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75"/>
  </p:notesMasterIdLst>
  <p:handoutMasterIdLst>
    <p:handoutMasterId r:id="rId176"/>
  </p:handoutMasterIdLst>
  <p:sldIdLst>
    <p:sldId id="749" r:id="rId3"/>
    <p:sldId id="957" r:id="rId4"/>
    <p:sldId id="1026" r:id="rId5"/>
    <p:sldId id="870" r:id="rId6"/>
    <p:sldId id="871" r:id="rId7"/>
    <p:sldId id="1027" r:id="rId8"/>
    <p:sldId id="1028" r:id="rId9"/>
    <p:sldId id="1029" r:id="rId10"/>
    <p:sldId id="986" r:id="rId11"/>
    <p:sldId id="987" r:id="rId12"/>
    <p:sldId id="988" r:id="rId13"/>
    <p:sldId id="989" r:id="rId14"/>
    <p:sldId id="797" r:id="rId15"/>
    <p:sldId id="918" r:id="rId16"/>
    <p:sldId id="919" r:id="rId17"/>
    <p:sldId id="920" r:id="rId18"/>
    <p:sldId id="921" r:id="rId19"/>
    <p:sldId id="878" r:id="rId20"/>
    <p:sldId id="879" r:id="rId21"/>
    <p:sldId id="880" r:id="rId22"/>
    <p:sldId id="990" r:id="rId23"/>
    <p:sldId id="958" r:id="rId24"/>
    <p:sldId id="800" r:id="rId25"/>
    <p:sldId id="1030" r:id="rId26"/>
    <p:sldId id="884" r:id="rId27"/>
    <p:sldId id="1031" r:id="rId28"/>
    <p:sldId id="881" r:id="rId29"/>
    <p:sldId id="885" r:id="rId30"/>
    <p:sldId id="882" r:id="rId31"/>
    <p:sldId id="922" r:id="rId32"/>
    <p:sldId id="801" r:id="rId33"/>
    <p:sldId id="1032" r:id="rId34"/>
    <p:sldId id="1033" r:id="rId35"/>
    <p:sldId id="804" r:id="rId36"/>
    <p:sldId id="805" r:id="rId37"/>
    <p:sldId id="985" r:id="rId38"/>
    <p:sldId id="806" r:id="rId39"/>
    <p:sldId id="984" r:id="rId40"/>
    <p:sldId id="983" r:id="rId41"/>
    <p:sldId id="960" r:id="rId42"/>
    <p:sldId id="769" r:id="rId43"/>
    <p:sldId id="886" r:id="rId44"/>
    <p:sldId id="887" r:id="rId45"/>
    <p:sldId id="938" r:id="rId46"/>
    <p:sldId id="888" r:id="rId47"/>
    <p:sldId id="889" r:id="rId48"/>
    <p:sldId id="891" r:id="rId49"/>
    <p:sldId id="892" r:id="rId50"/>
    <p:sldId id="809" r:id="rId51"/>
    <p:sldId id="925" r:id="rId52"/>
    <p:sldId id="926" r:id="rId53"/>
    <p:sldId id="927" r:id="rId54"/>
    <p:sldId id="1034" r:id="rId55"/>
    <p:sldId id="1035" r:id="rId56"/>
    <p:sldId id="1036" r:id="rId57"/>
    <p:sldId id="1037" r:id="rId58"/>
    <p:sldId id="961" r:id="rId59"/>
    <p:sldId id="893" r:id="rId60"/>
    <p:sldId id="894" r:id="rId61"/>
    <p:sldId id="895" r:id="rId62"/>
    <p:sldId id="928" r:id="rId63"/>
    <p:sldId id="896" r:id="rId64"/>
    <p:sldId id="897" r:id="rId65"/>
    <p:sldId id="811" r:id="rId66"/>
    <p:sldId id="898" r:id="rId67"/>
    <p:sldId id="899" r:id="rId68"/>
    <p:sldId id="945" r:id="rId69"/>
    <p:sldId id="904" r:id="rId70"/>
    <p:sldId id="901" r:id="rId71"/>
    <p:sldId id="946" r:id="rId72"/>
    <p:sldId id="902" r:id="rId73"/>
    <p:sldId id="903" r:id="rId74"/>
    <p:sldId id="929" r:id="rId75"/>
    <p:sldId id="906" r:id="rId76"/>
    <p:sldId id="991" r:id="rId77"/>
    <p:sldId id="900" r:id="rId78"/>
    <p:sldId id="930" r:id="rId79"/>
    <p:sldId id="997" r:id="rId80"/>
    <p:sldId id="1038" r:id="rId81"/>
    <p:sldId id="1039" r:id="rId82"/>
    <p:sldId id="1040" r:id="rId83"/>
    <p:sldId id="1041" r:id="rId84"/>
    <p:sldId id="998" r:id="rId85"/>
    <p:sldId id="971" r:id="rId86"/>
    <p:sldId id="972" r:id="rId87"/>
    <p:sldId id="973" r:id="rId88"/>
    <p:sldId id="974" r:id="rId89"/>
    <p:sldId id="975" r:id="rId90"/>
    <p:sldId id="976" r:id="rId91"/>
    <p:sldId id="977" r:id="rId92"/>
    <p:sldId id="978" r:id="rId93"/>
    <p:sldId id="979" r:id="rId94"/>
    <p:sldId id="980" r:id="rId95"/>
    <p:sldId id="947" r:id="rId96"/>
    <p:sldId id="950" r:id="rId97"/>
    <p:sldId id="948" r:id="rId98"/>
    <p:sldId id="951" r:id="rId99"/>
    <p:sldId id="1042" r:id="rId100"/>
    <p:sldId id="1043" r:id="rId101"/>
    <p:sldId id="1044" r:id="rId102"/>
    <p:sldId id="1045" r:id="rId103"/>
    <p:sldId id="1046" r:id="rId104"/>
    <p:sldId id="933" r:id="rId105"/>
    <p:sldId id="934" r:id="rId106"/>
    <p:sldId id="935" r:id="rId107"/>
    <p:sldId id="964" r:id="rId108"/>
    <p:sldId id="965" r:id="rId109"/>
    <p:sldId id="939" r:id="rId110"/>
    <p:sldId id="992" r:id="rId111"/>
    <p:sldId id="940" r:id="rId112"/>
    <p:sldId id="941" r:id="rId113"/>
    <p:sldId id="943" r:id="rId114"/>
    <p:sldId id="994" r:id="rId115"/>
    <p:sldId id="993" r:id="rId116"/>
    <p:sldId id="966" r:id="rId117"/>
    <p:sldId id="847" r:id="rId118"/>
    <p:sldId id="954" r:id="rId119"/>
    <p:sldId id="910" r:id="rId120"/>
    <p:sldId id="911" r:id="rId121"/>
    <p:sldId id="916" r:id="rId122"/>
    <p:sldId id="915" r:id="rId123"/>
    <p:sldId id="851" r:id="rId124"/>
    <p:sldId id="912" r:id="rId125"/>
    <p:sldId id="913" r:id="rId126"/>
    <p:sldId id="914" r:id="rId127"/>
    <p:sldId id="850" r:id="rId128"/>
    <p:sldId id="848" r:id="rId129"/>
    <p:sldId id="849" r:id="rId130"/>
    <p:sldId id="852" r:id="rId131"/>
    <p:sldId id="853" r:id="rId132"/>
    <p:sldId id="1056" r:id="rId133"/>
    <p:sldId id="1010" r:id="rId134"/>
    <p:sldId id="1008" r:id="rId135"/>
    <p:sldId id="1009" r:id="rId136"/>
    <p:sldId id="854" r:id="rId137"/>
    <p:sldId id="952" r:id="rId138"/>
    <p:sldId id="955" r:id="rId139"/>
    <p:sldId id="953" r:id="rId140"/>
    <p:sldId id="1011" r:id="rId141"/>
    <p:sldId id="1054" r:id="rId142"/>
    <p:sldId id="1055" r:id="rId143"/>
    <p:sldId id="1047" r:id="rId144"/>
    <p:sldId id="1048" r:id="rId145"/>
    <p:sldId id="1024" r:id="rId146"/>
    <p:sldId id="1025" r:id="rId147"/>
    <p:sldId id="1019" r:id="rId148"/>
    <p:sldId id="859" r:id="rId149"/>
    <p:sldId id="1049" r:id="rId150"/>
    <p:sldId id="1050" r:id="rId151"/>
    <p:sldId id="1051" r:id="rId152"/>
    <p:sldId id="1052" r:id="rId153"/>
    <p:sldId id="1053" r:id="rId154"/>
    <p:sldId id="981" r:id="rId155"/>
    <p:sldId id="999" r:id="rId156"/>
    <p:sldId id="1000" r:id="rId157"/>
    <p:sldId id="1001" r:id="rId158"/>
    <p:sldId id="1002" r:id="rId159"/>
    <p:sldId id="1003" r:id="rId160"/>
    <p:sldId id="1004" r:id="rId161"/>
    <p:sldId id="1005" r:id="rId162"/>
    <p:sldId id="1006" r:id="rId163"/>
    <p:sldId id="1007" r:id="rId164"/>
    <p:sldId id="862" r:id="rId165"/>
    <p:sldId id="863" r:id="rId166"/>
    <p:sldId id="864" r:id="rId167"/>
    <p:sldId id="967" r:id="rId168"/>
    <p:sldId id="968" r:id="rId169"/>
    <p:sldId id="969" r:id="rId170"/>
    <p:sldId id="1016" r:id="rId171"/>
    <p:sldId id="970" r:id="rId172"/>
    <p:sldId id="1017" r:id="rId173"/>
    <p:sldId id="1018" r:id="rId174"/>
  </p:sldIdLst>
  <p:sldSz cx="9144000" cy="6858000" type="screen4x3"/>
  <p:notesSz cx="6934200" cy="9398000"/>
  <p:custDataLst>
    <p:tags r:id="rId177"/>
  </p:custDataLst>
  <p:defaultTextStyle>
    <a:defPPr>
      <a:defRPr lang="en-US"/>
    </a:defPPr>
    <a:lvl1pPr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itchFamily="18" charset="0"/>
        <a:ea typeface="宋体" pitchFamily="2" charset="-122"/>
        <a:cs typeface="+mn-cs"/>
      </a:defRPr>
    </a:lvl1pPr>
    <a:lvl2pPr marL="457200"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itchFamily="18" charset="0"/>
        <a:ea typeface="宋体" pitchFamily="2" charset="-122"/>
        <a:cs typeface="+mn-cs"/>
      </a:defRPr>
    </a:lvl2pPr>
    <a:lvl3pPr marL="914400"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itchFamily="18" charset="0"/>
        <a:ea typeface="宋体" pitchFamily="2" charset="-122"/>
        <a:cs typeface="+mn-cs"/>
      </a:defRPr>
    </a:lvl3pPr>
    <a:lvl4pPr marL="1371600"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itchFamily="18" charset="0"/>
        <a:ea typeface="宋体" pitchFamily="2" charset="-122"/>
        <a:cs typeface="+mn-cs"/>
      </a:defRPr>
    </a:lvl4pPr>
    <a:lvl5pPr marL="1828800" algn="ctr" rtl="0" eaLnBrk="0" fontAlgn="base" hangingPunct="0">
      <a:spcBef>
        <a:spcPct val="20000"/>
      </a:spcBef>
      <a:spcAft>
        <a:spcPct val="0"/>
      </a:spcAft>
      <a:buClr>
        <a:srgbClr val="CC99FF"/>
      </a:buClr>
      <a:buFont typeface="Monotype Sorts" pitchFamily="2" charset="2"/>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8">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00FFFF"/>
    <a:srgbClr val="FFFF00"/>
    <a:srgbClr val="FF7C80"/>
    <a:srgbClr val="FF6600"/>
    <a:srgbClr val="FF99FF"/>
    <a:srgbClr val="FFFF66"/>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7" autoAdjust="0"/>
    <p:restoredTop sz="50811" autoAdjust="0"/>
  </p:normalViewPr>
  <p:slideViewPr>
    <p:cSldViewPr>
      <p:cViewPr varScale="1">
        <p:scale>
          <a:sx n="44" d="100"/>
          <a:sy n="44" d="100"/>
        </p:scale>
        <p:origin x="2606" y="24"/>
      </p:cViewPr>
      <p:guideLst>
        <p:guide orient="horz" pos="2160"/>
        <p:guide pos="290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p:scale>
          <a:sx n="75" d="100"/>
          <a:sy n="75" d="100"/>
        </p:scale>
        <p:origin x="-1302" y="960"/>
      </p:cViewPr>
      <p:guideLst>
        <p:guide orient="horz" pos="2960"/>
        <p:guide pos="2184"/>
      </p:guideLst>
    </p:cSldViewPr>
  </p:notes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tableStyles" Target="tableStyle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tags" Target="tags/tag1.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theme" Target="theme/theme1.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notesMaster" Target="notesMasters/notesMaster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handoutMaster" Target="handoutMasters/handoutMaster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200" b="0"/>
            </a:lvl1pPr>
          </a:lstStyle>
          <a:p>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FontTx/>
              <a:buNone/>
              <a:defRPr sz="1200" b="0"/>
            </a:lvl1pPr>
          </a:lstStyle>
          <a:p>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200" b="0"/>
            </a:lvl1pPr>
          </a:lstStyle>
          <a:p>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sz="1200" b="0"/>
            </a:lvl1pPr>
          </a:lstStyle>
          <a:p>
            <a:fld id="{F3C4D74D-B324-40D3-B4CF-0F61BF6484BF}" type="slidenum">
              <a:rPr lang="zh-CN" altLang="en-US"/>
              <a:pPr/>
              <a:t>‹#›</a:t>
            </a:fld>
            <a:endParaRPr lang="en-US" altLang="zh-CN"/>
          </a:p>
        </p:txBody>
      </p:sp>
    </p:spTree>
    <p:extLst>
      <p:ext uri="{BB962C8B-B14F-4D97-AF65-F5344CB8AC3E}">
        <p14:creationId xmlns:p14="http://schemas.microsoft.com/office/powerpoint/2010/main" val="1528427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kumimoji="0" sz="1200" b="0"/>
            </a:lvl1pPr>
          </a:lstStyle>
          <a:p>
            <a:endParaRPr lang="zh-CN" altLang="en-US"/>
          </a:p>
        </p:txBody>
      </p:sp>
      <p:sp>
        <p:nvSpPr>
          <p:cNvPr id="2051"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FontTx/>
              <a:buNone/>
              <a:defRPr kumimoji="0" sz="1200" b="0"/>
            </a:lvl1pPr>
          </a:lstStyle>
          <a:p>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kumimoji="0" sz="1200" b="0"/>
            </a:lvl1pPr>
          </a:lstStyle>
          <a:p>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kumimoji="0" sz="1200" b="0"/>
            </a:lvl1pPr>
          </a:lstStyle>
          <a:p>
            <a:fld id="{2B9FA12E-D642-4591-AA00-D868F34D3698}" type="slidenum">
              <a:rPr lang="zh-CN" altLang="en-US"/>
              <a:pPr/>
              <a:t>‹#›</a:t>
            </a:fld>
            <a:endParaRPr lang="en-US" altLang="zh-CN"/>
          </a:p>
        </p:txBody>
      </p:sp>
    </p:spTree>
    <p:extLst>
      <p:ext uri="{BB962C8B-B14F-4D97-AF65-F5344CB8AC3E}">
        <p14:creationId xmlns:p14="http://schemas.microsoft.com/office/powerpoint/2010/main" val="2281574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C3703-0EA7-4F50-B40D-322656FDB4DE}" type="slidenum">
              <a:rPr lang="zh-CN" altLang="en-US"/>
              <a:pPr/>
              <a:t>1</a:t>
            </a:fld>
            <a:endParaRPr lang="en-US" altLang="zh-CN"/>
          </a:p>
        </p:txBody>
      </p:sp>
      <p:sp>
        <p:nvSpPr>
          <p:cNvPr id="886786" name="Rectangle 2"/>
          <p:cNvSpPr>
            <a:spLocks noGrp="1" noRot="1" noChangeAspect="1" noChangeArrowheads="1" noTextEdit="1"/>
          </p:cNvSpPr>
          <p:nvPr>
            <p:ph type="sldImg"/>
          </p:nvPr>
        </p:nvSpPr>
        <p:spPr bwMode="auto">
          <a:xfrm>
            <a:off x="1079500" y="685800"/>
            <a:ext cx="4775200" cy="3581400"/>
          </a:xfrm>
          <a:prstGeom prst="rect">
            <a:avLst/>
          </a:prstGeom>
          <a:solidFill>
            <a:srgbClr val="FFFFFF"/>
          </a:solidFill>
          <a:ln>
            <a:solidFill>
              <a:srgbClr val="000000"/>
            </a:solidFill>
            <a:miter lim="800000"/>
            <a:headEnd/>
            <a:tailEnd/>
          </a:ln>
        </p:spPr>
      </p:sp>
      <p:sp>
        <p:nvSpPr>
          <p:cNvPr id="886787" name="Rectangle 3"/>
          <p:cNvSpPr>
            <a:spLocks noGrp="1" noChangeArrowheads="1"/>
          </p:cNvSpPr>
          <p:nvPr>
            <p:ph type="body" idx="1"/>
          </p:nvPr>
        </p:nvSpPr>
        <p:spPr bwMode="auto">
          <a:xfrm>
            <a:off x="914400" y="4495800"/>
            <a:ext cx="5105400" cy="41910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196114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30</a:t>
            </a:fld>
            <a:endParaRPr lang="en-US" altLang="zh-CN"/>
          </a:p>
        </p:txBody>
      </p:sp>
    </p:spTree>
    <p:extLst>
      <p:ext uri="{BB962C8B-B14F-4D97-AF65-F5344CB8AC3E}">
        <p14:creationId xmlns:p14="http://schemas.microsoft.com/office/powerpoint/2010/main" val="123500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31</a:t>
            </a:fld>
            <a:endParaRPr lang="en-US" altLang="zh-CN"/>
          </a:p>
        </p:txBody>
      </p:sp>
    </p:spTree>
    <p:extLst>
      <p:ext uri="{BB962C8B-B14F-4D97-AF65-F5344CB8AC3E}">
        <p14:creationId xmlns:p14="http://schemas.microsoft.com/office/powerpoint/2010/main" val="1454778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32</a:t>
            </a:fld>
            <a:endParaRPr lang="en-US" altLang="zh-CN"/>
          </a:p>
        </p:txBody>
      </p:sp>
    </p:spTree>
    <p:extLst>
      <p:ext uri="{BB962C8B-B14F-4D97-AF65-F5344CB8AC3E}">
        <p14:creationId xmlns:p14="http://schemas.microsoft.com/office/powerpoint/2010/main" val="381255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34</a:t>
            </a:fld>
            <a:endParaRPr lang="en-US" altLang="zh-CN"/>
          </a:p>
        </p:txBody>
      </p:sp>
    </p:spTree>
    <p:extLst>
      <p:ext uri="{BB962C8B-B14F-4D97-AF65-F5344CB8AC3E}">
        <p14:creationId xmlns:p14="http://schemas.microsoft.com/office/powerpoint/2010/main" val="1242892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35</a:t>
            </a:fld>
            <a:endParaRPr lang="en-US" altLang="zh-CN"/>
          </a:p>
        </p:txBody>
      </p:sp>
    </p:spTree>
    <p:extLst>
      <p:ext uri="{BB962C8B-B14F-4D97-AF65-F5344CB8AC3E}">
        <p14:creationId xmlns:p14="http://schemas.microsoft.com/office/powerpoint/2010/main" val="3265286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36</a:t>
            </a:fld>
            <a:endParaRPr lang="en-US" altLang="zh-CN"/>
          </a:p>
        </p:txBody>
      </p:sp>
    </p:spTree>
    <p:extLst>
      <p:ext uri="{BB962C8B-B14F-4D97-AF65-F5344CB8AC3E}">
        <p14:creationId xmlns:p14="http://schemas.microsoft.com/office/powerpoint/2010/main" val="2539660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37</a:t>
            </a:fld>
            <a:endParaRPr lang="en-US" altLang="zh-CN"/>
          </a:p>
        </p:txBody>
      </p:sp>
    </p:spTree>
    <p:extLst>
      <p:ext uri="{BB962C8B-B14F-4D97-AF65-F5344CB8AC3E}">
        <p14:creationId xmlns:p14="http://schemas.microsoft.com/office/powerpoint/2010/main" val="345981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dirty="0"/>
          </a:p>
        </p:txBody>
      </p:sp>
      <p:sp>
        <p:nvSpPr>
          <p:cNvPr id="6758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868EC0-F645-46D5-8883-242DD4E003CC}"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25248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4000" baseline="0"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57</a:t>
            </a:fld>
            <a:endParaRPr lang="en-US" altLang="zh-CN"/>
          </a:p>
        </p:txBody>
      </p:sp>
    </p:spTree>
    <p:extLst>
      <p:ext uri="{BB962C8B-B14F-4D97-AF65-F5344CB8AC3E}">
        <p14:creationId xmlns:p14="http://schemas.microsoft.com/office/powerpoint/2010/main" val="998857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67</a:t>
            </a:fld>
            <a:endParaRPr lang="en-US" altLang="zh-CN"/>
          </a:p>
        </p:txBody>
      </p:sp>
    </p:spTree>
    <p:extLst>
      <p:ext uri="{BB962C8B-B14F-4D97-AF65-F5344CB8AC3E}">
        <p14:creationId xmlns:p14="http://schemas.microsoft.com/office/powerpoint/2010/main" val="402433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9AB689-E8B4-4B7C-A2BF-A9FCD4841EA1}" type="slidenum">
              <a:rPr lang="en-US" altLang="zh-CN"/>
              <a:pPr/>
              <a:t>2</a:t>
            </a:fld>
            <a:endParaRPr lang="en-US" altLang="zh-CN"/>
          </a:p>
        </p:txBody>
      </p:sp>
      <p:sp>
        <p:nvSpPr>
          <p:cNvPr id="2214914" name="Rectangle 2"/>
          <p:cNvSpPr>
            <a:spLocks noGrp="1" noRot="1" noChangeAspect="1" noChangeArrowheads="1" noTextEdit="1"/>
          </p:cNvSpPr>
          <p:nvPr>
            <p:ph type="sldImg"/>
          </p:nvPr>
        </p:nvSpPr>
        <p:spPr>
          <a:ln/>
        </p:spPr>
      </p:sp>
      <p:sp>
        <p:nvSpPr>
          <p:cNvPr id="2214915" name="Rectangle 3"/>
          <p:cNvSpPr>
            <a:spLocks noGrp="1" noChangeArrowheads="1"/>
          </p:cNvSpPr>
          <p:nvPr>
            <p:ph type="body" idx="1"/>
          </p:nvPr>
        </p:nvSpPr>
        <p:spPr/>
        <p:txBody>
          <a:bodyPr/>
          <a:lstStyle/>
          <a:p>
            <a:pPr marL="233309" indent="-233309">
              <a:spcBef>
                <a:spcPct val="15000"/>
              </a:spcBef>
              <a:buFontTx/>
              <a:buAutoNum type="arabicPlain"/>
            </a:pPr>
            <a:r>
              <a:rPr lang="en-US" altLang="zh-CN" sz="3300" b="1" dirty="0">
                <a:latin typeface="幼圆" pitchFamily="49" charset="-122"/>
                <a:ea typeface="幼圆" pitchFamily="49" charset="-122"/>
              </a:rPr>
              <a:t>   </a:t>
            </a:r>
          </a:p>
        </p:txBody>
      </p:sp>
    </p:spTree>
    <p:extLst>
      <p:ext uri="{BB962C8B-B14F-4D97-AF65-F5344CB8AC3E}">
        <p14:creationId xmlns:p14="http://schemas.microsoft.com/office/powerpoint/2010/main" val="2147509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70</a:t>
            </a:fld>
            <a:endParaRPr lang="en-US" altLang="zh-CN"/>
          </a:p>
        </p:txBody>
      </p:sp>
    </p:spTree>
    <p:extLst>
      <p:ext uri="{BB962C8B-B14F-4D97-AF65-F5344CB8AC3E}">
        <p14:creationId xmlns:p14="http://schemas.microsoft.com/office/powerpoint/2010/main" val="2408143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72</a:t>
            </a:fld>
            <a:endParaRPr lang="en-US" altLang="zh-CN"/>
          </a:p>
        </p:txBody>
      </p:sp>
    </p:spTree>
    <p:extLst>
      <p:ext uri="{BB962C8B-B14F-4D97-AF65-F5344CB8AC3E}">
        <p14:creationId xmlns:p14="http://schemas.microsoft.com/office/powerpoint/2010/main" val="1166118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73</a:t>
            </a:fld>
            <a:endParaRPr lang="en-US" altLang="zh-CN"/>
          </a:p>
        </p:txBody>
      </p:sp>
    </p:spTree>
    <p:extLst>
      <p:ext uri="{BB962C8B-B14F-4D97-AF65-F5344CB8AC3E}">
        <p14:creationId xmlns:p14="http://schemas.microsoft.com/office/powerpoint/2010/main" val="2260054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74</a:t>
            </a:fld>
            <a:endParaRPr lang="en-US" altLang="zh-CN"/>
          </a:p>
        </p:txBody>
      </p:sp>
    </p:spTree>
    <p:extLst>
      <p:ext uri="{BB962C8B-B14F-4D97-AF65-F5344CB8AC3E}">
        <p14:creationId xmlns:p14="http://schemas.microsoft.com/office/powerpoint/2010/main" val="190975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85</a:t>
            </a:fld>
            <a:endParaRPr lang="en-US" altLang="zh-CN"/>
          </a:p>
        </p:txBody>
      </p:sp>
    </p:spTree>
    <p:extLst>
      <p:ext uri="{BB962C8B-B14F-4D97-AF65-F5344CB8AC3E}">
        <p14:creationId xmlns:p14="http://schemas.microsoft.com/office/powerpoint/2010/main" val="307021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95</a:t>
            </a:fld>
            <a:endParaRPr lang="en-US" altLang="zh-CN"/>
          </a:p>
        </p:txBody>
      </p:sp>
    </p:spTree>
    <p:extLst>
      <p:ext uri="{BB962C8B-B14F-4D97-AF65-F5344CB8AC3E}">
        <p14:creationId xmlns:p14="http://schemas.microsoft.com/office/powerpoint/2010/main" val="3646047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98</a:t>
            </a:fld>
            <a:endParaRPr lang="en-US" altLang="zh-CN"/>
          </a:p>
        </p:txBody>
      </p:sp>
    </p:spTree>
    <p:extLst>
      <p:ext uri="{BB962C8B-B14F-4D97-AF65-F5344CB8AC3E}">
        <p14:creationId xmlns:p14="http://schemas.microsoft.com/office/powerpoint/2010/main" val="2549938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99</a:t>
            </a:fld>
            <a:endParaRPr lang="en-US" altLang="zh-CN"/>
          </a:p>
        </p:txBody>
      </p:sp>
    </p:spTree>
    <p:extLst>
      <p:ext uri="{BB962C8B-B14F-4D97-AF65-F5344CB8AC3E}">
        <p14:creationId xmlns:p14="http://schemas.microsoft.com/office/powerpoint/2010/main" val="378479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108</a:t>
            </a:fld>
            <a:endParaRPr lang="en-US" altLang="zh-CN"/>
          </a:p>
        </p:txBody>
      </p:sp>
    </p:spTree>
    <p:extLst>
      <p:ext uri="{BB962C8B-B14F-4D97-AF65-F5344CB8AC3E}">
        <p14:creationId xmlns:p14="http://schemas.microsoft.com/office/powerpoint/2010/main" val="2954717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109</a:t>
            </a:fld>
            <a:endParaRPr lang="en-US" altLang="zh-CN"/>
          </a:p>
        </p:txBody>
      </p:sp>
    </p:spTree>
    <p:extLst>
      <p:ext uri="{BB962C8B-B14F-4D97-AF65-F5344CB8AC3E}">
        <p14:creationId xmlns:p14="http://schemas.microsoft.com/office/powerpoint/2010/main" val="428224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3200"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3</a:t>
            </a:fld>
            <a:endParaRPr lang="en-US" altLang="zh-CN"/>
          </a:p>
        </p:txBody>
      </p:sp>
    </p:spTree>
    <p:extLst>
      <p:ext uri="{BB962C8B-B14F-4D97-AF65-F5344CB8AC3E}">
        <p14:creationId xmlns:p14="http://schemas.microsoft.com/office/powerpoint/2010/main" val="1495061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114</a:t>
            </a:fld>
            <a:endParaRPr lang="en-US" altLang="zh-CN"/>
          </a:p>
        </p:txBody>
      </p:sp>
    </p:spTree>
    <p:extLst>
      <p:ext uri="{BB962C8B-B14F-4D97-AF65-F5344CB8AC3E}">
        <p14:creationId xmlns:p14="http://schemas.microsoft.com/office/powerpoint/2010/main" val="3682514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115</a:t>
            </a:fld>
            <a:endParaRPr lang="en-US" altLang="zh-CN"/>
          </a:p>
        </p:txBody>
      </p:sp>
    </p:spTree>
    <p:extLst>
      <p:ext uri="{BB962C8B-B14F-4D97-AF65-F5344CB8AC3E}">
        <p14:creationId xmlns:p14="http://schemas.microsoft.com/office/powerpoint/2010/main" val="4171909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05000D-98D2-4CEE-917C-FAC72C6DCEAB}" type="slidenum">
              <a:rPr lang="zh-CN" altLang="en-US"/>
              <a:pPr/>
              <a:t>116</a:t>
            </a:fld>
            <a:endParaRPr lang="en-US" altLang="zh-CN"/>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pPr>
              <a:buFontTx/>
              <a:buChar char="•"/>
            </a:pPr>
            <a:endParaRPr lang="zh-CN" altLang="en-US" dirty="0"/>
          </a:p>
        </p:txBody>
      </p:sp>
    </p:spTree>
    <p:extLst>
      <p:ext uri="{BB962C8B-B14F-4D97-AF65-F5344CB8AC3E}">
        <p14:creationId xmlns:p14="http://schemas.microsoft.com/office/powerpoint/2010/main" val="1410257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300D9-305F-47A6-891A-558E2824DB35}" type="slidenum">
              <a:rPr lang="zh-CN" altLang="en-US"/>
              <a:pPr/>
              <a:t>117</a:t>
            </a:fld>
            <a:endParaRPr lang="en-US" altLang="zh-CN"/>
          </a:p>
        </p:txBody>
      </p:sp>
      <p:sp>
        <p:nvSpPr>
          <p:cNvPr id="1334274" name="Rectangle 2"/>
          <p:cNvSpPr>
            <a:spLocks noGrp="1" noRot="1" noChangeAspect="1" noChangeArrowheads="1" noTextEdit="1"/>
          </p:cNvSpPr>
          <p:nvPr>
            <p:ph type="sldImg"/>
          </p:nvPr>
        </p:nvSpPr>
        <p:spPr>
          <a:ln/>
        </p:spPr>
      </p:sp>
      <p:sp>
        <p:nvSpPr>
          <p:cNvPr id="1334275"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2157652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E1E78-A933-4493-B92F-0C5A07D1BEBB}" type="slidenum">
              <a:rPr lang="zh-CN" altLang="en-US"/>
              <a:pPr/>
              <a:t>118</a:t>
            </a:fld>
            <a:endParaRPr lang="en-US" altLang="zh-CN"/>
          </a:p>
        </p:txBody>
      </p:sp>
      <p:sp>
        <p:nvSpPr>
          <p:cNvPr id="1272834" name="Rectangle 2"/>
          <p:cNvSpPr>
            <a:spLocks noGrp="1" noRot="1" noChangeAspect="1" noChangeArrowheads="1" noTextEdit="1"/>
          </p:cNvSpPr>
          <p:nvPr>
            <p:ph type="sldImg"/>
          </p:nvPr>
        </p:nvSpPr>
        <p:spPr>
          <a:ln/>
        </p:spPr>
      </p:sp>
      <p:sp>
        <p:nvSpPr>
          <p:cNvPr id="1272835"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1872186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D084F4-9B49-403B-BA22-8C3FB303521B}" type="slidenum">
              <a:rPr lang="zh-CN" altLang="en-US"/>
              <a:pPr/>
              <a:t>119</a:t>
            </a:fld>
            <a:endParaRPr lang="en-US" altLang="zh-CN"/>
          </a:p>
        </p:txBody>
      </p:sp>
      <p:sp>
        <p:nvSpPr>
          <p:cNvPr id="1274882" name="Rectangle 2"/>
          <p:cNvSpPr>
            <a:spLocks noGrp="1" noRot="1" noChangeAspect="1" noChangeArrowheads="1" noTextEdit="1"/>
          </p:cNvSpPr>
          <p:nvPr>
            <p:ph type="sldImg"/>
          </p:nvPr>
        </p:nvSpPr>
        <p:spPr>
          <a:ln/>
        </p:spPr>
      </p:sp>
      <p:sp>
        <p:nvSpPr>
          <p:cNvPr id="1274883"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3401994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24D28-9014-4BF4-8163-6507EFE00E99}" type="slidenum">
              <a:rPr lang="zh-CN" altLang="en-US"/>
              <a:pPr/>
              <a:t>120</a:t>
            </a:fld>
            <a:endParaRPr lang="en-US" altLang="zh-CN"/>
          </a:p>
        </p:txBody>
      </p:sp>
      <p:sp>
        <p:nvSpPr>
          <p:cNvPr id="1285122" name="Rectangle 2"/>
          <p:cNvSpPr>
            <a:spLocks noGrp="1" noRot="1" noChangeAspect="1" noChangeArrowheads="1" noTextEdit="1"/>
          </p:cNvSpPr>
          <p:nvPr>
            <p:ph type="sldImg"/>
          </p:nvPr>
        </p:nvSpPr>
        <p:spPr>
          <a:ln/>
        </p:spPr>
      </p:sp>
      <p:sp>
        <p:nvSpPr>
          <p:cNvPr id="1285123" name="Rectangle 3"/>
          <p:cNvSpPr>
            <a:spLocks noGrp="1" noChangeArrowheads="1"/>
          </p:cNvSpPr>
          <p:nvPr>
            <p:ph type="body" idx="1"/>
          </p:nvPr>
        </p:nvSpPr>
        <p:spPr/>
        <p:txBody>
          <a:bodyPr/>
          <a:lstStyle/>
          <a:p>
            <a:pPr>
              <a:buFontTx/>
              <a:buChar char="•"/>
            </a:pPr>
            <a:endParaRPr lang="zh-CN" altLang="en-US" dirty="0"/>
          </a:p>
        </p:txBody>
      </p:sp>
    </p:spTree>
    <p:extLst>
      <p:ext uri="{BB962C8B-B14F-4D97-AF65-F5344CB8AC3E}">
        <p14:creationId xmlns:p14="http://schemas.microsoft.com/office/powerpoint/2010/main" val="2070962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0A87BE-1741-4C4F-AD3A-BFA4F685C354}" type="slidenum">
              <a:rPr lang="zh-CN" altLang="en-US"/>
              <a:pPr/>
              <a:t>121</a:t>
            </a:fld>
            <a:endParaRPr lang="en-US" altLang="zh-CN"/>
          </a:p>
        </p:txBody>
      </p:sp>
      <p:sp>
        <p:nvSpPr>
          <p:cNvPr id="1283074" name="Rectangle 2"/>
          <p:cNvSpPr>
            <a:spLocks noGrp="1" noRot="1" noChangeAspect="1" noChangeArrowheads="1" noTextEdit="1"/>
          </p:cNvSpPr>
          <p:nvPr>
            <p:ph type="sldImg"/>
          </p:nvPr>
        </p:nvSpPr>
        <p:spPr>
          <a:ln/>
        </p:spPr>
      </p:sp>
      <p:sp>
        <p:nvSpPr>
          <p:cNvPr id="1283075"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60155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32F8B-DE6A-4DCD-AC2E-19C950FD4940}" type="slidenum">
              <a:rPr lang="zh-CN" altLang="en-US"/>
              <a:pPr/>
              <a:t>122</a:t>
            </a:fld>
            <a:endParaRPr lang="en-US" altLang="zh-CN"/>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3652852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4A754-5AB8-4369-97E2-BA57D08A2778}" type="slidenum">
              <a:rPr lang="zh-CN" altLang="en-US"/>
              <a:pPr/>
              <a:t>123</a:t>
            </a:fld>
            <a:endParaRPr lang="en-US" altLang="zh-CN"/>
          </a:p>
        </p:txBody>
      </p:sp>
      <p:sp>
        <p:nvSpPr>
          <p:cNvPr id="1276930" name="Rectangle 2"/>
          <p:cNvSpPr>
            <a:spLocks noGrp="1" noRot="1" noChangeAspect="1" noChangeArrowheads="1" noTextEdit="1"/>
          </p:cNvSpPr>
          <p:nvPr>
            <p:ph type="sldImg"/>
          </p:nvPr>
        </p:nvSpPr>
        <p:spPr>
          <a:ln/>
        </p:spPr>
      </p:sp>
      <p:sp>
        <p:nvSpPr>
          <p:cNvPr id="1276931"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251223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7</a:t>
            </a:fld>
            <a:endParaRPr lang="en-US" altLang="zh-CN"/>
          </a:p>
        </p:txBody>
      </p:sp>
    </p:spTree>
    <p:extLst>
      <p:ext uri="{BB962C8B-B14F-4D97-AF65-F5344CB8AC3E}">
        <p14:creationId xmlns:p14="http://schemas.microsoft.com/office/powerpoint/2010/main" val="4751769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6C859-DC59-4C09-AF73-367350A41715}" type="slidenum">
              <a:rPr lang="zh-CN" altLang="en-US"/>
              <a:pPr/>
              <a:t>124</a:t>
            </a:fld>
            <a:endParaRPr lang="en-US" altLang="zh-CN"/>
          </a:p>
        </p:txBody>
      </p:sp>
      <p:sp>
        <p:nvSpPr>
          <p:cNvPr id="1278978" name="Rectangle 2"/>
          <p:cNvSpPr>
            <a:spLocks noGrp="1" noRot="1" noChangeAspect="1" noChangeArrowheads="1" noTextEdit="1"/>
          </p:cNvSpPr>
          <p:nvPr>
            <p:ph type="sldImg"/>
          </p:nvPr>
        </p:nvSpPr>
        <p:spPr>
          <a:ln/>
        </p:spPr>
      </p:sp>
      <p:sp>
        <p:nvSpPr>
          <p:cNvPr id="1278979"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35688219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A09C4-03D6-4DE3-841D-264C9162C3A6}" type="slidenum">
              <a:rPr lang="zh-CN" altLang="en-US"/>
              <a:pPr/>
              <a:t>125</a:t>
            </a:fld>
            <a:endParaRPr lang="en-US" altLang="zh-CN"/>
          </a:p>
        </p:txBody>
      </p:sp>
      <p:sp>
        <p:nvSpPr>
          <p:cNvPr id="1281026" name="Rectangle 2"/>
          <p:cNvSpPr>
            <a:spLocks noGrp="1" noRot="1" noChangeAspect="1" noChangeArrowheads="1" noTextEdit="1"/>
          </p:cNvSpPr>
          <p:nvPr>
            <p:ph type="sldImg"/>
          </p:nvPr>
        </p:nvSpPr>
        <p:spPr>
          <a:ln/>
        </p:spPr>
      </p:sp>
      <p:sp>
        <p:nvSpPr>
          <p:cNvPr id="1281027"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4006209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5E5C5-E864-428A-A3C4-18E333A33D55}" type="slidenum">
              <a:rPr lang="zh-CN" altLang="en-US"/>
              <a:pPr/>
              <a:t>126</a:t>
            </a:fld>
            <a:endParaRPr lang="en-US" altLang="zh-CN"/>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3628327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AA46A-F809-438B-A9C4-A0B441C4066D}" type="slidenum">
              <a:rPr lang="zh-CN" altLang="en-US"/>
              <a:pPr/>
              <a:t>127</a:t>
            </a:fld>
            <a:endParaRPr lang="en-US" altLang="zh-CN"/>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pPr>
              <a:buFontTx/>
              <a:buChar char="•"/>
            </a:pPr>
            <a:endParaRPr lang="zh-CN" altLang="en-US" dirty="0"/>
          </a:p>
        </p:txBody>
      </p:sp>
    </p:spTree>
    <p:extLst>
      <p:ext uri="{BB962C8B-B14F-4D97-AF65-F5344CB8AC3E}">
        <p14:creationId xmlns:p14="http://schemas.microsoft.com/office/powerpoint/2010/main" val="3211797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EE999-3916-488E-852B-F55C29212961}" type="slidenum">
              <a:rPr lang="zh-CN" altLang="en-US"/>
              <a:pPr/>
              <a:t>128</a:t>
            </a:fld>
            <a:endParaRPr lang="en-US" altLang="zh-CN"/>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1151453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43BE6-B796-4030-9005-837F586EFE8F}" type="slidenum">
              <a:rPr lang="zh-CN" altLang="en-US"/>
              <a:pPr/>
              <a:t>129</a:t>
            </a:fld>
            <a:endParaRPr lang="en-US" altLang="zh-CN"/>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42186793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68851-7A06-4EAC-9E31-A801E88EE757}" type="slidenum">
              <a:rPr lang="zh-CN" altLang="en-US"/>
              <a:pPr/>
              <a:t>130</a:t>
            </a:fld>
            <a:endParaRPr lang="en-US" altLang="zh-CN"/>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pPr>
              <a:buFontTx/>
              <a:buNone/>
            </a:pPr>
            <a:endParaRPr lang="zh-CN" altLang="en-US" dirty="0"/>
          </a:p>
        </p:txBody>
      </p:sp>
    </p:spTree>
    <p:extLst>
      <p:ext uri="{BB962C8B-B14F-4D97-AF65-F5344CB8AC3E}">
        <p14:creationId xmlns:p14="http://schemas.microsoft.com/office/powerpoint/2010/main" val="33466526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7FAA46A-F809-438B-A9C4-A0B441C4066D}" type="slidenum">
              <a:rPr kumimoji="0" lang="zh-CN" altLang="en-US"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131</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pPr>
              <a:buFontTx/>
              <a:buNone/>
            </a:pPr>
            <a:endParaRPr lang="zh-CN" altLang="en-US" dirty="0"/>
          </a:p>
        </p:txBody>
      </p:sp>
    </p:spTree>
    <p:extLst>
      <p:ext uri="{BB962C8B-B14F-4D97-AF65-F5344CB8AC3E}">
        <p14:creationId xmlns:p14="http://schemas.microsoft.com/office/powerpoint/2010/main" val="12958541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C69CD-B112-4D55-AEBF-0563E299BBB9}" type="slidenum">
              <a:rPr lang="zh-CN" altLang="en-US"/>
              <a:pPr/>
              <a:t>135</a:t>
            </a:fld>
            <a:endParaRPr lang="en-US" altLang="zh-CN"/>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32575858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A35E4-BB27-4FB2-9ED6-F3442A83B91F}" type="slidenum">
              <a:rPr lang="zh-CN" altLang="en-US"/>
              <a:pPr/>
              <a:t>136</a:t>
            </a:fld>
            <a:endParaRPr lang="en-US" altLang="zh-CN"/>
          </a:p>
        </p:txBody>
      </p:sp>
      <p:sp>
        <p:nvSpPr>
          <p:cNvPr id="1330178" name="Rectangle 2"/>
          <p:cNvSpPr>
            <a:spLocks noGrp="1" noRot="1" noChangeAspect="1" noChangeArrowheads="1" noTextEdit="1"/>
          </p:cNvSpPr>
          <p:nvPr>
            <p:ph type="sldImg"/>
          </p:nvPr>
        </p:nvSpPr>
        <p:spPr>
          <a:ln/>
        </p:spPr>
      </p:sp>
      <p:sp>
        <p:nvSpPr>
          <p:cNvPr id="1330179"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3572737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8</a:t>
            </a:fld>
            <a:endParaRPr lang="en-US" altLang="zh-CN"/>
          </a:p>
        </p:txBody>
      </p:sp>
    </p:spTree>
    <p:extLst>
      <p:ext uri="{BB962C8B-B14F-4D97-AF65-F5344CB8AC3E}">
        <p14:creationId xmlns:p14="http://schemas.microsoft.com/office/powerpoint/2010/main" val="23402030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2D3D02-E0F3-4D80-AFFB-4E06719AF493}" type="slidenum">
              <a:rPr lang="zh-CN" altLang="en-US"/>
              <a:pPr/>
              <a:t>137</a:t>
            </a:fld>
            <a:endParaRPr lang="en-US" altLang="zh-CN"/>
          </a:p>
        </p:txBody>
      </p:sp>
      <p:sp>
        <p:nvSpPr>
          <p:cNvPr id="1336322" name="Rectangle 2"/>
          <p:cNvSpPr>
            <a:spLocks noGrp="1" noRot="1" noChangeAspect="1" noChangeArrowheads="1" noTextEdit="1"/>
          </p:cNvSpPr>
          <p:nvPr>
            <p:ph type="sldImg"/>
          </p:nvPr>
        </p:nvSpPr>
        <p:spPr>
          <a:ln/>
        </p:spPr>
      </p:sp>
      <p:sp>
        <p:nvSpPr>
          <p:cNvPr id="1336323"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2606928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6AED0-CC32-4706-AD15-DCB8EEB5A21C}" type="slidenum">
              <a:rPr lang="zh-CN" altLang="en-US"/>
              <a:pPr/>
              <a:t>138</a:t>
            </a:fld>
            <a:endParaRPr lang="en-US" altLang="zh-CN"/>
          </a:p>
        </p:txBody>
      </p:sp>
      <p:sp>
        <p:nvSpPr>
          <p:cNvPr id="1332226" name="Rectangle 2"/>
          <p:cNvSpPr>
            <a:spLocks noGrp="1" noRot="1" noChangeAspect="1" noChangeArrowheads="1" noTextEdit="1"/>
          </p:cNvSpPr>
          <p:nvPr>
            <p:ph type="sldImg"/>
          </p:nvPr>
        </p:nvSpPr>
        <p:spPr>
          <a:ln/>
        </p:spPr>
      </p:sp>
      <p:sp>
        <p:nvSpPr>
          <p:cNvPr id="1332227"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2434408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141</a:t>
            </a:fld>
            <a:endParaRPr lang="en-US" altLang="zh-CN"/>
          </a:p>
        </p:txBody>
      </p:sp>
    </p:spTree>
    <p:extLst>
      <p:ext uri="{BB962C8B-B14F-4D97-AF65-F5344CB8AC3E}">
        <p14:creationId xmlns:p14="http://schemas.microsoft.com/office/powerpoint/2010/main" val="1525705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DC64E1-63C1-43BD-A1A2-32473A42E9EF}"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buFontTx/>
              <a:buChar char="•"/>
            </a:pPr>
            <a:endParaRPr lang="zh-CN" altLang="en-US"/>
          </a:p>
        </p:txBody>
      </p:sp>
    </p:spTree>
    <p:extLst>
      <p:ext uri="{BB962C8B-B14F-4D97-AF65-F5344CB8AC3E}">
        <p14:creationId xmlns:p14="http://schemas.microsoft.com/office/powerpoint/2010/main" val="18495705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1DD79B-D7A5-4D7B-B7CB-E17AFC831562}"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buFontTx/>
              <a:buChar char="•"/>
            </a:pPr>
            <a:endParaRPr lang="zh-CN" altLang="en-US"/>
          </a:p>
        </p:txBody>
      </p:sp>
    </p:spTree>
    <p:extLst>
      <p:ext uri="{BB962C8B-B14F-4D97-AF65-F5344CB8AC3E}">
        <p14:creationId xmlns:p14="http://schemas.microsoft.com/office/powerpoint/2010/main" val="26941149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C7475E-8CAD-496C-9EEC-ECD0AAE01683}" type="slidenum">
              <a:rPr lang="zh-CN" altLang="en-US"/>
              <a:pPr/>
              <a:t>147</a:t>
            </a:fld>
            <a:endParaRPr lang="en-US" altLang="zh-CN"/>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17970140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6FBE035-59CC-4458-8590-A9FD3CDC75E8}"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buFontTx/>
              <a:buChar char="•"/>
            </a:pPr>
            <a:endParaRPr lang="zh-CN" altLang="en-US"/>
          </a:p>
        </p:txBody>
      </p:sp>
    </p:spTree>
    <p:extLst>
      <p:ext uri="{BB962C8B-B14F-4D97-AF65-F5344CB8AC3E}">
        <p14:creationId xmlns:p14="http://schemas.microsoft.com/office/powerpoint/2010/main" val="25365928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912FDB-7B58-4929-911B-DBD79803EDEF}"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buFontTx/>
              <a:buChar char="•"/>
            </a:pPr>
            <a:endParaRPr lang="zh-CN" altLang="en-US"/>
          </a:p>
        </p:txBody>
      </p:sp>
    </p:spTree>
    <p:extLst>
      <p:ext uri="{BB962C8B-B14F-4D97-AF65-F5344CB8AC3E}">
        <p14:creationId xmlns:p14="http://schemas.microsoft.com/office/powerpoint/2010/main" val="10074959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17CC39-B436-43A7-80E9-2149D2C4FF2A}"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buFontTx/>
              <a:buChar char="•"/>
            </a:pPr>
            <a:endParaRPr lang="zh-CN" altLang="en-US"/>
          </a:p>
        </p:txBody>
      </p:sp>
    </p:spTree>
    <p:extLst>
      <p:ext uri="{BB962C8B-B14F-4D97-AF65-F5344CB8AC3E}">
        <p14:creationId xmlns:p14="http://schemas.microsoft.com/office/powerpoint/2010/main" val="12026890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66BE43-4742-4FA7-86E1-64E32A76DD26}"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buFontTx/>
              <a:buChar char="•"/>
            </a:pPr>
            <a:endParaRPr lang="zh-CN" altLang="en-US"/>
          </a:p>
        </p:txBody>
      </p:sp>
    </p:spTree>
    <p:extLst>
      <p:ext uri="{BB962C8B-B14F-4D97-AF65-F5344CB8AC3E}">
        <p14:creationId xmlns:p14="http://schemas.microsoft.com/office/powerpoint/2010/main" val="425914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D97D7-A77D-4729-AE92-C6F5A2788E8E}" type="slidenum">
              <a:rPr lang="en-US" altLang="zh-CN"/>
              <a:pPr/>
              <a:t>22</a:t>
            </a:fld>
            <a:endParaRPr lang="en-US" altLang="zh-CN"/>
          </a:p>
        </p:txBody>
      </p:sp>
      <p:sp>
        <p:nvSpPr>
          <p:cNvPr id="2319362" name="Rectangle 2"/>
          <p:cNvSpPr>
            <a:spLocks noGrp="1" noRot="1" noChangeAspect="1" noChangeArrowheads="1" noTextEdit="1"/>
          </p:cNvSpPr>
          <p:nvPr>
            <p:ph type="sldImg"/>
          </p:nvPr>
        </p:nvSpPr>
        <p:spPr>
          <a:ln/>
        </p:spPr>
      </p:sp>
      <p:sp>
        <p:nvSpPr>
          <p:cNvPr id="2319363" name="Rectangle 3"/>
          <p:cNvSpPr>
            <a:spLocks noGrp="1" noChangeArrowheads="1"/>
          </p:cNvSpPr>
          <p:nvPr>
            <p:ph type="body" idx="1"/>
          </p:nvPr>
        </p:nvSpPr>
        <p:spPr/>
        <p:txBody>
          <a:bodyPr/>
          <a:lstStyle/>
          <a:p>
            <a:pPr marL="0" indent="0">
              <a:buFontTx/>
              <a:buNone/>
            </a:pPr>
            <a:endParaRPr lang="zh-CN" altLang="zh-CN" dirty="0"/>
          </a:p>
        </p:txBody>
      </p:sp>
    </p:spTree>
    <p:extLst>
      <p:ext uri="{BB962C8B-B14F-4D97-AF65-F5344CB8AC3E}">
        <p14:creationId xmlns:p14="http://schemas.microsoft.com/office/powerpoint/2010/main" val="3634932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750034E-05DF-405B-A6F0-9FBC86237572}"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buFontTx/>
              <a:buChar char="•"/>
            </a:pPr>
            <a:endParaRPr lang="zh-CN" altLang="en-US"/>
          </a:p>
        </p:txBody>
      </p:sp>
    </p:spTree>
    <p:extLst>
      <p:ext uri="{BB962C8B-B14F-4D97-AF65-F5344CB8AC3E}">
        <p14:creationId xmlns:p14="http://schemas.microsoft.com/office/powerpoint/2010/main" val="25672114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51753A-DCF6-45F7-9318-9A55829AEDC8}" type="slidenum">
              <a:rPr lang="zh-CN" altLang="en-US"/>
              <a:pPr/>
              <a:t>163</a:t>
            </a:fld>
            <a:endParaRPr lang="en-US" altLang="zh-CN"/>
          </a:p>
        </p:txBody>
      </p:sp>
      <p:sp>
        <p:nvSpPr>
          <p:cNvPr id="1139714" name="Rectangle 2"/>
          <p:cNvSpPr>
            <a:spLocks noGrp="1" noRot="1" noChangeAspect="1" noChangeArrowheads="1" noTextEdit="1"/>
          </p:cNvSpPr>
          <p:nvPr>
            <p:ph type="sldImg"/>
          </p:nvPr>
        </p:nvSpPr>
        <p:spPr>
          <a:ln/>
        </p:spPr>
      </p:sp>
      <p:sp>
        <p:nvSpPr>
          <p:cNvPr id="1139715"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24151613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CB3F1-A709-4A6B-86C1-283EC716E3E4}" type="slidenum">
              <a:rPr lang="zh-CN" altLang="en-US"/>
              <a:pPr/>
              <a:t>164</a:t>
            </a:fld>
            <a:endParaRPr lang="en-US" altLang="zh-CN"/>
          </a:p>
        </p:txBody>
      </p:sp>
      <p:sp>
        <p:nvSpPr>
          <p:cNvPr id="1141762" name="Rectangle 2"/>
          <p:cNvSpPr>
            <a:spLocks noGrp="1" noRot="1" noChangeAspect="1" noChangeArrowheads="1" noTextEdit="1"/>
          </p:cNvSpPr>
          <p:nvPr>
            <p:ph type="sldImg"/>
          </p:nvPr>
        </p:nvSpPr>
        <p:spPr>
          <a:ln/>
        </p:spPr>
      </p:sp>
      <p:sp>
        <p:nvSpPr>
          <p:cNvPr id="1141763"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30554810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2DA558-72DF-4693-B6C6-DE95C7748BE4}" type="slidenum">
              <a:rPr lang="zh-CN" altLang="en-US"/>
              <a:pPr/>
              <a:t>165</a:t>
            </a:fld>
            <a:endParaRPr lang="en-US" altLang="zh-CN"/>
          </a:p>
        </p:txBody>
      </p:sp>
      <p:sp>
        <p:nvSpPr>
          <p:cNvPr id="1143810" name="Rectangle 2"/>
          <p:cNvSpPr>
            <a:spLocks noGrp="1" noRot="1" noChangeAspect="1" noChangeArrowheads="1" noTextEdit="1"/>
          </p:cNvSpPr>
          <p:nvPr>
            <p:ph type="sldImg"/>
          </p:nvPr>
        </p:nvSpPr>
        <p:spPr>
          <a:ln/>
        </p:spPr>
      </p:sp>
      <p:sp>
        <p:nvSpPr>
          <p:cNvPr id="1143811" name="Rectangle 3"/>
          <p:cNvSpPr>
            <a:spLocks noGrp="1" noChangeArrowheads="1"/>
          </p:cNvSpPr>
          <p:nvPr>
            <p:ph type="body" idx="1"/>
          </p:nvPr>
        </p:nvSpPr>
        <p:spPr/>
        <p:txBody>
          <a:bodyPr/>
          <a:lstStyle/>
          <a:p>
            <a:pPr>
              <a:buFontTx/>
              <a:buChar char="•"/>
            </a:pPr>
            <a:endParaRPr lang="zh-CN" altLang="en-US"/>
          </a:p>
        </p:txBody>
      </p:sp>
    </p:spTree>
    <p:extLst>
      <p:ext uri="{BB962C8B-B14F-4D97-AF65-F5344CB8AC3E}">
        <p14:creationId xmlns:p14="http://schemas.microsoft.com/office/powerpoint/2010/main" val="37009635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167</a:t>
            </a:fld>
            <a:endParaRPr lang="en-US" altLang="zh-CN"/>
          </a:p>
        </p:txBody>
      </p:sp>
    </p:spTree>
    <p:extLst>
      <p:ext uri="{BB962C8B-B14F-4D97-AF65-F5344CB8AC3E}">
        <p14:creationId xmlns:p14="http://schemas.microsoft.com/office/powerpoint/2010/main" val="2229630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26</a:t>
            </a:fld>
            <a:endParaRPr lang="en-US" altLang="zh-CN"/>
          </a:p>
        </p:txBody>
      </p:sp>
    </p:spTree>
    <p:extLst>
      <p:ext uri="{BB962C8B-B14F-4D97-AF65-F5344CB8AC3E}">
        <p14:creationId xmlns:p14="http://schemas.microsoft.com/office/powerpoint/2010/main" val="3468906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9FA12E-D642-4591-AA00-D868F34D3698}" type="slidenum">
              <a:rPr lang="zh-CN" altLang="en-US" smtClean="0"/>
              <a:pPr/>
              <a:t>28</a:t>
            </a:fld>
            <a:endParaRPr lang="en-US" altLang="zh-CN"/>
          </a:p>
        </p:txBody>
      </p:sp>
    </p:spTree>
    <p:extLst>
      <p:ext uri="{BB962C8B-B14F-4D97-AF65-F5344CB8AC3E}">
        <p14:creationId xmlns:p14="http://schemas.microsoft.com/office/powerpoint/2010/main" val="1879161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9FA12E-D642-4591-AA00-D868F34D3698}" type="slidenum">
              <a:rPr lang="zh-CN" altLang="en-US" smtClean="0"/>
              <a:pPr/>
              <a:t>29</a:t>
            </a:fld>
            <a:endParaRPr lang="en-US" altLang="zh-CN"/>
          </a:p>
        </p:txBody>
      </p:sp>
    </p:spTree>
    <p:extLst>
      <p:ext uri="{BB962C8B-B14F-4D97-AF65-F5344CB8AC3E}">
        <p14:creationId xmlns:p14="http://schemas.microsoft.com/office/powerpoint/2010/main" val="32820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89" name="Rectangle 17"/>
          <p:cNvSpPr>
            <a:spLocks noGrp="1" noChangeArrowheads="1"/>
          </p:cNvSpPr>
          <p:nvPr>
            <p:ph type="ftr" sz="quarter" idx="3"/>
          </p:nvPr>
        </p:nvSpPr>
        <p:spPr>
          <a:xfrm>
            <a:off x="0" y="6400800"/>
            <a:ext cx="9144000" cy="457200"/>
          </a:xfrm>
        </p:spPr>
        <p:txBody>
          <a:bodyPr/>
          <a:lstStyle>
            <a:lvl1pPr algn="ctr">
              <a:defRPr/>
            </a:lvl1pPr>
          </a:lstStyle>
          <a:p>
            <a:r>
              <a:rPr lang="zh-CN" altLang="en-US"/>
              <a:t>北京理工大学 http://www.bit9.dhs.org/</a:t>
            </a:r>
            <a:endParaRPr lang="en-US" altLang="zh-CN">
              <a:solidFill>
                <a:schemeClr val="tx1"/>
              </a:solidFill>
            </a:endParaRPr>
          </a:p>
        </p:txBody>
      </p:sp>
      <p:sp>
        <p:nvSpPr>
          <p:cNvPr id="3091" name="Rectangle 19"/>
          <p:cNvSpPr>
            <a:spLocks noGrp="1" noChangeArrowheads="1"/>
          </p:cNvSpPr>
          <p:nvPr>
            <p:ph type="ctrTitle" sz="quarter"/>
          </p:nvPr>
        </p:nvSpPr>
        <p:spPr>
          <a:xfrm>
            <a:off x="819150" y="1257300"/>
            <a:ext cx="7772400" cy="1143000"/>
          </a:xfrm>
        </p:spPr>
        <p:txBody>
          <a:bodyPr/>
          <a:lstStyle>
            <a:lvl1pPr>
              <a:defRPr/>
            </a:lvl1pPr>
          </a:lstStyle>
          <a:p>
            <a:r>
              <a:rPr lang="zh-CN" altLang="en-US"/>
              <a:t>单击此处编辑母版标题样式</a:t>
            </a:r>
          </a:p>
        </p:txBody>
      </p:sp>
      <p:sp>
        <p:nvSpPr>
          <p:cNvPr id="3095"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3096"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3097"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3098"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grpSp>
        <p:nvGrpSpPr>
          <p:cNvPr id="3099" name="Group 27"/>
          <p:cNvGrpSpPr>
            <a:grpSpLocks/>
          </p:cNvGrpSpPr>
          <p:nvPr/>
        </p:nvGrpSpPr>
        <p:grpSpPr bwMode="auto">
          <a:xfrm>
            <a:off x="6934200" y="5181600"/>
            <a:ext cx="2033588" cy="1219200"/>
            <a:chOff x="4368" y="3264"/>
            <a:chExt cx="1281" cy="768"/>
          </a:xfrm>
        </p:grpSpPr>
        <p:sp>
          <p:nvSpPr>
            <p:cNvPr id="3100"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3101"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3102"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3103"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3104"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3105"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grpSp>
      <p:sp>
        <p:nvSpPr>
          <p:cNvPr id="3106"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8B207BA8-9FEF-4785-83D2-AB77874831F8}"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44B53AE1-0149-4449-96B5-7564223BD25D}"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914400"/>
            <a:ext cx="4248150" cy="2428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3495675"/>
            <a:ext cx="4248150" cy="2428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285750" y="6496050"/>
            <a:ext cx="4705350" cy="361950"/>
          </a:xfrm>
        </p:spPr>
        <p:txBody>
          <a:bodyPr/>
          <a:lstStyle>
            <a:lvl1pPr>
              <a:defRPr/>
            </a:lvl1pPr>
          </a:lstStyle>
          <a:p>
            <a:r>
              <a:rPr lang="zh-CN" altLang="en-US"/>
              <a:t>北京理工大学 http://www.bit9.dhs.org/</a:t>
            </a:r>
            <a:endParaRPr lang="en-US" altLang="zh-CN" sz="1800">
              <a:solidFill>
                <a:schemeClr val="tx2"/>
              </a:solidFill>
            </a:endParaRPr>
          </a:p>
        </p:txBody>
      </p:sp>
      <p:sp>
        <p:nvSpPr>
          <p:cNvPr id="7" name="灯片编号占位符 6"/>
          <p:cNvSpPr>
            <a:spLocks noGrp="1"/>
          </p:cNvSpPr>
          <p:nvPr>
            <p:ph type="sldNum" sz="quarter" idx="11"/>
          </p:nvPr>
        </p:nvSpPr>
        <p:spPr>
          <a:xfrm>
            <a:off x="6508750" y="6526213"/>
            <a:ext cx="2406650" cy="331787"/>
          </a:xfrm>
        </p:spPr>
        <p:txBody>
          <a:bodyPr/>
          <a:lstStyle>
            <a:lvl1pPr>
              <a:defRPr/>
            </a:lvl1pPr>
          </a:lstStyle>
          <a:p>
            <a:r>
              <a:rPr lang="zh-CN" altLang="en-US"/>
              <a:t>第 </a:t>
            </a:r>
            <a:fld id="{3F0154D5-0F3C-499A-95EA-8D26A7793C7E}"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686800" cy="9779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71600"/>
            <a:ext cx="42672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876800" y="1371600"/>
            <a:ext cx="4267200" cy="4953000"/>
          </a:xfrm>
        </p:spPr>
        <p:txBody>
          <a:bodyPr/>
          <a:lstStyle/>
          <a:p>
            <a:endParaRPr lang="zh-CN" altLang="en-US"/>
          </a:p>
        </p:txBody>
      </p:sp>
      <p:sp>
        <p:nvSpPr>
          <p:cNvPr id="5" name="日期占位符 4"/>
          <p:cNvSpPr>
            <a:spLocks noGrp="1"/>
          </p:cNvSpPr>
          <p:nvPr>
            <p:ph type="dt" sz="half" idx="10"/>
          </p:nvPr>
        </p:nvSpPr>
        <p:spPr>
          <a:xfrm>
            <a:off x="0" y="6400800"/>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248400" y="64008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3124200" y="6400800"/>
            <a:ext cx="1905000" cy="457200"/>
          </a:xfrm>
        </p:spPr>
        <p:txBody>
          <a:bodyPr/>
          <a:lstStyle>
            <a:lvl1pPr>
              <a:defRPr/>
            </a:lvl1pPr>
          </a:lstStyle>
          <a:p>
            <a:fld id="{625FB680-AD95-4F35-B9F6-6AC53043B7DD}"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grpSp>
        <p:nvGrpSpPr>
          <p:cNvPr id="8" name="Group 27"/>
          <p:cNvGrpSpPr>
            <a:grpSpLocks/>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chemeClr val="tx1"/>
              </a:solidFill>
            </a:endParaRPr>
          </a:p>
        </p:txBody>
      </p:sp>
    </p:spTree>
    <p:extLst>
      <p:ext uri="{BB962C8B-B14F-4D97-AF65-F5344CB8AC3E}">
        <p14:creationId xmlns:p14="http://schemas.microsoft.com/office/powerpoint/2010/main" val="2154874996"/>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2111C405-FEA6-40EB-80C8-39A2477817D4}"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154891223"/>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7400D7E5-CF24-465D-B51D-7AF421530715}"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227241901"/>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19B5D3DB-90EA-4E42-816B-472CE5A382E1}"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708181968"/>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8" name="灯片编号占位符 7"/>
          <p:cNvSpPr>
            <a:spLocks noGrp="1"/>
          </p:cNvSpPr>
          <p:nvPr>
            <p:ph type="sldNum" sz="quarter" idx="11"/>
          </p:nvPr>
        </p:nvSpPr>
        <p:spPr/>
        <p:txBody>
          <a:bodyPr/>
          <a:lstStyle>
            <a:lvl1pPr>
              <a:defRPr/>
            </a:lvl1pPr>
          </a:lstStyle>
          <a:p>
            <a:pPr>
              <a:defRPr/>
            </a:pPr>
            <a:r>
              <a:rPr lang="zh-CN" altLang="en-US"/>
              <a:t>第 </a:t>
            </a:r>
            <a:fld id="{254D2276-03C7-4269-8DB5-BCB063C6C5A3}"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146268678"/>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4" name="灯片编号占位符 3"/>
          <p:cNvSpPr>
            <a:spLocks noGrp="1"/>
          </p:cNvSpPr>
          <p:nvPr>
            <p:ph type="sldNum" sz="quarter" idx="11"/>
          </p:nvPr>
        </p:nvSpPr>
        <p:spPr/>
        <p:txBody>
          <a:bodyPr/>
          <a:lstStyle>
            <a:lvl1pPr>
              <a:defRPr/>
            </a:lvl1pPr>
          </a:lstStyle>
          <a:p>
            <a:pPr>
              <a:defRPr/>
            </a:pPr>
            <a:r>
              <a:rPr lang="zh-CN" altLang="en-US"/>
              <a:t>第 </a:t>
            </a:r>
            <a:fld id="{BC7C4964-A363-420F-8F6F-A2EE24C6061C}"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86084870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F189A725-4A3D-475D-9FC8-C63B398E35EE}"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3" name="灯片编号占位符 2"/>
          <p:cNvSpPr>
            <a:spLocks noGrp="1"/>
          </p:cNvSpPr>
          <p:nvPr>
            <p:ph type="sldNum" sz="quarter" idx="11"/>
          </p:nvPr>
        </p:nvSpPr>
        <p:spPr/>
        <p:txBody>
          <a:bodyPr/>
          <a:lstStyle>
            <a:lvl1pPr>
              <a:defRPr/>
            </a:lvl1pPr>
          </a:lstStyle>
          <a:p>
            <a:pPr>
              <a:defRPr/>
            </a:pPr>
            <a:r>
              <a:rPr lang="zh-CN" altLang="en-US"/>
              <a:t>第 </a:t>
            </a:r>
            <a:fld id="{A2495C8C-611B-4C27-B8BA-8E71D7B9D292}"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4040031819"/>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DDA52C2E-0E88-42EA-8884-2A9F3F33C370}"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546366869"/>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53709A7F-6B87-49CA-AFCD-0BCAB716EDBE}"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926131483"/>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9C2CF21E-F198-40B6-828D-E79378116A37}"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609704510"/>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4541E0DA-3BC3-438C-9716-355DA68F401B}"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486003607"/>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914400"/>
            <a:ext cx="4248150" cy="5010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914400"/>
            <a:ext cx="4248150" cy="2428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3495675"/>
            <a:ext cx="4248150" cy="2428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7" name="灯片编号占位符 6"/>
          <p:cNvSpPr>
            <a:spLocks noGrp="1"/>
          </p:cNvSpPr>
          <p:nvPr>
            <p:ph type="sldNum" sz="quarter" idx="11"/>
          </p:nvPr>
        </p:nvSpPr>
        <p:spPr/>
        <p:txBody>
          <a:bodyPr/>
          <a:lstStyle>
            <a:lvl1pPr>
              <a:defRPr/>
            </a:lvl1pPr>
          </a:lstStyle>
          <a:p>
            <a:pPr>
              <a:defRPr/>
            </a:pPr>
            <a:r>
              <a:rPr lang="zh-CN" altLang="en-US"/>
              <a:t>第 </a:t>
            </a:r>
            <a:fld id="{85C203C5-6904-441C-BF02-8B5EE25946EC}"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955926695"/>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EF4607A2-B7F6-4BA2-A781-5975B47EE798}"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BFC0F2B5-EA42-4B92-BCA6-B5857BEFC138}"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8" name="灯片编号占位符 7"/>
          <p:cNvSpPr>
            <a:spLocks noGrp="1"/>
          </p:cNvSpPr>
          <p:nvPr>
            <p:ph type="sldNum" sz="quarter" idx="11"/>
          </p:nvPr>
        </p:nvSpPr>
        <p:spPr/>
        <p:txBody>
          <a:bodyPr/>
          <a:lstStyle>
            <a:lvl1pPr>
              <a:defRPr/>
            </a:lvl1pPr>
          </a:lstStyle>
          <a:p>
            <a:r>
              <a:rPr lang="zh-CN" altLang="en-US"/>
              <a:t>第 </a:t>
            </a:r>
            <a:fld id="{138DE093-8491-4FB9-965F-EAC0D911D456}"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4" name="灯片编号占位符 3"/>
          <p:cNvSpPr>
            <a:spLocks noGrp="1"/>
          </p:cNvSpPr>
          <p:nvPr>
            <p:ph type="sldNum" sz="quarter" idx="11"/>
          </p:nvPr>
        </p:nvSpPr>
        <p:spPr/>
        <p:txBody>
          <a:bodyPr/>
          <a:lstStyle>
            <a:lvl1pPr>
              <a:defRPr/>
            </a:lvl1pPr>
          </a:lstStyle>
          <a:p>
            <a:r>
              <a:rPr lang="zh-CN" altLang="en-US"/>
              <a:t>第 </a:t>
            </a:r>
            <a:fld id="{80BCC479-127C-4E68-8C47-1C66EA7B9D6C}"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3" name="灯片编号占位符 2"/>
          <p:cNvSpPr>
            <a:spLocks noGrp="1"/>
          </p:cNvSpPr>
          <p:nvPr>
            <p:ph type="sldNum" sz="quarter" idx="11"/>
          </p:nvPr>
        </p:nvSpPr>
        <p:spPr/>
        <p:txBody>
          <a:bodyPr/>
          <a:lstStyle>
            <a:lvl1pPr>
              <a:defRPr/>
            </a:lvl1pPr>
          </a:lstStyle>
          <a:p>
            <a:r>
              <a:rPr lang="zh-CN" altLang="en-US"/>
              <a:t>第 </a:t>
            </a:r>
            <a:fld id="{D38E920D-9E9E-4874-B45C-C15E2300564F}"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0A6178F1-A52A-481F-8617-7E073BC8B2B1}"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78ACF08B-6651-4089-9D9A-4358E3FD0105}"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6"/>
          <p:cNvSpPr>
            <a:spLocks noGrp="1" noChangeArrowheads="1"/>
          </p:cNvSpPr>
          <p:nvPr>
            <p:ph type="title"/>
          </p:nvPr>
        </p:nvSpPr>
        <p:spPr bwMode="auto">
          <a:xfrm>
            <a:off x="0" y="0"/>
            <a:ext cx="9144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zh-CN" altLang="en-US"/>
              <a:t> §5-2 单击此处编辑母版标题样式  </a:t>
            </a:r>
          </a:p>
        </p:txBody>
      </p:sp>
      <p:sp>
        <p:nvSpPr>
          <p:cNvPr id="1033" name="Rectangle 9"/>
          <p:cNvSpPr>
            <a:spLocks noGrp="1" noChangeArrowheads="1"/>
          </p:cNvSpPr>
          <p:nvPr>
            <p:ph type="body" idx="1"/>
          </p:nvPr>
        </p:nvSpPr>
        <p:spPr bwMode="auto">
          <a:xfrm>
            <a:off x="228600" y="914400"/>
            <a:ext cx="8648700" cy="5010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buClrTx/>
              <a:buFontTx/>
              <a:buNone/>
              <a:defRPr sz="1400" b="0">
                <a:solidFill>
                  <a:srgbClr val="00FFFF"/>
                </a:solidFill>
              </a:defRPr>
            </a:lvl1pPr>
          </a:lstStyle>
          <a:p>
            <a:r>
              <a:rPr lang="zh-CN" altLang="en-US"/>
              <a:t>北京理工大学 http://www.bit9.dhs.org/</a:t>
            </a:r>
            <a:endParaRPr lang="en-US" altLang="zh-CN" sz="1800">
              <a:solidFill>
                <a:schemeClr val="tx2"/>
              </a:solidFill>
            </a:endParaRPr>
          </a:p>
        </p:txBody>
      </p:sp>
      <p:grpSp>
        <p:nvGrpSpPr>
          <p:cNvPr id="1044"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pPr>
              <a:endParaRPr lang="zh-CN" altLang="en-US" b="0"/>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FFFF"/>
                </a:solidFill>
                <a:latin typeface="+mn-ea"/>
              </a:defRPr>
            </a:lvl1pPr>
          </a:lstStyle>
          <a:p>
            <a:r>
              <a:rPr lang="zh-CN" altLang="en-US"/>
              <a:t>第 </a:t>
            </a:r>
            <a:fld id="{606FAF08-1530-4703-946C-ECC899E74556}" type="slidenum">
              <a:rPr lang="zh-CN" altLang="en-US">
                <a:solidFill>
                  <a:srgbClr val="66CCFF"/>
                </a:solidFill>
              </a:rPr>
              <a:pPr/>
              <a:t>‹#›</a:t>
            </a:fld>
            <a:r>
              <a:rPr lang="en-US" altLang="zh-CN"/>
              <a:t> </a:t>
            </a:r>
            <a:r>
              <a:rPr lang="zh-CN" altLang="en-US"/>
              <a:t>页</a:t>
            </a:r>
            <a:endParaRPr lang="zh-CN" altLang="en-US" sz="1800">
              <a:latin typeface="+mn-lt"/>
            </a:endParaRPr>
          </a:p>
        </p:txBody>
      </p:sp>
      <p:sp>
        <p:nvSpPr>
          <p:cNvPr id="1074" name="Rectangle 50"/>
          <p:cNvSpPr>
            <a:spLocks noChangeArrowheads="1"/>
          </p:cNvSpPr>
          <p:nvPr/>
        </p:nvSpPr>
        <p:spPr bwMode="auto">
          <a:xfrm>
            <a:off x="0" y="668338"/>
            <a:ext cx="9144000" cy="74612"/>
          </a:xfrm>
          <a:prstGeom prst="rect">
            <a:avLst/>
          </a:prstGeom>
          <a:gradFill rotWithShape="0">
            <a:gsLst>
              <a:gs pos="0">
                <a:srgbClr val="808080">
                  <a:gamma/>
                  <a:tint val="14118"/>
                  <a:invGamma/>
                </a:srgbClr>
              </a:gs>
              <a:gs pos="100000">
                <a:srgbClr val="808080"/>
              </a:gs>
            </a:gsLst>
            <a:path path="shape">
              <a:fillToRect l="50000" t="50000" r="50000" b="50000"/>
            </a:path>
          </a:gradFill>
          <a:ln w="12700" cap="sq">
            <a:noFill/>
            <a:miter lim="800000"/>
            <a:headEnd/>
            <a:tailEnd/>
          </a:ln>
          <a:effectLst/>
        </p:spPr>
        <p:txBody>
          <a:bodyPr wrap="none" anchor="ctr">
            <a:spAutoFit/>
          </a:bodyPr>
          <a:lstStyle/>
          <a:p>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transition>
  <p:hf hdr="0" ftr="0" dt="0"/>
  <p:txStyles>
    <p:titleStyle>
      <a:lvl1pPr algn="ctr" rtl="0" fontAlgn="base">
        <a:spcBef>
          <a:spcPct val="0"/>
        </a:spcBef>
        <a:spcAft>
          <a:spcPct val="0"/>
        </a:spcAft>
        <a:defRPr kumimoji="1" sz="3200" b="1" i="1">
          <a:solidFill>
            <a:schemeClr val="tx1"/>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fontAlgn="base">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fontAlgn="base">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fontAlgn="base">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fontAlgn="base">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buClrTx/>
              <a:buFontTx/>
              <a:buNone/>
              <a:defRPr sz="1400" b="0">
                <a:solidFill>
                  <a:srgbClr val="00FFFF"/>
                </a:solidFill>
              </a:defRPr>
            </a:lvl1pPr>
          </a:lstStyle>
          <a:p>
            <a:pPr>
              <a:defRPr/>
            </a:pPr>
            <a:r>
              <a:rPr lang="zh-CN" altLang="en-US"/>
              <a:t>北京理工大学 http://www.bit9.dhs.org/</a:t>
            </a:r>
            <a:endParaRPr lang="en-US" altLang="zh-CN" sz="1800">
              <a:solidFill>
                <a:schemeClr val="tx2"/>
              </a:solidFill>
            </a:endParaRPr>
          </a:p>
        </p:txBody>
      </p:sp>
      <p:grpSp>
        <p:nvGrpSpPr>
          <p:cNvPr id="1029"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b="0"/>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Clr>
                <a:srgbClr val="CC99FF"/>
              </a:buClr>
              <a:buFont typeface="Monotype Sorts" pitchFamily="2" charset="2"/>
              <a:buNone/>
              <a:defRPr sz="1400" b="0">
                <a:solidFill>
                  <a:srgbClr val="00FFFF"/>
                </a:solidFill>
                <a:latin typeface="宋体" panose="02010600030101010101" pitchFamily="2" charset="-122"/>
              </a:defRPr>
            </a:lvl1pPr>
          </a:lstStyle>
          <a:p>
            <a:pPr>
              <a:defRPr/>
            </a:pPr>
            <a:r>
              <a:rPr lang="zh-CN" altLang="en-US"/>
              <a:t>第 </a:t>
            </a:r>
            <a:fld id="{4B89A911-26A2-4342-B4EA-C83227CA6F93}" type="slidenum">
              <a:rPr lang="zh-CN" altLang="en-US">
                <a:solidFill>
                  <a:srgbClr val="66CCFF"/>
                </a:solidFill>
              </a:rPr>
              <a:pPr>
                <a:defRPr/>
              </a:pPr>
              <a:t>‹#›</a:t>
            </a:fld>
            <a:r>
              <a:rPr lang="en-US" altLang="zh-CN"/>
              <a:t> </a:t>
            </a:r>
            <a:r>
              <a:rPr lang="zh-CN" altLang="en-US"/>
              <a:t>页</a:t>
            </a:r>
            <a:endParaRPr lang="zh-CN" altLang="en-US" sz="1800">
              <a:latin typeface="Arial" panose="020B0604020202020204" pitchFamily="34" charset="0"/>
            </a:endParaRPr>
          </a:p>
        </p:txBody>
      </p:sp>
      <p:sp>
        <p:nvSpPr>
          <p:cNvPr id="1031" name="Rectangle 50"/>
          <p:cNvSpPr>
            <a:spLocks noChangeArrowheads="1"/>
          </p:cNvSpPr>
          <p:nvPr/>
        </p:nvSpPr>
        <p:spPr bwMode="auto">
          <a:xfrm>
            <a:off x="0" y="668338"/>
            <a:ext cx="9144000" cy="74612"/>
          </a:xfrm>
          <a:prstGeom prst="rect">
            <a:avLst/>
          </a:prstGeom>
          <a:gradFill rotWithShape="0">
            <a:gsLst>
              <a:gs pos="0">
                <a:srgbClr val="EDEDED"/>
              </a:gs>
              <a:gs pos="100000">
                <a:srgbClr val="808080"/>
              </a:gs>
            </a:gsLst>
            <a:path path="shape">
              <a:fillToRect l="50000" t="50000" r="50000" b="50000"/>
            </a:path>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CC99FF"/>
              </a:buClr>
              <a:buFont typeface="Monotype Sorts" pitchFamily="2" charset="2"/>
              <a:defRPr kumimoji="1" sz="2400" b="1">
                <a:solidFill>
                  <a:schemeClr val="tx1"/>
                </a:solidFill>
                <a:latin typeface="Times New Roman" panose="02020603050405020304" pitchFamily="18" charset="0"/>
                <a:ea typeface="宋体" panose="02010600030101010101" pitchFamily="2" charset="-122"/>
              </a:defRPr>
            </a:lvl9pPr>
          </a:lstStyle>
          <a:p>
            <a:pPr>
              <a:defRPr/>
            </a:pPr>
            <a:endParaRPr lang="zh-CN" altLang="en-US"/>
          </a:p>
        </p:txBody>
      </p:sp>
    </p:spTree>
    <p:extLst>
      <p:ext uri="{BB962C8B-B14F-4D97-AF65-F5344CB8AC3E}">
        <p14:creationId xmlns:p14="http://schemas.microsoft.com/office/powerpoint/2010/main" val="732093509"/>
      </p:ext>
    </p:extLst>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3" name="WordArt 3"/>
          <p:cNvSpPr>
            <a:spLocks noChangeArrowheads="1" noChangeShapeType="1" noTextEdit="1"/>
          </p:cNvSpPr>
          <p:nvPr/>
        </p:nvSpPr>
        <p:spPr bwMode="auto">
          <a:xfrm>
            <a:off x="1331913" y="1989138"/>
            <a:ext cx="6413500" cy="1619250"/>
          </a:xfrm>
          <a:prstGeom prst="rect">
            <a:avLst/>
          </a:prstGeom>
        </p:spPr>
        <p:txBody>
          <a:bodyPr wrap="none" fromWordArt="1">
            <a:prstTxWarp prst="textPlain">
              <a:avLst>
                <a:gd name="adj" fmla="val 50000"/>
              </a:avLst>
            </a:prstTxWarp>
          </a:bodyPr>
          <a:lstStyle/>
          <a:p>
            <a:r>
              <a:rPr lang="zh-CN" altLang="en-US" sz="72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第</a:t>
            </a:r>
            <a:r>
              <a:rPr lang="en-US" altLang="zh-CN" sz="72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5</a:t>
            </a:r>
            <a:r>
              <a:rPr lang="zh-CN" altLang="en-US" sz="72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章 树和二叉树</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4294967295"/>
          </p:nvPr>
        </p:nvSpPr>
        <p:spPr>
          <a:xfrm>
            <a:off x="3124200" y="6400800"/>
            <a:ext cx="1905000" cy="457200"/>
          </a:xfrm>
          <a:prstGeom prst="rect">
            <a:avLst/>
          </a:prstGeom>
        </p:spPr>
        <p:txBody>
          <a:bodyPr/>
          <a:lstStyle/>
          <a:p>
            <a:fld id="{E1FD9193-0DCB-4249-A3F5-3E7C2D25D738}" type="slidenum">
              <a:rPr lang="en-US" altLang="zh-CN"/>
              <a:pPr/>
              <a:t>10</a:t>
            </a:fld>
            <a:endParaRPr lang="en-US" altLang="zh-CN"/>
          </a:p>
        </p:txBody>
      </p:sp>
      <p:sp>
        <p:nvSpPr>
          <p:cNvPr id="260099" name="Rectangle 3"/>
          <p:cNvSpPr>
            <a:spLocks noGrp="1" noChangeArrowheads="1"/>
          </p:cNvSpPr>
          <p:nvPr>
            <p:ph type="body" idx="1"/>
          </p:nvPr>
        </p:nvSpPr>
        <p:spPr>
          <a:xfrm>
            <a:off x="71500" y="806450"/>
            <a:ext cx="4767262" cy="5867400"/>
          </a:xfrm>
          <a:ln>
            <a:solidFill>
              <a:srgbClr val="CC6600"/>
            </a:solidFill>
            <a:headEnd/>
            <a:tailEnd/>
          </a:ln>
        </p:spPr>
        <p:txBody>
          <a:bodyPr/>
          <a:lstStyle/>
          <a:p>
            <a:pPr>
              <a:lnSpc>
                <a:spcPct val="90000"/>
              </a:lnSpc>
              <a:buNone/>
            </a:pPr>
            <a:r>
              <a:rPr lang="zh-CN" altLang="en-US" sz="2800" dirty="0">
                <a:latin typeface="楷体_GB2312" pitchFamily="49" charset="-122"/>
              </a:rPr>
              <a:t>路径：</a:t>
            </a:r>
            <a:r>
              <a:rPr lang="zh-CN" altLang="en-US" sz="2800" dirty="0">
                <a:solidFill>
                  <a:schemeClr val="tx1"/>
                </a:solidFill>
                <a:latin typeface="楷体_GB2312" pitchFamily="49" charset="-122"/>
              </a:rPr>
              <a:t>由从</a:t>
            </a:r>
            <a:r>
              <a:rPr lang="zh-CN" altLang="en-US" sz="2800" dirty="0">
                <a:solidFill>
                  <a:srgbClr val="00FFFF"/>
                </a:solidFill>
                <a:latin typeface="楷体_GB2312" pitchFamily="49" charset="-122"/>
              </a:rPr>
              <a:t>根到该结点</a:t>
            </a:r>
            <a:r>
              <a:rPr lang="zh-CN" altLang="en-US" sz="2800" dirty="0">
                <a:solidFill>
                  <a:schemeClr val="tx1"/>
                </a:solidFill>
                <a:latin typeface="楷体_GB2312" pitchFamily="49" charset="-122"/>
              </a:rPr>
              <a:t>所经分支和结点构成</a:t>
            </a:r>
          </a:p>
          <a:p>
            <a:pPr>
              <a:lnSpc>
                <a:spcPct val="90000"/>
              </a:lnSpc>
              <a:buNone/>
            </a:pPr>
            <a:r>
              <a:rPr lang="zh-CN" altLang="en-US" sz="2800" dirty="0">
                <a:latin typeface="楷体_GB2312" pitchFamily="49" charset="-122"/>
              </a:rPr>
              <a:t>孩子结点、双亲结点</a:t>
            </a:r>
          </a:p>
          <a:p>
            <a:pPr>
              <a:lnSpc>
                <a:spcPct val="90000"/>
              </a:lnSpc>
              <a:buNone/>
            </a:pPr>
            <a:r>
              <a:rPr lang="zh-CN" altLang="en-US" sz="2800" dirty="0">
                <a:latin typeface="楷体_GB2312" pitchFamily="49" charset="-122"/>
              </a:rPr>
              <a:t>兄弟结点、堂兄弟</a:t>
            </a:r>
          </a:p>
          <a:p>
            <a:pPr>
              <a:lnSpc>
                <a:spcPct val="90000"/>
              </a:lnSpc>
              <a:buNone/>
            </a:pPr>
            <a:r>
              <a:rPr lang="zh-CN" altLang="en-US" sz="2800" dirty="0">
                <a:latin typeface="楷体_GB2312" pitchFamily="49" charset="-122"/>
              </a:rPr>
              <a:t>祖先结点、子孙结点</a:t>
            </a:r>
          </a:p>
          <a:p>
            <a:pPr>
              <a:lnSpc>
                <a:spcPct val="90000"/>
              </a:lnSpc>
              <a:buNone/>
            </a:pPr>
            <a:r>
              <a:rPr lang="zh-CN" altLang="en-US" sz="2800" dirty="0">
                <a:latin typeface="楷体_GB2312" pitchFamily="49" charset="-122"/>
              </a:rPr>
              <a:t>结点的层次</a:t>
            </a:r>
            <a:r>
              <a:rPr lang="en-US" altLang="zh-CN" sz="2800" dirty="0">
                <a:latin typeface="楷体_GB2312" pitchFamily="49" charset="-122"/>
              </a:rPr>
              <a:t>:</a:t>
            </a:r>
            <a:r>
              <a:rPr lang="zh-CN" altLang="en-US" sz="2800" u="sng" dirty="0">
                <a:solidFill>
                  <a:schemeClr val="tx1"/>
                </a:solidFill>
                <a:latin typeface="楷体_GB2312" pitchFamily="49" charset="-122"/>
              </a:rPr>
              <a:t>假设根结点的层次为</a:t>
            </a:r>
            <a:r>
              <a:rPr lang="en-US" altLang="zh-CN" sz="2800" u="sng" dirty="0">
                <a:solidFill>
                  <a:schemeClr val="tx1"/>
                </a:solidFill>
                <a:latin typeface="楷体_GB2312" pitchFamily="49" charset="-122"/>
              </a:rPr>
              <a:t>1</a:t>
            </a:r>
            <a:r>
              <a:rPr lang="zh-CN" altLang="en-US" sz="2800" dirty="0">
                <a:solidFill>
                  <a:schemeClr val="tx1"/>
                </a:solidFill>
                <a:latin typeface="楷体_GB2312" pitchFamily="49" charset="-122"/>
              </a:rPr>
              <a:t>，第</a:t>
            </a:r>
            <a:r>
              <a:rPr lang="en-US" altLang="zh-CN" sz="2800" i="1" dirty="0">
                <a:solidFill>
                  <a:schemeClr val="tx1"/>
                </a:solidFill>
                <a:latin typeface="楷体_GB2312" pitchFamily="49" charset="-122"/>
              </a:rPr>
              <a:t>l </a:t>
            </a:r>
            <a:r>
              <a:rPr lang="zh-CN" altLang="en-US" sz="2800" dirty="0">
                <a:solidFill>
                  <a:schemeClr val="tx1"/>
                </a:solidFill>
                <a:latin typeface="楷体_GB2312" pitchFamily="49" charset="-122"/>
              </a:rPr>
              <a:t>层的结点的子树根结点的层次为</a:t>
            </a:r>
            <a:r>
              <a:rPr lang="en-US" altLang="zh-CN" sz="2800" i="1" dirty="0">
                <a:solidFill>
                  <a:schemeClr val="tx1"/>
                </a:solidFill>
                <a:latin typeface="楷体_GB2312" pitchFamily="49" charset="-122"/>
              </a:rPr>
              <a:t>l+1</a:t>
            </a:r>
          </a:p>
          <a:p>
            <a:pPr>
              <a:lnSpc>
                <a:spcPct val="90000"/>
              </a:lnSpc>
              <a:buNone/>
            </a:pPr>
            <a:r>
              <a:rPr lang="zh-CN" altLang="en-US" sz="2800" dirty="0">
                <a:latin typeface="楷体_GB2312" pitchFamily="49" charset="-122"/>
              </a:rPr>
              <a:t>树的深度：</a:t>
            </a:r>
            <a:r>
              <a:rPr lang="zh-CN" altLang="en-US" sz="2800" dirty="0">
                <a:solidFill>
                  <a:schemeClr val="tx1"/>
                </a:solidFill>
                <a:latin typeface="楷体_GB2312" pitchFamily="49" charset="-122"/>
              </a:rPr>
              <a:t>树中叶子结点所在的最大层次</a:t>
            </a:r>
            <a:endParaRPr lang="en-US" altLang="zh-CN" sz="2800" dirty="0">
              <a:solidFill>
                <a:schemeClr val="tx1"/>
              </a:solidFill>
              <a:latin typeface="楷体_GB2312" pitchFamily="49" charset="-122"/>
            </a:endParaRPr>
          </a:p>
          <a:p>
            <a:pPr>
              <a:lnSpc>
                <a:spcPct val="90000"/>
              </a:lnSpc>
              <a:buNone/>
            </a:pPr>
            <a:r>
              <a:rPr lang="zh-CN" altLang="en-US" sz="3200" dirty="0">
                <a:latin typeface="楷体_GB2312" pitchFamily="49" charset="-122"/>
              </a:rPr>
              <a:t>树的宽度：</a:t>
            </a:r>
            <a:r>
              <a:rPr lang="zh-CN" altLang="en-US" sz="2800" dirty="0">
                <a:solidFill>
                  <a:schemeClr val="tx1"/>
                </a:solidFill>
                <a:latin typeface="楷体_GB2312" pitchFamily="49" charset="-122"/>
              </a:rPr>
              <a:t>所有层上的节点最大数量</a:t>
            </a:r>
          </a:p>
          <a:p>
            <a:pPr>
              <a:lnSpc>
                <a:spcPct val="90000"/>
              </a:lnSpc>
              <a:buNone/>
            </a:pPr>
            <a:endParaRPr lang="zh-CN" altLang="en-US" sz="3200" dirty="0">
              <a:solidFill>
                <a:schemeClr val="tx1"/>
              </a:solidFill>
              <a:latin typeface="楷体_GB2312" pitchFamily="49" charset="-122"/>
            </a:endParaRPr>
          </a:p>
        </p:txBody>
      </p:sp>
      <p:sp>
        <p:nvSpPr>
          <p:cNvPr id="31" name="Rectangle 2"/>
          <p:cNvSpPr txBox="1">
            <a:spLocks noChangeArrowheads="1"/>
          </p:cNvSpPr>
          <p:nvPr/>
        </p:nvSpPr>
        <p:spPr bwMode="auto">
          <a:xfrm>
            <a:off x="152400" y="-82550"/>
            <a:ext cx="9144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dirty="0">
                <a:ln>
                  <a:noFill/>
                </a:ln>
                <a:solidFill>
                  <a:srgbClr val="FFFF66"/>
                </a:solidFill>
                <a:effectLst/>
                <a:uLnTx/>
                <a:uFillTx/>
                <a:latin typeface="+mj-lt"/>
                <a:ea typeface="+mj-ea"/>
                <a:cs typeface="+mj-cs"/>
              </a:rPr>
              <a:t>5.1 </a:t>
            </a:r>
            <a:r>
              <a:rPr kumimoji="1" lang="zh-CN" altLang="en-US" sz="3200" b="1" i="0" u="none" strike="noStrike" kern="0" cap="none" spc="0" normalizeH="0" baseline="0" noProof="0" dirty="0">
                <a:ln>
                  <a:noFill/>
                </a:ln>
                <a:solidFill>
                  <a:srgbClr val="FFFF66"/>
                </a:solidFill>
                <a:effectLst/>
                <a:uLnTx/>
                <a:uFillTx/>
                <a:latin typeface="+mj-lt"/>
                <a:ea typeface="+mj-ea"/>
                <a:cs typeface="+mj-cs"/>
              </a:rPr>
              <a:t>树的定义与基本术语</a:t>
            </a:r>
          </a:p>
        </p:txBody>
      </p:sp>
      <p:grpSp>
        <p:nvGrpSpPr>
          <p:cNvPr id="34" name="Group 45"/>
          <p:cNvGrpSpPr>
            <a:grpSpLocks/>
          </p:cNvGrpSpPr>
          <p:nvPr/>
        </p:nvGrpSpPr>
        <p:grpSpPr bwMode="auto">
          <a:xfrm>
            <a:off x="4710112" y="2160587"/>
            <a:ext cx="4040188" cy="1935163"/>
            <a:chOff x="1584" y="2699"/>
            <a:chExt cx="2545" cy="1219"/>
          </a:xfrm>
        </p:grpSpPr>
        <p:sp>
          <p:nvSpPr>
            <p:cNvPr id="35" name="Oval 46"/>
            <p:cNvSpPr>
              <a:spLocks noChangeArrowheads="1"/>
            </p:cNvSpPr>
            <p:nvPr/>
          </p:nvSpPr>
          <p:spPr bwMode="auto">
            <a:xfrm>
              <a:off x="3829" y="3580"/>
              <a:ext cx="300" cy="309"/>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J</a:t>
              </a:r>
            </a:p>
          </p:txBody>
        </p:sp>
        <p:sp>
          <p:nvSpPr>
            <p:cNvPr id="36" name="Oval 47"/>
            <p:cNvSpPr>
              <a:spLocks noChangeArrowheads="1"/>
            </p:cNvSpPr>
            <p:nvPr/>
          </p:nvSpPr>
          <p:spPr bwMode="auto">
            <a:xfrm>
              <a:off x="3463"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I</a:t>
              </a:r>
            </a:p>
          </p:txBody>
        </p:sp>
        <p:sp>
          <p:nvSpPr>
            <p:cNvPr id="37" name="Oval 48"/>
            <p:cNvSpPr>
              <a:spLocks noChangeArrowheads="1"/>
            </p:cNvSpPr>
            <p:nvPr/>
          </p:nvSpPr>
          <p:spPr bwMode="auto">
            <a:xfrm>
              <a:off x="2631" y="2699"/>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A</a:t>
              </a:r>
            </a:p>
          </p:txBody>
        </p:sp>
        <p:sp>
          <p:nvSpPr>
            <p:cNvPr id="38" name="Oval 49"/>
            <p:cNvSpPr>
              <a:spLocks noChangeArrowheads="1"/>
            </p:cNvSpPr>
            <p:nvPr/>
          </p:nvSpPr>
          <p:spPr bwMode="auto">
            <a:xfrm>
              <a:off x="2631" y="3125"/>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C</a:t>
              </a:r>
            </a:p>
          </p:txBody>
        </p:sp>
        <p:sp>
          <p:nvSpPr>
            <p:cNvPr id="39" name="Oval 50"/>
            <p:cNvSpPr>
              <a:spLocks noChangeArrowheads="1"/>
            </p:cNvSpPr>
            <p:nvPr/>
          </p:nvSpPr>
          <p:spPr bwMode="auto">
            <a:xfrm>
              <a:off x="1896"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B</a:t>
              </a:r>
            </a:p>
          </p:txBody>
        </p:sp>
        <p:sp>
          <p:nvSpPr>
            <p:cNvPr id="40" name="Oval 51"/>
            <p:cNvSpPr>
              <a:spLocks noChangeArrowheads="1"/>
            </p:cNvSpPr>
            <p:nvPr/>
          </p:nvSpPr>
          <p:spPr bwMode="auto">
            <a:xfrm>
              <a:off x="3463"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D</a:t>
              </a:r>
            </a:p>
          </p:txBody>
        </p:sp>
        <p:sp>
          <p:nvSpPr>
            <p:cNvPr id="41" name="Oval 52"/>
            <p:cNvSpPr>
              <a:spLocks noChangeArrowheads="1"/>
            </p:cNvSpPr>
            <p:nvPr/>
          </p:nvSpPr>
          <p:spPr bwMode="auto">
            <a:xfrm>
              <a:off x="3092"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H</a:t>
              </a:r>
            </a:p>
          </p:txBody>
        </p:sp>
        <p:sp>
          <p:nvSpPr>
            <p:cNvPr id="42" name="Oval 53"/>
            <p:cNvSpPr>
              <a:spLocks noChangeArrowheads="1"/>
            </p:cNvSpPr>
            <p:nvPr/>
          </p:nvSpPr>
          <p:spPr bwMode="auto">
            <a:xfrm>
              <a:off x="2631" y="3582"/>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G</a:t>
              </a:r>
            </a:p>
          </p:txBody>
        </p:sp>
        <p:sp>
          <p:nvSpPr>
            <p:cNvPr id="43" name="Oval 54"/>
            <p:cNvSpPr>
              <a:spLocks noChangeArrowheads="1"/>
            </p:cNvSpPr>
            <p:nvPr/>
          </p:nvSpPr>
          <p:spPr bwMode="auto">
            <a:xfrm>
              <a:off x="2198" y="3608"/>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F</a:t>
              </a:r>
            </a:p>
          </p:txBody>
        </p:sp>
        <p:sp>
          <p:nvSpPr>
            <p:cNvPr id="44" name="Oval 55"/>
            <p:cNvSpPr>
              <a:spLocks noChangeArrowheads="1"/>
            </p:cNvSpPr>
            <p:nvPr/>
          </p:nvSpPr>
          <p:spPr bwMode="auto">
            <a:xfrm>
              <a:off x="1584" y="3608"/>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E</a:t>
              </a:r>
            </a:p>
          </p:txBody>
        </p:sp>
        <p:sp>
          <p:nvSpPr>
            <p:cNvPr id="45" name="Line 56"/>
            <p:cNvSpPr>
              <a:spLocks noChangeShapeType="1"/>
            </p:cNvSpPr>
            <p:nvPr/>
          </p:nvSpPr>
          <p:spPr bwMode="auto">
            <a:xfrm>
              <a:off x="2787" y="3003"/>
              <a:ext cx="0" cy="121"/>
            </a:xfrm>
            <a:prstGeom prst="line">
              <a:avLst/>
            </a:prstGeom>
            <a:noFill/>
            <a:ln w="28575" cap="rnd">
              <a:solidFill>
                <a:srgbClr val="00FFFF"/>
              </a:solidFill>
              <a:round/>
              <a:headEnd/>
              <a:tailEnd/>
            </a:ln>
            <a:effectLst/>
          </p:spPr>
          <p:txBody>
            <a:bodyPr wrap="none" anchor="ctr"/>
            <a:lstStyle/>
            <a:p>
              <a:endParaRPr lang="zh-CN" altLang="en-US"/>
            </a:p>
          </p:txBody>
        </p:sp>
        <p:sp>
          <p:nvSpPr>
            <p:cNvPr id="46" name="Line 57"/>
            <p:cNvSpPr>
              <a:spLocks noChangeShapeType="1"/>
            </p:cNvSpPr>
            <p:nvPr/>
          </p:nvSpPr>
          <p:spPr bwMode="auto">
            <a:xfrm flipH="1">
              <a:off x="2163" y="2881"/>
              <a:ext cx="468" cy="304"/>
            </a:xfrm>
            <a:prstGeom prst="line">
              <a:avLst/>
            </a:prstGeom>
            <a:noFill/>
            <a:ln w="28575" cap="rnd">
              <a:solidFill>
                <a:srgbClr val="00FFFF"/>
              </a:solidFill>
              <a:round/>
              <a:headEnd/>
              <a:tailEnd/>
            </a:ln>
            <a:effectLst/>
          </p:spPr>
          <p:txBody>
            <a:bodyPr wrap="none" anchor="ctr"/>
            <a:lstStyle/>
            <a:p>
              <a:endParaRPr lang="zh-CN" altLang="en-US"/>
            </a:p>
          </p:txBody>
        </p:sp>
        <p:sp>
          <p:nvSpPr>
            <p:cNvPr id="47" name="Line 58"/>
            <p:cNvSpPr>
              <a:spLocks noChangeShapeType="1"/>
            </p:cNvSpPr>
            <p:nvPr/>
          </p:nvSpPr>
          <p:spPr bwMode="auto">
            <a:xfrm flipH="1">
              <a:off x="1776" y="3384"/>
              <a:ext cx="15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48" name="Line 59"/>
            <p:cNvSpPr>
              <a:spLocks noChangeShapeType="1"/>
            </p:cNvSpPr>
            <p:nvPr/>
          </p:nvSpPr>
          <p:spPr bwMode="auto">
            <a:xfrm>
              <a:off x="2170" y="3384"/>
              <a:ext cx="134" cy="220"/>
            </a:xfrm>
            <a:prstGeom prst="line">
              <a:avLst/>
            </a:prstGeom>
            <a:noFill/>
            <a:ln w="28575" cap="rnd">
              <a:solidFill>
                <a:srgbClr val="00FFFF"/>
              </a:solidFill>
              <a:round/>
              <a:headEnd/>
              <a:tailEnd/>
            </a:ln>
            <a:effectLst/>
          </p:spPr>
          <p:txBody>
            <a:bodyPr wrap="none" anchor="ctr"/>
            <a:lstStyle/>
            <a:p>
              <a:endParaRPr lang="zh-CN" altLang="en-US"/>
            </a:p>
          </p:txBody>
        </p:sp>
        <p:sp>
          <p:nvSpPr>
            <p:cNvPr id="49" name="Line 60"/>
            <p:cNvSpPr>
              <a:spLocks noChangeShapeType="1"/>
            </p:cNvSpPr>
            <p:nvPr/>
          </p:nvSpPr>
          <p:spPr bwMode="auto">
            <a:xfrm>
              <a:off x="2787"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50" name="Line 61"/>
            <p:cNvSpPr>
              <a:spLocks noChangeShapeType="1"/>
            </p:cNvSpPr>
            <p:nvPr/>
          </p:nvSpPr>
          <p:spPr bwMode="auto">
            <a:xfrm>
              <a:off x="2928" y="2881"/>
              <a:ext cx="549" cy="342"/>
            </a:xfrm>
            <a:prstGeom prst="line">
              <a:avLst/>
            </a:prstGeom>
            <a:noFill/>
            <a:ln w="28575" cap="rnd">
              <a:solidFill>
                <a:srgbClr val="00FFFF"/>
              </a:solidFill>
              <a:round/>
              <a:headEnd/>
              <a:tailEnd/>
            </a:ln>
            <a:effectLst/>
          </p:spPr>
          <p:txBody>
            <a:bodyPr wrap="none" anchor="ctr"/>
            <a:lstStyle/>
            <a:p>
              <a:endParaRPr lang="zh-CN" altLang="en-US"/>
            </a:p>
          </p:txBody>
        </p:sp>
        <p:sp>
          <p:nvSpPr>
            <p:cNvPr id="51" name="Line 62"/>
            <p:cNvSpPr>
              <a:spLocks noChangeShapeType="1"/>
            </p:cNvSpPr>
            <p:nvPr/>
          </p:nvSpPr>
          <p:spPr bwMode="auto">
            <a:xfrm flipH="1">
              <a:off x="3318" y="3384"/>
              <a:ext cx="18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52" name="Line 63"/>
            <p:cNvSpPr>
              <a:spLocks noChangeShapeType="1"/>
            </p:cNvSpPr>
            <p:nvPr/>
          </p:nvSpPr>
          <p:spPr bwMode="auto">
            <a:xfrm>
              <a:off x="3619"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53" name="Line 64"/>
            <p:cNvSpPr>
              <a:spLocks noChangeShapeType="1"/>
            </p:cNvSpPr>
            <p:nvPr/>
          </p:nvSpPr>
          <p:spPr bwMode="auto">
            <a:xfrm>
              <a:off x="3744" y="3367"/>
              <a:ext cx="186" cy="220"/>
            </a:xfrm>
            <a:prstGeom prst="line">
              <a:avLst/>
            </a:prstGeom>
            <a:noFill/>
            <a:ln w="28575" cap="rnd">
              <a:solidFill>
                <a:srgbClr val="00FFFF"/>
              </a:solidFill>
              <a:round/>
              <a:headEnd/>
              <a:tailEnd/>
            </a:ln>
            <a:effectLst/>
          </p:spPr>
          <p:txBody>
            <a:bodyPr wrap="none" anchor="ctr"/>
            <a:lstStyle/>
            <a:p>
              <a:endParaRPr lang="zh-CN" altLang="en-US"/>
            </a:p>
          </p:txBody>
        </p:sp>
      </p:grpSp>
      <p:sp>
        <p:nvSpPr>
          <p:cNvPr id="25" name="矩形 24"/>
          <p:cNvSpPr/>
          <p:nvPr/>
        </p:nvSpPr>
        <p:spPr>
          <a:xfrm>
            <a:off x="4705350" y="4940300"/>
            <a:ext cx="2271776" cy="627288"/>
          </a:xfrm>
          <a:prstGeom prst="rect">
            <a:avLst/>
          </a:prstGeom>
        </p:spPr>
        <p:txBody>
          <a:bodyPr wrap="none">
            <a:spAutoFit/>
          </a:bodyPr>
          <a:lstStyle/>
          <a:p>
            <a:pPr algn="l">
              <a:lnSpc>
                <a:spcPct val="110000"/>
              </a:lnSpc>
              <a:spcBef>
                <a:spcPct val="0"/>
              </a:spcBef>
              <a:buClrTx/>
              <a:buFontTx/>
              <a:buNone/>
            </a:pPr>
            <a:r>
              <a:rPr lang="zh-CN" altLang="en-US" sz="3600" dirty="0">
                <a:solidFill>
                  <a:srgbClr val="00FFFF"/>
                </a:solidFill>
                <a:effectLst>
                  <a:outerShdw blurRad="38100" dist="38100" dir="2700000" algn="tl">
                    <a:srgbClr val="000000"/>
                  </a:outerShdw>
                </a:effectLst>
                <a:latin typeface="宋体" pitchFamily="2" charset="-122"/>
              </a:rPr>
              <a:t>分枝数 </a:t>
            </a:r>
            <a:r>
              <a:rPr lang="en-US" altLang="zh-CN" sz="3600" dirty="0">
                <a:solidFill>
                  <a:srgbClr val="00FFFF"/>
                </a:solidFill>
                <a:effectLst>
                  <a:outerShdw blurRad="38100" dist="38100" dir="2700000" algn="tl">
                    <a:srgbClr val="000000"/>
                  </a:outerShdw>
                </a:effectLst>
                <a:latin typeface="宋体" pitchFamily="2" charset="-122"/>
              </a:rPr>
              <a:t>=?</a:t>
            </a:r>
            <a:endParaRPr lang="zh-CN" altLang="en-US" sz="3600" dirty="0">
              <a:effectLst>
                <a:outerShdw blurRad="38100" dist="38100" dir="2700000" algn="tl">
                  <a:srgbClr val="000000"/>
                </a:outerShdw>
              </a:effectLst>
              <a:latin typeface="宋体" pitchFamily="2" charset="-122"/>
            </a:endParaRPr>
          </a:p>
        </p:txBody>
      </p:sp>
      <p:sp>
        <p:nvSpPr>
          <p:cNvPr id="2" name="矩形 1"/>
          <p:cNvSpPr/>
          <p:nvPr/>
        </p:nvSpPr>
        <p:spPr>
          <a:xfrm>
            <a:off x="5760911" y="5724255"/>
            <a:ext cx="2513139" cy="646331"/>
          </a:xfrm>
          <a:prstGeom prst="rect">
            <a:avLst/>
          </a:prstGeom>
        </p:spPr>
        <p:txBody>
          <a:bodyPr wrap="square">
            <a:spAutoFit/>
          </a:bodyPr>
          <a:lstStyle/>
          <a:p>
            <a:r>
              <a:rPr lang="zh-CN" altLang="en-US" sz="3600" dirty="0">
                <a:solidFill>
                  <a:srgbClr val="FF0000"/>
                </a:solidFill>
                <a:effectLst>
                  <a:outerShdw blurRad="38100" dist="38100" dir="2700000" algn="tl">
                    <a:srgbClr val="000000"/>
                  </a:outerShdw>
                </a:effectLst>
                <a:latin typeface="宋体" pitchFamily="2" charset="-122"/>
              </a:rPr>
              <a:t>节点数</a:t>
            </a:r>
            <a:r>
              <a:rPr lang="en-US" altLang="zh-CN" sz="3600" dirty="0">
                <a:solidFill>
                  <a:srgbClr val="FF0000"/>
                </a:solidFill>
                <a:effectLst>
                  <a:outerShdw blurRad="38100" dist="38100" dir="2700000" algn="tl">
                    <a:srgbClr val="000000"/>
                  </a:outerShdw>
                </a:effectLst>
                <a:latin typeface="宋体" pitchFamily="2" charset="-122"/>
              </a:rPr>
              <a:t>-1</a:t>
            </a:r>
            <a:endParaRPr lang="zh-CN" altLang="en-US" sz="3600" dirty="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blinds(horizontal)">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blinds(horizontal)">
                                      <p:cBhvr>
                                        <p:cTn id="12" dur="500"/>
                                        <p:tgtEl>
                                          <p:spTgt spid="260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0099">
                                            <p:txEl>
                                              <p:pRg st="2" end="2"/>
                                            </p:txEl>
                                          </p:spTgt>
                                        </p:tgtEl>
                                        <p:attrNameLst>
                                          <p:attrName>style.visibility</p:attrName>
                                        </p:attrNameLst>
                                      </p:cBhvr>
                                      <p:to>
                                        <p:strVal val="visible"/>
                                      </p:to>
                                    </p:set>
                                    <p:animEffect transition="in" filter="blinds(horizontal)">
                                      <p:cBhvr>
                                        <p:cTn id="17" dur="500"/>
                                        <p:tgtEl>
                                          <p:spTgt spid="260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0099">
                                            <p:txEl>
                                              <p:pRg st="3" end="3"/>
                                            </p:txEl>
                                          </p:spTgt>
                                        </p:tgtEl>
                                        <p:attrNameLst>
                                          <p:attrName>style.visibility</p:attrName>
                                        </p:attrNameLst>
                                      </p:cBhvr>
                                      <p:to>
                                        <p:strVal val="visible"/>
                                      </p:to>
                                    </p:set>
                                    <p:animEffect transition="in" filter="blinds(horizontal)">
                                      <p:cBhvr>
                                        <p:cTn id="22" dur="500"/>
                                        <p:tgtEl>
                                          <p:spTgt spid="260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0099">
                                            <p:txEl>
                                              <p:pRg st="4" end="4"/>
                                            </p:txEl>
                                          </p:spTgt>
                                        </p:tgtEl>
                                        <p:attrNameLst>
                                          <p:attrName>style.visibility</p:attrName>
                                        </p:attrNameLst>
                                      </p:cBhvr>
                                      <p:to>
                                        <p:strVal val="visible"/>
                                      </p:to>
                                    </p:set>
                                    <p:animEffect transition="in" filter="blinds(horizontal)">
                                      <p:cBhvr>
                                        <p:cTn id="27" dur="500"/>
                                        <p:tgtEl>
                                          <p:spTgt spid="260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0099">
                                            <p:txEl>
                                              <p:pRg st="5" end="5"/>
                                            </p:txEl>
                                          </p:spTgt>
                                        </p:tgtEl>
                                        <p:attrNameLst>
                                          <p:attrName>style.visibility</p:attrName>
                                        </p:attrNameLst>
                                      </p:cBhvr>
                                      <p:to>
                                        <p:strVal val="visible"/>
                                      </p:to>
                                    </p:set>
                                    <p:animEffect transition="in" filter="blinds(horizontal)">
                                      <p:cBhvr>
                                        <p:cTn id="32" dur="500"/>
                                        <p:tgtEl>
                                          <p:spTgt spid="260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0099">
                                            <p:txEl>
                                              <p:pRg st="6" end="6"/>
                                            </p:txEl>
                                          </p:spTgt>
                                        </p:tgtEl>
                                        <p:attrNameLst>
                                          <p:attrName>style.visibility</p:attrName>
                                        </p:attrNameLst>
                                      </p:cBhvr>
                                      <p:to>
                                        <p:strVal val="visible"/>
                                      </p:to>
                                    </p:set>
                                    <p:animEffect transition="in" filter="blinds(horizontal)">
                                      <p:cBhvr>
                                        <p:cTn id="37" dur="500"/>
                                        <p:tgtEl>
                                          <p:spTgt spid="2600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6FC4BF4E-9E91-42B4-B5F5-CDFDA2F58012}"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100</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09571" name="Rectangle 2"/>
          <p:cNvSpPr>
            <a:spLocks noGrp="1" noChangeArrowheads="1"/>
          </p:cNvSpPr>
          <p:nvPr>
            <p:ph type="title"/>
          </p:nvPr>
        </p:nvSpPr>
        <p:spPr/>
        <p:txBody>
          <a:bodyPr/>
          <a:lstStyle/>
          <a:p>
            <a:pPr eaLnBrk="1" hangingPunct="1"/>
            <a:r>
              <a:rPr lang="en-US" altLang="zh-CN" i="0" dirty="0">
                <a:solidFill>
                  <a:srgbClr val="FFFF66"/>
                </a:solidFill>
              </a:rPr>
              <a:t>5.3 </a:t>
            </a:r>
            <a:r>
              <a:rPr lang="zh-CN" altLang="en-US" i="0" dirty="0">
                <a:solidFill>
                  <a:srgbClr val="FFFF66"/>
                </a:solidFill>
              </a:rPr>
              <a:t>遍历二叉树与线索二叉树</a:t>
            </a:r>
          </a:p>
        </p:txBody>
      </p:sp>
      <p:sp>
        <p:nvSpPr>
          <p:cNvPr id="111620" name="Rectangle 3"/>
          <p:cNvSpPr>
            <a:spLocks noGrp="1" noChangeArrowheads="1"/>
          </p:cNvSpPr>
          <p:nvPr>
            <p:ph type="body" idx="1"/>
          </p:nvPr>
        </p:nvSpPr>
        <p:spPr>
          <a:xfrm>
            <a:off x="250825" y="908050"/>
            <a:ext cx="8686800" cy="5805488"/>
          </a:xfrm>
        </p:spPr>
        <p:txBody>
          <a:bodyPr/>
          <a:lstStyle/>
          <a:p>
            <a:pPr marL="358775" indent="-358775">
              <a:lnSpc>
                <a:spcPts val="4000"/>
              </a:lnSpc>
              <a:spcBef>
                <a:spcPts val="600"/>
              </a:spcBef>
            </a:pPr>
            <a:r>
              <a:rPr lang="zh-CN" altLang="en-US" sz="3200"/>
              <a:t>非递归</a:t>
            </a:r>
            <a:r>
              <a:rPr lang="zh-CN" altLang="en-US" sz="3200">
                <a:solidFill>
                  <a:schemeClr val="tx1"/>
                </a:solidFill>
              </a:rPr>
              <a:t>按层</a:t>
            </a:r>
            <a:r>
              <a:rPr lang="zh-CN" altLang="en-US" sz="3200"/>
              <a:t>遍历二叉链表树</a:t>
            </a:r>
            <a:endParaRPr lang="en-US" altLang="zh-CN" sz="3200"/>
          </a:p>
          <a:p>
            <a:pPr marL="358775" indent="-358775">
              <a:lnSpc>
                <a:spcPts val="4000"/>
              </a:lnSpc>
              <a:spcBef>
                <a:spcPts val="600"/>
              </a:spcBef>
              <a:buFont typeface="Wingdings" panose="05000000000000000000" pitchFamily="2" charset="2"/>
              <a:buNone/>
            </a:pPr>
            <a:r>
              <a:rPr lang="en-US" altLang="zh-CN" sz="3200"/>
              <a:t>	</a:t>
            </a:r>
            <a:r>
              <a:rPr lang="zh-CN" altLang="en-US" sz="3200"/>
              <a:t>基本思想：</a:t>
            </a:r>
            <a:endParaRPr lang="en-US" altLang="zh-CN" sz="3200"/>
          </a:p>
          <a:p>
            <a:pPr marL="358775" indent="-358775">
              <a:lnSpc>
                <a:spcPts val="4000"/>
              </a:lnSpc>
              <a:spcBef>
                <a:spcPts val="600"/>
              </a:spcBef>
              <a:buFont typeface="Wingdings" panose="05000000000000000000" pitchFamily="2" charset="2"/>
              <a:buNone/>
            </a:pPr>
            <a:r>
              <a:rPr lang="en-US" altLang="zh-CN" sz="3200"/>
              <a:t>	    </a:t>
            </a:r>
            <a:r>
              <a:rPr lang="zh-CN" altLang="en-US" sz="3200"/>
              <a:t>采用辅助结构一个</a:t>
            </a:r>
            <a:r>
              <a:rPr lang="zh-CN" altLang="en-US" sz="3200">
                <a:solidFill>
                  <a:schemeClr val="tx1"/>
                </a:solidFill>
              </a:rPr>
              <a:t>队列</a:t>
            </a:r>
            <a:r>
              <a:rPr lang="zh-CN" altLang="en-US" sz="3200"/>
              <a:t> </a:t>
            </a:r>
            <a:r>
              <a:rPr lang="en-US" altLang="zh-CN" sz="3200"/>
              <a:t>Q</a:t>
            </a:r>
            <a:r>
              <a:rPr lang="zh-CN" altLang="en-US" sz="3200"/>
              <a:t>。</a:t>
            </a:r>
            <a:endParaRPr lang="en-US" altLang="zh-CN" sz="3200"/>
          </a:p>
          <a:p>
            <a:pPr marL="358775" indent="-358775">
              <a:lnSpc>
                <a:spcPts val="4000"/>
              </a:lnSpc>
              <a:spcBef>
                <a:spcPts val="600"/>
              </a:spcBef>
              <a:buFont typeface="Wingdings" panose="05000000000000000000" pitchFamily="2" charset="2"/>
              <a:buNone/>
            </a:pPr>
            <a:r>
              <a:rPr lang="en-US" altLang="zh-CN" sz="3200"/>
              <a:t>	    </a:t>
            </a:r>
            <a:r>
              <a:rPr lang="zh-CN" altLang="en-US" sz="3200"/>
              <a:t>若树不空，先将二叉树根结点输出，并将</a:t>
            </a:r>
            <a:r>
              <a:rPr lang="zh-CN" altLang="en-US" sz="3200">
                <a:solidFill>
                  <a:schemeClr val="tx1"/>
                </a:solidFill>
              </a:rPr>
              <a:t>根</a:t>
            </a:r>
            <a:r>
              <a:rPr lang="zh-CN" altLang="en-US" sz="3200"/>
              <a:t>结点指针</a:t>
            </a:r>
            <a:r>
              <a:rPr lang="zh-CN" altLang="en-US" sz="3200">
                <a:solidFill>
                  <a:schemeClr val="tx1"/>
                </a:solidFill>
              </a:rPr>
              <a:t>入队</a:t>
            </a:r>
            <a:r>
              <a:rPr lang="zh-CN" altLang="en-US" sz="3200"/>
              <a:t>；</a:t>
            </a:r>
            <a:endParaRPr lang="en-US" altLang="zh-CN" sz="3200"/>
          </a:p>
          <a:p>
            <a:pPr marL="358775" indent="-358775">
              <a:lnSpc>
                <a:spcPts val="4000"/>
              </a:lnSpc>
              <a:spcBef>
                <a:spcPts val="600"/>
              </a:spcBef>
              <a:buFont typeface="Wingdings" panose="05000000000000000000" pitchFamily="2" charset="2"/>
              <a:buNone/>
            </a:pPr>
            <a:r>
              <a:rPr lang="en-US" altLang="zh-CN" sz="3200"/>
              <a:t>	    </a:t>
            </a:r>
            <a:r>
              <a:rPr lang="zh-CN" altLang="en-US" sz="3200"/>
              <a:t>若队列不空，则</a:t>
            </a:r>
            <a:r>
              <a:rPr lang="zh-CN" altLang="en-US" sz="3200">
                <a:solidFill>
                  <a:schemeClr val="tx1"/>
                </a:solidFill>
              </a:rPr>
              <a:t>出队</a:t>
            </a:r>
            <a:r>
              <a:rPr lang="zh-CN" altLang="en-US" sz="3200"/>
              <a:t>，若出队结点有左子树，则将左子树的根结点输出并将其指针入队；若其有右子树，则将其右子树的根结点输出并入队。</a:t>
            </a:r>
            <a:endParaRPr lang="en-US" altLang="zh-CN" sz="3200"/>
          </a:p>
          <a:p>
            <a:pPr marL="358775" indent="-358775">
              <a:lnSpc>
                <a:spcPts val="4000"/>
              </a:lnSpc>
              <a:spcBef>
                <a:spcPts val="600"/>
              </a:spcBef>
              <a:buFont typeface="Wingdings" panose="05000000000000000000" pitchFamily="2" charset="2"/>
              <a:buNone/>
            </a:pPr>
            <a:r>
              <a:rPr lang="en-US" altLang="zh-CN" sz="3200"/>
              <a:t>	    </a:t>
            </a:r>
            <a:r>
              <a:rPr lang="zh-CN" altLang="en-US" sz="3200"/>
              <a:t>如此，</a:t>
            </a:r>
            <a:r>
              <a:rPr lang="zh-CN" altLang="en-US" sz="3200">
                <a:solidFill>
                  <a:schemeClr val="tx1"/>
                </a:solidFill>
              </a:rPr>
              <a:t>直至队列空</a:t>
            </a:r>
            <a:r>
              <a:rPr lang="zh-CN" altLang="en-US" sz="3200"/>
              <a:t>为止。</a:t>
            </a:r>
          </a:p>
        </p:txBody>
      </p:sp>
    </p:spTree>
    <p:extLst>
      <p:ext uri="{BB962C8B-B14F-4D97-AF65-F5344CB8AC3E}">
        <p14:creationId xmlns:p14="http://schemas.microsoft.com/office/powerpoint/2010/main" val="3578064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2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6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6E95FB5-C52E-4519-986D-9A7821086CBF}"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101</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10595" name="Rectangle 2"/>
          <p:cNvSpPr>
            <a:spLocks noGrp="1" noChangeArrowheads="1"/>
          </p:cNvSpPr>
          <p:nvPr>
            <p:ph type="title"/>
          </p:nvPr>
        </p:nvSpPr>
        <p:spPr/>
        <p:txBody>
          <a:bodyPr/>
          <a:lstStyle/>
          <a:p>
            <a:pPr eaLnBrk="1" hangingPunct="1"/>
            <a:r>
              <a:rPr lang="en-US" altLang="zh-CN" i="0" dirty="0">
                <a:solidFill>
                  <a:srgbClr val="FFFF66"/>
                </a:solidFill>
              </a:rPr>
              <a:t>5.3 </a:t>
            </a:r>
            <a:r>
              <a:rPr lang="zh-CN" altLang="en-US" i="0" dirty="0">
                <a:solidFill>
                  <a:srgbClr val="FFFF66"/>
                </a:solidFill>
              </a:rPr>
              <a:t>遍历二叉树与线索二叉树</a:t>
            </a:r>
          </a:p>
        </p:txBody>
      </p:sp>
      <p:sp>
        <p:nvSpPr>
          <p:cNvPr id="110596" name="Rectangle 3"/>
          <p:cNvSpPr>
            <a:spLocks noGrp="1" noChangeArrowheads="1"/>
          </p:cNvSpPr>
          <p:nvPr>
            <p:ph type="body" idx="1"/>
          </p:nvPr>
        </p:nvSpPr>
        <p:spPr>
          <a:xfrm>
            <a:off x="115888" y="819150"/>
            <a:ext cx="8893175" cy="5940425"/>
          </a:xfrm>
        </p:spPr>
        <p:txBody>
          <a:bodyPr/>
          <a:lstStyle/>
          <a:p>
            <a:pPr marL="358775" indent="-358775">
              <a:lnSpc>
                <a:spcPts val="3700"/>
              </a:lnSpc>
              <a:spcBef>
                <a:spcPct val="0"/>
              </a:spcBef>
              <a:buFont typeface="Wingdings" panose="05000000000000000000" pitchFamily="2" charset="2"/>
              <a:buNone/>
            </a:pPr>
            <a:r>
              <a:rPr lang="en-US" altLang="zh-CN" sz="3200"/>
              <a:t>void TransLevel( BinTree bt )</a:t>
            </a:r>
            <a:endParaRPr lang="zh-CN" altLang="en-US" sz="3200"/>
          </a:p>
          <a:p>
            <a:pPr marL="358775" indent="-358775">
              <a:lnSpc>
                <a:spcPts val="3700"/>
              </a:lnSpc>
              <a:spcBef>
                <a:spcPct val="0"/>
              </a:spcBef>
              <a:buFont typeface="Wingdings" panose="05000000000000000000" pitchFamily="2" charset="2"/>
              <a:buNone/>
            </a:pPr>
            <a:r>
              <a:rPr lang="en-US" altLang="zh-CN" sz="3200"/>
              <a:t>{  InitQueue(Q)</a:t>
            </a:r>
            <a:r>
              <a:rPr lang="zh-CN" altLang="en-US" sz="3200"/>
              <a:t>；  </a:t>
            </a:r>
            <a:r>
              <a:rPr lang="en-US" altLang="zh-CN" sz="3200">
                <a:solidFill>
                  <a:srgbClr val="00FFFF"/>
                </a:solidFill>
              </a:rPr>
              <a:t>// </a:t>
            </a:r>
            <a:r>
              <a:rPr lang="zh-CN" altLang="en-US" sz="3200">
                <a:solidFill>
                  <a:srgbClr val="00FFFF"/>
                </a:solidFill>
              </a:rPr>
              <a:t>初始化队列为空队列</a:t>
            </a:r>
          </a:p>
          <a:p>
            <a:pPr marL="358775" indent="-358775">
              <a:lnSpc>
                <a:spcPts val="3700"/>
              </a:lnSpc>
              <a:spcBef>
                <a:spcPct val="0"/>
              </a:spcBef>
              <a:buFont typeface="Wingdings" panose="05000000000000000000" pitchFamily="2" charset="2"/>
              <a:buNone/>
            </a:pPr>
            <a:r>
              <a:rPr lang="en-US" altLang="zh-CN" sz="3200"/>
              <a:t>   </a:t>
            </a:r>
            <a:r>
              <a:rPr lang="en-US" altLang="zh-CN" sz="3200">
                <a:solidFill>
                  <a:srgbClr val="99FF33"/>
                </a:solidFill>
              </a:rPr>
              <a:t>if</a:t>
            </a:r>
            <a:r>
              <a:rPr lang="en-US" altLang="zh-CN" sz="3200"/>
              <a:t> ( bt==NULL )   return</a:t>
            </a:r>
            <a:r>
              <a:rPr lang="zh-CN" altLang="en-US" sz="3200"/>
              <a:t>；  </a:t>
            </a:r>
            <a:r>
              <a:rPr lang="en-US" altLang="zh-CN" sz="3200">
                <a:solidFill>
                  <a:srgbClr val="00FFFF"/>
                </a:solidFill>
              </a:rPr>
              <a:t>// </a:t>
            </a:r>
            <a:r>
              <a:rPr lang="zh-CN" altLang="en-US" sz="3200">
                <a:solidFill>
                  <a:srgbClr val="00FFFF"/>
                </a:solidFill>
              </a:rPr>
              <a:t>二叉树为空返回</a:t>
            </a:r>
          </a:p>
          <a:p>
            <a:pPr marL="358775" indent="-358775">
              <a:lnSpc>
                <a:spcPts val="3700"/>
              </a:lnSpc>
              <a:spcBef>
                <a:spcPct val="0"/>
              </a:spcBef>
              <a:buFont typeface="Wingdings" panose="05000000000000000000" pitchFamily="2" charset="2"/>
              <a:buNone/>
            </a:pPr>
            <a:r>
              <a:rPr lang="en-US" altLang="zh-CN" sz="3200"/>
              <a:t>   </a:t>
            </a:r>
            <a:r>
              <a:rPr lang="en-US" altLang="zh-CN" sz="3200">
                <a:solidFill>
                  <a:srgbClr val="99FF33"/>
                </a:solidFill>
              </a:rPr>
              <a:t>else  {</a:t>
            </a:r>
            <a:endParaRPr lang="zh-CN" altLang="en-US" sz="3200">
              <a:solidFill>
                <a:srgbClr val="99FF33"/>
              </a:solidFill>
            </a:endParaRPr>
          </a:p>
          <a:p>
            <a:pPr marL="358775" indent="-358775">
              <a:lnSpc>
                <a:spcPts val="3700"/>
              </a:lnSpc>
              <a:spcBef>
                <a:spcPct val="0"/>
              </a:spcBef>
              <a:buFont typeface="Wingdings" panose="05000000000000000000" pitchFamily="2" charset="2"/>
              <a:buNone/>
            </a:pPr>
            <a:r>
              <a:rPr lang="en-US" altLang="zh-CN" sz="3200"/>
              <a:t>        printf(”%c”, bt-&gt;data); 	</a:t>
            </a:r>
            <a:r>
              <a:rPr lang="en-US" altLang="zh-CN" sz="3200">
                <a:solidFill>
                  <a:srgbClr val="00FFFF"/>
                </a:solidFill>
              </a:rPr>
              <a:t>// </a:t>
            </a:r>
            <a:r>
              <a:rPr lang="zh-CN" altLang="en-US" sz="3200">
                <a:solidFill>
                  <a:srgbClr val="00FFFF"/>
                </a:solidFill>
              </a:rPr>
              <a:t>输出根结点</a:t>
            </a:r>
          </a:p>
          <a:p>
            <a:pPr marL="358775" indent="-358775">
              <a:lnSpc>
                <a:spcPts val="3700"/>
              </a:lnSpc>
              <a:spcBef>
                <a:spcPct val="0"/>
              </a:spcBef>
              <a:buFont typeface="Wingdings" panose="05000000000000000000" pitchFamily="2" charset="2"/>
              <a:buNone/>
            </a:pPr>
            <a:r>
              <a:rPr lang="en-US" altLang="zh-CN" sz="3200"/>
              <a:t>        EnQueue( Q, bt );         	</a:t>
            </a:r>
            <a:r>
              <a:rPr lang="en-US" altLang="zh-CN" sz="3200">
                <a:solidFill>
                  <a:srgbClr val="00FFFF"/>
                </a:solidFill>
              </a:rPr>
              <a:t>// </a:t>
            </a:r>
            <a:r>
              <a:rPr lang="zh-CN" altLang="en-US" sz="3200">
                <a:solidFill>
                  <a:srgbClr val="00FFFF"/>
                </a:solidFill>
              </a:rPr>
              <a:t>根结点指针入队</a:t>
            </a:r>
          </a:p>
          <a:p>
            <a:pPr marL="358775" indent="-358775">
              <a:lnSpc>
                <a:spcPts val="3700"/>
              </a:lnSpc>
              <a:spcBef>
                <a:spcPct val="0"/>
              </a:spcBef>
              <a:buFont typeface="Wingdings" panose="05000000000000000000" pitchFamily="2" charset="2"/>
              <a:buNone/>
            </a:pPr>
            <a:r>
              <a:rPr lang="en-US" altLang="zh-CN" sz="3200"/>
              <a:t>        </a:t>
            </a:r>
            <a:r>
              <a:rPr lang="en-US" altLang="zh-CN" sz="3200">
                <a:solidFill>
                  <a:schemeClr val="tx1"/>
                </a:solidFill>
              </a:rPr>
              <a:t>while</a:t>
            </a:r>
            <a:r>
              <a:rPr lang="en-US" altLang="zh-CN" sz="3200"/>
              <a:t> ( !QueueEmpty(Q) )</a:t>
            </a:r>
          </a:p>
          <a:p>
            <a:pPr marL="358775" indent="-358775">
              <a:lnSpc>
                <a:spcPts val="3700"/>
              </a:lnSpc>
              <a:spcBef>
                <a:spcPct val="0"/>
              </a:spcBef>
              <a:buFont typeface="Wingdings" panose="05000000000000000000" pitchFamily="2" charset="2"/>
              <a:buNone/>
            </a:pPr>
            <a:r>
              <a:rPr lang="en-US" altLang="zh-CN" sz="3200"/>
              <a:t>        </a:t>
            </a:r>
            <a:r>
              <a:rPr lang="en-US" altLang="zh-CN" sz="3200">
                <a:solidFill>
                  <a:schemeClr val="tx1"/>
                </a:solidFill>
              </a:rPr>
              <a:t>{</a:t>
            </a:r>
            <a:r>
              <a:rPr lang="en-US" altLang="zh-CN" sz="3200"/>
              <a:t>   bt = DeQueue(Q);    	</a:t>
            </a:r>
            <a:r>
              <a:rPr lang="en-US" altLang="zh-CN" sz="3200">
                <a:solidFill>
                  <a:srgbClr val="00FFFF"/>
                </a:solidFill>
              </a:rPr>
              <a:t>// </a:t>
            </a:r>
            <a:r>
              <a:rPr lang="zh-CN" altLang="en-US" sz="3200">
                <a:solidFill>
                  <a:srgbClr val="00FFFF"/>
                </a:solidFill>
              </a:rPr>
              <a:t>出队列</a:t>
            </a:r>
          </a:p>
          <a:p>
            <a:pPr marL="358775" indent="-358775">
              <a:lnSpc>
                <a:spcPts val="3700"/>
              </a:lnSpc>
              <a:spcBef>
                <a:spcPct val="0"/>
              </a:spcBef>
              <a:buFont typeface="Wingdings" panose="05000000000000000000" pitchFamily="2" charset="2"/>
              <a:buNone/>
            </a:pPr>
            <a:r>
              <a:rPr lang="en-US" altLang="zh-CN" sz="3200"/>
              <a:t>         </a:t>
            </a:r>
            <a:r>
              <a:rPr lang="en-US" altLang="zh-CN" sz="3200">
                <a:solidFill>
                  <a:schemeClr val="tx1"/>
                </a:solidFill>
              </a:rPr>
              <a:t>   ........                           	</a:t>
            </a:r>
            <a:r>
              <a:rPr lang="en-US" altLang="zh-CN" sz="3200">
                <a:solidFill>
                  <a:srgbClr val="00FFFF"/>
                </a:solidFill>
              </a:rPr>
              <a:t>// </a:t>
            </a:r>
            <a:r>
              <a:rPr lang="zh-CN" altLang="en-US" sz="3200">
                <a:solidFill>
                  <a:srgbClr val="00FFFF"/>
                </a:solidFill>
              </a:rPr>
              <a:t>见下页</a:t>
            </a:r>
            <a:endParaRPr lang="en-US" altLang="zh-CN" sz="3200">
              <a:solidFill>
                <a:schemeClr val="tx1"/>
              </a:solidFill>
            </a:endParaRPr>
          </a:p>
          <a:p>
            <a:pPr marL="358775" indent="-358775">
              <a:lnSpc>
                <a:spcPts val="3700"/>
              </a:lnSpc>
              <a:spcBef>
                <a:spcPct val="0"/>
              </a:spcBef>
              <a:buFont typeface="Wingdings" panose="05000000000000000000" pitchFamily="2" charset="2"/>
              <a:buNone/>
            </a:pPr>
            <a:r>
              <a:rPr lang="en-US" altLang="zh-CN" sz="3200">
                <a:solidFill>
                  <a:schemeClr val="tx1"/>
                </a:solidFill>
              </a:rPr>
              <a:t>        }  </a:t>
            </a:r>
            <a:r>
              <a:rPr lang="en-US" altLang="zh-CN" sz="3200">
                <a:solidFill>
                  <a:srgbClr val="00FFFF"/>
                </a:solidFill>
              </a:rPr>
              <a:t>// end of the while</a:t>
            </a:r>
            <a:endParaRPr lang="zh-CN" altLang="en-US" sz="3200">
              <a:solidFill>
                <a:srgbClr val="00FFFF"/>
              </a:solidFill>
            </a:endParaRPr>
          </a:p>
          <a:p>
            <a:pPr marL="358775" indent="-358775">
              <a:lnSpc>
                <a:spcPts val="3700"/>
              </a:lnSpc>
              <a:spcBef>
                <a:spcPct val="0"/>
              </a:spcBef>
              <a:buFont typeface="Wingdings" panose="05000000000000000000" pitchFamily="2" charset="2"/>
              <a:buNone/>
            </a:pPr>
            <a:r>
              <a:rPr lang="en-US" altLang="zh-CN" sz="3200"/>
              <a:t>   </a:t>
            </a:r>
            <a:r>
              <a:rPr lang="en-US" altLang="zh-CN" sz="3200">
                <a:solidFill>
                  <a:srgbClr val="99FF33"/>
                </a:solidFill>
              </a:rPr>
              <a:t> }  </a:t>
            </a:r>
            <a:r>
              <a:rPr lang="en-US" altLang="zh-CN" sz="3200">
                <a:solidFill>
                  <a:srgbClr val="00FFFF"/>
                </a:solidFill>
              </a:rPr>
              <a:t>// end of the if</a:t>
            </a:r>
            <a:endParaRPr lang="zh-CN" altLang="en-US" sz="3200">
              <a:solidFill>
                <a:srgbClr val="00FFFF"/>
              </a:solidFill>
            </a:endParaRPr>
          </a:p>
          <a:p>
            <a:pPr marL="358775" indent="-358775">
              <a:lnSpc>
                <a:spcPts val="3700"/>
              </a:lnSpc>
              <a:spcBef>
                <a:spcPct val="0"/>
              </a:spcBef>
              <a:buFont typeface="Wingdings" panose="05000000000000000000" pitchFamily="2" charset="2"/>
              <a:buNone/>
            </a:pPr>
            <a:r>
              <a:rPr lang="en-US" altLang="zh-CN" sz="3200"/>
              <a:t> }</a:t>
            </a:r>
            <a:endParaRPr lang="zh-CN" altLang="en-US" sz="3200"/>
          </a:p>
        </p:txBody>
      </p:sp>
    </p:spTree>
    <p:extLst>
      <p:ext uri="{BB962C8B-B14F-4D97-AF65-F5344CB8AC3E}">
        <p14:creationId xmlns:p14="http://schemas.microsoft.com/office/powerpoint/2010/main" val="2909136386"/>
      </p:ext>
    </p:extLst>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E7B4A405-9B2C-4966-BDFC-2FE630EA8B4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102</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11619" name="Rectangle 2"/>
          <p:cNvSpPr>
            <a:spLocks noGrp="1" noChangeArrowheads="1"/>
          </p:cNvSpPr>
          <p:nvPr>
            <p:ph type="title"/>
          </p:nvPr>
        </p:nvSpPr>
        <p:spPr/>
        <p:txBody>
          <a:bodyPr/>
          <a:lstStyle/>
          <a:p>
            <a:pPr eaLnBrk="1" hangingPunct="1"/>
            <a:r>
              <a:rPr lang="en-US" altLang="zh-CN" i="0" dirty="0">
                <a:solidFill>
                  <a:srgbClr val="FFFF66"/>
                </a:solidFill>
              </a:rPr>
              <a:t>5.3 </a:t>
            </a:r>
            <a:r>
              <a:rPr lang="zh-CN" altLang="en-US" i="0" dirty="0">
                <a:solidFill>
                  <a:srgbClr val="FFFF66"/>
                </a:solidFill>
              </a:rPr>
              <a:t>遍历二叉树与线索二叉树</a:t>
            </a:r>
          </a:p>
        </p:txBody>
      </p:sp>
      <p:sp>
        <p:nvSpPr>
          <p:cNvPr id="111620" name="Rectangle 3"/>
          <p:cNvSpPr>
            <a:spLocks noGrp="1" noChangeArrowheads="1"/>
          </p:cNvSpPr>
          <p:nvPr>
            <p:ph type="body" idx="1"/>
          </p:nvPr>
        </p:nvSpPr>
        <p:spPr>
          <a:xfrm>
            <a:off x="115888" y="774700"/>
            <a:ext cx="8893175" cy="5940425"/>
          </a:xfrm>
        </p:spPr>
        <p:txBody>
          <a:bodyPr/>
          <a:lstStyle/>
          <a:p>
            <a:pPr marL="358775" indent="-358775">
              <a:lnSpc>
                <a:spcPts val="3800"/>
              </a:lnSpc>
              <a:spcBef>
                <a:spcPct val="0"/>
              </a:spcBef>
              <a:buFont typeface="Wingdings" panose="05000000000000000000" pitchFamily="2" charset="2"/>
              <a:buNone/>
            </a:pPr>
            <a:r>
              <a:rPr lang="en-US" altLang="zh-CN" sz="3200"/>
              <a:t>  while ( !QueueEmpty(Q) )</a:t>
            </a:r>
          </a:p>
          <a:p>
            <a:pPr marL="358775" indent="-358775">
              <a:lnSpc>
                <a:spcPts val="3800"/>
              </a:lnSpc>
              <a:spcBef>
                <a:spcPct val="0"/>
              </a:spcBef>
              <a:buFont typeface="Wingdings" panose="05000000000000000000" pitchFamily="2" charset="2"/>
              <a:buNone/>
            </a:pPr>
            <a:r>
              <a:rPr lang="en-US" altLang="zh-CN" sz="3200"/>
              <a:t> {  bt = DeQueue( Q );    	</a:t>
            </a:r>
            <a:r>
              <a:rPr lang="en-US" altLang="zh-CN" sz="3200">
                <a:solidFill>
                  <a:srgbClr val="00FFFF"/>
                </a:solidFill>
              </a:rPr>
              <a:t>//</a:t>
            </a:r>
            <a:r>
              <a:rPr lang="zh-CN" altLang="en-US" sz="3200">
                <a:solidFill>
                  <a:srgbClr val="00FFFF"/>
                </a:solidFill>
              </a:rPr>
              <a:t>出队列</a:t>
            </a:r>
          </a:p>
          <a:p>
            <a:pPr marL="358775" indent="-358775">
              <a:lnSpc>
                <a:spcPts val="3800"/>
              </a:lnSpc>
              <a:spcBef>
                <a:spcPct val="0"/>
              </a:spcBef>
              <a:buFont typeface="Wingdings" panose="05000000000000000000" pitchFamily="2" charset="2"/>
              <a:buNone/>
            </a:pPr>
            <a:r>
              <a:rPr lang="en-US" altLang="zh-CN" sz="3200">
                <a:solidFill>
                  <a:schemeClr val="tx1"/>
                </a:solidFill>
              </a:rPr>
              <a:t>    </a:t>
            </a:r>
            <a:r>
              <a:rPr lang="en-US" altLang="zh-CN" sz="3200">
                <a:solidFill>
                  <a:srgbClr val="99FF33"/>
                </a:solidFill>
              </a:rPr>
              <a:t>if</a:t>
            </a:r>
            <a:r>
              <a:rPr lang="en-US" altLang="zh-CN" sz="3200">
                <a:solidFill>
                  <a:schemeClr val="tx1"/>
                </a:solidFill>
              </a:rPr>
              <a:t> ( bt-&gt;lchild != NULL ) </a:t>
            </a:r>
            <a:r>
              <a:rPr lang="en-US" altLang="zh-CN" sz="3200">
                <a:solidFill>
                  <a:srgbClr val="99FF33"/>
                </a:solidFill>
              </a:rPr>
              <a:t>{</a:t>
            </a:r>
            <a:endParaRPr lang="zh-CN" altLang="en-US" sz="3200">
              <a:solidFill>
                <a:srgbClr val="99FF33"/>
              </a:solidFill>
            </a:endParaRPr>
          </a:p>
          <a:p>
            <a:pPr marL="358775" indent="-358775">
              <a:lnSpc>
                <a:spcPts val="3800"/>
              </a:lnSpc>
              <a:spcBef>
                <a:spcPct val="0"/>
              </a:spcBef>
              <a:buFont typeface="Wingdings" panose="05000000000000000000" pitchFamily="2" charset="2"/>
              <a:buNone/>
            </a:pPr>
            <a:r>
              <a:rPr lang="en-US" altLang="zh-CN" sz="3200">
                <a:solidFill>
                  <a:schemeClr val="tx1"/>
                </a:solidFill>
              </a:rPr>
              <a:t>       printf(”%c”, bt-&gt;lchild-&gt;data);   </a:t>
            </a:r>
            <a:r>
              <a:rPr lang="en-US" altLang="zh-CN" sz="3200">
                <a:solidFill>
                  <a:srgbClr val="00FFFF"/>
                </a:solidFill>
              </a:rPr>
              <a:t>//</a:t>
            </a:r>
            <a:r>
              <a:rPr lang="zh-CN" altLang="en-US" sz="3200">
                <a:solidFill>
                  <a:srgbClr val="00FFFF"/>
                </a:solidFill>
              </a:rPr>
              <a:t>输出左子</a:t>
            </a:r>
          </a:p>
          <a:p>
            <a:pPr marL="358775" indent="-358775">
              <a:lnSpc>
                <a:spcPts val="3800"/>
              </a:lnSpc>
              <a:spcBef>
                <a:spcPct val="0"/>
              </a:spcBef>
              <a:buFont typeface="Wingdings" panose="05000000000000000000" pitchFamily="2" charset="2"/>
              <a:buNone/>
            </a:pPr>
            <a:r>
              <a:rPr lang="en-US" altLang="zh-CN" sz="3200">
                <a:solidFill>
                  <a:schemeClr val="tx1"/>
                </a:solidFill>
              </a:rPr>
              <a:t>       EnQueue( Q, bt-&gt;lchild );  </a:t>
            </a:r>
            <a:r>
              <a:rPr lang="en-US" altLang="zh-CN" sz="3200">
                <a:solidFill>
                  <a:srgbClr val="00FFFF"/>
                </a:solidFill>
              </a:rPr>
              <a:t> //</a:t>
            </a:r>
            <a:r>
              <a:rPr lang="zh-CN" altLang="en-US" sz="3200">
                <a:solidFill>
                  <a:srgbClr val="00FFFF"/>
                </a:solidFill>
              </a:rPr>
              <a:t>左子树入队列</a:t>
            </a:r>
            <a:r>
              <a:rPr lang="zh-CN" altLang="en-US" sz="3200">
                <a:solidFill>
                  <a:schemeClr val="tx1"/>
                </a:solidFill>
              </a:rPr>
              <a:t> </a:t>
            </a:r>
          </a:p>
          <a:p>
            <a:pPr marL="358775" indent="-358775">
              <a:lnSpc>
                <a:spcPts val="3800"/>
              </a:lnSpc>
              <a:spcBef>
                <a:spcPct val="0"/>
              </a:spcBef>
              <a:buFont typeface="Wingdings" panose="05000000000000000000" pitchFamily="2" charset="2"/>
              <a:buNone/>
            </a:pPr>
            <a:r>
              <a:rPr lang="zh-CN" altLang="en-US" sz="3200">
                <a:solidFill>
                  <a:schemeClr val="tx1"/>
                </a:solidFill>
              </a:rPr>
              <a:t>    </a:t>
            </a:r>
            <a:r>
              <a:rPr lang="en-US" altLang="zh-CN" sz="3200">
                <a:solidFill>
                  <a:srgbClr val="99FF33"/>
                </a:solidFill>
              </a:rPr>
              <a:t>}</a:t>
            </a:r>
            <a:endParaRPr lang="zh-CN" altLang="en-US" sz="3200">
              <a:solidFill>
                <a:srgbClr val="99FF33"/>
              </a:solidFill>
            </a:endParaRPr>
          </a:p>
          <a:p>
            <a:pPr marL="358775" indent="-358775">
              <a:lnSpc>
                <a:spcPts val="3800"/>
              </a:lnSpc>
              <a:spcBef>
                <a:spcPct val="0"/>
              </a:spcBef>
              <a:buFont typeface="Wingdings" panose="05000000000000000000" pitchFamily="2" charset="2"/>
              <a:buNone/>
            </a:pPr>
            <a:r>
              <a:rPr lang="en-US" altLang="zh-CN" sz="3200">
                <a:solidFill>
                  <a:srgbClr val="99FF33"/>
                </a:solidFill>
              </a:rPr>
              <a:t>    if</a:t>
            </a:r>
            <a:r>
              <a:rPr lang="en-US" altLang="zh-CN" sz="3200">
                <a:solidFill>
                  <a:schemeClr val="tx1"/>
                </a:solidFill>
              </a:rPr>
              <a:t> ( bt-&gt;rchild != NULL ) </a:t>
            </a:r>
            <a:r>
              <a:rPr lang="en-US" altLang="zh-CN" sz="3200">
                <a:solidFill>
                  <a:srgbClr val="99FF33"/>
                </a:solidFill>
              </a:rPr>
              <a:t>{</a:t>
            </a:r>
            <a:endParaRPr lang="zh-CN" altLang="en-US" sz="3200">
              <a:solidFill>
                <a:srgbClr val="99FF33"/>
              </a:solidFill>
            </a:endParaRPr>
          </a:p>
          <a:p>
            <a:pPr marL="358775" indent="-358775">
              <a:lnSpc>
                <a:spcPts val="3800"/>
              </a:lnSpc>
              <a:spcBef>
                <a:spcPct val="0"/>
              </a:spcBef>
              <a:buFont typeface="Wingdings" panose="05000000000000000000" pitchFamily="2" charset="2"/>
              <a:buNone/>
            </a:pPr>
            <a:r>
              <a:rPr lang="en-US" altLang="zh-CN" sz="3200">
                <a:solidFill>
                  <a:schemeClr val="tx1"/>
                </a:solidFill>
              </a:rPr>
              <a:t>       printf(”%c”, bt-&gt;rchild-&gt;data ); </a:t>
            </a:r>
            <a:r>
              <a:rPr lang="en-US" altLang="zh-CN" sz="3200">
                <a:solidFill>
                  <a:srgbClr val="00FFFF"/>
                </a:solidFill>
              </a:rPr>
              <a:t>//</a:t>
            </a:r>
            <a:r>
              <a:rPr lang="zh-CN" altLang="en-US" sz="3200">
                <a:solidFill>
                  <a:srgbClr val="00FFFF"/>
                </a:solidFill>
              </a:rPr>
              <a:t>输出右子</a:t>
            </a:r>
          </a:p>
          <a:p>
            <a:pPr marL="358775" indent="-358775">
              <a:lnSpc>
                <a:spcPts val="3800"/>
              </a:lnSpc>
              <a:spcBef>
                <a:spcPct val="0"/>
              </a:spcBef>
              <a:buFont typeface="Wingdings" panose="05000000000000000000" pitchFamily="2" charset="2"/>
              <a:buNone/>
            </a:pPr>
            <a:r>
              <a:rPr lang="en-US" altLang="zh-CN" sz="3200">
                <a:solidFill>
                  <a:schemeClr val="tx1"/>
                </a:solidFill>
              </a:rPr>
              <a:t>       EnQueue( Q, bt-&gt;rchild );   </a:t>
            </a:r>
            <a:r>
              <a:rPr lang="en-US" altLang="zh-CN" sz="3200">
                <a:solidFill>
                  <a:srgbClr val="00FFFF"/>
                </a:solidFill>
              </a:rPr>
              <a:t>//</a:t>
            </a:r>
            <a:r>
              <a:rPr lang="zh-CN" altLang="en-US" sz="3200">
                <a:solidFill>
                  <a:srgbClr val="00FFFF"/>
                </a:solidFill>
              </a:rPr>
              <a:t>右子树入队列</a:t>
            </a:r>
            <a:r>
              <a:rPr lang="zh-CN" altLang="en-US" sz="3200">
                <a:solidFill>
                  <a:schemeClr val="tx1"/>
                </a:solidFill>
              </a:rPr>
              <a:t> </a:t>
            </a:r>
          </a:p>
          <a:p>
            <a:pPr marL="358775" indent="-358775">
              <a:lnSpc>
                <a:spcPts val="3800"/>
              </a:lnSpc>
              <a:spcBef>
                <a:spcPct val="0"/>
              </a:spcBef>
              <a:buFont typeface="Wingdings" panose="05000000000000000000" pitchFamily="2" charset="2"/>
              <a:buNone/>
            </a:pPr>
            <a:r>
              <a:rPr lang="zh-CN" altLang="en-US" sz="3200">
                <a:solidFill>
                  <a:schemeClr val="tx1"/>
                </a:solidFill>
              </a:rPr>
              <a:t>    </a:t>
            </a:r>
            <a:r>
              <a:rPr lang="en-US" altLang="zh-CN" sz="3200">
                <a:solidFill>
                  <a:srgbClr val="99FF33"/>
                </a:solidFill>
              </a:rPr>
              <a:t>}</a:t>
            </a:r>
            <a:endParaRPr lang="zh-CN" altLang="en-US" sz="3200">
              <a:solidFill>
                <a:srgbClr val="99FF33"/>
              </a:solidFill>
            </a:endParaRPr>
          </a:p>
          <a:p>
            <a:pPr marL="358775" indent="-358775">
              <a:lnSpc>
                <a:spcPts val="3800"/>
              </a:lnSpc>
              <a:spcBef>
                <a:spcPct val="0"/>
              </a:spcBef>
              <a:buFont typeface="Wingdings" panose="05000000000000000000" pitchFamily="2" charset="2"/>
              <a:buNone/>
            </a:pPr>
            <a:r>
              <a:rPr lang="en-US" altLang="zh-CN" sz="3200"/>
              <a:t> }  </a:t>
            </a:r>
            <a:r>
              <a:rPr lang="en-US" altLang="zh-CN" sz="3200">
                <a:solidFill>
                  <a:srgbClr val="00FFFF"/>
                </a:solidFill>
              </a:rPr>
              <a:t>//end of the while</a:t>
            </a:r>
            <a:endParaRPr lang="zh-CN" altLang="en-US" sz="3200">
              <a:solidFill>
                <a:srgbClr val="00FFFF"/>
              </a:solidFill>
            </a:endParaRPr>
          </a:p>
        </p:txBody>
      </p:sp>
    </p:spTree>
    <p:extLst>
      <p:ext uri="{BB962C8B-B14F-4D97-AF65-F5344CB8AC3E}">
        <p14:creationId xmlns:p14="http://schemas.microsoft.com/office/powerpoint/2010/main" val="3300977221"/>
      </p:ext>
    </p:extLst>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1"/>
          </p:nvPr>
        </p:nvSpPr>
        <p:spPr/>
        <p:txBody>
          <a:bodyPr/>
          <a:lstStyle/>
          <a:p>
            <a:r>
              <a:rPr lang="zh-CN" altLang="en-US"/>
              <a:t>第 </a:t>
            </a:r>
            <a:fld id="{C5A84785-68BA-4423-B285-F2F21FD88C80}" type="slidenum">
              <a:rPr lang="zh-CN" altLang="en-US" b="1">
                <a:solidFill>
                  <a:srgbClr val="66CCFF"/>
                </a:solidFill>
              </a:rPr>
              <a:pPr/>
              <a:t>103</a:t>
            </a:fld>
            <a:r>
              <a:rPr lang="en-US" altLang="zh-CN" b="1"/>
              <a:t> </a:t>
            </a:r>
            <a:r>
              <a:rPr lang="zh-CN" altLang="en-US"/>
              <a:t>页</a:t>
            </a:r>
            <a:endParaRPr lang="zh-CN" altLang="en-US" sz="1800">
              <a:latin typeface="Arial" charset="0"/>
            </a:endParaRPr>
          </a:p>
        </p:txBody>
      </p:sp>
      <p:sp>
        <p:nvSpPr>
          <p:cNvPr id="1308674"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08675" name="Rectangle 3"/>
          <p:cNvSpPr>
            <a:spLocks noGrp="1" noChangeArrowheads="1"/>
          </p:cNvSpPr>
          <p:nvPr>
            <p:ph type="body" idx="1"/>
          </p:nvPr>
        </p:nvSpPr>
        <p:spPr>
          <a:xfrm>
            <a:off x="206375" y="684213"/>
            <a:ext cx="8686800" cy="1844675"/>
          </a:xfrm>
        </p:spPr>
        <p:txBody>
          <a:bodyPr/>
          <a:lstStyle/>
          <a:p>
            <a:pPr>
              <a:lnSpc>
                <a:spcPct val="110000"/>
              </a:lnSpc>
              <a:spcBef>
                <a:spcPct val="0"/>
              </a:spcBef>
            </a:pPr>
            <a:r>
              <a:rPr lang="zh-CN" altLang="en-US">
                <a:solidFill>
                  <a:srgbClr val="66FF66"/>
                </a:solidFill>
              </a:rPr>
              <a:t>线索二叉树</a:t>
            </a:r>
          </a:p>
          <a:p>
            <a:pPr eaLnBrk="0" hangingPunct="0">
              <a:lnSpc>
                <a:spcPct val="110000"/>
              </a:lnSpc>
              <a:spcBef>
                <a:spcPct val="0"/>
              </a:spcBef>
              <a:buClrTx/>
              <a:buFontTx/>
              <a:buNone/>
            </a:pPr>
            <a:r>
              <a:rPr lang="zh-CN" altLang="en-US" sz="3200"/>
              <a:t>	    遍历二叉树的结果可求得结点的一个线性序列。</a:t>
            </a:r>
            <a:endParaRPr lang="en-US" altLang="zh-CN" sz="3200"/>
          </a:p>
        </p:txBody>
      </p:sp>
      <p:sp>
        <p:nvSpPr>
          <p:cNvPr id="1308676" name="Text Box 4"/>
          <p:cNvSpPr txBox="1">
            <a:spLocks noChangeArrowheads="1"/>
          </p:cNvSpPr>
          <p:nvPr/>
        </p:nvSpPr>
        <p:spPr bwMode="auto">
          <a:xfrm>
            <a:off x="466725" y="5086350"/>
            <a:ext cx="5786438" cy="579438"/>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3200">
                <a:solidFill>
                  <a:srgbClr val="FFFF66"/>
                </a:solidFill>
              </a:rPr>
              <a:t>   </a:t>
            </a:r>
            <a:r>
              <a:rPr lang="zh-CN" altLang="en-US" sz="3200"/>
              <a:t>中序序列：</a:t>
            </a:r>
            <a:r>
              <a:rPr lang="en-US" altLang="zh-CN" sz="3200"/>
              <a:t>D B G E A F C</a:t>
            </a:r>
          </a:p>
        </p:txBody>
      </p:sp>
      <p:sp>
        <p:nvSpPr>
          <p:cNvPr id="1308705" name="Text Box 33"/>
          <p:cNvSpPr txBox="1">
            <a:spLocks noChangeArrowheads="1"/>
          </p:cNvSpPr>
          <p:nvPr/>
        </p:nvSpPr>
        <p:spPr bwMode="auto">
          <a:xfrm>
            <a:off x="406400" y="3608388"/>
            <a:ext cx="1555750" cy="641350"/>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b="0">
                <a:latin typeface="隶书" pitchFamily="49" charset="-122"/>
                <a:ea typeface="隶书" pitchFamily="49" charset="-122"/>
              </a:rPr>
              <a:t>例如：</a:t>
            </a:r>
            <a:endParaRPr lang="en-US" altLang="zh-CN" b="0"/>
          </a:p>
        </p:txBody>
      </p:sp>
      <p:sp>
        <p:nvSpPr>
          <p:cNvPr id="1308706" name="Rectangle 34"/>
          <p:cNvSpPr>
            <a:spLocks noChangeArrowheads="1"/>
          </p:cNvSpPr>
          <p:nvPr/>
        </p:nvSpPr>
        <p:spPr bwMode="auto">
          <a:xfrm>
            <a:off x="466725" y="5741988"/>
            <a:ext cx="5767388" cy="579437"/>
          </a:xfrm>
          <a:prstGeom prst="rect">
            <a:avLst/>
          </a:prstGeom>
          <a:noFill/>
          <a:ln w="9525" cap="rnd">
            <a:noFill/>
            <a:miter lim="800000"/>
            <a:headEnd/>
            <a:tailEnd/>
          </a:ln>
          <a:effectLst/>
        </p:spPr>
        <p:txBody>
          <a:bodyPr>
            <a:spAutoFit/>
          </a:bodyPr>
          <a:lstStyle/>
          <a:p>
            <a:pPr algn="l" eaLnBrk="1" hangingPunct="1">
              <a:spcBef>
                <a:spcPct val="50000"/>
              </a:spcBef>
              <a:buClrTx/>
              <a:buFontTx/>
              <a:buNone/>
            </a:pPr>
            <a:r>
              <a:rPr lang="zh-CN" altLang="en-US" sz="3200"/>
              <a:t>   后序序列：</a:t>
            </a:r>
            <a:r>
              <a:rPr lang="en-US" altLang="zh-CN" sz="3200"/>
              <a:t>D G E B F C A</a:t>
            </a:r>
          </a:p>
        </p:txBody>
      </p:sp>
      <p:sp>
        <p:nvSpPr>
          <p:cNvPr id="1308707" name="Rectangle 35"/>
          <p:cNvSpPr>
            <a:spLocks noChangeArrowheads="1"/>
          </p:cNvSpPr>
          <p:nvPr/>
        </p:nvSpPr>
        <p:spPr bwMode="auto">
          <a:xfrm>
            <a:off x="466725" y="4370388"/>
            <a:ext cx="5815013" cy="579437"/>
          </a:xfrm>
          <a:prstGeom prst="rect">
            <a:avLst/>
          </a:prstGeom>
          <a:noFill/>
          <a:ln w="9525" cap="rnd">
            <a:noFill/>
            <a:miter lim="800000"/>
            <a:headEnd/>
            <a:tailEnd/>
          </a:ln>
          <a:effectLst/>
        </p:spPr>
        <p:txBody>
          <a:bodyPr>
            <a:spAutoFit/>
          </a:bodyPr>
          <a:lstStyle/>
          <a:p>
            <a:pPr algn="l" eaLnBrk="1" hangingPunct="1">
              <a:spcBef>
                <a:spcPct val="50000"/>
              </a:spcBef>
              <a:buClrTx/>
              <a:buFontTx/>
              <a:buNone/>
            </a:pPr>
            <a:r>
              <a:rPr lang="zh-CN" altLang="en-US" sz="3200"/>
              <a:t>   先序序列：</a:t>
            </a:r>
            <a:r>
              <a:rPr lang="en-US" altLang="zh-CN" sz="3200"/>
              <a:t>A B D E G C F </a:t>
            </a:r>
          </a:p>
        </p:txBody>
      </p:sp>
      <p:grpSp>
        <p:nvGrpSpPr>
          <p:cNvPr id="1308780" name="Group 108"/>
          <p:cNvGrpSpPr>
            <a:grpSpLocks/>
          </p:cNvGrpSpPr>
          <p:nvPr/>
        </p:nvGrpSpPr>
        <p:grpSpPr bwMode="auto">
          <a:xfrm>
            <a:off x="5786438" y="3651250"/>
            <a:ext cx="3076575" cy="2522538"/>
            <a:chOff x="3645" y="2300"/>
            <a:chExt cx="1938" cy="1589"/>
          </a:xfrm>
        </p:grpSpPr>
        <p:sp>
          <p:nvSpPr>
            <p:cNvPr id="1308767" name="Line 95"/>
            <p:cNvSpPr>
              <a:spLocks noChangeShapeType="1"/>
            </p:cNvSpPr>
            <p:nvPr/>
          </p:nvSpPr>
          <p:spPr bwMode="auto">
            <a:xfrm flipH="1">
              <a:off x="4457" y="3431"/>
              <a:ext cx="105" cy="161"/>
            </a:xfrm>
            <a:prstGeom prst="line">
              <a:avLst/>
            </a:prstGeom>
            <a:noFill/>
            <a:ln w="38100" cap="rnd">
              <a:solidFill>
                <a:schemeClr val="tx1"/>
              </a:solidFill>
              <a:round/>
              <a:headEnd/>
              <a:tailEnd/>
            </a:ln>
            <a:effectLst/>
          </p:spPr>
          <p:txBody>
            <a:bodyPr/>
            <a:lstStyle/>
            <a:p>
              <a:endParaRPr lang="zh-CN" altLang="en-US"/>
            </a:p>
          </p:txBody>
        </p:sp>
        <p:sp>
          <p:nvSpPr>
            <p:cNvPr id="1308768" name="Oval 96"/>
            <p:cNvSpPr>
              <a:spLocks noChangeArrowheads="1"/>
            </p:cNvSpPr>
            <p:nvPr/>
          </p:nvSpPr>
          <p:spPr bwMode="auto">
            <a:xfrm>
              <a:off x="4256" y="3592"/>
              <a:ext cx="331"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G</a:t>
              </a:r>
            </a:p>
          </p:txBody>
        </p:sp>
        <p:sp>
          <p:nvSpPr>
            <p:cNvPr id="1308769" name="Line 97"/>
            <p:cNvSpPr>
              <a:spLocks noChangeShapeType="1"/>
            </p:cNvSpPr>
            <p:nvPr/>
          </p:nvSpPr>
          <p:spPr bwMode="auto">
            <a:xfrm flipH="1">
              <a:off x="4400" y="2542"/>
              <a:ext cx="284" cy="227"/>
            </a:xfrm>
            <a:prstGeom prst="line">
              <a:avLst/>
            </a:prstGeom>
            <a:noFill/>
            <a:ln w="38100" cap="rnd">
              <a:solidFill>
                <a:schemeClr val="tx1"/>
              </a:solidFill>
              <a:round/>
              <a:headEnd/>
              <a:tailEnd/>
            </a:ln>
            <a:effectLst/>
          </p:spPr>
          <p:txBody>
            <a:bodyPr/>
            <a:lstStyle/>
            <a:p>
              <a:endParaRPr lang="zh-CN" altLang="en-US"/>
            </a:p>
          </p:txBody>
        </p:sp>
        <p:sp>
          <p:nvSpPr>
            <p:cNvPr id="1308770" name="Line 98"/>
            <p:cNvSpPr>
              <a:spLocks noChangeShapeType="1"/>
            </p:cNvSpPr>
            <p:nvPr/>
          </p:nvSpPr>
          <p:spPr bwMode="auto">
            <a:xfrm>
              <a:off x="4980" y="2537"/>
              <a:ext cx="299" cy="204"/>
            </a:xfrm>
            <a:prstGeom prst="line">
              <a:avLst/>
            </a:prstGeom>
            <a:noFill/>
            <a:ln w="38100" cap="rnd">
              <a:solidFill>
                <a:schemeClr val="tx1"/>
              </a:solidFill>
              <a:round/>
              <a:headEnd/>
              <a:tailEnd/>
            </a:ln>
            <a:effectLst/>
          </p:spPr>
          <p:txBody>
            <a:bodyPr/>
            <a:lstStyle/>
            <a:p>
              <a:endParaRPr lang="zh-CN" altLang="en-US"/>
            </a:p>
          </p:txBody>
        </p:sp>
        <p:sp>
          <p:nvSpPr>
            <p:cNvPr id="1308771" name="Line 99"/>
            <p:cNvSpPr>
              <a:spLocks noChangeShapeType="1"/>
            </p:cNvSpPr>
            <p:nvPr/>
          </p:nvSpPr>
          <p:spPr bwMode="auto">
            <a:xfrm>
              <a:off x="4313" y="2944"/>
              <a:ext cx="251" cy="225"/>
            </a:xfrm>
            <a:prstGeom prst="line">
              <a:avLst/>
            </a:prstGeom>
            <a:noFill/>
            <a:ln w="38100" cap="rnd">
              <a:solidFill>
                <a:schemeClr val="tx1"/>
              </a:solidFill>
              <a:round/>
              <a:headEnd/>
              <a:tailEnd/>
            </a:ln>
            <a:effectLst/>
          </p:spPr>
          <p:txBody>
            <a:bodyPr/>
            <a:lstStyle/>
            <a:p>
              <a:endParaRPr lang="zh-CN" altLang="en-US"/>
            </a:p>
          </p:txBody>
        </p:sp>
        <p:sp>
          <p:nvSpPr>
            <p:cNvPr id="1308772" name="Line 100"/>
            <p:cNvSpPr>
              <a:spLocks noChangeShapeType="1"/>
            </p:cNvSpPr>
            <p:nvPr/>
          </p:nvSpPr>
          <p:spPr bwMode="auto">
            <a:xfrm flipH="1">
              <a:off x="5165" y="2944"/>
              <a:ext cx="205" cy="222"/>
            </a:xfrm>
            <a:prstGeom prst="line">
              <a:avLst/>
            </a:prstGeom>
            <a:noFill/>
            <a:ln w="38100" cap="rnd">
              <a:solidFill>
                <a:schemeClr val="tx1"/>
              </a:solidFill>
              <a:round/>
              <a:headEnd/>
              <a:tailEnd/>
            </a:ln>
            <a:effectLst/>
          </p:spPr>
          <p:txBody>
            <a:bodyPr/>
            <a:lstStyle/>
            <a:p>
              <a:endParaRPr lang="zh-CN" altLang="en-US"/>
            </a:p>
          </p:txBody>
        </p:sp>
        <p:sp>
          <p:nvSpPr>
            <p:cNvPr id="1308773" name="Line 101"/>
            <p:cNvSpPr>
              <a:spLocks noChangeShapeType="1"/>
            </p:cNvSpPr>
            <p:nvPr/>
          </p:nvSpPr>
          <p:spPr bwMode="auto">
            <a:xfrm flipH="1">
              <a:off x="3918" y="2940"/>
              <a:ext cx="227" cy="198"/>
            </a:xfrm>
            <a:prstGeom prst="line">
              <a:avLst/>
            </a:prstGeom>
            <a:noFill/>
            <a:ln w="38100" cap="rnd">
              <a:solidFill>
                <a:schemeClr val="tx1"/>
              </a:solidFill>
              <a:round/>
              <a:headEnd/>
              <a:tailEnd/>
            </a:ln>
            <a:effectLst/>
          </p:spPr>
          <p:txBody>
            <a:bodyPr/>
            <a:lstStyle/>
            <a:p>
              <a:endParaRPr lang="zh-CN" altLang="en-US"/>
            </a:p>
          </p:txBody>
        </p:sp>
        <p:sp>
          <p:nvSpPr>
            <p:cNvPr id="1308774" name="Oval 102"/>
            <p:cNvSpPr>
              <a:spLocks noChangeArrowheads="1"/>
            </p:cNvSpPr>
            <p:nvPr/>
          </p:nvSpPr>
          <p:spPr bwMode="auto">
            <a:xfrm>
              <a:off x="4668" y="2300"/>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A</a:t>
              </a:r>
            </a:p>
          </p:txBody>
        </p:sp>
        <p:sp>
          <p:nvSpPr>
            <p:cNvPr id="1308775" name="Oval 103"/>
            <p:cNvSpPr>
              <a:spLocks noChangeArrowheads="1"/>
            </p:cNvSpPr>
            <p:nvPr/>
          </p:nvSpPr>
          <p:spPr bwMode="auto">
            <a:xfrm>
              <a:off x="4969" y="3150"/>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F</a:t>
              </a:r>
            </a:p>
          </p:txBody>
        </p:sp>
        <p:sp>
          <p:nvSpPr>
            <p:cNvPr id="1308776" name="Oval 104"/>
            <p:cNvSpPr>
              <a:spLocks noChangeArrowheads="1"/>
            </p:cNvSpPr>
            <p:nvPr/>
          </p:nvSpPr>
          <p:spPr bwMode="auto">
            <a:xfrm>
              <a:off x="4449" y="3150"/>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E</a:t>
              </a:r>
            </a:p>
          </p:txBody>
        </p:sp>
        <p:sp>
          <p:nvSpPr>
            <p:cNvPr id="1308777" name="Oval 105"/>
            <p:cNvSpPr>
              <a:spLocks noChangeArrowheads="1"/>
            </p:cNvSpPr>
            <p:nvPr/>
          </p:nvSpPr>
          <p:spPr bwMode="auto">
            <a:xfrm>
              <a:off x="3645" y="3110"/>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D</a:t>
              </a:r>
            </a:p>
          </p:txBody>
        </p:sp>
        <p:sp>
          <p:nvSpPr>
            <p:cNvPr id="1308778" name="Oval 106"/>
            <p:cNvSpPr>
              <a:spLocks noChangeArrowheads="1"/>
            </p:cNvSpPr>
            <p:nvPr/>
          </p:nvSpPr>
          <p:spPr bwMode="auto">
            <a:xfrm>
              <a:off x="5253" y="2683"/>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C</a:t>
              </a:r>
            </a:p>
          </p:txBody>
        </p:sp>
        <p:sp>
          <p:nvSpPr>
            <p:cNvPr id="1308779" name="Oval 107"/>
            <p:cNvSpPr>
              <a:spLocks noChangeArrowheads="1"/>
            </p:cNvSpPr>
            <p:nvPr/>
          </p:nvSpPr>
          <p:spPr bwMode="auto">
            <a:xfrm>
              <a:off x="4071" y="2683"/>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B</a:t>
              </a:r>
            </a:p>
          </p:txBody>
        </p:sp>
      </p:grpSp>
      <p:sp>
        <p:nvSpPr>
          <p:cNvPr id="1308781" name="Rectangle 109"/>
          <p:cNvSpPr>
            <a:spLocks noChangeArrowheads="1"/>
          </p:cNvSpPr>
          <p:nvPr/>
        </p:nvSpPr>
        <p:spPr bwMode="auto">
          <a:xfrm>
            <a:off x="206375" y="2349500"/>
            <a:ext cx="8686800" cy="1258888"/>
          </a:xfrm>
          <a:prstGeom prst="rect">
            <a:avLst/>
          </a:prstGeom>
          <a:noFill/>
          <a:ln w="9525">
            <a:noFill/>
            <a:miter lim="800000"/>
            <a:headEnd/>
            <a:tailEnd/>
          </a:ln>
          <a:effectLst/>
        </p:spPr>
        <p:txBody>
          <a:bodyPr lIns="92075" tIns="46038" rIns="92075" bIns="46038"/>
          <a:lstStyle/>
          <a:p>
            <a:pPr marL="342900" indent="-342900" algn="l">
              <a:lnSpc>
                <a:spcPct val="110000"/>
              </a:lnSpc>
              <a:spcBef>
                <a:spcPct val="0"/>
              </a:spcBef>
              <a:buClrTx/>
              <a:buSzPct val="70000"/>
              <a:buFontTx/>
              <a:buNone/>
            </a:pPr>
            <a:r>
              <a:rPr lang="zh-CN" altLang="en-US" sz="3200">
                <a:latin typeface="Arial" charset="0"/>
              </a:rPr>
              <a:t>	    指向线性序列中的“前趋”和 “后继” 的指针，称作</a:t>
            </a:r>
            <a:r>
              <a:rPr lang="zh-CN" altLang="en-US" sz="3200">
                <a:solidFill>
                  <a:schemeClr val="hlink"/>
                </a:solidFill>
                <a:latin typeface="Arial" charset="0"/>
              </a:rPr>
              <a:t>“</a:t>
            </a:r>
            <a:r>
              <a:rPr lang="zh-CN" altLang="en-US" sz="3200">
                <a:solidFill>
                  <a:srgbClr val="00FFFF"/>
                </a:solidFill>
                <a:latin typeface="Arial" charset="0"/>
              </a:rPr>
              <a:t>线索</a:t>
            </a:r>
            <a:r>
              <a:rPr lang="zh-CN" altLang="en-US" sz="3200">
                <a:solidFill>
                  <a:schemeClr val="hlink"/>
                </a:solidFill>
                <a:latin typeface="Arial" charset="0"/>
              </a:rPr>
              <a:t>”</a:t>
            </a:r>
            <a:r>
              <a:rPr lang="zh-CN" altLang="en-US" sz="3200">
                <a:latin typeface="Arial"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87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87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87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86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87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87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6" grpId="0"/>
      <p:bldP spid="1308705" grpId="0"/>
      <p:bldP spid="1308706" grpId="0"/>
      <p:bldP spid="1308707" grpId="0"/>
      <p:bldP spid="1308781"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4"/>
          <p:cNvSpPr>
            <a:spLocks noGrp="1"/>
          </p:cNvSpPr>
          <p:nvPr>
            <p:ph type="sldNum" sz="quarter" idx="11"/>
          </p:nvPr>
        </p:nvSpPr>
        <p:spPr/>
        <p:txBody>
          <a:bodyPr/>
          <a:lstStyle/>
          <a:p>
            <a:r>
              <a:rPr lang="zh-CN" altLang="en-US"/>
              <a:t>第 </a:t>
            </a:r>
            <a:fld id="{97F78532-418A-4241-B478-71424BEC4B5D}" type="slidenum">
              <a:rPr lang="zh-CN" altLang="en-US" b="1">
                <a:solidFill>
                  <a:srgbClr val="66CCFF"/>
                </a:solidFill>
              </a:rPr>
              <a:pPr/>
              <a:t>104</a:t>
            </a:fld>
            <a:r>
              <a:rPr lang="en-US" altLang="zh-CN" b="1"/>
              <a:t> </a:t>
            </a:r>
            <a:r>
              <a:rPr lang="zh-CN" altLang="en-US"/>
              <a:t>页</a:t>
            </a:r>
            <a:endParaRPr lang="zh-CN" altLang="en-US" sz="1800">
              <a:latin typeface="Arial" charset="0"/>
            </a:endParaRPr>
          </a:p>
        </p:txBody>
      </p:sp>
      <p:sp>
        <p:nvSpPr>
          <p:cNvPr id="1309698"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09699" name="Rectangle 3"/>
          <p:cNvSpPr>
            <a:spLocks noGrp="1" noChangeArrowheads="1"/>
          </p:cNvSpPr>
          <p:nvPr>
            <p:ph type="body" idx="1"/>
          </p:nvPr>
        </p:nvSpPr>
        <p:spPr>
          <a:xfrm>
            <a:off x="206375" y="684213"/>
            <a:ext cx="8686800" cy="1935162"/>
          </a:xfrm>
        </p:spPr>
        <p:txBody>
          <a:bodyPr/>
          <a:lstStyle/>
          <a:p>
            <a:pPr>
              <a:lnSpc>
                <a:spcPct val="110000"/>
              </a:lnSpc>
              <a:spcBef>
                <a:spcPct val="0"/>
              </a:spcBef>
            </a:pPr>
            <a:r>
              <a:rPr lang="zh-CN" altLang="en-US">
                <a:solidFill>
                  <a:srgbClr val="66FF66"/>
                </a:solidFill>
              </a:rPr>
              <a:t>线索二叉树</a:t>
            </a:r>
          </a:p>
          <a:p>
            <a:pPr eaLnBrk="0" hangingPunct="0">
              <a:lnSpc>
                <a:spcPct val="110000"/>
              </a:lnSpc>
              <a:spcBef>
                <a:spcPct val="0"/>
              </a:spcBef>
              <a:buClrTx/>
              <a:buFontTx/>
              <a:buNone/>
            </a:pPr>
            <a:r>
              <a:rPr lang="zh-CN" altLang="en-US" sz="3200"/>
              <a:t>	</a:t>
            </a:r>
            <a:r>
              <a:rPr lang="zh-CN" altLang="en-US" sz="3200">
                <a:solidFill>
                  <a:schemeClr val="tx1"/>
                </a:solidFill>
              </a:rPr>
              <a:t>如何在二叉链表中保存线索？</a:t>
            </a:r>
          </a:p>
          <a:p>
            <a:pPr>
              <a:buClr>
                <a:srgbClr val="CC6600"/>
              </a:buClr>
              <a:buSzTx/>
              <a:buFont typeface="Wingdings 2" pitchFamily="18" charset="2"/>
              <a:buNone/>
            </a:pPr>
            <a:r>
              <a:rPr lang="en-US" altLang="zh-CN" sz="3200">
                <a:solidFill>
                  <a:schemeClr val="tx1"/>
                </a:solidFill>
              </a:rPr>
              <a:t>                       ——</a:t>
            </a:r>
            <a:r>
              <a:rPr lang="zh-CN" altLang="en-US" sz="3200">
                <a:solidFill>
                  <a:schemeClr val="tx1"/>
                </a:solidFill>
              </a:rPr>
              <a:t>借用结点的空链域保存线索</a:t>
            </a:r>
          </a:p>
        </p:txBody>
      </p:sp>
      <p:sp>
        <p:nvSpPr>
          <p:cNvPr id="1309773" name="Text Box 77"/>
          <p:cNvSpPr txBox="1">
            <a:spLocks noChangeArrowheads="1"/>
          </p:cNvSpPr>
          <p:nvPr/>
        </p:nvSpPr>
        <p:spPr bwMode="auto">
          <a:xfrm>
            <a:off x="179388" y="5319713"/>
            <a:ext cx="7272337" cy="57943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3200">
                <a:solidFill>
                  <a:srgbClr val="FFFF66"/>
                </a:solidFill>
                <a:latin typeface="宋体" pitchFamily="2" charset="-122"/>
              </a:rPr>
              <a:t> </a:t>
            </a:r>
            <a:r>
              <a:rPr lang="zh-CN" altLang="en-US" sz="3200">
                <a:latin typeface="宋体" pitchFamily="2" charset="-122"/>
              </a:rPr>
              <a:t>中序序列：</a:t>
            </a:r>
            <a:r>
              <a:rPr lang="en-US" altLang="zh-CN" sz="3200">
                <a:latin typeface="宋体" pitchFamily="2" charset="-122"/>
              </a:rPr>
              <a:t>D B G E A F C</a:t>
            </a:r>
          </a:p>
        </p:txBody>
      </p:sp>
      <p:sp>
        <p:nvSpPr>
          <p:cNvPr id="1309775" name="Freeform 79"/>
          <p:cNvSpPr>
            <a:spLocks/>
          </p:cNvSpPr>
          <p:nvPr/>
        </p:nvSpPr>
        <p:spPr bwMode="auto">
          <a:xfrm>
            <a:off x="1117600" y="3706813"/>
            <a:ext cx="439738" cy="573087"/>
          </a:xfrm>
          <a:custGeom>
            <a:avLst/>
            <a:gdLst/>
            <a:ahLst/>
            <a:cxnLst>
              <a:cxn ang="0">
                <a:pos x="0" y="411"/>
              </a:cxn>
              <a:cxn ang="0">
                <a:pos x="131" y="288"/>
              </a:cxn>
              <a:cxn ang="0">
                <a:pos x="269" y="0"/>
              </a:cxn>
            </a:cxnLst>
            <a:rect l="0" t="0" r="r" b="b"/>
            <a:pathLst>
              <a:path w="269" h="411">
                <a:moveTo>
                  <a:pt x="0" y="411"/>
                </a:moveTo>
                <a:lnTo>
                  <a:pt x="131" y="288"/>
                </a:lnTo>
                <a:lnTo>
                  <a:pt x="269" y="0"/>
                </a:ln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09776" name="Freeform 80"/>
          <p:cNvSpPr>
            <a:spLocks/>
          </p:cNvSpPr>
          <p:nvPr/>
        </p:nvSpPr>
        <p:spPr bwMode="auto">
          <a:xfrm>
            <a:off x="1422400" y="3706813"/>
            <a:ext cx="269875" cy="1274762"/>
          </a:xfrm>
          <a:custGeom>
            <a:avLst/>
            <a:gdLst/>
            <a:ahLst/>
            <a:cxnLst>
              <a:cxn ang="0">
                <a:pos x="137" y="723"/>
              </a:cxn>
              <a:cxn ang="0">
                <a:pos x="33" y="588"/>
              </a:cxn>
              <a:cxn ang="0">
                <a:pos x="334" y="0"/>
              </a:cxn>
            </a:cxnLst>
            <a:rect l="0" t="0" r="r" b="b"/>
            <a:pathLst>
              <a:path w="334" h="723">
                <a:moveTo>
                  <a:pt x="137" y="723"/>
                </a:moveTo>
                <a:cubicBezTo>
                  <a:pt x="120" y="701"/>
                  <a:pt x="0" y="708"/>
                  <a:pt x="33" y="588"/>
                </a:cubicBezTo>
                <a:cubicBezTo>
                  <a:pt x="66" y="468"/>
                  <a:pt x="271" y="122"/>
                  <a:pt x="334" y="0"/>
                </a:cubicBez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09777" name="Freeform 81"/>
          <p:cNvSpPr>
            <a:spLocks/>
          </p:cNvSpPr>
          <p:nvPr/>
        </p:nvSpPr>
        <p:spPr bwMode="auto">
          <a:xfrm>
            <a:off x="2287588" y="3062288"/>
            <a:ext cx="180975" cy="1193800"/>
          </a:xfrm>
          <a:custGeom>
            <a:avLst/>
            <a:gdLst/>
            <a:ahLst/>
            <a:cxnLst>
              <a:cxn ang="0">
                <a:pos x="0" y="802"/>
              </a:cxn>
              <a:cxn ang="0">
                <a:pos x="107" y="658"/>
              </a:cxn>
              <a:cxn ang="0">
                <a:pos x="107" y="332"/>
              </a:cxn>
              <a:cxn ang="0">
                <a:pos x="113" y="0"/>
              </a:cxn>
            </a:cxnLst>
            <a:rect l="0" t="0" r="r" b="b"/>
            <a:pathLst>
              <a:path w="113" h="802">
                <a:moveTo>
                  <a:pt x="0" y="802"/>
                </a:moveTo>
                <a:lnTo>
                  <a:pt x="107" y="658"/>
                </a:lnTo>
                <a:lnTo>
                  <a:pt x="107" y="332"/>
                </a:lnTo>
                <a:lnTo>
                  <a:pt x="113" y="0"/>
                </a:ln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09778" name="Freeform 82"/>
          <p:cNvSpPr>
            <a:spLocks/>
          </p:cNvSpPr>
          <p:nvPr/>
        </p:nvSpPr>
        <p:spPr bwMode="auto">
          <a:xfrm>
            <a:off x="2652713" y="3062288"/>
            <a:ext cx="179387" cy="1173162"/>
          </a:xfrm>
          <a:custGeom>
            <a:avLst/>
            <a:gdLst/>
            <a:ahLst/>
            <a:cxnLst>
              <a:cxn ang="0">
                <a:pos x="112" y="789"/>
              </a:cxn>
              <a:cxn ang="0">
                <a:pos x="6" y="682"/>
              </a:cxn>
              <a:cxn ang="0">
                <a:pos x="0" y="0"/>
              </a:cxn>
            </a:cxnLst>
            <a:rect l="0" t="0" r="r" b="b"/>
            <a:pathLst>
              <a:path w="112" h="789">
                <a:moveTo>
                  <a:pt x="112" y="789"/>
                </a:moveTo>
                <a:lnTo>
                  <a:pt x="6" y="682"/>
                </a:lnTo>
                <a:lnTo>
                  <a:pt x="0" y="0"/>
                </a:ln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09779" name="Freeform 83"/>
          <p:cNvSpPr>
            <a:spLocks/>
          </p:cNvSpPr>
          <p:nvPr/>
        </p:nvSpPr>
        <p:spPr bwMode="auto">
          <a:xfrm>
            <a:off x="3309938" y="3668713"/>
            <a:ext cx="303212" cy="530225"/>
          </a:xfrm>
          <a:custGeom>
            <a:avLst/>
            <a:gdLst/>
            <a:ahLst/>
            <a:cxnLst>
              <a:cxn ang="0">
                <a:pos x="0" y="356"/>
              </a:cxn>
              <a:cxn ang="0">
                <a:pos x="163" y="281"/>
              </a:cxn>
              <a:cxn ang="0">
                <a:pos x="182" y="0"/>
              </a:cxn>
            </a:cxnLst>
            <a:rect l="0" t="0" r="r" b="b"/>
            <a:pathLst>
              <a:path w="189" h="356">
                <a:moveTo>
                  <a:pt x="0" y="356"/>
                </a:moveTo>
                <a:cubicBezTo>
                  <a:pt x="27" y="344"/>
                  <a:pt x="133" y="340"/>
                  <a:pt x="163" y="281"/>
                </a:cubicBezTo>
                <a:cubicBezTo>
                  <a:pt x="189" y="213"/>
                  <a:pt x="178" y="59"/>
                  <a:pt x="182" y="0"/>
                </a:cubicBez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09780" name="Freeform 84"/>
          <p:cNvSpPr>
            <a:spLocks/>
          </p:cNvSpPr>
          <p:nvPr/>
        </p:nvSpPr>
        <p:spPr bwMode="auto">
          <a:xfrm>
            <a:off x="2051050" y="4411663"/>
            <a:ext cx="398463" cy="600075"/>
          </a:xfrm>
          <a:custGeom>
            <a:avLst/>
            <a:gdLst/>
            <a:ahLst/>
            <a:cxnLst>
              <a:cxn ang="0">
                <a:pos x="0" y="375"/>
              </a:cxn>
              <a:cxn ang="0">
                <a:pos x="213" y="288"/>
              </a:cxn>
              <a:cxn ang="0">
                <a:pos x="238" y="0"/>
              </a:cxn>
            </a:cxnLst>
            <a:rect l="0" t="0" r="r" b="b"/>
            <a:pathLst>
              <a:path w="248" h="375">
                <a:moveTo>
                  <a:pt x="0" y="375"/>
                </a:moveTo>
                <a:cubicBezTo>
                  <a:pt x="35" y="361"/>
                  <a:pt x="173" y="350"/>
                  <a:pt x="213" y="288"/>
                </a:cubicBezTo>
                <a:cubicBezTo>
                  <a:pt x="248" y="225"/>
                  <a:pt x="233" y="60"/>
                  <a:pt x="238" y="0"/>
                </a:cubicBez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09782" name="Line 86"/>
          <p:cNvSpPr>
            <a:spLocks noChangeShapeType="1"/>
          </p:cNvSpPr>
          <p:nvPr/>
        </p:nvSpPr>
        <p:spPr bwMode="auto">
          <a:xfrm flipH="1">
            <a:off x="1962150" y="4441825"/>
            <a:ext cx="166688" cy="255588"/>
          </a:xfrm>
          <a:prstGeom prst="line">
            <a:avLst/>
          </a:prstGeom>
          <a:noFill/>
          <a:ln w="38100" cap="rnd">
            <a:solidFill>
              <a:schemeClr val="tx1"/>
            </a:solidFill>
            <a:round/>
            <a:headEnd/>
            <a:tailEnd/>
          </a:ln>
          <a:effectLst/>
        </p:spPr>
        <p:txBody>
          <a:bodyPr/>
          <a:lstStyle/>
          <a:p>
            <a:endParaRPr lang="zh-CN" altLang="en-US"/>
          </a:p>
        </p:txBody>
      </p:sp>
      <p:sp>
        <p:nvSpPr>
          <p:cNvPr id="1309784" name="Oval 88"/>
          <p:cNvSpPr>
            <a:spLocks noChangeArrowheads="1"/>
          </p:cNvSpPr>
          <p:nvPr/>
        </p:nvSpPr>
        <p:spPr bwMode="auto">
          <a:xfrm>
            <a:off x="1643063" y="4697413"/>
            <a:ext cx="525462" cy="47148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G</a:t>
            </a:r>
          </a:p>
        </p:txBody>
      </p:sp>
      <p:sp>
        <p:nvSpPr>
          <p:cNvPr id="1309786" name="Line 90"/>
          <p:cNvSpPr>
            <a:spLocks noChangeShapeType="1"/>
          </p:cNvSpPr>
          <p:nvPr/>
        </p:nvSpPr>
        <p:spPr bwMode="auto">
          <a:xfrm flipH="1">
            <a:off x="1871663" y="3030538"/>
            <a:ext cx="450850" cy="360362"/>
          </a:xfrm>
          <a:prstGeom prst="line">
            <a:avLst/>
          </a:prstGeom>
          <a:noFill/>
          <a:ln w="38100" cap="rnd">
            <a:solidFill>
              <a:schemeClr val="tx1"/>
            </a:solidFill>
            <a:round/>
            <a:headEnd/>
            <a:tailEnd/>
          </a:ln>
          <a:effectLst/>
        </p:spPr>
        <p:txBody>
          <a:bodyPr/>
          <a:lstStyle/>
          <a:p>
            <a:endParaRPr lang="zh-CN" altLang="en-US"/>
          </a:p>
        </p:txBody>
      </p:sp>
      <p:sp>
        <p:nvSpPr>
          <p:cNvPr id="1309787" name="Line 91"/>
          <p:cNvSpPr>
            <a:spLocks noChangeShapeType="1"/>
          </p:cNvSpPr>
          <p:nvPr/>
        </p:nvSpPr>
        <p:spPr bwMode="auto">
          <a:xfrm>
            <a:off x="2792413" y="3022600"/>
            <a:ext cx="474662" cy="323850"/>
          </a:xfrm>
          <a:prstGeom prst="line">
            <a:avLst/>
          </a:prstGeom>
          <a:noFill/>
          <a:ln w="38100" cap="rnd">
            <a:solidFill>
              <a:schemeClr val="tx1"/>
            </a:solidFill>
            <a:round/>
            <a:headEnd/>
            <a:tailEnd/>
          </a:ln>
          <a:effectLst/>
        </p:spPr>
        <p:txBody>
          <a:bodyPr/>
          <a:lstStyle/>
          <a:p>
            <a:endParaRPr lang="zh-CN" altLang="en-US"/>
          </a:p>
        </p:txBody>
      </p:sp>
      <p:sp>
        <p:nvSpPr>
          <p:cNvPr id="1309788" name="Line 92"/>
          <p:cNvSpPr>
            <a:spLocks noChangeShapeType="1"/>
          </p:cNvSpPr>
          <p:nvPr/>
        </p:nvSpPr>
        <p:spPr bwMode="auto">
          <a:xfrm>
            <a:off x="1733550" y="3668713"/>
            <a:ext cx="398463" cy="357187"/>
          </a:xfrm>
          <a:prstGeom prst="line">
            <a:avLst/>
          </a:prstGeom>
          <a:noFill/>
          <a:ln w="38100" cap="rnd">
            <a:solidFill>
              <a:schemeClr val="tx1"/>
            </a:solidFill>
            <a:round/>
            <a:headEnd/>
            <a:tailEnd/>
          </a:ln>
          <a:effectLst/>
        </p:spPr>
        <p:txBody>
          <a:bodyPr/>
          <a:lstStyle/>
          <a:p>
            <a:endParaRPr lang="zh-CN" altLang="en-US"/>
          </a:p>
        </p:txBody>
      </p:sp>
      <p:sp>
        <p:nvSpPr>
          <p:cNvPr id="1309789" name="Line 93"/>
          <p:cNvSpPr>
            <a:spLocks noChangeShapeType="1"/>
          </p:cNvSpPr>
          <p:nvPr/>
        </p:nvSpPr>
        <p:spPr bwMode="auto">
          <a:xfrm flipH="1">
            <a:off x="3086100" y="3668713"/>
            <a:ext cx="325438" cy="352425"/>
          </a:xfrm>
          <a:prstGeom prst="line">
            <a:avLst/>
          </a:prstGeom>
          <a:noFill/>
          <a:ln w="38100" cap="rnd">
            <a:solidFill>
              <a:schemeClr val="tx1"/>
            </a:solidFill>
            <a:round/>
            <a:headEnd/>
            <a:tailEnd/>
          </a:ln>
          <a:effectLst/>
        </p:spPr>
        <p:txBody>
          <a:bodyPr/>
          <a:lstStyle/>
          <a:p>
            <a:endParaRPr lang="zh-CN" altLang="en-US"/>
          </a:p>
        </p:txBody>
      </p:sp>
      <p:sp>
        <p:nvSpPr>
          <p:cNvPr id="1309790" name="Line 94"/>
          <p:cNvSpPr>
            <a:spLocks noChangeShapeType="1"/>
          </p:cNvSpPr>
          <p:nvPr/>
        </p:nvSpPr>
        <p:spPr bwMode="auto">
          <a:xfrm flipH="1">
            <a:off x="1106488" y="3662363"/>
            <a:ext cx="360362" cy="314325"/>
          </a:xfrm>
          <a:prstGeom prst="line">
            <a:avLst/>
          </a:prstGeom>
          <a:noFill/>
          <a:ln w="38100" cap="rnd">
            <a:solidFill>
              <a:schemeClr val="tx1"/>
            </a:solidFill>
            <a:round/>
            <a:headEnd/>
            <a:tailEnd/>
          </a:ln>
          <a:effectLst/>
        </p:spPr>
        <p:txBody>
          <a:bodyPr/>
          <a:lstStyle/>
          <a:p>
            <a:endParaRPr lang="zh-CN" altLang="en-US"/>
          </a:p>
        </p:txBody>
      </p:sp>
      <p:sp>
        <p:nvSpPr>
          <p:cNvPr id="1309792" name="Oval 96"/>
          <p:cNvSpPr>
            <a:spLocks noChangeArrowheads="1"/>
          </p:cNvSpPr>
          <p:nvPr/>
        </p:nvSpPr>
        <p:spPr bwMode="auto">
          <a:xfrm>
            <a:off x="2297113" y="2646363"/>
            <a:ext cx="523875" cy="47148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A</a:t>
            </a:r>
          </a:p>
        </p:txBody>
      </p:sp>
      <p:sp>
        <p:nvSpPr>
          <p:cNvPr id="1309795" name="Oval 99"/>
          <p:cNvSpPr>
            <a:spLocks noChangeArrowheads="1"/>
          </p:cNvSpPr>
          <p:nvPr/>
        </p:nvSpPr>
        <p:spPr bwMode="auto">
          <a:xfrm>
            <a:off x="2774950" y="3995738"/>
            <a:ext cx="523875" cy="47148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F</a:t>
            </a:r>
          </a:p>
        </p:txBody>
      </p:sp>
      <p:sp>
        <p:nvSpPr>
          <p:cNvPr id="1309798" name="Oval 102"/>
          <p:cNvSpPr>
            <a:spLocks noChangeArrowheads="1"/>
          </p:cNvSpPr>
          <p:nvPr/>
        </p:nvSpPr>
        <p:spPr bwMode="auto">
          <a:xfrm>
            <a:off x="1949450" y="3995738"/>
            <a:ext cx="523875" cy="47148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E</a:t>
            </a:r>
          </a:p>
        </p:txBody>
      </p:sp>
      <p:sp>
        <p:nvSpPr>
          <p:cNvPr id="1309801" name="Oval 105"/>
          <p:cNvSpPr>
            <a:spLocks noChangeArrowheads="1"/>
          </p:cNvSpPr>
          <p:nvPr/>
        </p:nvSpPr>
        <p:spPr bwMode="auto">
          <a:xfrm>
            <a:off x="673100" y="3932238"/>
            <a:ext cx="523875" cy="47148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D</a:t>
            </a:r>
          </a:p>
        </p:txBody>
      </p:sp>
      <p:sp>
        <p:nvSpPr>
          <p:cNvPr id="1309804" name="Oval 108"/>
          <p:cNvSpPr>
            <a:spLocks noChangeArrowheads="1"/>
          </p:cNvSpPr>
          <p:nvPr/>
        </p:nvSpPr>
        <p:spPr bwMode="auto">
          <a:xfrm>
            <a:off x="3225800" y="3254375"/>
            <a:ext cx="523875" cy="471488"/>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C</a:t>
            </a:r>
          </a:p>
        </p:txBody>
      </p:sp>
      <p:sp>
        <p:nvSpPr>
          <p:cNvPr id="1309807" name="Oval 111"/>
          <p:cNvSpPr>
            <a:spLocks noChangeArrowheads="1"/>
          </p:cNvSpPr>
          <p:nvPr/>
        </p:nvSpPr>
        <p:spPr bwMode="auto">
          <a:xfrm>
            <a:off x="1349375" y="3254375"/>
            <a:ext cx="523875" cy="471488"/>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B</a:t>
            </a:r>
          </a:p>
        </p:txBody>
      </p:sp>
      <p:sp>
        <p:nvSpPr>
          <p:cNvPr id="1309810" name="Line 114"/>
          <p:cNvSpPr>
            <a:spLocks noChangeShapeType="1"/>
          </p:cNvSpPr>
          <p:nvPr/>
        </p:nvSpPr>
        <p:spPr bwMode="auto">
          <a:xfrm flipV="1">
            <a:off x="8037513" y="3841750"/>
            <a:ext cx="0" cy="495300"/>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09811" name="Line 115"/>
          <p:cNvSpPr>
            <a:spLocks noChangeShapeType="1"/>
          </p:cNvSpPr>
          <p:nvPr/>
        </p:nvSpPr>
        <p:spPr bwMode="auto">
          <a:xfrm flipV="1">
            <a:off x="5337175" y="3821113"/>
            <a:ext cx="304800" cy="381000"/>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09812" name="Line 116"/>
          <p:cNvSpPr>
            <a:spLocks noChangeShapeType="1"/>
          </p:cNvSpPr>
          <p:nvPr/>
        </p:nvSpPr>
        <p:spPr bwMode="auto">
          <a:xfrm flipV="1">
            <a:off x="6237288" y="4471988"/>
            <a:ext cx="0" cy="533400"/>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09813" name="Line 117"/>
          <p:cNvSpPr>
            <a:spLocks noChangeShapeType="1"/>
          </p:cNvSpPr>
          <p:nvPr/>
        </p:nvSpPr>
        <p:spPr bwMode="auto">
          <a:xfrm flipH="1" flipV="1">
            <a:off x="7272338" y="3076575"/>
            <a:ext cx="0" cy="1181100"/>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09765" name="Freeform 69"/>
          <p:cNvSpPr>
            <a:spLocks/>
          </p:cNvSpPr>
          <p:nvPr/>
        </p:nvSpPr>
        <p:spPr bwMode="auto">
          <a:xfrm>
            <a:off x="5472113" y="3841750"/>
            <a:ext cx="228600" cy="1028700"/>
          </a:xfrm>
          <a:custGeom>
            <a:avLst/>
            <a:gdLst/>
            <a:ahLst/>
            <a:cxnLst>
              <a:cxn ang="0">
                <a:pos x="0" y="724"/>
              </a:cxn>
              <a:cxn ang="0">
                <a:pos x="363" y="438"/>
              </a:cxn>
              <a:cxn ang="0">
                <a:pos x="363" y="0"/>
              </a:cxn>
            </a:cxnLst>
            <a:rect l="0" t="0" r="r" b="b"/>
            <a:pathLst>
              <a:path w="363" h="724">
                <a:moveTo>
                  <a:pt x="0" y="724"/>
                </a:moveTo>
                <a:lnTo>
                  <a:pt x="363" y="438"/>
                </a:lnTo>
                <a:lnTo>
                  <a:pt x="363" y="0"/>
                </a:lnTo>
              </a:path>
            </a:pathLst>
          </a:custGeom>
          <a:noFill/>
          <a:ln w="38100" cap="rnd" cmpd="sng">
            <a:solidFill>
              <a:srgbClr val="FFFF00"/>
            </a:solidFill>
            <a:prstDash val="solid"/>
            <a:round/>
            <a:headEnd type="none" w="med" len="med"/>
            <a:tailEnd type="triangle" w="med" len="med"/>
          </a:ln>
          <a:effectLst/>
        </p:spPr>
        <p:txBody>
          <a:bodyPr/>
          <a:lstStyle/>
          <a:p>
            <a:endParaRPr lang="zh-CN" altLang="en-US"/>
          </a:p>
        </p:txBody>
      </p:sp>
      <p:sp>
        <p:nvSpPr>
          <p:cNvPr id="1309766" name="Line 70"/>
          <p:cNvSpPr>
            <a:spLocks noChangeShapeType="1"/>
          </p:cNvSpPr>
          <p:nvPr/>
        </p:nvSpPr>
        <p:spPr bwMode="auto">
          <a:xfrm flipH="1" flipV="1">
            <a:off x="6686550" y="3076575"/>
            <a:ext cx="0" cy="1181100"/>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09815" name="Text Box 119"/>
          <p:cNvSpPr txBox="1">
            <a:spLocks noChangeArrowheads="1"/>
          </p:cNvSpPr>
          <p:nvPr/>
        </p:nvSpPr>
        <p:spPr bwMode="auto">
          <a:xfrm>
            <a:off x="387350" y="5910263"/>
            <a:ext cx="8415338" cy="57943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3200"/>
              <a:t>包含 </a:t>
            </a:r>
            <a:r>
              <a:rPr lang="zh-CN" altLang="en-US" sz="3200">
                <a:latin typeface="Arial"/>
              </a:rPr>
              <a:t>“</a:t>
            </a:r>
            <a:r>
              <a:rPr lang="zh-CN" altLang="en-US" sz="3200">
                <a:solidFill>
                  <a:srgbClr val="FFFF00"/>
                </a:solidFill>
              </a:rPr>
              <a:t>线索</a:t>
            </a:r>
            <a:r>
              <a:rPr lang="zh-CN" altLang="en-US" sz="3200">
                <a:latin typeface="Arial"/>
              </a:rPr>
              <a:t>”</a:t>
            </a:r>
            <a:r>
              <a:rPr lang="zh-CN" altLang="en-US" sz="3200"/>
              <a:t> 的存储结构，称作 </a:t>
            </a:r>
            <a:r>
              <a:rPr lang="zh-CN" altLang="en-US" sz="3200">
                <a:latin typeface="Arial"/>
              </a:rPr>
              <a:t>“</a:t>
            </a:r>
            <a:r>
              <a:rPr lang="zh-CN" altLang="en-US" sz="3200">
                <a:solidFill>
                  <a:srgbClr val="FFFF00"/>
                </a:solidFill>
              </a:rPr>
              <a:t>线索链表</a:t>
            </a:r>
            <a:r>
              <a:rPr lang="zh-CN" altLang="en-US" sz="3200">
                <a:latin typeface="Arial"/>
              </a:rPr>
              <a:t>”</a:t>
            </a:r>
            <a:r>
              <a:rPr lang="zh-CN" altLang="en-US" sz="3200"/>
              <a:t>。</a:t>
            </a:r>
            <a:endParaRPr lang="en-US" altLang="zh-CN" sz="3200"/>
          </a:p>
        </p:txBody>
      </p:sp>
      <p:grpSp>
        <p:nvGrpSpPr>
          <p:cNvPr id="1309817" name="Group 121"/>
          <p:cNvGrpSpPr>
            <a:grpSpLocks/>
          </p:cNvGrpSpPr>
          <p:nvPr/>
        </p:nvGrpSpPr>
        <p:grpSpPr bwMode="auto">
          <a:xfrm>
            <a:off x="4392613" y="2511425"/>
            <a:ext cx="4410075" cy="2717800"/>
            <a:chOff x="1292" y="1820"/>
            <a:chExt cx="2892" cy="1727"/>
          </a:xfrm>
        </p:grpSpPr>
        <p:sp>
          <p:nvSpPr>
            <p:cNvPr id="1309818" name="Rectangle 122"/>
            <p:cNvSpPr>
              <a:spLocks noChangeArrowheads="1"/>
            </p:cNvSpPr>
            <p:nvPr/>
          </p:nvSpPr>
          <p:spPr bwMode="auto">
            <a:xfrm>
              <a:off x="1338" y="2799"/>
              <a:ext cx="712" cy="291"/>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09819" name="Line 123"/>
            <p:cNvSpPr>
              <a:spLocks noChangeShapeType="1"/>
            </p:cNvSpPr>
            <p:nvPr/>
          </p:nvSpPr>
          <p:spPr bwMode="auto">
            <a:xfrm>
              <a:off x="1560" y="2799"/>
              <a:ext cx="0" cy="291"/>
            </a:xfrm>
            <a:prstGeom prst="line">
              <a:avLst/>
            </a:prstGeom>
            <a:noFill/>
            <a:ln w="12700" cap="rnd">
              <a:solidFill>
                <a:schemeClr val="tx1"/>
              </a:solidFill>
              <a:round/>
              <a:headEnd/>
              <a:tailEnd/>
            </a:ln>
            <a:effectLst/>
          </p:spPr>
          <p:txBody>
            <a:bodyPr/>
            <a:lstStyle/>
            <a:p>
              <a:endParaRPr lang="zh-CN" altLang="en-US"/>
            </a:p>
          </p:txBody>
        </p:sp>
        <p:sp>
          <p:nvSpPr>
            <p:cNvPr id="1309820" name="Line 124"/>
            <p:cNvSpPr>
              <a:spLocks noChangeShapeType="1"/>
            </p:cNvSpPr>
            <p:nvPr/>
          </p:nvSpPr>
          <p:spPr bwMode="auto">
            <a:xfrm>
              <a:off x="1827" y="2799"/>
              <a:ext cx="0" cy="291"/>
            </a:xfrm>
            <a:prstGeom prst="line">
              <a:avLst/>
            </a:prstGeom>
            <a:noFill/>
            <a:ln w="12700" cap="rnd">
              <a:solidFill>
                <a:schemeClr val="tx1"/>
              </a:solidFill>
              <a:round/>
              <a:headEnd/>
              <a:tailEnd/>
            </a:ln>
            <a:effectLst/>
          </p:spPr>
          <p:txBody>
            <a:bodyPr/>
            <a:lstStyle/>
            <a:p>
              <a:endParaRPr lang="zh-CN" altLang="en-US"/>
            </a:p>
          </p:txBody>
        </p:sp>
        <p:sp>
          <p:nvSpPr>
            <p:cNvPr id="1309821" name="Text Box 125"/>
            <p:cNvSpPr txBox="1">
              <a:spLocks noChangeArrowheads="1"/>
            </p:cNvSpPr>
            <p:nvPr/>
          </p:nvSpPr>
          <p:spPr bwMode="auto">
            <a:xfrm>
              <a:off x="1292" y="2785"/>
              <a:ext cx="823" cy="330"/>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D</a:t>
              </a:r>
              <a:r>
                <a:rPr lang="en-US" altLang="zh-CN" sz="1400">
                  <a:latin typeface="黑体" pitchFamily="2" charset="-122"/>
                  <a:ea typeface="黑体" pitchFamily="2" charset="-122"/>
                </a:rPr>
                <a:t> </a:t>
              </a:r>
              <a:r>
                <a:rPr lang="en-US" altLang="zh-CN">
                  <a:latin typeface="宋体" pitchFamily="2" charset="-122"/>
                </a:rPr>
                <a:t>∧</a:t>
              </a:r>
            </a:p>
          </p:txBody>
        </p:sp>
        <p:grpSp>
          <p:nvGrpSpPr>
            <p:cNvPr id="1309822" name="Group 126"/>
            <p:cNvGrpSpPr>
              <a:grpSpLocks/>
            </p:cNvGrpSpPr>
            <p:nvPr/>
          </p:nvGrpSpPr>
          <p:grpSpPr bwMode="auto">
            <a:xfrm>
              <a:off x="2634" y="1907"/>
              <a:ext cx="712" cy="292"/>
              <a:chOff x="960" y="2544"/>
              <a:chExt cx="768" cy="288"/>
            </a:xfrm>
          </p:grpSpPr>
          <p:sp>
            <p:nvSpPr>
              <p:cNvPr id="1309823" name="Rectangle 127"/>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A</a:t>
                </a:r>
              </a:p>
            </p:txBody>
          </p:sp>
          <p:sp>
            <p:nvSpPr>
              <p:cNvPr id="1309824" name="Line 128"/>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09825" name="Line 129"/>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grpSp>
          <p:nvGrpSpPr>
            <p:cNvPr id="1309826" name="Group 130"/>
            <p:cNvGrpSpPr>
              <a:grpSpLocks/>
            </p:cNvGrpSpPr>
            <p:nvPr/>
          </p:nvGrpSpPr>
          <p:grpSpPr bwMode="auto">
            <a:xfrm>
              <a:off x="1866" y="2372"/>
              <a:ext cx="712" cy="292"/>
              <a:chOff x="960" y="2544"/>
              <a:chExt cx="768" cy="288"/>
            </a:xfrm>
          </p:grpSpPr>
          <p:sp>
            <p:nvSpPr>
              <p:cNvPr id="1309827" name="Rectangle 131"/>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B</a:t>
                </a:r>
              </a:p>
            </p:txBody>
          </p:sp>
          <p:sp>
            <p:nvSpPr>
              <p:cNvPr id="1309828" name="Line 132"/>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09829" name="Line 133"/>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309830" name="Rectangle 134"/>
            <p:cNvSpPr>
              <a:spLocks noChangeArrowheads="1"/>
            </p:cNvSpPr>
            <p:nvPr/>
          </p:nvSpPr>
          <p:spPr bwMode="auto">
            <a:xfrm>
              <a:off x="3468" y="2372"/>
              <a:ext cx="711" cy="292"/>
            </a:xfrm>
            <a:prstGeom prst="rect">
              <a:avLst/>
            </a:prstGeom>
            <a:noFill/>
            <a:ln w="12700" cap="rnd">
              <a:solidFill>
                <a:schemeClr val="tx1"/>
              </a:solidFill>
              <a:miter lim="800000"/>
              <a:headEnd/>
              <a:tailEnd/>
            </a:ln>
            <a:effectLst/>
          </p:spPr>
          <p:txBody>
            <a:bodyPr wrap="none" anchor="ctr"/>
            <a:lstStyle/>
            <a:p>
              <a:r>
                <a:rPr lang="en-US" altLang="zh-CN" sz="2800"/>
                <a:t>C </a:t>
              </a:r>
            </a:p>
          </p:txBody>
        </p:sp>
        <p:sp>
          <p:nvSpPr>
            <p:cNvPr id="1309831" name="Line 135"/>
            <p:cNvSpPr>
              <a:spLocks noChangeShapeType="1"/>
            </p:cNvSpPr>
            <p:nvPr/>
          </p:nvSpPr>
          <p:spPr bwMode="auto">
            <a:xfrm>
              <a:off x="3691" y="2372"/>
              <a:ext cx="0" cy="292"/>
            </a:xfrm>
            <a:prstGeom prst="line">
              <a:avLst/>
            </a:prstGeom>
            <a:noFill/>
            <a:ln w="12700" cap="rnd">
              <a:solidFill>
                <a:schemeClr val="tx1"/>
              </a:solidFill>
              <a:round/>
              <a:headEnd/>
              <a:tailEnd/>
            </a:ln>
            <a:effectLst/>
          </p:spPr>
          <p:txBody>
            <a:bodyPr/>
            <a:lstStyle/>
            <a:p>
              <a:endParaRPr lang="zh-CN" altLang="en-US"/>
            </a:p>
          </p:txBody>
        </p:sp>
        <p:sp>
          <p:nvSpPr>
            <p:cNvPr id="1309832" name="Line 136"/>
            <p:cNvSpPr>
              <a:spLocks noChangeShapeType="1"/>
            </p:cNvSpPr>
            <p:nvPr/>
          </p:nvSpPr>
          <p:spPr bwMode="auto">
            <a:xfrm>
              <a:off x="3958" y="2372"/>
              <a:ext cx="0" cy="292"/>
            </a:xfrm>
            <a:prstGeom prst="line">
              <a:avLst/>
            </a:prstGeom>
            <a:noFill/>
            <a:ln w="12700" cap="rnd">
              <a:solidFill>
                <a:schemeClr val="tx1"/>
              </a:solidFill>
              <a:round/>
              <a:headEnd/>
              <a:tailEnd/>
            </a:ln>
            <a:effectLst/>
          </p:spPr>
          <p:txBody>
            <a:bodyPr/>
            <a:lstStyle/>
            <a:p>
              <a:endParaRPr lang="zh-CN" altLang="en-US"/>
            </a:p>
          </p:txBody>
        </p:sp>
        <p:sp>
          <p:nvSpPr>
            <p:cNvPr id="1309833" name="Text Box 137"/>
            <p:cNvSpPr txBox="1">
              <a:spLocks noChangeArrowheads="1"/>
            </p:cNvSpPr>
            <p:nvPr/>
          </p:nvSpPr>
          <p:spPr bwMode="auto">
            <a:xfrm>
              <a:off x="3901" y="2354"/>
              <a:ext cx="283" cy="290"/>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隶书" pitchFamily="49" charset="-122"/>
                  <a:ea typeface="隶书" pitchFamily="49" charset="-122"/>
                </a:rPr>
                <a:t>∧</a:t>
              </a:r>
            </a:p>
          </p:txBody>
        </p:sp>
        <p:sp>
          <p:nvSpPr>
            <p:cNvPr id="1309834" name="Rectangle 138"/>
            <p:cNvSpPr>
              <a:spLocks noChangeArrowheads="1"/>
            </p:cNvSpPr>
            <p:nvPr/>
          </p:nvSpPr>
          <p:spPr bwMode="auto">
            <a:xfrm>
              <a:off x="3119" y="2824"/>
              <a:ext cx="712" cy="290"/>
            </a:xfrm>
            <a:prstGeom prst="rect">
              <a:avLst/>
            </a:prstGeom>
            <a:noFill/>
            <a:ln w="12700" cap="rnd">
              <a:solidFill>
                <a:schemeClr val="tx1"/>
              </a:solidFill>
              <a:miter lim="800000"/>
              <a:headEnd/>
              <a:tailEnd/>
            </a:ln>
            <a:effectLst/>
          </p:spPr>
          <p:txBody>
            <a:bodyPr wrap="none" anchor="ctr"/>
            <a:lstStyle/>
            <a:p>
              <a:r>
                <a:rPr lang="en-US" altLang="zh-CN" sz="2800"/>
                <a:t>F</a:t>
              </a:r>
            </a:p>
          </p:txBody>
        </p:sp>
        <p:sp>
          <p:nvSpPr>
            <p:cNvPr id="1309835" name="Line 139"/>
            <p:cNvSpPr>
              <a:spLocks noChangeShapeType="1"/>
            </p:cNvSpPr>
            <p:nvPr/>
          </p:nvSpPr>
          <p:spPr bwMode="auto">
            <a:xfrm>
              <a:off x="3342" y="2824"/>
              <a:ext cx="0" cy="290"/>
            </a:xfrm>
            <a:prstGeom prst="line">
              <a:avLst/>
            </a:prstGeom>
            <a:noFill/>
            <a:ln w="12700" cap="rnd">
              <a:solidFill>
                <a:schemeClr val="tx1"/>
              </a:solidFill>
              <a:round/>
              <a:headEnd/>
              <a:tailEnd/>
            </a:ln>
            <a:effectLst/>
          </p:spPr>
          <p:txBody>
            <a:bodyPr/>
            <a:lstStyle/>
            <a:p>
              <a:endParaRPr lang="zh-CN" altLang="en-US"/>
            </a:p>
          </p:txBody>
        </p:sp>
        <p:sp>
          <p:nvSpPr>
            <p:cNvPr id="1309836" name="Line 140"/>
            <p:cNvSpPr>
              <a:spLocks noChangeShapeType="1"/>
            </p:cNvSpPr>
            <p:nvPr/>
          </p:nvSpPr>
          <p:spPr bwMode="auto">
            <a:xfrm>
              <a:off x="3609" y="2824"/>
              <a:ext cx="0" cy="290"/>
            </a:xfrm>
            <a:prstGeom prst="line">
              <a:avLst/>
            </a:prstGeom>
            <a:noFill/>
            <a:ln w="12700" cap="rnd">
              <a:solidFill>
                <a:schemeClr val="tx1"/>
              </a:solidFill>
              <a:round/>
              <a:headEnd/>
              <a:tailEnd/>
            </a:ln>
            <a:effectLst/>
          </p:spPr>
          <p:txBody>
            <a:bodyPr/>
            <a:lstStyle/>
            <a:p>
              <a:endParaRPr lang="zh-CN" altLang="en-US"/>
            </a:p>
          </p:txBody>
        </p:sp>
        <p:sp>
          <p:nvSpPr>
            <p:cNvPr id="1309837" name="Text Box 141"/>
            <p:cNvSpPr txBox="1">
              <a:spLocks noChangeArrowheads="1"/>
            </p:cNvSpPr>
            <p:nvPr/>
          </p:nvSpPr>
          <p:spPr bwMode="auto">
            <a:xfrm>
              <a:off x="3074" y="2785"/>
              <a:ext cx="827" cy="330"/>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zh-CN" altLang="en-US" sz="2800">
                  <a:latin typeface="黑体" pitchFamily="2" charset="-122"/>
                  <a:ea typeface="黑体" pitchFamily="2" charset="-122"/>
                </a:rPr>
                <a:t> </a:t>
              </a:r>
              <a:r>
                <a:rPr lang="en-US" altLang="zh-CN">
                  <a:latin typeface="隶书" pitchFamily="49" charset="-122"/>
                  <a:ea typeface="隶书" pitchFamily="49" charset="-122"/>
                </a:rPr>
                <a:t>∧</a:t>
              </a:r>
            </a:p>
          </p:txBody>
        </p:sp>
        <p:sp>
          <p:nvSpPr>
            <p:cNvPr id="1309838" name="Rectangle 142"/>
            <p:cNvSpPr>
              <a:spLocks noChangeArrowheads="1"/>
            </p:cNvSpPr>
            <p:nvPr/>
          </p:nvSpPr>
          <p:spPr bwMode="auto">
            <a:xfrm>
              <a:off x="1899" y="3255"/>
              <a:ext cx="712" cy="292"/>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09839" name="Line 143"/>
            <p:cNvSpPr>
              <a:spLocks noChangeShapeType="1"/>
            </p:cNvSpPr>
            <p:nvPr/>
          </p:nvSpPr>
          <p:spPr bwMode="auto">
            <a:xfrm>
              <a:off x="2122" y="3255"/>
              <a:ext cx="0" cy="292"/>
            </a:xfrm>
            <a:prstGeom prst="line">
              <a:avLst/>
            </a:prstGeom>
            <a:noFill/>
            <a:ln w="12700" cap="rnd">
              <a:solidFill>
                <a:schemeClr val="tx1"/>
              </a:solidFill>
              <a:round/>
              <a:headEnd/>
              <a:tailEnd/>
            </a:ln>
            <a:effectLst/>
          </p:spPr>
          <p:txBody>
            <a:bodyPr/>
            <a:lstStyle/>
            <a:p>
              <a:endParaRPr lang="zh-CN" altLang="en-US"/>
            </a:p>
          </p:txBody>
        </p:sp>
        <p:sp>
          <p:nvSpPr>
            <p:cNvPr id="1309840" name="Line 144"/>
            <p:cNvSpPr>
              <a:spLocks noChangeShapeType="1"/>
            </p:cNvSpPr>
            <p:nvPr/>
          </p:nvSpPr>
          <p:spPr bwMode="auto">
            <a:xfrm>
              <a:off x="2389" y="3255"/>
              <a:ext cx="0" cy="292"/>
            </a:xfrm>
            <a:prstGeom prst="line">
              <a:avLst/>
            </a:prstGeom>
            <a:noFill/>
            <a:ln w="12700" cap="rnd">
              <a:solidFill>
                <a:schemeClr val="tx1"/>
              </a:solidFill>
              <a:round/>
              <a:headEnd/>
              <a:tailEnd/>
            </a:ln>
            <a:effectLst/>
          </p:spPr>
          <p:txBody>
            <a:bodyPr/>
            <a:lstStyle/>
            <a:p>
              <a:endParaRPr lang="zh-CN" altLang="en-US"/>
            </a:p>
          </p:txBody>
        </p:sp>
        <p:sp>
          <p:nvSpPr>
            <p:cNvPr id="1309841" name="Text Box 145"/>
            <p:cNvSpPr txBox="1">
              <a:spLocks noChangeArrowheads="1"/>
            </p:cNvSpPr>
            <p:nvPr/>
          </p:nvSpPr>
          <p:spPr bwMode="auto">
            <a:xfrm>
              <a:off x="1859" y="3210"/>
              <a:ext cx="855" cy="330"/>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G</a:t>
              </a:r>
              <a:r>
                <a:rPr lang="en-US" altLang="zh-CN" sz="1000">
                  <a:latin typeface="黑体" pitchFamily="2" charset="-122"/>
                  <a:ea typeface="黑体" pitchFamily="2" charset="-122"/>
                </a:rPr>
                <a:t>  </a:t>
              </a:r>
              <a:r>
                <a:rPr lang="en-US" altLang="zh-CN">
                  <a:latin typeface="隶书" pitchFamily="49" charset="-122"/>
                  <a:ea typeface="隶书" pitchFamily="49" charset="-122"/>
                </a:rPr>
                <a:t>∧</a:t>
              </a:r>
            </a:p>
          </p:txBody>
        </p:sp>
        <p:sp>
          <p:nvSpPr>
            <p:cNvPr id="1309842" name="Text Box 146"/>
            <p:cNvSpPr txBox="1">
              <a:spLocks noChangeArrowheads="1"/>
            </p:cNvSpPr>
            <p:nvPr/>
          </p:nvSpPr>
          <p:spPr bwMode="auto">
            <a:xfrm>
              <a:off x="1922" y="1820"/>
              <a:ext cx="419" cy="330"/>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T</a:t>
              </a:r>
            </a:p>
          </p:txBody>
        </p:sp>
        <p:sp>
          <p:nvSpPr>
            <p:cNvPr id="1309843" name="Line 147"/>
            <p:cNvSpPr>
              <a:spLocks noChangeShapeType="1"/>
            </p:cNvSpPr>
            <p:nvPr/>
          </p:nvSpPr>
          <p:spPr bwMode="auto">
            <a:xfrm>
              <a:off x="2323" y="2022"/>
              <a:ext cx="270" cy="0"/>
            </a:xfrm>
            <a:prstGeom prst="line">
              <a:avLst/>
            </a:prstGeom>
            <a:noFill/>
            <a:ln w="38100" cap="rnd">
              <a:solidFill>
                <a:srgbClr val="FFFF66"/>
              </a:solidFill>
              <a:round/>
              <a:headEnd/>
              <a:tailEnd type="triangle" w="med" len="med"/>
            </a:ln>
            <a:effectLst/>
          </p:spPr>
          <p:txBody>
            <a:bodyPr/>
            <a:lstStyle/>
            <a:p>
              <a:endParaRPr lang="zh-CN" altLang="en-US"/>
            </a:p>
          </p:txBody>
        </p:sp>
        <p:sp>
          <p:nvSpPr>
            <p:cNvPr id="1309844" name="Rectangle 148"/>
            <p:cNvSpPr>
              <a:spLocks noChangeArrowheads="1"/>
            </p:cNvSpPr>
            <p:nvPr/>
          </p:nvSpPr>
          <p:spPr bwMode="auto">
            <a:xfrm>
              <a:off x="2206" y="2824"/>
              <a:ext cx="712" cy="29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09845" name="Line 149"/>
            <p:cNvSpPr>
              <a:spLocks noChangeShapeType="1"/>
            </p:cNvSpPr>
            <p:nvPr/>
          </p:nvSpPr>
          <p:spPr bwMode="auto">
            <a:xfrm>
              <a:off x="2429" y="2824"/>
              <a:ext cx="0" cy="290"/>
            </a:xfrm>
            <a:prstGeom prst="line">
              <a:avLst/>
            </a:prstGeom>
            <a:noFill/>
            <a:ln w="12700" cap="rnd">
              <a:solidFill>
                <a:schemeClr val="tx1"/>
              </a:solidFill>
              <a:round/>
              <a:headEnd/>
              <a:tailEnd/>
            </a:ln>
            <a:effectLst/>
          </p:spPr>
          <p:txBody>
            <a:bodyPr/>
            <a:lstStyle/>
            <a:p>
              <a:endParaRPr lang="zh-CN" altLang="en-US"/>
            </a:p>
          </p:txBody>
        </p:sp>
        <p:sp>
          <p:nvSpPr>
            <p:cNvPr id="1309846" name="Line 150"/>
            <p:cNvSpPr>
              <a:spLocks noChangeShapeType="1"/>
            </p:cNvSpPr>
            <p:nvPr/>
          </p:nvSpPr>
          <p:spPr bwMode="auto">
            <a:xfrm>
              <a:off x="2696" y="2824"/>
              <a:ext cx="0" cy="290"/>
            </a:xfrm>
            <a:prstGeom prst="line">
              <a:avLst/>
            </a:prstGeom>
            <a:noFill/>
            <a:ln w="12700" cap="rnd">
              <a:solidFill>
                <a:schemeClr val="tx1"/>
              </a:solidFill>
              <a:round/>
              <a:headEnd/>
              <a:tailEnd/>
            </a:ln>
            <a:effectLst/>
          </p:spPr>
          <p:txBody>
            <a:bodyPr/>
            <a:lstStyle/>
            <a:p>
              <a:endParaRPr lang="zh-CN" altLang="en-US"/>
            </a:p>
          </p:txBody>
        </p:sp>
        <p:sp>
          <p:nvSpPr>
            <p:cNvPr id="1309847" name="Text Box 151"/>
            <p:cNvSpPr txBox="1">
              <a:spLocks noChangeArrowheads="1"/>
            </p:cNvSpPr>
            <p:nvPr/>
          </p:nvSpPr>
          <p:spPr bwMode="auto">
            <a:xfrm>
              <a:off x="2398" y="2782"/>
              <a:ext cx="567" cy="330"/>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latin typeface="黑体" pitchFamily="2" charset="-122"/>
                  <a:ea typeface="黑体" pitchFamily="2" charset="-122"/>
                </a:rPr>
                <a:t>E</a:t>
              </a:r>
              <a:r>
                <a:rPr lang="en-US" altLang="zh-CN" sz="1200">
                  <a:latin typeface="黑体" pitchFamily="2" charset="-122"/>
                  <a:ea typeface="黑体" pitchFamily="2" charset="-122"/>
                </a:rPr>
                <a:t>  </a:t>
              </a:r>
              <a:r>
                <a:rPr lang="en-US" altLang="zh-CN">
                  <a:latin typeface="隶书" pitchFamily="49" charset="-122"/>
                  <a:ea typeface="隶书" pitchFamily="49" charset="-122"/>
                </a:rPr>
                <a:t>∧</a:t>
              </a:r>
            </a:p>
          </p:txBody>
        </p:sp>
        <p:sp>
          <p:nvSpPr>
            <p:cNvPr id="1309848" name="Line 152"/>
            <p:cNvSpPr>
              <a:spLocks noChangeShapeType="1"/>
            </p:cNvSpPr>
            <p:nvPr/>
          </p:nvSpPr>
          <p:spPr bwMode="auto">
            <a:xfrm flipH="1">
              <a:off x="2353" y="2085"/>
              <a:ext cx="385" cy="27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9849" name="Line 153"/>
            <p:cNvSpPr>
              <a:spLocks noChangeShapeType="1"/>
            </p:cNvSpPr>
            <p:nvPr/>
          </p:nvSpPr>
          <p:spPr bwMode="auto">
            <a:xfrm>
              <a:off x="3265" y="2070"/>
              <a:ext cx="33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9850" name="Line 154"/>
            <p:cNvSpPr>
              <a:spLocks noChangeShapeType="1"/>
            </p:cNvSpPr>
            <p:nvPr/>
          </p:nvSpPr>
          <p:spPr bwMode="auto">
            <a:xfrm flipH="1">
              <a:off x="1703" y="2529"/>
              <a:ext cx="26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9851" name="Line 155"/>
            <p:cNvSpPr>
              <a:spLocks noChangeShapeType="1"/>
            </p:cNvSpPr>
            <p:nvPr/>
          </p:nvSpPr>
          <p:spPr bwMode="auto">
            <a:xfrm flipH="1">
              <a:off x="2161" y="2972"/>
              <a:ext cx="174"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9852" name="Line 156"/>
            <p:cNvSpPr>
              <a:spLocks noChangeShapeType="1"/>
            </p:cNvSpPr>
            <p:nvPr/>
          </p:nvSpPr>
          <p:spPr bwMode="auto">
            <a:xfrm flipH="1">
              <a:off x="3313" y="2529"/>
              <a:ext cx="225"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9853" name="Line 157"/>
            <p:cNvSpPr>
              <a:spLocks noChangeShapeType="1"/>
            </p:cNvSpPr>
            <p:nvPr/>
          </p:nvSpPr>
          <p:spPr bwMode="auto">
            <a:xfrm>
              <a:off x="2497" y="2540"/>
              <a:ext cx="133" cy="288"/>
            </a:xfrm>
            <a:prstGeom prst="line">
              <a:avLst/>
            </a:prstGeom>
            <a:noFill/>
            <a:ln w="34925" cap="rnd">
              <a:solidFill>
                <a:schemeClr val="tx1"/>
              </a:solidFill>
              <a:round/>
              <a:headEnd/>
              <a:tailEnd type="triangle" w="med" len="med"/>
            </a:ln>
            <a:effec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9773"/>
                                        </p:tgtEl>
                                        <p:attrNameLst>
                                          <p:attrName>style.visibility</p:attrName>
                                        </p:attrNameLst>
                                      </p:cBhvr>
                                      <p:to>
                                        <p:strVal val="visible"/>
                                      </p:to>
                                    </p:set>
                                    <p:animEffect transition="in" filter="wipe(left)">
                                      <p:cBhvr>
                                        <p:cTn id="7" dur="500"/>
                                        <p:tgtEl>
                                          <p:spTgt spid="13097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09775"/>
                                        </p:tgtEl>
                                        <p:attrNameLst>
                                          <p:attrName>style.visibility</p:attrName>
                                        </p:attrNameLst>
                                      </p:cBhvr>
                                      <p:to>
                                        <p:strVal val="visible"/>
                                      </p:to>
                                    </p:set>
                                    <p:animEffect transition="in" filter="wipe(down)">
                                      <p:cBhvr>
                                        <p:cTn id="12" dur="500"/>
                                        <p:tgtEl>
                                          <p:spTgt spid="13097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09776"/>
                                        </p:tgtEl>
                                        <p:attrNameLst>
                                          <p:attrName>style.visibility</p:attrName>
                                        </p:attrNameLst>
                                      </p:cBhvr>
                                      <p:to>
                                        <p:strVal val="visible"/>
                                      </p:to>
                                    </p:set>
                                    <p:animEffect transition="in" filter="wipe(down)">
                                      <p:cBhvr>
                                        <p:cTn id="17" dur="500"/>
                                        <p:tgtEl>
                                          <p:spTgt spid="13097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09780"/>
                                        </p:tgtEl>
                                        <p:attrNameLst>
                                          <p:attrName>style.visibility</p:attrName>
                                        </p:attrNameLst>
                                      </p:cBhvr>
                                      <p:to>
                                        <p:strVal val="visible"/>
                                      </p:to>
                                    </p:set>
                                    <p:animEffect transition="in" filter="wipe(down)">
                                      <p:cBhvr>
                                        <p:cTn id="22" dur="500"/>
                                        <p:tgtEl>
                                          <p:spTgt spid="13097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09777"/>
                                        </p:tgtEl>
                                        <p:attrNameLst>
                                          <p:attrName>style.visibility</p:attrName>
                                        </p:attrNameLst>
                                      </p:cBhvr>
                                      <p:to>
                                        <p:strVal val="visible"/>
                                      </p:to>
                                    </p:set>
                                    <p:animEffect transition="in" filter="wipe(down)">
                                      <p:cBhvr>
                                        <p:cTn id="27" dur="500"/>
                                        <p:tgtEl>
                                          <p:spTgt spid="13097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09778"/>
                                        </p:tgtEl>
                                        <p:attrNameLst>
                                          <p:attrName>style.visibility</p:attrName>
                                        </p:attrNameLst>
                                      </p:cBhvr>
                                      <p:to>
                                        <p:strVal val="visible"/>
                                      </p:to>
                                    </p:set>
                                    <p:animEffect transition="in" filter="wipe(down)">
                                      <p:cBhvr>
                                        <p:cTn id="32" dur="500"/>
                                        <p:tgtEl>
                                          <p:spTgt spid="13097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09779"/>
                                        </p:tgtEl>
                                        <p:attrNameLst>
                                          <p:attrName>style.visibility</p:attrName>
                                        </p:attrNameLst>
                                      </p:cBhvr>
                                      <p:to>
                                        <p:strVal val="visible"/>
                                      </p:to>
                                    </p:set>
                                    <p:animEffect transition="in" filter="wipe(down)">
                                      <p:cBhvr>
                                        <p:cTn id="37" dur="500"/>
                                        <p:tgtEl>
                                          <p:spTgt spid="13097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09811"/>
                                        </p:tgtEl>
                                        <p:attrNameLst>
                                          <p:attrName>style.visibility</p:attrName>
                                        </p:attrNameLst>
                                      </p:cBhvr>
                                      <p:to>
                                        <p:strVal val="visible"/>
                                      </p:to>
                                    </p:set>
                                    <p:animEffect transition="in" filter="wipe(down)">
                                      <p:cBhvr>
                                        <p:cTn id="42" dur="500"/>
                                        <p:tgtEl>
                                          <p:spTgt spid="13098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09765"/>
                                        </p:tgtEl>
                                        <p:attrNameLst>
                                          <p:attrName>style.visibility</p:attrName>
                                        </p:attrNameLst>
                                      </p:cBhvr>
                                      <p:to>
                                        <p:strVal val="visible"/>
                                      </p:to>
                                    </p:set>
                                    <p:animEffect transition="in" filter="wipe(down)">
                                      <p:cBhvr>
                                        <p:cTn id="47" dur="500"/>
                                        <p:tgtEl>
                                          <p:spTgt spid="130976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09812"/>
                                        </p:tgtEl>
                                        <p:attrNameLst>
                                          <p:attrName>style.visibility</p:attrName>
                                        </p:attrNameLst>
                                      </p:cBhvr>
                                      <p:to>
                                        <p:strVal val="visible"/>
                                      </p:to>
                                    </p:set>
                                    <p:animEffect transition="in" filter="wipe(down)">
                                      <p:cBhvr>
                                        <p:cTn id="52" dur="500"/>
                                        <p:tgtEl>
                                          <p:spTgt spid="13098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309766"/>
                                        </p:tgtEl>
                                        <p:attrNameLst>
                                          <p:attrName>style.visibility</p:attrName>
                                        </p:attrNameLst>
                                      </p:cBhvr>
                                      <p:to>
                                        <p:strVal val="visible"/>
                                      </p:to>
                                    </p:set>
                                    <p:animEffect transition="in" filter="wipe(down)">
                                      <p:cBhvr>
                                        <p:cTn id="57" dur="500"/>
                                        <p:tgtEl>
                                          <p:spTgt spid="130976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309813"/>
                                        </p:tgtEl>
                                        <p:attrNameLst>
                                          <p:attrName>style.visibility</p:attrName>
                                        </p:attrNameLst>
                                      </p:cBhvr>
                                      <p:to>
                                        <p:strVal val="visible"/>
                                      </p:to>
                                    </p:set>
                                    <p:animEffect transition="in" filter="wipe(down)">
                                      <p:cBhvr>
                                        <p:cTn id="62" dur="500"/>
                                        <p:tgtEl>
                                          <p:spTgt spid="13098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309810"/>
                                        </p:tgtEl>
                                        <p:attrNameLst>
                                          <p:attrName>style.visibility</p:attrName>
                                        </p:attrNameLst>
                                      </p:cBhvr>
                                      <p:to>
                                        <p:strVal val="visible"/>
                                      </p:to>
                                    </p:set>
                                    <p:animEffect transition="in" filter="wipe(down)">
                                      <p:cBhvr>
                                        <p:cTn id="67" dur="500"/>
                                        <p:tgtEl>
                                          <p:spTgt spid="13098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09815"/>
                                        </p:tgtEl>
                                        <p:attrNameLst>
                                          <p:attrName>style.visibility</p:attrName>
                                        </p:attrNameLst>
                                      </p:cBhvr>
                                      <p:to>
                                        <p:strVal val="visible"/>
                                      </p:to>
                                    </p:set>
                                    <p:animEffect transition="in" filter="wipe(left)">
                                      <p:cBhvr>
                                        <p:cTn id="72" dur="500"/>
                                        <p:tgtEl>
                                          <p:spTgt spid="1309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773" grpId="0"/>
      <p:bldP spid="1309775" grpId="0" animBg="1"/>
      <p:bldP spid="1309776" grpId="0" animBg="1"/>
      <p:bldP spid="1309777" grpId="0" animBg="1"/>
      <p:bldP spid="1309778" grpId="0" animBg="1"/>
      <p:bldP spid="1309779" grpId="0" animBg="1"/>
      <p:bldP spid="1309780" grpId="0" animBg="1"/>
      <p:bldP spid="1309810" grpId="0" animBg="1"/>
      <p:bldP spid="1309811" grpId="0" animBg="1"/>
      <p:bldP spid="1309812" grpId="0" animBg="1"/>
      <p:bldP spid="1309813" grpId="0" animBg="1"/>
      <p:bldP spid="1309765" grpId="0" animBg="1"/>
      <p:bldP spid="1309766" grpId="0" animBg="1"/>
      <p:bldP spid="130981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r>
              <a:rPr lang="zh-CN" altLang="en-US"/>
              <a:t>第 </a:t>
            </a:r>
            <a:fld id="{761C1EA3-AAAF-415D-B834-2CB46FEFA895}" type="slidenum">
              <a:rPr lang="zh-CN" altLang="en-US" b="1">
                <a:solidFill>
                  <a:srgbClr val="66CCFF"/>
                </a:solidFill>
              </a:rPr>
              <a:pPr/>
              <a:t>105</a:t>
            </a:fld>
            <a:r>
              <a:rPr lang="en-US" altLang="zh-CN" b="1"/>
              <a:t> </a:t>
            </a:r>
            <a:r>
              <a:rPr lang="zh-CN" altLang="en-US"/>
              <a:t>页</a:t>
            </a:r>
            <a:endParaRPr lang="zh-CN" altLang="en-US" sz="1800">
              <a:latin typeface="Arial" charset="0"/>
            </a:endParaRPr>
          </a:p>
        </p:txBody>
      </p:sp>
      <p:sp>
        <p:nvSpPr>
          <p:cNvPr id="1310722"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10723" name="Rectangle 3"/>
          <p:cNvSpPr>
            <a:spLocks noGrp="1" noChangeArrowheads="1"/>
          </p:cNvSpPr>
          <p:nvPr>
            <p:ph type="body" idx="1"/>
          </p:nvPr>
        </p:nvSpPr>
        <p:spPr>
          <a:xfrm>
            <a:off x="206375" y="773113"/>
            <a:ext cx="8686800" cy="1441450"/>
          </a:xfrm>
        </p:spPr>
        <p:txBody>
          <a:bodyPr/>
          <a:lstStyle/>
          <a:p>
            <a:pPr>
              <a:lnSpc>
                <a:spcPct val="120000"/>
              </a:lnSpc>
            </a:pPr>
            <a:r>
              <a:rPr lang="zh-CN" altLang="en-US" sz="3200"/>
              <a:t>线索链表中的结点</a:t>
            </a:r>
          </a:p>
          <a:p>
            <a:pPr lvl="1">
              <a:lnSpc>
                <a:spcPct val="120000"/>
              </a:lnSpc>
              <a:buFont typeface="宋体" pitchFamily="2" charset="-122"/>
              <a:buNone/>
            </a:pPr>
            <a:r>
              <a:rPr lang="zh-CN" altLang="en-US" sz="2800"/>
              <a:t>在二叉链表的结点中增加两个标志域</a:t>
            </a:r>
            <a:r>
              <a:rPr lang="en-US" altLang="zh-CN" sz="2800"/>
              <a:t>Ltag, Rtag</a:t>
            </a:r>
            <a:r>
              <a:rPr lang="zh-CN" altLang="en-US" sz="2800"/>
              <a:t>：</a:t>
            </a:r>
          </a:p>
        </p:txBody>
      </p:sp>
      <p:grpSp>
        <p:nvGrpSpPr>
          <p:cNvPr id="1310814" name="Group 94"/>
          <p:cNvGrpSpPr>
            <a:grpSpLocks/>
          </p:cNvGrpSpPr>
          <p:nvPr/>
        </p:nvGrpSpPr>
        <p:grpSpPr bwMode="auto">
          <a:xfrm>
            <a:off x="2006600" y="5319713"/>
            <a:ext cx="5181600" cy="990600"/>
            <a:chOff x="1392" y="3492"/>
            <a:chExt cx="3264" cy="624"/>
          </a:xfrm>
        </p:grpSpPr>
        <p:grpSp>
          <p:nvGrpSpPr>
            <p:cNvPr id="1310807" name="Group 87"/>
            <p:cNvGrpSpPr>
              <a:grpSpLocks/>
            </p:cNvGrpSpPr>
            <p:nvPr/>
          </p:nvGrpSpPr>
          <p:grpSpPr bwMode="auto">
            <a:xfrm>
              <a:off x="1555" y="3780"/>
              <a:ext cx="2941" cy="336"/>
              <a:chOff x="1344" y="1680"/>
              <a:chExt cx="1440" cy="240"/>
            </a:xfrm>
          </p:grpSpPr>
          <p:sp>
            <p:nvSpPr>
              <p:cNvPr id="1310808" name="Rectangle 88"/>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0809" name="Line 89"/>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0810" name="Line 90"/>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0811" name="Line 91"/>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0812" name="Line 92"/>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0813" name="Text Box 93"/>
            <p:cNvSpPr txBox="1">
              <a:spLocks noChangeArrowheads="1"/>
            </p:cNvSpPr>
            <p:nvPr/>
          </p:nvSpPr>
          <p:spPr bwMode="auto">
            <a:xfrm>
              <a:off x="1392" y="3492"/>
              <a:ext cx="3264"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ea typeface="隶书" pitchFamily="49" charset="-122"/>
                </a:rPr>
                <a:t> </a:t>
              </a:r>
              <a:r>
                <a:rPr lang="en-US" altLang="zh-CN" sz="2800">
                  <a:ea typeface="隶书" pitchFamily="49" charset="-122"/>
                </a:rPr>
                <a:t>lchild </a:t>
              </a:r>
              <a:r>
                <a:rPr lang="en-US" altLang="zh-CN" sz="2800">
                  <a:solidFill>
                    <a:srgbClr val="FFFF00"/>
                  </a:solidFill>
                  <a:ea typeface="隶书" pitchFamily="49" charset="-122"/>
                </a:rPr>
                <a:t>  ltag    </a:t>
              </a:r>
              <a:r>
                <a:rPr lang="en-US" altLang="zh-CN" sz="2800">
                  <a:ea typeface="隶书" pitchFamily="49" charset="-122"/>
                </a:rPr>
                <a:t>data    </a:t>
              </a:r>
              <a:r>
                <a:rPr lang="en-US" altLang="zh-CN" sz="2800">
                  <a:solidFill>
                    <a:srgbClr val="FFFF00"/>
                  </a:solidFill>
                  <a:ea typeface="隶书" pitchFamily="49" charset="-122"/>
                </a:rPr>
                <a:t>rtag</a:t>
              </a:r>
              <a:r>
                <a:rPr lang="en-US" altLang="zh-CN" sz="2800">
                  <a:ea typeface="隶书" pitchFamily="49" charset="-122"/>
                </a:rPr>
                <a:t>  rchild</a:t>
              </a:r>
            </a:p>
          </p:txBody>
        </p:sp>
      </p:grpSp>
      <p:grpSp>
        <p:nvGrpSpPr>
          <p:cNvPr id="1310820" name="Group 100"/>
          <p:cNvGrpSpPr>
            <a:grpSpLocks/>
          </p:cNvGrpSpPr>
          <p:nvPr/>
        </p:nvGrpSpPr>
        <p:grpSpPr bwMode="auto">
          <a:xfrm>
            <a:off x="431800" y="2249488"/>
            <a:ext cx="8596313" cy="1244600"/>
            <a:chOff x="102" y="1417"/>
            <a:chExt cx="5415" cy="784"/>
          </a:xfrm>
        </p:grpSpPr>
        <p:sp>
          <p:nvSpPr>
            <p:cNvPr id="1310816" name="Text Box 96"/>
            <p:cNvSpPr txBox="1">
              <a:spLocks noChangeArrowheads="1"/>
            </p:cNvSpPr>
            <p:nvPr/>
          </p:nvSpPr>
          <p:spPr bwMode="auto">
            <a:xfrm>
              <a:off x="102" y="1417"/>
              <a:ext cx="5415" cy="784"/>
            </a:xfrm>
            <a:prstGeom prst="rect">
              <a:avLst/>
            </a:prstGeom>
            <a:noFill/>
            <a:ln w="12700" cap="sq">
              <a:noFill/>
              <a:miter lim="800000"/>
              <a:headEnd type="none" w="sm" len="sm"/>
              <a:tailEnd type="none" w="sm" len="sm"/>
            </a:ln>
            <a:effectLst/>
          </p:spPr>
          <p:txBody>
            <a:bodyPr wrap="none">
              <a:spAutoFit/>
            </a:bodyPr>
            <a:lstStyle/>
            <a:p>
              <a:pPr algn="l" eaLnBrk="1" hangingPunct="1">
                <a:lnSpc>
                  <a:spcPct val="90000"/>
                </a:lnSpc>
                <a:spcBef>
                  <a:spcPct val="0"/>
                </a:spcBef>
                <a:buClrTx/>
                <a:buFontTx/>
                <a:buNone/>
              </a:pPr>
              <a:r>
                <a:rPr lang="zh-CN" altLang="en-US" sz="2800" b="0">
                  <a:latin typeface="楷体_GB2312" pitchFamily="49" charset="-122"/>
                  <a:ea typeface="楷体_GB2312" pitchFamily="49" charset="-122"/>
                </a:rPr>
                <a:t>          </a:t>
              </a:r>
              <a:r>
                <a:rPr lang="en-US" altLang="zh-CN" sz="2800">
                  <a:solidFill>
                    <a:srgbClr val="FFFF00"/>
                  </a:solidFill>
                  <a:latin typeface="楷体_GB2312" pitchFamily="49" charset="-122"/>
                  <a:ea typeface="楷体_GB2312" pitchFamily="49" charset="-122"/>
                </a:rPr>
                <a:t>0 </a:t>
              </a:r>
              <a:r>
                <a:rPr lang="zh-CN" altLang="en-US" sz="2800">
                  <a:solidFill>
                    <a:srgbClr val="FFFF00"/>
                  </a:solidFill>
                  <a:latin typeface="楷体_GB2312" pitchFamily="49" charset="-122"/>
                  <a:ea typeface="楷体_GB2312" pitchFamily="49" charset="-122"/>
                </a:rPr>
                <a:t>表示 </a:t>
              </a:r>
              <a:r>
                <a:rPr lang="en-US" altLang="zh-CN" sz="2800">
                  <a:solidFill>
                    <a:srgbClr val="FFFF00"/>
                  </a:solidFill>
                  <a:latin typeface="楷体_GB2312" pitchFamily="49" charset="-122"/>
                  <a:ea typeface="楷体_GB2312" pitchFamily="49" charset="-122"/>
                </a:rPr>
                <a:t>lchild(p) </a:t>
              </a:r>
              <a:r>
                <a:rPr lang="zh-CN" altLang="en-US" sz="2800">
                  <a:solidFill>
                    <a:srgbClr val="FFFF00"/>
                  </a:solidFill>
                  <a:latin typeface="楷体_GB2312" pitchFamily="49" charset="-122"/>
                  <a:ea typeface="楷体_GB2312" pitchFamily="49" charset="-122"/>
                </a:rPr>
                <a:t>为指向左孩子的指针</a:t>
              </a:r>
            </a:p>
            <a:p>
              <a:pPr algn="l" eaLnBrk="1" hangingPunct="1">
                <a:lnSpc>
                  <a:spcPct val="90000"/>
                </a:lnSpc>
                <a:spcBef>
                  <a:spcPct val="0"/>
                </a:spcBef>
                <a:buClrTx/>
                <a:buFontTx/>
                <a:buNone/>
              </a:pPr>
              <a:r>
                <a:rPr lang="en-US" altLang="zh-CN" sz="2800">
                  <a:solidFill>
                    <a:srgbClr val="FFFFFF"/>
                  </a:solidFill>
                  <a:latin typeface="楷体_GB2312" pitchFamily="49" charset="-122"/>
                  <a:ea typeface="楷体_GB2312" pitchFamily="49" charset="-122"/>
                </a:rPr>
                <a:t>ltag(p)=</a:t>
              </a:r>
            </a:p>
            <a:p>
              <a:pPr algn="l" eaLnBrk="1" hangingPunct="1">
                <a:lnSpc>
                  <a:spcPct val="90000"/>
                </a:lnSpc>
                <a:spcBef>
                  <a:spcPct val="0"/>
                </a:spcBef>
                <a:buClrTx/>
                <a:buFontTx/>
                <a:buNone/>
              </a:pPr>
              <a:r>
                <a:rPr lang="en-US" altLang="zh-CN" sz="2800">
                  <a:solidFill>
                    <a:srgbClr val="FFFFFF"/>
                  </a:solidFill>
                  <a:latin typeface="楷体_GB2312" pitchFamily="49" charset="-122"/>
                  <a:ea typeface="楷体_GB2312" pitchFamily="49" charset="-122"/>
                </a:rPr>
                <a:t>          1 </a:t>
              </a:r>
              <a:r>
                <a:rPr lang="zh-CN" altLang="zh-CN" sz="2800">
                  <a:solidFill>
                    <a:srgbClr val="FFFFFF"/>
                  </a:solidFill>
                  <a:latin typeface="楷体_GB2312" pitchFamily="49" charset="-122"/>
                  <a:ea typeface="楷体_GB2312" pitchFamily="49" charset="-122"/>
                </a:rPr>
                <a:t>表示</a:t>
              </a:r>
              <a:r>
                <a:rPr lang="zh-CN" altLang="en-US" sz="2800">
                  <a:solidFill>
                    <a:srgbClr val="FFFFFF"/>
                  </a:solidFill>
                  <a:latin typeface="楷体_GB2312" pitchFamily="49" charset="-122"/>
                  <a:ea typeface="楷体_GB2312" pitchFamily="49" charset="-122"/>
                </a:rPr>
                <a:t> </a:t>
              </a:r>
              <a:r>
                <a:rPr lang="en-US" altLang="zh-CN" sz="2800">
                  <a:solidFill>
                    <a:srgbClr val="FFFFFF"/>
                  </a:solidFill>
                  <a:latin typeface="楷体_GB2312" pitchFamily="49" charset="-122"/>
                  <a:ea typeface="楷体_GB2312" pitchFamily="49" charset="-122"/>
                </a:rPr>
                <a:t>lchild(p) </a:t>
              </a:r>
              <a:r>
                <a:rPr lang="zh-CN" altLang="en-US" sz="2800">
                  <a:solidFill>
                    <a:srgbClr val="FFFFFF"/>
                  </a:solidFill>
                  <a:latin typeface="楷体_GB2312" pitchFamily="49" charset="-122"/>
                  <a:ea typeface="楷体_GB2312" pitchFamily="49" charset="-122"/>
                </a:rPr>
                <a:t>为指向直接前驱的线索</a:t>
              </a:r>
            </a:p>
          </p:txBody>
        </p:sp>
        <p:sp>
          <p:nvSpPr>
            <p:cNvPr id="1310817" name="Text Box 97"/>
            <p:cNvSpPr txBox="1">
              <a:spLocks noChangeArrowheads="1"/>
            </p:cNvSpPr>
            <p:nvPr/>
          </p:nvSpPr>
          <p:spPr bwMode="auto">
            <a:xfrm>
              <a:off x="1009" y="1451"/>
              <a:ext cx="369" cy="634"/>
            </a:xfrm>
            <a:prstGeom prst="rect">
              <a:avLst/>
            </a:prstGeom>
            <a:noFill/>
            <a:ln w="12700">
              <a:noFill/>
              <a:miter lim="800000"/>
              <a:headEnd/>
              <a:tailEnd/>
            </a:ln>
            <a:effectLst/>
          </p:spPr>
          <p:txBody>
            <a:bodyPr>
              <a:spAutoFit/>
            </a:bodyPr>
            <a:lstStyle/>
            <a:p>
              <a:pPr eaLnBrk="1" hangingPunct="1">
                <a:spcBef>
                  <a:spcPct val="0"/>
                </a:spcBef>
                <a:buClrTx/>
                <a:buFontTx/>
                <a:buNone/>
              </a:pPr>
              <a:r>
                <a:rPr lang="zh-CN" altLang="en-US" sz="6000" b="0">
                  <a:solidFill>
                    <a:srgbClr val="FFFFFF"/>
                  </a:solidFill>
                  <a:latin typeface="楷体_GB2312" pitchFamily="49" charset="-122"/>
                  <a:ea typeface="楷体_GB2312" pitchFamily="49" charset="-122"/>
                  <a:sym typeface="Symbol" pitchFamily="18" charset="2"/>
                </a:rPr>
                <a:t></a:t>
              </a:r>
            </a:p>
          </p:txBody>
        </p:sp>
      </p:grpSp>
      <p:grpSp>
        <p:nvGrpSpPr>
          <p:cNvPr id="1310821" name="Group 101"/>
          <p:cNvGrpSpPr>
            <a:grpSpLocks/>
          </p:cNvGrpSpPr>
          <p:nvPr/>
        </p:nvGrpSpPr>
        <p:grpSpPr bwMode="auto">
          <a:xfrm>
            <a:off x="431800" y="3825875"/>
            <a:ext cx="8596313" cy="1244600"/>
            <a:chOff x="17" y="2438"/>
            <a:chExt cx="5415" cy="784"/>
          </a:xfrm>
        </p:grpSpPr>
        <p:sp>
          <p:nvSpPr>
            <p:cNvPr id="1310818" name="Text Box 98"/>
            <p:cNvSpPr txBox="1">
              <a:spLocks noChangeArrowheads="1"/>
            </p:cNvSpPr>
            <p:nvPr/>
          </p:nvSpPr>
          <p:spPr bwMode="auto">
            <a:xfrm>
              <a:off x="17" y="2438"/>
              <a:ext cx="5415" cy="784"/>
            </a:xfrm>
            <a:prstGeom prst="rect">
              <a:avLst/>
            </a:prstGeom>
            <a:noFill/>
            <a:ln w="12700" cap="sq">
              <a:noFill/>
              <a:miter lim="800000"/>
              <a:headEnd type="none" w="sm" len="sm"/>
              <a:tailEnd type="none" w="sm" len="sm"/>
            </a:ln>
            <a:effectLst/>
          </p:spPr>
          <p:txBody>
            <a:bodyPr wrap="none">
              <a:spAutoFit/>
            </a:bodyPr>
            <a:lstStyle/>
            <a:p>
              <a:pPr algn="l" eaLnBrk="1" hangingPunct="1">
                <a:lnSpc>
                  <a:spcPct val="90000"/>
                </a:lnSpc>
                <a:spcBef>
                  <a:spcPct val="0"/>
                </a:spcBef>
                <a:buClrTx/>
                <a:buFontTx/>
                <a:buNone/>
              </a:pPr>
              <a:r>
                <a:rPr lang="zh-CN" altLang="en-US" sz="2800">
                  <a:solidFill>
                    <a:srgbClr val="FFFF00"/>
                  </a:solidFill>
                  <a:latin typeface="楷体_GB2312" pitchFamily="49" charset="-122"/>
                  <a:ea typeface="楷体_GB2312" pitchFamily="49" charset="-122"/>
                </a:rPr>
                <a:t>          </a:t>
              </a:r>
              <a:r>
                <a:rPr lang="en-US" altLang="zh-CN" sz="2800">
                  <a:solidFill>
                    <a:srgbClr val="FFFF00"/>
                  </a:solidFill>
                  <a:latin typeface="楷体_GB2312" pitchFamily="49" charset="-122"/>
                  <a:ea typeface="楷体_GB2312" pitchFamily="49" charset="-122"/>
                </a:rPr>
                <a:t>0 </a:t>
              </a:r>
              <a:r>
                <a:rPr lang="zh-CN" altLang="en-US" sz="2800">
                  <a:solidFill>
                    <a:srgbClr val="FFFF00"/>
                  </a:solidFill>
                  <a:latin typeface="楷体_GB2312" pitchFamily="49" charset="-122"/>
                  <a:ea typeface="楷体_GB2312" pitchFamily="49" charset="-122"/>
                </a:rPr>
                <a:t>表示 </a:t>
              </a:r>
              <a:r>
                <a:rPr lang="en-US" altLang="zh-CN" sz="2800">
                  <a:solidFill>
                    <a:srgbClr val="FFFF00"/>
                  </a:solidFill>
                  <a:latin typeface="楷体_GB2312" pitchFamily="49" charset="-122"/>
                  <a:ea typeface="楷体_GB2312" pitchFamily="49" charset="-122"/>
                </a:rPr>
                <a:t>rchild(p) </a:t>
              </a:r>
              <a:r>
                <a:rPr lang="zh-CN" altLang="en-US" sz="2800">
                  <a:solidFill>
                    <a:srgbClr val="FFFF00"/>
                  </a:solidFill>
                  <a:latin typeface="楷体_GB2312" pitchFamily="49" charset="-122"/>
                  <a:ea typeface="楷体_GB2312" pitchFamily="49" charset="-122"/>
                </a:rPr>
                <a:t>为指向右孩子的指针</a:t>
              </a:r>
            </a:p>
            <a:p>
              <a:pPr algn="l" eaLnBrk="1" hangingPunct="1">
                <a:lnSpc>
                  <a:spcPct val="90000"/>
                </a:lnSpc>
                <a:spcBef>
                  <a:spcPct val="0"/>
                </a:spcBef>
                <a:buClrTx/>
                <a:buFontTx/>
                <a:buNone/>
              </a:pPr>
              <a:r>
                <a:rPr lang="en-US" altLang="zh-CN" sz="2800">
                  <a:solidFill>
                    <a:srgbClr val="FFFFFF"/>
                  </a:solidFill>
                  <a:latin typeface="楷体_GB2312" pitchFamily="49" charset="-122"/>
                  <a:ea typeface="楷体_GB2312" pitchFamily="49" charset="-122"/>
                </a:rPr>
                <a:t>rtag(p)=</a:t>
              </a:r>
            </a:p>
            <a:p>
              <a:pPr algn="l" eaLnBrk="1" hangingPunct="1">
                <a:lnSpc>
                  <a:spcPct val="90000"/>
                </a:lnSpc>
                <a:spcBef>
                  <a:spcPct val="0"/>
                </a:spcBef>
                <a:buClrTx/>
                <a:buFontTx/>
                <a:buNone/>
              </a:pPr>
              <a:r>
                <a:rPr lang="en-US" altLang="zh-CN" sz="2800">
                  <a:solidFill>
                    <a:srgbClr val="FFFFFF"/>
                  </a:solidFill>
                  <a:latin typeface="楷体_GB2312" pitchFamily="49" charset="-122"/>
                  <a:ea typeface="楷体_GB2312" pitchFamily="49" charset="-122"/>
                </a:rPr>
                <a:t>          1 </a:t>
              </a:r>
              <a:r>
                <a:rPr lang="zh-CN" altLang="zh-CN" sz="2800">
                  <a:solidFill>
                    <a:srgbClr val="FFFFFF"/>
                  </a:solidFill>
                  <a:latin typeface="楷体_GB2312" pitchFamily="49" charset="-122"/>
                  <a:ea typeface="楷体_GB2312" pitchFamily="49" charset="-122"/>
                </a:rPr>
                <a:t>表示</a:t>
              </a:r>
              <a:r>
                <a:rPr lang="zh-CN" altLang="en-US" sz="2800">
                  <a:solidFill>
                    <a:srgbClr val="FFFFFF"/>
                  </a:solidFill>
                  <a:latin typeface="楷体_GB2312" pitchFamily="49" charset="-122"/>
                  <a:ea typeface="楷体_GB2312" pitchFamily="49" charset="-122"/>
                </a:rPr>
                <a:t> </a:t>
              </a:r>
              <a:r>
                <a:rPr lang="en-US" altLang="zh-CN" sz="2800">
                  <a:solidFill>
                    <a:srgbClr val="FFFFFF"/>
                  </a:solidFill>
                  <a:latin typeface="楷体_GB2312" pitchFamily="49" charset="-122"/>
                  <a:ea typeface="楷体_GB2312" pitchFamily="49" charset="-122"/>
                </a:rPr>
                <a:t>rchild(p) </a:t>
              </a:r>
              <a:r>
                <a:rPr lang="zh-CN" altLang="en-US" sz="2800">
                  <a:solidFill>
                    <a:srgbClr val="FFFFFF"/>
                  </a:solidFill>
                  <a:latin typeface="楷体_GB2312" pitchFamily="49" charset="-122"/>
                  <a:ea typeface="楷体_GB2312" pitchFamily="49" charset="-122"/>
                </a:rPr>
                <a:t>为指向直接后继的线索</a:t>
              </a:r>
            </a:p>
          </p:txBody>
        </p:sp>
        <p:sp>
          <p:nvSpPr>
            <p:cNvPr id="1310819" name="Text Box 99"/>
            <p:cNvSpPr txBox="1">
              <a:spLocks noChangeArrowheads="1"/>
            </p:cNvSpPr>
            <p:nvPr/>
          </p:nvSpPr>
          <p:spPr bwMode="auto">
            <a:xfrm>
              <a:off x="923" y="2460"/>
              <a:ext cx="369" cy="634"/>
            </a:xfrm>
            <a:prstGeom prst="rect">
              <a:avLst/>
            </a:prstGeom>
            <a:noFill/>
            <a:ln w="12700">
              <a:noFill/>
              <a:miter lim="800000"/>
              <a:headEnd/>
              <a:tailEnd/>
            </a:ln>
            <a:effectLst/>
          </p:spPr>
          <p:txBody>
            <a:bodyPr>
              <a:spAutoFit/>
            </a:bodyPr>
            <a:lstStyle/>
            <a:p>
              <a:pPr eaLnBrk="1" hangingPunct="1">
                <a:spcBef>
                  <a:spcPct val="0"/>
                </a:spcBef>
                <a:buClrTx/>
                <a:buFontTx/>
                <a:buNone/>
              </a:pPr>
              <a:r>
                <a:rPr lang="zh-CN" altLang="en-US" sz="6000" b="0">
                  <a:solidFill>
                    <a:srgbClr val="FFFFFF"/>
                  </a:solidFill>
                  <a:latin typeface="楷体_GB2312" pitchFamily="49" charset="-122"/>
                  <a:ea typeface="楷体_GB2312" pitchFamily="49" charset="-122"/>
                  <a:sym typeface="Symbol" pitchFamily="18" charset="2"/>
                </a:rPr>
                <a:t></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8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0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r>
              <a:rPr lang="zh-CN" altLang="en-US"/>
              <a:t>第 </a:t>
            </a:r>
            <a:fld id="{F824FB1E-8669-4401-9BE6-B812D6BE6363}" type="slidenum">
              <a:rPr lang="zh-CN" altLang="en-US" b="1">
                <a:solidFill>
                  <a:srgbClr val="66CCFF"/>
                </a:solidFill>
              </a:rPr>
              <a:pPr/>
              <a:t>106</a:t>
            </a:fld>
            <a:r>
              <a:rPr lang="en-US" altLang="zh-CN" b="1"/>
              <a:t> </a:t>
            </a:r>
            <a:r>
              <a:rPr lang="zh-CN" altLang="en-US"/>
              <a:t>页</a:t>
            </a:r>
            <a:endParaRPr lang="zh-CN" altLang="en-US" sz="1800">
              <a:latin typeface="Arial" charset="0"/>
            </a:endParaRPr>
          </a:p>
        </p:txBody>
      </p:sp>
      <p:sp>
        <p:nvSpPr>
          <p:cNvPr id="1311746"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11747" name="Rectangle 3"/>
          <p:cNvSpPr>
            <a:spLocks noGrp="1" noChangeArrowheads="1"/>
          </p:cNvSpPr>
          <p:nvPr>
            <p:ph type="body" idx="1"/>
          </p:nvPr>
        </p:nvSpPr>
        <p:spPr>
          <a:xfrm>
            <a:off x="206375" y="773113"/>
            <a:ext cx="8686800" cy="4860925"/>
          </a:xfrm>
          <a:ln/>
        </p:spPr>
        <p:txBody>
          <a:bodyPr/>
          <a:lstStyle/>
          <a:p>
            <a:pPr>
              <a:lnSpc>
                <a:spcPct val="110000"/>
              </a:lnSpc>
              <a:spcBef>
                <a:spcPct val="0"/>
              </a:spcBef>
            </a:pPr>
            <a:r>
              <a:rPr lang="zh-CN" altLang="en-US" sz="3200"/>
              <a:t>线索链表的类型说明</a:t>
            </a:r>
          </a:p>
          <a:p>
            <a:pPr>
              <a:lnSpc>
                <a:spcPct val="110000"/>
              </a:lnSpc>
              <a:spcBef>
                <a:spcPct val="0"/>
              </a:spcBef>
              <a:buFont typeface="Wingdings" pitchFamily="2" charset="2"/>
              <a:buNone/>
            </a:pPr>
            <a:r>
              <a:rPr lang="en-US" altLang="zh-CN" sz="3200">
                <a:solidFill>
                  <a:schemeClr val="tx1"/>
                </a:solidFill>
              </a:rPr>
              <a:t>typedef enum{ link, thread }</a:t>
            </a:r>
            <a:r>
              <a:rPr lang="en-US" altLang="zh-CN" sz="3200"/>
              <a:t> PointerTag</a:t>
            </a:r>
            <a:r>
              <a:rPr lang="en-US" altLang="zh-CN" sz="3200">
                <a:solidFill>
                  <a:schemeClr val="tx1"/>
                </a:solidFill>
              </a:rPr>
              <a:t>; </a:t>
            </a:r>
            <a:r>
              <a:rPr lang="en-US" altLang="zh-CN" sz="3200"/>
              <a:t> </a:t>
            </a:r>
          </a:p>
          <a:p>
            <a:pPr>
              <a:lnSpc>
                <a:spcPct val="110000"/>
              </a:lnSpc>
              <a:spcBef>
                <a:spcPct val="0"/>
              </a:spcBef>
              <a:buFont typeface="Wingdings" pitchFamily="2" charset="2"/>
              <a:buNone/>
            </a:pPr>
            <a:r>
              <a:rPr lang="en-US" altLang="zh-CN" sz="3200"/>
              <a:t>   </a:t>
            </a:r>
            <a:r>
              <a:rPr lang="en-US" altLang="zh-CN" sz="3200">
                <a:solidFill>
                  <a:srgbClr val="00FFFF"/>
                </a:solidFill>
              </a:rPr>
              <a:t>                                         // link=0, thread=1</a:t>
            </a:r>
          </a:p>
          <a:p>
            <a:pPr>
              <a:lnSpc>
                <a:spcPct val="110000"/>
              </a:lnSpc>
              <a:spcBef>
                <a:spcPct val="0"/>
              </a:spcBef>
              <a:buFont typeface="Wingdings" pitchFamily="2" charset="2"/>
              <a:buNone/>
            </a:pPr>
            <a:r>
              <a:rPr lang="en-US" altLang="zh-CN" sz="3200">
                <a:solidFill>
                  <a:schemeClr val="tx1"/>
                </a:solidFill>
              </a:rPr>
              <a:t>typedef struct BiThrNode {</a:t>
            </a:r>
          </a:p>
          <a:p>
            <a:pPr>
              <a:lnSpc>
                <a:spcPct val="110000"/>
              </a:lnSpc>
              <a:spcBef>
                <a:spcPct val="0"/>
              </a:spcBef>
              <a:buFont typeface="Wingdings" pitchFamily="2" charset="2"/>
              <a:buNone/>
            </a:pPr>
            <a:r>
              <a:rPr lang="en-US" altLang="zh-CN" sz="3200">
                <a:solidFill>
                  <a:schemeClr val="tx1"/>
                </a:solidFill>
              </a:rPr>
              <a:t>    TElemType</a:t>
            </a:r>
            <a:r>
              <a:rPr lang="en-US" altLang="zh-CN" sz="3200"/>
              <a:t>            </a:t>
            </a:r>
            <a:r>
              <a:rPr lang="en-US" altLang="zh-CN" sz="3200">
                <a:solidFill>
                  <a:schemeClr val="tx1"/>
                </a:solidFill>
              </a:rPr>
              <a:t>data; </a:t>
            </a:r>
          </a:p>
          <a:p>
            <a:pPr>
              <a:lnSpc>
                <a:spcPct val="110000"/>
              </a:lnSpc>
              <a:spcBef>
                <a:spcPct val="0"/>
              </a:spcBef>
              <a:buFont typeface="Wingdings" pitchFamily="2" charset="2"/>
              <a:buNone/>
            </a:pPr>
            <a:r>
              <a:rPr lang="en-US" altLang="zh-CN" sz="3200">
                <a:solidFill>
                  <a:schemeClr val="tx1"/>
                </a:solidFill>
              </a:rPr>
              <a:t>    struct BiThrNode  *lchild, *rchild;</a:t>
            </a:r>
          </a:p>
          <a:p>
            <a:pPr>
              <a:lnSpc>
                <a:spcPct val="110000"/>
              </a:lnSpc>
              <a:spcBef>
                <a:spcPct val="0"/>
              </a:spcBef>
              <a:buFont typeface="Wingdings" pitchFamily="2" charset="2"/>
              <a:buNone/>
            </a:pPr>
            <a:r>
              <a:rPr lang="en-US" altLang="zh-CN" sz="3200"/>
              <a:t>    PointerTag   Ltag, Rtag; </a:t>
            </a:r>
            <a:r>
              <a:rPr lang="en-US" altLang="zh-CN" sz="3200">
                <a:solidFill>
                  <a:srgbClr val="00FFFF"/>
                </a:solidFill>
              </a:rPr>
              <a:t>//</a:t>
            </a:r>
            <a:r>
              <a:rPr lang="zh-CN" altLang="en-US" sz="3200">
                <a:solidFill>
                  <a:srgbClr val="00FFFF"/>
                </a:solidFill>
              </a:rPr>
              <a:t>左、右标志域</a:t>
            </a:r>
          </a:p>
          <a:p>
            <a:pPr>
              <a:lnSpc>
                <a:spcPct val="110000"/>
              </a:lnSpc>
              <a:spcBef>
                <a:spcPct val="0"/>
              </a:spcBef>
              <a:buFont typeface="Wingdings" pitchFamily="2" charset="2"/>
              <a:buNone/>
            </a:pPr>
            <a:r>
              <a:rPr lang="en-US" altLang="zh-CN" sz="3200">
                <a:solidFill>
                  <a:schemeClr val="tx1"/>
                </a:solidFill>
              </a:rPr>
              <a:t>} </a:t>
            </a:r>
            <a:r>
              <a:rPr lang="en-US" altLang="zh-CN" sz="3200"/>
              <a:t>BiThrNode</a:t>
            </a:r>
            <a:r>
              <a:rPr lang="zh-CN" altLang="en-US" sz="3200"/>
              <a:t>，* </a:t>
            </a:r>
            <a:r>
              <a:rPr lang="en-US" altLang="zh-CN" sz="3200"/>
              <a:t>BiThrTree</a:t>
            </a:r>
            <a:r>
              <a:rPr lang="zh-CN" altLang="en-US" sz="3200"/>
              <a:t>；</a:t>
            </a:r>
          </a:p>
        </p:txBody>
      </p:sp>
      <p:grpSp>
        <p:nvGrpSpPr>
          <p:cNvPr id="2" name="Group 12"/>
          <p:cNvGrpSpPr>
            <a:grpSpLocks/>
          </p:cNvGrpSpPr>
          <p:nvPr/>
        </p:nvGrpSpPr>
        <p:grpSpPr bwMode="auto">
          <a:xfrm>
            <a:off x="2006600" y="5319713"/>
            <a:ext cx="5181600" cy="990600"/>
            <a:chOff x="1392" y="3492"/>
            <a:chExt cx="3264" cy="624"/>
          </a:xfrm>
        </p:grpSpPr>
        <p:grpSp>
          <p:nvGrpSpPr>
            <p:cNvPr id="3" name="Group 13"/>
            <p:cNvGrpSpPr>
              <a:grpSpLocks/>
            </p:cNvGrpSpPr>
            <p:nvPr/>
          </p:nvGrpSpPr>
          <p:grpSpPr bwMode="auto">
            <a:xfrm>
              <a:off x="1555" y="3780"/>
              <a:ext cx="2941" cy="336"/>
              <a:chOff x="1344" y="1680"/>
              <a:chExt cx="1440" cy="240"/>
            </a:xfrm>
          </p:grpSpPr>
          <p:sp>
            <p:nvSpPr>
              <p:cNvPr id="1311758" name="Rectangle 14"/>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1759" name="Line 15"/>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1760" name="Line 16"/>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1761" name="Line 17"/>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1762" name="Line 18"/>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1763" name="Text Box 19"/>
            <p:cNvSpPr txBox="1">
              <a:spLocks noChangeArrowheads="1"/>
            </p:cNvSpPr>
            <p:nvPr/>
          </p:nvSpPr>
          <p:spPr bwMode="auto">
            <a:xfrm>
              <a:off x="1392" y="3492"/>
              <a:ext cx="3264"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ea typeface="隶书" pitchFamily="49" charset="-122"/>
                </a:rPr>
                <a:t> </a:t>
              </a:r>
              <a:r>
                <a:rPr lang="en-US" altLang="zh-CN" sz="2800">
                  <a:ea typeface="隶书" pitchFamily="49" charset="-122"/>
                </a:rPr>
                <a:t>lchild </a:t>
              </a:r>
              <a:r>
                <a:rPr lang="en-US" altLang="zh-CN" sz="2800">
                  <a:solidFill>
                    <a:srgbClr val="FFFF00"/>
                  </a:solidFill>
                  <a:ea typeface="隶书" pitchFamily="49" charset="-122"/>
                </a:rPr>
                <a:t>  ltag    </a:t>
              </a:r>
              <a:r>
                <a:rPr lang="en-US" altLang="zh-CN" sz="2800">
                  <a:ea typeface="隶书" pitchFamily="49" charset="-122"/>
                </a:rPr>
                <a:t>data    </a:t>
              </a:r>
              <a:r>
                <a:rPr lang="en-US" altLang="zh-CN" sz="2800">
                  <a:solidFill>
                    <a:srgbClr val="FFFF00"/>
                  </a:solidFill>
                  <a:ea typeface="隶书" pitchFamily="49" charset="-122"/>
                </a:rPr>
                <a:t>rtag</a:t>
              </a:r>
              <a:r>
                <a:rPr lang="en-US" altLang="zh-CN" sz="2800">
                  <a:ea typeface="隶书" pitchFamily="49" charset="-122"/>
                </a:rPr>
                <a:t>  rchild</a:t>
              </a:r>
            </a:p>
          </p:txBody>
        </p:sp>
      </p:grpSp>
    </p:spTree>
  </p:cSld>
  <p:clrMapOvr>
    <a:masterClrMapping/>
  </p:clrMapOvr>
  <p:transition>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3124200" y="6400800"/>
            <a:ext cx="1905000" cy="457200"/>
          </a:xfrm>
          <a:prstGeom prst="rect">
            <a:avLst/>
          </a:prstGeom>
        </p:spPr>
        <p:txBody>
          <a:bodyPr/>
          <a:lstStyle/>
          <a:p>
            <a:fld id="{6C8203A9-F7A3-45D4-8FC0-54E86E53C82A}" type="slidenum">
              <a:rPr lang="en-US" altLang="zh-CN"/>
              <a:pPr/>
              <a:t>107</a:t>
            </a:fld>
            <a:endParaRPr lang="en-US" altLang="zh-CN"/>
          </a:p>
        </p:txBody>
      </p:sp>
      <p:sp>
        <p:nvSpPr>
          <p:cNvPr id="401410" name="Rectangle 2"/>
          <p:cNvSpPr>
            <a:spLocks noGrp="1" noChangeArrowheads="1"/>
          </p:cNvSpPr>
          <p:nvPr>
            <p:ph type="title"/>
          </p:nvPr>
        </p:nvSpPr>
        <p:spPr/>
        <p:txBody>
          <a:bodyPr/>
          <a:lstStyle/>
          <a:p>
            <a:r>
              <a:rPr lang="zh-CN" altLang="en-US"/>
              <a:t>线索链表的遍历算法</a:t>
            </a:r>
          </a:p>
        </p:txBody>
      </p:sp>
      <p:sp>
        <p:nvSpPr>
          <p:cNvPr id="401411" name="Rectangle 3"/>
          <p:cNvSpPr>
            <a:spLocks noGrp="1" noChangeArrowheads="1"/>
          </p:cNvSpPr>
          <p:nvPr>
            <p:ph type="body" idx="1"/>
          </p:nvPr>
        </p:nvSpPr>
        <p:spPr/>
        <p:txBody>
          <a:bodyPr/>
          <a:lstStyle/>
          <a:p>
            <a:pPr marL="533400" indent="-533400"/>
            <a:r>
              <a:rPr lang="zh-CN" altLang="en-US"/>
              <a:t>在线索链表中添加了 “前驱”和“后继”的信息</a:t>
            </a:r>
          </a:p>
          <a:p>
            <a:pPr marL="533400" indent="-533400"/>
            <a:r>
              <a:rPr lang="zh-CN" altLang="en-US"/>
              <a:t>所以遍历时与线性表的遍历相似：</a:t>
            </a:r>
          </a:p>
          <a:p>
            <a:pPr marL="990600" lvl="1" indent="-533400">
              <a:buFontTx/>
              <a:buAutoNum type="arabicPeriod"/>
            </a:pPr>
            <a:r>
              <a:rPr lang="zh-CN" altLang="en-US"/>
              <a:t>找到第一个结点</a:t>
            </a:r>
          </a:p>
          <a:p>
            <a:pPr marL="990600" lvl="1" indent="-533400">
              <a:buFontTx/>
              <a:buAutoNum type="arabicPeriod"/>
            </a:pPr>
            <a:r>
              <a:rPr lang="zh-CN" altLang="en-US"/>
              <a:t>依次找到后继结点</a:t>
            </a:r>
          </a:p>
        </p:txBody>
      </p:sp>
      <p:sp>
        <p:nvSpPr>
          <p:cNvPr id="401412" name="Text Box 4"/>
          <p:cNvSpPr txBox="1">
            <a:spLocks noChangeArrowheads="1"/>
          </p:cNvSpPr>
          <p:nvPr/>
        </p:nvSpPr>
        <p:spPr bwMode="auto">
          <a:xfrm>
            <a:off x="702624" y="4191000"/>
            <a:ext cx="7780976" cy="1477328"/>
          </a:xfrm>
          <a:prstGeom prst="rect">
            <a:avLst/>
          </a:prstGeom>
          <a:noFill/>
          <a:ln w="28575" cap="sq">
            <a:solidFill>
              <a:schemeClr val="tx2"/>
            </a:solidFill>
            <a:miter lim="800000"/>
            <a:headEnd type="none" w="sm" len="sm"/>
            <a:tailEnd type="none" w="sm" len="sm"/>
          </a:ln>
          <a:effectLst/>
        </p:spPr>
        <p:txBody>
          <a:bodyPr wrap="none">
            <a:spAutoFit/>
          </a:bodyPr>
          <a:lstStyle/>
          <a:p>
            <a:pPr algn="l">
              <a:lnSpc>
                <a:spcPct val="125000"/>
              </a:lnSpc>
              <a:spcBef>
                <a:spcPct val="0"/>
              </a:spcBef>
            </a:pPr>
            <a:r>
              <a:rPr lang="en-US" altLang="zh-CN" sz="3600" dirty="0">
                <a:solidFill>
                  <a:schemeClr val="tx1"/>
                </a:solidFill>
                <a:ea typeface="楷体_GB2312" pitchFamily="49" charset="-122"/>
              </a:rPr>
              <a:t> </a:t>
            </a:r>
            <a:r>
              <a:rPr lang="en-US" altLang="zh-CN" sz="3600" dirty="0">
                <a:ea typeface="楷体_GB2312" pitchFamily="49" charset="-122"/>
              </a:rPr>
              <a:t>for ( </a:t>
            </a:r>
            <a:r>
              <a:rPr lang="en-US" altLang="zh-CN" sz="3600" dirty="0">
                <a:solidFill>
                  <a:srgbClr val="FFFF00"/>
                </a:solidFill>
                <a:ea typeface="楷体_GB2312" pitchFamily="49" charset="-122"/>
              </a:rPr>
              <a:t>p = </a:t>
            </a:r>
            <a:r>
              <a:rPr lang="en-US" altLang="zh-CN" sz="3600" dirty="0" err="1">
                <a:solidFill>
                  <a:srgbClr val="FFFF00"/>
                </a:solidFill>
                <a:ea typeface="楷体_GB2312" pitchFamily="49" charset="-122"/>
              </a:rPr>
              <a:t>firstNode</a:t>
            </a:r>
            <a:r>
              <a:rPr lang="en-US" altLang="zh-CN" sz="3600" dirty="0">
                <a:solidFill>
                  <a:srgbClr val="FFFF00"/>
                </a:solidFill>
                <a:ea typeface="楷体_GB2312" pitchFamily="49" charset="-122"/>
              </a:rPr>
              <a:t>(T)</a:t>
            </a:r>
            <a:r>
              <a:rPr lang="en-US" altLang="zh-CN" sz="3600" dirty="0">
                <a:ea typeface="楷体_GB2312" pitchFamily="49" charset="-122"/>
              </a:rPr>
              <a:t>; p; </a:t>
            </a:r>
            <a:r>
              <a:rPr lang="en-US" altLang="zh-CN" sz="3600" dirty="0">
                <a:solidFill>
                  <a:srgbClr val="FFFF00"/>
                </a:solidFill>
                <a:ea typeface="楷体_GB2312" pitchFamily="49" charset="-122"/>
              </a:rPr>
              <a:t>p = </a:t>
            </a:r>
            <a:r>
              <a:rPr lang="en-US" altLang="zh-CN" sz="3600" dirty="0" err="1">
                <a:solidFill>
                  <a:srgbClr val="FFFF00"/>
                </a:solidFill>
                <a:ea typeface="楷体_GB2312" pitchFamily="49" charset="-122"/>
              </a:rPr>
              <a:t>Succ</a:t>
            </a:r>
            <a:r>
              <a:rPr lang="en-US" altLang="zh-CN" sz="3600" dirty="0">
                <a:solidFill>
                  <a:srgbClr val="FFFF00"/>
                </a:solidFill>
                <a:ea typeface="楷体_GB2312" pitchFamily="49" charset="-122"/>
              </a:rPr>
              <a:t>(p) </a:t>
            </a:r>
            <a:r>
              <a:rPr lang="en-US" altLang="zh-CN" sz="3600" dirty="0">
                <a:ea typeface="楷体_GB2312" pitchFamily="49" charset="-122"/>
              </a:rPr>
              <a:t>)</a:t>
            </a:r>
          </a:p>
          <a:p>
            <a:pPr algn="l">
              <a:lnSpc>
                <a:spcPct val="125000"/>
              </a:lnSpc>
              <a:spcBef>
                <a:spcPct val="0"/>
              </a:spcBef>
            </a:pPr>
            <a:r>
              <a:rPr lang="en-US" altLang="zh-CN" sz="3600" dirty="0">
                <a:ea typeface="楷体_GB2312" pitchFamily="49" charset="-122"/>
              </a:rPr>
              <a:t>      Visit (p-&gt;data);</a:t>
            </a:r>
            <a:endParaRPr lang="en-US" altLang="zh-CN" sz="36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blinds(horizontal)">
                                      <p:cBhvr>
                                        <p:cTn id="7" dur="500"/>
                                        <p:tgtEl>
                                          <p:spTgt spid="401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4"/>
          <p:cNvSpPr>
            <a:spLocks noGrp="1"/>
          </p:cNvSpPr>
          <p:nvPr>
            <p:ph type="sldNum" sz="quarter" idx="11"/>
          </p:nvPr>
        </p:nvSpPr>
        <p:spPr/>
        <p:txBody>
          <a:bodyPr/>
          <a:lstStyle/>
          <a:p>
            <a:r>
              <a:rPr lang="zh-CN" altLang="en-US"/>
              <a:t>第 </a:t>
            </a:r>
            <a:fld id="{99BCBE87-F9CA-465F-AAA2-39133CF814EF}" type="slidenum">
              <a:rPr lang="zh-CN" altLang="en-US" b="1">
                <a:solidFill>
                  <a:srgbClr val="66CCFF"/>
                </a:solidFill>
              </a:rPr>
              <a:pPr/>
              <a:t>108</a:t>
            </a:fld>
            <a:r>
              <a:rPr lang="en-US" altLang="zh-CN" b="1"/>
              <a:t> </a:t>
            </a:r>
            <a:r>
              <a:rPr lang="zh-CN" altLang="en-US"/>
              <a:t>页</a:t>
            </a:r>
            <a:endParaRPr lang="zh-CN" altLang="en-US" sz="1800">
              <a:latin typeface="Arial" charset="0"/>
            </a:endParaRPr>
          </a:p>
        </p:txBody>
      </p:sp>
      <p:sp>
        <p:nvSpPr>
          <p:cNvPr id="1314818"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14819" name="Rectangle 3"/>
          <p:cNvSpPr>
            <a:spLocks noGrp="1" noChangeArrowheads="1"/>
          </p:cNvSpPr>
          <p:nvPr>
            <p:ph type="body" idx="1"/>
          </p:nvPr>
        </p:nvSpPr>
        <p:spPr>
          <a:xfrm>
            <a:off x="206375" y="773113"/>
            <a:ext cx="8686800" cy="720725"/>
          </a:xfrm>
          <a:ln/>
        </p:spPr>
        <p:txBody>
          <a:bodyPr/>
          <a:lstStyle/>
          <a:p>
            <a:pPr eaLnBrk="0" hangingPunct="0">
              <a:spcBef>
                <a:spcPct val="10000"/>
              </a:spcBef>
            </a:pPr>
            <a:r>
              <a:rPr lang="zh-CN" altLang="en-US" sz="3200">
                <a:latin typeface="宋体" pitchFamily="2" charset="-122"/>
              </a:rPr>
              <a:t>线索二叉树的遍历</a:t>
            </a:r>
            <a:r>
              <a:rPr lang="en-US" altLang="zh-CN" sz="3200">
                <a:latin typeface="宋体" pitchFamily="2" charset="-122"/>
              </a:rPr>
              <a:t>(</a:t>
            </a:r>
            <a:r>
              <a:rPr lang="zh-CN" altLang="en-US" sz="3200">
                <a:latin typeface="宋体" pitchFamily="2" charset="-122"/>
              </a:rPr>
              <a:t>中序线索二叉树</a:t>
            </a:r>
            <a:r>
              <a:rPr lang="en-US" altLang="zh-CN" sz="3200">
                <a:latin typeface="宋体" pitchFamily="2" charset="-122"/>
              </a:rPr>
              <a:t>)</a:t>
            </a:r>
          </a:p>
        </p:txBody>
      </p:sp>
      <p:sp>
        <p:nvSpPr>
          <p:cNvPr id="1314828" name="Rectangle 12"/>
          <p:cNvSpPr>
            <a:spLocks noChangeArrowheads="1"/>
          </p:cNvSpPr>
          <p:nvPr/>
        </p:nvSpPr>
        <p:spPr bwMode="auto">
          <a:xfrm>
            <a:off x="5607050" y="5454650"/>
            <a:ext cx="574675" cy="519113"/>
          </a:xfrm>
          <a:prstGeom prst="rect">
            <a:avLst/>
          </a:prstGeom>
          <a:noFill/>
          <a:ln w="9525" cap="rnd" algn="ctr">
            <a:noFill/>
            <a:miter lim="800000"/>
            <a:headEnd/>
            <a:tailEnd/>
          </a:ln>
          <a:effectLst/>
        </p:spPr>
        <p:txBody>
          <a:bodyPr>
            <a:spAutoFit/>
          </a:bodyPr>
          <a:lstStyle/>
          <a:p>
            <a:pPr eaLnBrk="1" hangingPunct="1">
              <a:spcBef>
                <a:spcPct val="50000"/>
              </a:spcBef>
              <a:buClrTx/>
              <a:buFontTx/>
              <a:buNone/>
            </a:pPr>
            <a:r>
              <a:rPr lang="zh-CN" altLang="en-US" sz="2800">
                <a:solidFill>
                  <a:srgbClr val="FFFF00"/>
                </a:solidFill>
                <a:latin typeface="宋体" pitchFamily="2" charset="-122"/>
                <a:sym typeface="Monotype Sorts" pitchFamily="2" charset="2"/>
              </a:rPr>
              <a:t></a:t>
            </a:r>
          </a:p>
        </p:txBody>
      </p:sp>
      <p:sp>
        <p:nvSpPr>
          <p:cNvPr id="1314829" name="Rectangle 13"/>
          <p:cNvSpPr>
            <a:spLocks noChangeArrowheads="1"/>
          </p:cNvSpPr>
          <p:nvPr/>
        </p:nvSpPr>
        <p:spPr bwMode="auto">
          <a:xfrm>
            <a:off x="3889375" y="5368925"/>
            <a:ext cx="682625" cy="579438"/>
          </a:xfrm>
          <a:prstGeom prst="rect">
            <a:avLst/>
          </a:prstGeom>
          <a:noFill/>
          <a:ln w="9525" cap="rnd" algn="ctr">
            <a:noFill/>
            <a:miter lim="800000"/>
            <a:headEnd/>
            <a:tailEnd/>
          </a:ln>
          <a:effectLst/>
        </p:spPr>
        <p:txBody>
          <a:bodyPr>
            <a:spAutoFit/>
          </a:bodyPr>
          <a:lstStyle/>
          <a:p>
            <a:pPr eaLnBrk="1" hangingPunct="1">
              <a:spcBef>
                <a:spcPct val="50000"/>
              </a:spcBef>
              <a:buClrTx/>
              <a:buFontTx/>
              <a:buNone/>
            </a:pPr>
            <a:r>
              <a:rPr lang="zh-CN" altLang="en-US" sz="3200">
                <a:solidFill>
                  <a:srgbClr val="FFFF00"/>
                </a:solidFill>
                <a:latin typeface="宋体" pitchFamily="2" charset="-122"/>
                <a:sym typeface="Monotype Sorts" pitchFamily="2" charset="2"/>
              </a:rPr>
              <a:t></a:t>
            </a:r>
          </a:p>
        </p:txBody>
      </p:sp>
      <p:sp>
        <p:nvSpPr>
          <p:cNvPr id="1314830" name="Rectangle 14"/>
          <p:cNvSpPr>
            <a:spLocks noChangeArrowheads="1"/>
          </p:cNvSpPr>
          <p:nvPr/>
        </p:nvSpPr>
        <p:spPr bwMode="auto">
          <a:xfrm>
            <a:off x="3492500" y="5949950"/>
            <a:ext cx="541338" cy="519113"/>
          </a:xfrm>
          <a:prstGeom prst="rect">
            <a:avLst/>
          </a:prstGeom>
          <a:noFill/>
          <a:ln w="9525" cap="rnd" algn="ctr">
            <a:noFill/>
            <a:miter lim="800000"/>
            <a:headEnd/>
            <a:tailEnd/>
          </a:ln>
          <a:effectLst/>
        </p:spPr>
        <p:txBody>
          <a:bodyPr wrap="none">
            <a:spAutoFit/>
          </a:bodyPr>
          <a:lstStyle/>
          <a:p>
            <a:pPr eaLnBrk="1" hangingPunct="1">
              <a:spcBef>
                <a:spcPct val="50000"/>
              </a:spcBef>
              <a:buClrTx/>
              <a:buFontTx/>
              <a:buNone/>
            </a:pPr>
            <a:r>
              <a:rPr lang="zh-CN" altLang="en-US" sz="2800">
                <a:solidFill>
                  <a:srgbClr val="66FF33"/>
                </a:solidFill>
              </a:rPr>
              <a:t>③</a:t>
            </a:r>
          </a:p>
        </p:txBody>
      </p:sp>
      <p:sp>
        <p:nvSpPr>
          <p:cNvPr id="1314831" name="Rectangle 15"/>
          <p:cNvSpPr>
            <a:spLocks noChangeArrowheads="1"/>
          </p:cNvSpPr>
          <p:nvPr/>
        </p:nvSpPr>
        <p:spPr bwMode="auto">
          <a:xfrm>
            <a:off x="2546350" y="5183188"/>
            <a:ext cx="541338" cy="519112"/>
          </a:xfrm>
          <a:prstGeom prst="rect">
            <a:avLst/>
          </a:prstGeom>
          <a:noFill/>
          <a:ln w="9525" cap="rnd" algn="ctr">
            <a:noFill/>
            <a:miter lim="800000"/>
            <a:headEnd/>
            <a:tailEnd/>
          </a:ln>
          <a:effectLst/>
        </p:spPr>
        <p:txBody>
          <a:bodyPr wrap="none">
            <a:spAutoFit/>
          </a:bodyPr>
          <a:lstStyle/>
          <a:p>
            <a:pPr eaLnBrk="1" hangingPunct="1">
              <a:spcBef>
                <a:spcPct val="50000"/>
              </a:spcBef>
              <a:buClrTx/>
              <a:buFontTx/>
              <a:buNone/>
            </a:pPr>
            <a:r>
              <a:rPr lang="zh-CN" altLang="en-US" sz="2800">
                <a:solidFill>
                  <a:srgbClr val="00FFFF"/>
                </a:solidFill>
              </a:rPr>
              <a:t>①</a:t>
            </a:r>
          </a:p>
        </p:txBody>
      </p:sp>
      <p:sp>
        <p:nvSpPr>
          <p:cNvPr id="1314832" name="Rectangle 16"/>
          <p:cNvSpPr>
            <a:spLocks noChangeArrowheads="1"/>
          </p:cNvSpPr>
          <p:nvPr/>
        </p:nvSpPr>
        <p:spPr bwMode="auto">
          <a:xfrm>
            <a:off x="3311525" y="4238625"/>
            <a:ext cx="541338" cy="519113"/>
          </a:xfrm>
          <a:prstGeom prst="rect">
            <a:avLst/>
          </a:prstGeom>
          <a:noFill/>
          <a:ln w="9525" cap="rnd" algn="ctr">
            <a:noFill/>
            <a:miter lim="800000"/>
            <a:headEnd/>
            <a:tailEnd/>
          </a:ln>
          <a:effectLst/>
        </p:spPr>
        <p:txBody>
          <a:bodyPr wrap="none">
            <a:spAutoFit/>
          </a:bodyPr>
          <a:lstStyle/>
          <a:p>
            <a:pPr>
              <a:spcBef>
                <a:spcPct val="0"/>
              </a:spcBef>
              <a:buClrTx/>
              <a:buFontTx/>
              <a:buNone/>
            </a:pPr>
            <a:r>
              <a:rPr lang="zh-CN" altLang="en-US" sz="2800">
                <a:solidFill>
                  <a:srgbClr val="66FF33"/>
                </a:solidFill>
              </a:rPr>
              <a:t>②</a:t>
            </a:r>
          </a:p>
        </p:txBody>
      </p:sp>
      <p:sp>
        <p:nvSpPr>
          <p:cNvPr id="1314833" name="Rectangle 17"/>
          <p:cNvSpPr>
            <a:spLocks noChangeArrowheads="1"/>
          </p:cNvSpPr>
          <p:nvPr/>
        </p:nvSpPr>
        <p:spPr bwMode="auto">
          <a:xfrm>
            <a:off x="6146800" y="4689475"/>
            <a:ext cx="501650" cy="519113"/>
          </a:xfrm>
          <a:prstGeom prst="rect">
            <a:avLst/>
          </a:prstGeom>
          <a:noFill/>
          <a:ln w="9525" cap="rnd" algn="ctr">
            <a:noFill/>
            <a:miter lim="800000"/>
            <a:headEnd/>
            <a:tailEnd/>
          </a:ln>
          <a:effectLst/>
        </p:spPr>
        <p:txBody>
          <a:bodyPr wrap="none">
            <a:spAutoFit/>
          </a:bodyPr>
          <a:lstStyle/>
          <a:p>
            <a:pPr eaLnBrk="1" hangingPunct="1">
              <a:spcBef>
                <a:spcPct val="50000"/>
              </a:spcBef>
              <a:buClrTx/>
              <a:buFontTx/>
              <a:buNone/>
            </a:pPr>
            <a:r>
              <a:rPr lang="zh-CN" altLang="en-US" sz="2800">
                <a:solidFill>
                  <a:srgbClr val="FFFF00"/>
                </a:solidFill>
                <a:sym typeface="Monotype Sorts" pitchFamily="2" charset="2"/>
              </a:rPr>
              <a:t></a:t>
            </a:r>
          </a:p>
        </p:txBody>
      </p:sp>
      <p:sp>
        <p:nvSpPr>
          <p:cNvPr id="1314834" name="Rectangle 18"/>
          <p:cNvSpPr>
            <a:spLocks noChangeArrowheads="1"/>
          </p:cNvSpPr>
          <p:nvPr/>
        </p:nvSpPr>
        <p:spPr bwMode="auto">
          <a:xfrm>
            <a:off x="4257675" y="3698875"/>
            <a:ext cx="546100" cy="579438"/>
          </a:xfrm>
          <a:prstGeom prst="rect">
            <a:avLst/>
          </a:prstGeom>
          <a:noFill/>
          <a:ln w="9525" cap="rnd" algn="ctr">
            <a:noFill/>
            <a:miter lim="800000"/>
            <a:headEnd/>
            <a:tailEnd/>
          </a:ln>
          <a:effectLst/>
        </p:spPr>
        <p:txBody>
          <a:bodyPr wrap="none">
            <a:spAutoFit/>
          </a:bodyPr>
          <a:lstStyle/>
          <a:p>
            <a:pPr eaLnBrk="1" hangingPunct="1">
              <a:spcBef>
                <a:spcPct val="50000"/>
              </a:spcBef>
              <a:buClrTx/>
              <a:buFontTx/>
              <a:buNone/>
            </a:pPr>
            <a:r>
              <a:rPr lang="zh-CN" altLang="en-US" sz="3200">
                <a:solidFill>
                  <a:srgbClr val="FFFF00"/>
                </a:solidFill>
                <a:latin typeface="宋体" pitchFamily="2" charset="-122"/>
                <a:sym typeface="Monotype Sorts" pitchFamily="2" charset="2"/>
              </a:rPr>
              <a:t></a:t>
            </a:r>
          </a:p>
        </p:txBody>
      </p:sp>
      <p:grpSp>
        <p:nvGrpSpPr>
          <p:cNvPr id="1314889" name="Group 73"/>
          <p:cNvGrpSpPr>
            <a:grpSpLocks/>
          </p:cNvGrpSpPr>
          <p:nvPr/>
        </p:nvGrpSpPr>
        <p:grpSpPr bwMode="auto">
          <a:xfrm>
            <a:off x="3103563" y="3951288"/>
            <a:ext cx="3076575" cy="2522537"/>
            <a:chOff x="424" y="1667"/>
            <a:chExt cx="1938" cy="1589"/>
          </a:xfrm>
        </p:grpSpPr>
        <p:sp>
          <p:nvSpPr>
            <p:cNvPr id="1314870" name="Freeform 54"/>
            <p:cNvSpPr>
              <a:spLocks/>
            </p:cNvSpPr>
            <p:nvPr/>
          </p:nvSpPr>
          <p:spPr bwMode="auto">
            <a:xfrm>
              <a:off x="704" y="2335"/>
              <a:ext cx="277" cy="361"/>
            </a:xfrm>
            <a:custGeom>
              <a:avLst/>
              <a:gdLst/>
              <a:ahLst/>
              <a:cxnLst>
                <a:cxn ang="0">
                  <a:pos x="0" y="411"/>
                </a:cxn>
                <a:cxn ang="0">
                  <a:pos x="131" y="288"/>
                </a:cxn>
                <a:cxn ang="0">
                  <a:pos x="269" y="0"/>
                </a:cxn>
              </a:cxnLst>
              <a:rect l="0" t="0" r="r" b="b"/>
              <a:pathLst>
                <a:path w="269" h="411">
                  <a:moveTo>
                    <a:pt x="0" y="411"/>
                  </a:moveTo>
                  <a:lnTo>
                    <a:pt x="131" y="288"/>
                  </a:lnTo>
                  <a:lnTo>
                    <a:pt x="269" y="0"/>
                  </a:ln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14871" name="Freeform 55"/>
            <p:cNvSpPr>
              <a:spLocks/>
            </p:cNvSpPr>
            <p:nvPr/>
          </p:nvSpPr>
          <p:spPr bwMode="auto">
            <a:xfrm>
              <a:off x="896" y="2335"/>
              <a:ext cx="170" cy="803"/>
            </a:xfrm>
            <a:custGeom>
              <a:avLst/>
              <a:gdLst/>
              <a:ahLst/>
              <a:cxnLst>
                <a:cxn ang="0">
                  <a:pos x="137" y="723"/>
                </a:cxn>
                <a:cxn ang="0">
                  <a:pos x="33" y="588"/>
                </a:cxn>
                <a:cxn ang="0">
                  <a:pos x="334" y="0"/>
                </a:cxn>
              </a:cxnLst>
              <a:rect l="0" t="0" r="r" b="b"/>
              <a:pathLst>
                <a:path w="334" h="723">
                  <a:moveTo>
                    <a:pt x="137" y="723"/>
                  </a:moveTo>
                  <a:cubicBezTo>
                    <a:pt x="120" y="701"/>
                    <a:pt x="0" y="708"/>
                    <a:pt x="33" y="588"/>
                  </a:cubicBezTo>
                  <a:cubicBezTo>
                    <a:pt x="66" y="468"/>
                    <a:pt x="271" y="122"/>
                    <a:pt x="334" y="0"/>
                  </a:cubicBez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14872" name="Freeform 56"/>
            <p:cNvSpPr>
              <a:spLocks/>
            </p:cNvSpPr>
            <p:nvPr/>
          </p:nvSpPr>
          <p:spPr bwMode="auto">
            <a:xfrm>
              <a:off x="1441" y="1929"/>
              <a:ext cx="114" cy="752"/>
            </a:xfrm>
            <a:custGeom>
              <a:avLst/>
              <a:gdLst/>
              <a:ahLst/>
              <a:cxnLst>
                <a:cxn ang="0">
                  <a:pos x="0" y="802"/>
                </a:cxn>
                <a:cxn ang="0">
                  <a:pos x="107" y="658"/>
                </a:cxn>
                <a:cxn ang="0">
                  <a:pos x="107" y="332"/>
                </a:cxn>
                <a:cxn ang="0">
                  <a:pos x="113" y="0"/>
                </a:cxn>
              </a:cxnLst>
              <a:rect l="0" t="0" r="r" b="b"/>
              <a:pathLst>
                <a:path w="113" h="802">
                  <a:moveTo>
                    <a:pt x="0" y="802"/>
                  </a:moveTo>
                  <a:lnTo>
                    <a:pt x="107" y="658"/>
                  </a:lnTo>
                  <a:lnTo>
                    <a:pt x="107" y="332"/>
                  </a:lnTo>
                  <a:lnTo>
                    <a:pt x="113" y="0"/>
                  </a:ln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14873" name="Freeform 57"/>
            <p:cNvSpPr>
              <a:spLocks/>
            </p:cNvSpPr>
            <p:nvPr/>
          </p:nvSpPr>
          <p:spPr bwMode="auto">
            <a:xfrm>
              <a:off x="1671" y="1929"/>
              <a:ext cx="113" cy="739"/>
            </a:xfrm>
            <a:custGeom>
              <a:avLst/>
              <a:gdLst/>
              <a:ahLst/>
              <a:cxnLst>
                <a:cxn ang="0">
                  <a:pos x="112" y="789"/>
                </a:cxn>
                <a:cxn ang="0">
                  <a:pos x="6" y="682"/>
                </a:cxn>
                <a:cxn ang="0">
                  <a:pos x="0" y="0"/>
                </a:cxn>
              </a:cxnLst>
              <a:rect l="0" t="0" r="r" b="b"/>
              <a:pathLst>
                <a:path w="112" h="789">
                  <a:moveTo>
                    <a:pt x="112" y="789"/>
                  </a:moveTo>
                  <a:lnTo>
                    <a:pt x="6" y="682"/>
                  </a:lnTo>
                  <a:lnTo>
                    <a:pt x="0" y="0"/>
                  </a:ln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14874" name="Freeform 58"/>
            <p:cNvSpPr>
              <a:spLocks/>
            </p:cNvSpPr>
            <p:nvPr/>
          </p:nvSpPr>
          <p:spPr bwMode="auto">
            <a:xfrm>
              <a:off x="2085" y="2311"/>
              <a:ext cx="191" cy="334"/>
            </a:xfrm>
            <a:custGeom>
              <a:avLst/>
              <a:gdLst/>
              <a:ahLst/>
              <a:cxnLst>
                <a:cxn ang="0">
                  <a:pos x="0" y="356"/>
                </a:cxn>
                <a:cxn ang="0">
                  <a:pos x="163" y="281"/>
                </a:cxn>
                <a:cxn ang="0">
                  <a:pos x="182" y="0"/>
                </a:cxn>
              </a:cxnLst>
              <a:rect l="0" t="0" r="r" b="b"/>
              <a:pathLst>
                <a:path w="189" h="356">
                  <a:moveTo>
                    <a:pt x="0" y="356"/>
                  </a:moveTo>
                  <a:cubicBezTo>
                    <a:pt x="27" y="344"/>
                    <a:pt x="133" y="340"/>
                    <a:pt x="163" y="281"/>
                  </a:cubicBezTo>
                  <a:cubicBezTo>
                    <a:pt x="189" y="213"/>
                    <a:pt x="178" y="59"/>
                    <a:pt x="182" y="0"/>
                  </a:cubicBez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14875" name="Freeform 59"/>
            <p:cNvSpPr>
              <a:spLocks/>
            </p:cNvSpPr>
            <p:nvPr/>
          </p:nvSpPr>
          <p:spPr bwMode="auto">
            <a:xfrm>
              <a:off x="1292" y="2779"/>
              <a:ext cx="251" cy="378"/>
            </a:xfrm>
            <a:custGeom>
              <a:avLst/>
              <a:gdLst/>
              <a:ahLst/>
              <a:cxnLst>
                <a:cxn ang="0">
                  <a:pos x="0" y="375"/>
                </a:cxn>
                <a:cxn ang="0">
                  <a:pos x="213" y="288"/>
                </a:cxn>
                <a:cxn ang="0">
                  <a:pos x="238" y="0"/>
                </a:cxn>
              </a:cxnLst>
              <a:rect l="0" t="0" r="r" b="b"/>
              <a:pathLst>
                <a:path w="248" h="375">
                  <a:moveTo>
                    <a:pt x="0" y="375"/>
                  </a:moveTo>
                  <a:cubicBezTo>
                    <a:pt x="35" y="361"/>
                    <a:pt x="173" y="350"/>
                    <a:pt x="213" y="288"/>
                  </a:cubicBezTo>
                  <a:cubicBezTo>
                    <a:pt x="248" y="225"/>
                    <a:pt x="233" y="60"/>
                    <a:pt x="238" y="0"/>
                  </a:cubicBezTo>
                </a:path>
              </a:pathLst>
            </a:custGeom>
            <a:noFill/>
            <a:ln w="28575" cap="flat" cmpd="sng">
              <a:solidFill>
                <a:srgbClr val="FFFF66"/>
              </a:solidFill>
              <a:prstDash val="sysDot"/>
              <a:round/>
              <a:headEnd type="none" w="med" len="med"/>
              <a:tailEnd type="triangle" w="med" len="med"/>
            </a:ln>
            <a:effectLst/>
          </p:spPr>
          <p:txBody>
            <a:bodyPr/>
            <a:lstStyle/>
            <a:p>
              <a:endParaRPr lang="zh-CN" altLang="en-US"/>
            </a:p>
          </p:txBody>
        </p:sp>
        <p:sp>
          <p:nvSpPr>
            <p:cNvPr id="1314876" name="Line 60"/>
            <p:cNvSpPr>
              <a:spLocks noChangeShapeType="1"/>
            </p:cNvSpPr>
            <p:nvPr/>
          </p:nvSpPr>
          <p:spPr bwMode="auto">
            <a:xfrm flipH="1">
              <a:off x="1236" y="2798"/>
              <a:ext cx="105" cy="161"/>
            </a:xfrm>
            <a:prstGeom prst="line">
              <a:avLst/>
            </a:prstGeom>
            <a:noFill/>
            <a:ln w="38100" cap="rnd">
              <a:solidFill>
                <a:schemeClr val="tx1"/>
              </a:solidFill>
              <a:round/>
              <a:headEnd/>
              <a:tailEnd/>
            </a:ln>
            <a:effectLst/>
          </p:spPr>
          <p:txBody>
            <a:bodyPr/>
            <a:lstStyle/>
            <a:p>
              <a:endParaRPr lang="zh-CN" altLang="en-US"/>
            </a:p>
          </p:txBody>
        </p:sp>
        <p:sp>
          <p:nvSpPr>
            <p:cNvPr id="1314877" name="Oval 61"/>
            <p:cNvSpPr>
              <a:spLocks noChangeArrowheads="1"/>
            </p:cNvSpPr>
            <p:nvPr/>
          </p:nvSpPr>
          <p:spPr bwMode="auto">
            <a:xfrm>
              <a:off x="1035" y="2959"/>
              <a:ext cx="331"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G</a:t>
              </a:r>
            </a:p>
          </p:txBody>
        </p:sp>
        <p:sp>
          <p:nvSpPr>
            <p:cNvPr id="1314878" name="Line 62"/>
            <p:cNvSpPr>
              <a:spLocks noChangeShapeType="1"/>
            </p:cNvSpPr>
            <p:nvPr/>
          </p:nvSpPr>
          <p:spPr bwMode="auto">
            <a:xfrm flipH="1">
              <a:off x="1179" y="1909"/>
              <a:ext cx="284" cy="227"/>
            </a:xfrm>
            <a:prstGeom prst="line">
              <a:avLst/>
            </a:prstGeom>
            <a:noFill/>
            <a:ln w="38100" cap="rnd">
              <a:solidFill>
                <a:schemeClr val="tx1"/>
              </a:solidFill>
              <a:round/>
              <a:headEnd/>
              <a:tailEnd/>
            </a:ln>
            <a:effectLst/>
          </p:spPr>
          <p:txBody>
            <a:bodyPr/>
            <a:lstStyle/>
            <a:p>
              <a:endParaRPr lang="zh-CN" altLang="en-US"/>
            </a:p>
          </p:txBody>
        </p:sp>
        <p:sp>
          <p:nvSpPr>
            <p:cNvPr id="1314879" name="Line 63"/>
            <p:cNvSpPr>
              <a:spLocks noChangeShapeType="1"/>
            </p:cNvSpPr>
            <p:nvPr/>
          </p:nvSpPr>
          <p:spPr bwMode="auto">
            <a:xfrm>
              <a:off x="1759" y="1904"/>
              <a:ext cx="299" cy="204"/>
            </a:xfrm>
            <a:prstGeom prst="line">
              <a:avLst/>
            </a:prstGeom>
            <a:noFill/>
            <a:ln w="38100" cap="rnd">
              <a:solidFill>
                <a:schemeClr val="tx1"/>
              </a:solidFill>
              <a:round/>
              <a:headEnd/>
              <a:tailEnd/>
            </a:ln>
            <a:effectLst/>
          </p:spPr>
          <p:txBody>
            <a:bodyPr/>
            <a:lstStyle/>
            <a:p>
              <a:endParaRPr lang="zh-CN" altLang="en-US"/>
            </a:p>
          </p:txBody>
        </p:sp>
        <p:sp>
          <p:nvSpPr>
            <p:cNvPr id="1314880" name="Line 64"/>
            <p:cNvSpPr>
              <a:spLocks noChangeShapeType="1"/>
            </p:cNvSpPr>
            <p:nvPr/>
          </p:nvSpPr>
          <p:spPr bwMode="auto">
            <a:xfrm>
              <a:off x="1092" y="2311"/>
              <a:ext cx="251" cy="225"/>
            </a:xfrm>
            <a:prstGeom prst="line">
              <a:avLst/>
            </a:prstGeom>
            <a:noFill/>
            <a:ln w="38100" cap="rnd">
              <a:solidFill>
                <a:schemeClr val="tx1"/>
              </a:solidFill>
              <a:round/>
              <a:headEnd/>
              <a:tailEnd/>
            </a:ln>
            <a:effectLst/>
          </p:spPr>
          <p:txBody>
            <a:bodyPr/>
            <a:lstStyle/>
            <a:p>
              <a:endParaRPr lang="zh-CN" altLang="en-US"/>
            </a:p>
          </p:txBody>
        </p:sp>
        <p:sp>
          <p:nvSpPr>
            <p:cNvPr id="1314881" name="Line 65"/>
            <p:cNvSpPr>
              <a:spLocks noChangeShapeType="1"/>
            </p:cNvSpPr>
            <p:nvPr/>
          </p:nvSpPr>
          <p:spPr bwMode="auto">
            <a:xfrm flipH="1">
              <a:off x="1944" y="2311"/>
              <a:ext cx="205" cy="222"/>
            </a:xfrm>
            <a:prstGeom prst="line">
              <a:avLst/>
            </a:prstGeom>
            <a:noFill/>
            <a:ln w="38100" cap="rnd">
              <a:solidFill>
                <a:schemeClr val="tx1"/>
              </a:solidFill>
              <a:round/>
              <a:headEnd/>
              <a:tailEnd/>
            </a:ln>
            <a:effectLst/>
          </p:spPr>
          <p:txBody>
            <a:bodyPr/>
            <a:lstStyle/>
            <a:p>
              <a:endParaRPr lang="zh-CN" altLang="en-US"/>
            </a:p>
          </p:txBody>
        </p:sp>
        <p:sp>
          <p:nvSpPr>
            <p:cNvPr id="1314882" name="Line 66"/>
            <p:cNvSpPr>
              <a:spLocks noChangeShapeType="1"/>
            </p:cNvSpPr>
            <p:nvPr/>
          </p:nvSpPr>
          <p:spPr bwMode="auto">
            <a:xfrm flipH="1">
              <a:off x="697" y="2307"/>
              <a:ext cx="227" cy="198"/>
            </a:xfrm>
            <a:prstGeom prst="line">
              <a:avLst/>
            </a:prstGeom>
            <a:noFill/>
            <a:ln w="38100" cap="rnd">
              <a:solidFill>
                <a:schemeClr val="tx1"/>
              </a:solidFill>
              <a:round/>
              <a:headEnd/>
              <a:tailEnd/>
            </a:ln>
            <a:effectLst/>
          </p:spPr>
          <p:txBody>
            <a:bodyPr/>
            <a:lstStyle/>
            <a:p>
              <a:endParaRPr lang="zh-CN" altLang="en-US"/>
            </a:p>
          </p:txBody>
        </p:sp>
        <p:sp>
          <p:nvSpPr>
            <p:cNvPr id="1314883" name="Oval 67"/>
            <p:cNvSpPr>
              <a:spLocks noChangeArrowheads="1"/>
            </p:cNvSpPr>
            <p:nvPr/>
          </p:nvSpPr>
          <p:spPr bwMode="auto">
            <a:xfrm>
              <a:off x="1447" y="1667"/>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A</a:t>
              </a:r>
            </a:p>
          </p:txBody>
        </p:sp>
        <p:sp>
          <p:nvSpPr>
            <p:cNvPr id="1314884" name="Oval 68"/>
            <p:cNvSpPr>
              <a:spLocks noChangeArrowheads="1"/>
            </p:cNvSpPr>
            <p:nvPr/>
          </p:nvSpPr>
          <p:spPr bwMode="auto">
            <a:xfrm>
              <a:off x="1748" y="2517"/>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F</a:t>
              </a:r>
            </a:p>
          </p:txBody>
        </p:sp>
        <p:sp>
          <p:nvSpPr>
            <p:cNvPr id="1314885" name="Oval 69"/>
            <p:cNvSpPr>
              <a:spLocks noChangeArrowheads="1"/>
            </p:cNvSpPr>
            <p:nvPr/>
          </p:nvSpPr>
          <p:spPr bwMode="auto">
            <a:xfrm>
              <a:off x="1228" y="2517"/>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E</a:t>
              </a:r>
            </a:p>
          </p:txBody>
        </p:sp>
        <p:sp>
          <p:nvSpPr>
            <p:cNvPr id="1314886" name="Oval 70"/>
            <p:cNvSpPr>
              <a:spLocks noChangeArrowheads="1"/>
            </p:cNvSpPr>
            <p:nvPr/>
          </p:nvSpPr>
          <p:spPr bwMode="auto">
            <a:xfrm>
              <a:off x="424" y="2477"/>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D</a:t>
              </a:r>
            </a:p>
          </p:txBody>
        </p:sp>
        <p:sp>
          <p:nvSpPr>
            <p:cNvPr id="1314887" name="Oval 71"/>
            <p:cNvSpPr>
              <a:spLocks noChangeArrowheads="1"/>
            </p:cNvSpPr>
            <p:nvPr/>
          </p:nvSpPr>
          <p:spPr bwMode="auto">
            <a:xfrm>
              <a:off x="2032" y="2050"/>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C</a:t>
              </a:r>
            </a:p>
          </p:txBody>
        </p:sp>
        <p:sp>
          <p:nvSpPr>
            <p:cNvPr id="1314888" name="Oval 72"/>
            <p:cNvSpPr>
              <a:spLocks noChangeArrowheads="1"/>
            </p:cNvSpPr>
            <p:nvPr/>
          </p:nvSpPr>
          <p:spPr bwMode="auto">
            <a:xfrm>
              <a:off x="850" y="2050"/>
              <a:ext cx="330" cy="297"/>
            </a:xfrm>
            <a:prstGeom prst="ellipse">
              <a:avLst/>
            </a:prstGeom>
            <a:solidFill>
              <a:srgbClr val="FFFFCC"/>
            </a:solidFill>
            <a:ln w="12700" cap="rnd">
              <a:solidFill>
                <a:schemeClr val="tx1"/>
              </a:solidFill>
              <a:round/>
              <a:headEnd/>
              <a:tailEnd/>
            </a:ln>
            <a:effectLst/>
          </p:spPr>
          <p:txBody>
            <a:bodyPr wrap="none" anchor="ctr"/>
            <a:lstStyle/>
            <a:p>
              <a:r>
                <a:rPr lang="en-US" altLang="zh-CN" sz="2800">
                  <a:solidFill>
                    <a:schemeClr val="bg2"/>
                  </a:solidFill>
                </a:rPr>
                <a:t>B</a:t>
              </a:r>
            </a:p>
          </p:txBody>
        </p:sp>
      </p:grpSp>
      <p:sp>
        <p:nvSpPr>
          <p:cNvPr id="1314890" name="Rectangle 74"/>
          <p:cNvSpPr>
            <a:spLocks noChangeArrowheads="1"/>
          </p:cNvSpPr>
          <p:nvPr/>
        </p:nvSpPr>
        <p:spPr bwMode="auto">
          <a:xfrm>
            <a:off x="206375" y="1314450"/>
            <a:ext cx="8686800" cy="2519363"/>
          </a:xfrm>
          <a:prstGeom prst="rect">
            <a:avLst/>
          </a:prstGeom>
          <a:noFill/>
          <a:ln w="9525">
            <a:noFill/>
            <a:miter lim="800000"/>
            <a:headEnd/>
            <a:tailEnd/>
          </a:ln>
          <a:effectLst/>
        </p:spPr>
        <p:txBody>
          <a:bodyPr lIns="92075" tIns="46038" rIns="92075" bIns="46038"/>
          <a:lstStyle/>
          <a:p>
            <a:pPr marL="742950" lvl="1" indent="-285750" algn="l">
              <a:spcBef>
                <a:spcPct val="10000"/>
              </a:spcBef>
              <a:buClr>
                <a:schemeClr val="tx1"/>
              </a:buClr>
              <a:buSzPct val="60000"/>
              <a:buFont typeface="宋体" pitchFamily="2" charset="-122"/>
              <a:buChar char="◆"/>
            </a:pPr>
            <a:r>
              <a:rPr lang="zh-CN" altLang="en-US" sz="2800" dirty="0">
                <a:latin typeface="Arial" charset="0"/>
              </a:rPr>
              <a:t>中序遍历的</a:t>
            </a:r>
            <a:r>
              <a:rPr lang="zh-CN" altLang="en-US" sz="2800" dirty="0">
                <a:solidFill>
                  <a:srgbClr val="00FFFF"/>
                </a:solidFill>
                <a:latin typeface="Arial" charset="0"/>
              </a:rPr>
              <a:t>第一个结点</a:t>
            </a:r>
          </a:p>
          <a:p>
            <a:pPr marL="742950" lvl="1" indent="-285750" algn="l">
              <a:spcBef>
                <a:spcPct val="10000"/>
              </a:spcBef>
              <a:buClr>
                <a:schemeClr val="tx1"/>
              </a:buClr>
              <a:buSzPct val="60000"/>
              <a:buFont typeface="宋体" pitchFamily="2" charset="-122"/>
              <a:buNone/>
            </a:pPr>
            <a:r>
              <a:rPr lang="zh-CN" altLang="en-US" sz="2800" dirty="0">
                <a:latin typeface="Arial" charset="0"/>
              </a:rPr>
              <a:t>	    二叉树的最左下结点（</a:t>
            </a:r>
            <a:r>
              <a:rPr lang="zh-CN" altLang="en-US" sz="2800" dirty="0">
                <a:solidFill>
                  <a:srgbClr val="99FF33"/>
                </a:solidFill>
                <a:latin typeface="Arial" charset="0"/>
              </a:rPr>
              <a:t>左子树</a:t>
            </a:r>
            <a:r>
              <a:rPr lang="en-US" altLang="zh-CN" sz="2800" dirty="0">
                <a:solidFill>
                  <a:srgbClr val="99FF33"/>
                </a:solidFill>
                <a:latin typeface="Arial" charset="0"/>
              </a:rPr>
              <a:t>=NULL</a:t>
            </a:r>
            <a:r>
              <a:rPr lang="zh-CN" altLang="en-US" sz="2800" dirty="0">
                <a:latin typeface="Arial" charset="0"/>
              </a:rPr>
              <a:t>）</a:t>
            </a:r>
            <a:endParaRPr lang="en-US" altLang="zh-CN" sz="2800" dirty="0">
              <a:latin typeface="Arial" charset="0"/>
            </a:endParaRPr>
          </a:p>
          <a:p>
            <a:pPr marL="742950" lvl="1" indent="-285750" algn="l">
              <a:spcBef>
                <a:spcPct val="10000"/>
              </a:spcBef>
              <a:buClr>
                <a:schemeClr val="tx1"/>
              </a:buClr>
              <a:buSzPct val="60000"/>
              <a:buFont typeface="宋体" pitchFamily="2" charset="-122"/>
              <a:buChar char="◆"/>
            </a:pPr>
            <a:r>
              <a:rPr lang="zh-CN" altLang="en-US" sz="2800" dirty="0">
                <a:latin typeface="Arial" charset="0"/>
              </a:rPr>
              <a:t>当前结点的</a:t>
            </a:r>
            <a:r>
              <a:rPr lang="zh-CN" altLang="en-US" sz="2800" dirty="0">
                <a:solidFill>
                  <a:srgbClr val="66FF33"/>
                </a:solidFill>
                <a:latin typeface="Arial" charset="0"/>
              </a:rPr>
              <a:t>后继结点</a:t>
            </a:r>
          </a:p>
          <a:p>
            <a:pPr marL="742950" lvl="1" indent="-285750" algn="l">
              <a:spcBef>
                <a:spcPct val="10000"/>
              </a:spcBef>
              <a:buClr>
                <a:schemeClr val="tx1"/>
              </a:buClr>
              <a:buSzPct val="60000"/>
              <a:buFont typeface="宋体" pitchFamily="2" charset="-122"/>
              <a:buNone/>
            </a:pPr>
            <a:r>
              <a:rPr lang="zh-CN" altLang="en-US" sz="2800" dirty="0">
                <a:latin typeface="Arial" charset="0"/>
              </a:rPr>
              <a:t>	    若结点的右链域为线索，则</a:t>
            </a:r>
            <a:r>
              <a:rPr lang="zh-CN" altLang="en-US" sz="2800" dirty="0">
                <a:solidFill>
                  <a:srgbClr val="FFFF00"/>
                </a:solidFill>
                <a:latin typeface="Arial" charset="0"/>
              </a:rPr>
              <a:t>后继结点为右链结点；</a:t>
            </a:r>
            <a:endParaRPr lang="en-US" altLang="zh-CN" sz="2800" dirty="0">
              <a:latin typeface="Arial" charset="0"/>
            </a:endParaRPr>
          </a:p>
        </p:txBody>
      </p:sp>
      <p:sp>
        <p:nvSpPr>
          <p:cNvPr id="1314891" name="Rectangle 75"/>
          <p:cNvSpPr>
            <a:spLocks noChangeArrowheads="1"/>
          </p:cNvSpPr>
          <p:nvPr/>
        </p:nvSpPr>
        <p:spPr bwMode="auto">
          <a:xfrm>
            <a:off x="1331913" y="3159125"/>
            <a:ext cx="2339975" cy="495300"/>
          </a:xfrm>
          <a:prstGeom prst="rect">
            <a:avLst/>
          </a:prstGeom>
          <a:noFill/>
          <a:ln w="9525">
            <a:noFill/>
            <a:miter lim="800000"/>
            <a:headEnd/>
            <a:tailEnd/>
          </a:ln>
          <a:effectLst/>
        </p:spPr>
        <p:txBody>
          <a:bodyPr lIns="92075" tIns="46038" rIns="92075" bIns="46038"/>
          <a:lstStyle/>
          <a:p>
            <a:pPr marL="742950" lvl="1" indent="-285750" algn="l">
              <a:spcBef>
                <a:spcPct val="10000"/>
              </a:spcBef>
              <a:buClr>
                <a:schemeClr val="tx1"/>
              </a:buClr>
              <a:buSzPct val="60000"/>
              <a:buFont typeface="宋体" pitchFamily="2" charset="-122"/>
              <a:buNone/>
            </a:pPr>
            <a:r>
              <a:rPr lang="zh-CN" altLang="en-US" sz="2800">
                <a:latin typeface="Arial" charset="0"/>
              </a:rPr>
              <a:t>否则，</a:t>
            </a:r>
            <a:endParaRPr lang="en-US" altLang="zh-CN" sz="2800">
              <a:solidFill>
                <a:srgbClr val="FFFF00"/>
              </a:solidFill>
              <a:latin typeface="Arial" charset="0"/>
            </a:endParaRPr>
          </a:p>
        </p:txBody>
      </p:sp>
      <p:sp>
        <p:nvSpPr>
          <p:cNvPr id="1314892" name="Rectangle 76"/>
          <p:cNvSpPr>
            <a:spLocks noChangeArrowheads="1"/>
          </p:cNvSpPr>
          <p:nvPr/>
        </p:nvSpPr>
        <p:spPr bwMode="auto">
          <a:xfrm>
            <a:off x="2457450" y="3159125"/>
            <a:ext cx="5984875" cy="495300"/>
          </a:xfrm>
          <a:prstGeom prst="rect">
            <a:avLst/>
          </a:prstGeom>
          <a:noFill/>
          <a:ln w="9525">
            <a:noFill/>
            <a:miter lim="800000"/>
            <a:headEnd/>
            <a:tailEnd/>
          </a:ln>
          <a:effectLst/>
        </p:spPr>
        <p:txBody>
          <a:bodyPr lIns="92075" tIns="46038" rIns="92075" bIns="46038"/>
          <a:lstStyle/>
          <a:p>
            <a:pPr marL="742950" lvl="1" indent="-285750" algn="l">
              <a:spcBef>
                <a:spcPct val="10000"/>
              </a:spcBef>
              <a:buClr>
                <a:schemeClr val="tx1"/>
              </a:buClr>
              <a:buSzPct val="60000"/>
              <a:buFont typeface="宋体" pitchFamily="2" charset="-122"/>
              <a:buNone/>
            </a:pPr>
            <a:r>
              <a:rPr lang="zh-CN" altLang="en-US" sz="2800">
                <a:solidFill>
                  <a:srgbClr val="FFFF00"/>
                </a:solidFill>
                <a:latin typeface="Arial" charset="0"/>
              </a:rPr>
              <a:t>后继结点为右子树的最左下结点</a:t>
            </a:r>
            <a:endParaRPr lang="en-US" altLang="zh-CN" sz="2800">
              <a:solidFill>
                <a:srgbClr val="FFFF00"/>
              </a:solidFill>
              <a:latin typeface="Arial"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4831"/>
                                        </p:tgtEl>
                                        <p:attrNameLst>
                                          <p:attrName>style.visibility</p:attrName>
                                        </p:attrNameLst>
                                      </p:cBhvr>
                                      <p:to>
                                        <p:strVal val="visible"/>
                                      </p:to>
                                    </p:set>
                                    <p:animEffect transition="in" filter="dissolve">
                                      <p:cBhvr>
                                        <p:cTn id="7" dur="500"/>
                                        <p:tgtEl>
                                          <p:spTgt spid="13148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14832"/>
                                        </p:tgtEl>
                                        <p:attrNameLst>
                                          <p:attrName>style.visibility</p:attrName>
                                        </p:attrNameLst>
                                      </p:cBhvr>
                                      <p:to>
                                        <p:strVal val="visible"/>
                                      </p:to>
                                    </p:set>
                                    <p:animEffect transition="in" filter="dissolve">
                                      <p:cBhvr>
                                        <p:cTn id="12" dur="500"/>
                                        <p:tgtEl>
                                          <p:spTgt spid="13148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14830"/>
                                        </p:tgtEl>
                                        <p:attrNameLst>
                                          <p:attrName>style.visibility</p:attrName>
                                        </p:attrNameLst>
                                      </p:cBhvr>
                                      <p:to>
                                        <p:strVal val="visible"/>
                                      </p:to>
                                    </p:set>
                                    <p:animEffect transition="in" filter="dissolve">
                                      <p:cBhvr>
                                        <p:cTn id="17" dur="500"/>
                                        <p:tgtEl>
                                          <p:spTgt spid="131483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14829"/>
                                        </p:tgtEl>
                                        <p:attrNameLst>
                                          <p:attrName>style.visibility</p:attrName>
                                        </p:attrNameLst>
                                      </p:cBhvr>
                                      <p:to>
                                        <p:strVal val="visible"/>
                                      </p:to>
                                    </p:set>
                                    <p:animEffect transition="in" filter="dissolve">
                                      <p:cBhvr>
                                        <p:cTn id="22" dur="500"/>
                                        <p:tgtEl>
                                          <p:spTgt spid="13148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14834"/>
                                        </p:tgtEl>
                                        <p:attrNameLst>
                                          <p:attrName>style.visibility</p:attrName>
                                        </p:attrNameLst>
                                      </p:cBhvr>
                                      <p:to>
                                        <p:strVal val="visible"/>
                                      </p:to>
                                    </p:set>
                                    <p:animEffect transition="in" filter="dissolve">
                                      <p:cBhvr>
                                        <p:cTn id="27" dur="500"/>
                                        <p:tgtEl>
                                          <p:spTgt spid="131483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14828"/>
                                        </p:tgtEl>
                                        <p:attrNameLst>
                                          <p:attrName>style.visibility</p:attrName>
                                        </p:attrNameLst>
                                      </p:cBhvr>
                                      <p:to>
                                        <p:strVal val="visible"/>
                                      </p:to>
                                    </p:set>
                                    <p:animEffect transition="in" filter="dissolve">
                                      <p:cBhvr>
                                        <p:cTn id="32" dur="500"/>
                                        <p:tgtEl>
                                          <p:spTgt spid="131482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14833"/>
                                        </p:tgtEl>
                                        <p:attrNameLst>
                                          <p:attrName>style.visibility</p:attrName>
                                        </p:attrNameLst>
                                      </p:cBhvr>
                                      <p:to>
                                        <p:strVal val="visible"/>
                                      </p:to>
                                    </p:set>
                                    <p:animEffect transition="in" filter="dissolve">
                                      <p:cBhvr>
                                        <p:cTn id="37" dur="500"/>
                                        <p:tgtEl>
                                          <p:spTgt spid="131483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14890">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14890">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314890">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14890">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14891">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3148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828" grpId="0" autoUpdateAnimBg="0"/>
      <p:bldP spid="1314829" grpId="0" autoUpdateAnimBg="0"/>
      <p:bldP spid="1314830" grpId="0" autoUpdateAnimBg="0"/>
      <p:bldP spid="1314831" grpId="0" autoUpdateAnimBg="0"/>
      <p:bldP spid="1314832" grpId="0" autoUpdateAnimBg="0"/>
      <p:bldP spid="1314833" grpId="0" autoUpdateAnimBg="0"/>
      <p:bldP spid="1314834" grpId="0" autoUpdateAnimBg="0"/>
      <p:bldP spid="1314890" grpId="0" build="p" bldLvl="2"/>
      <p:bldP spid="1314891" grpId="0" build="p" bldLvl="2"/>
      <p:bldP spid="1314892" grpId="0" build="p" bldLvl="2"/>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灯片编号占位符 4"/>
          <p:cNvSpPr>
            <a:spLocks noGrp="1"/>
          </p:cNvSpPr>
          <p:nvPr>
            <p:ph type="sldNum" sz="quarter" idx="11"/>
          </p:nvPr>
        </p:nvSpPr>
        <p:spPr/>
        <p:txBody>
          <a:bodyPr/>
          <a:lstStyle/>
          <a:p>
            <a:r>
              <a:rPr lang="zh-CN" altLang="en-US"/>
              <a:t>第 </a:t>
            </a:r>
            <a:fld id="{5B9E5FDF-1548-428F-8426-871050F67ED2}" type="slidenum">
              <a:rPr lang="zh-CN" altLang="en-US" b="1">
                <a:solidFill>
                  <a:srgbClr val="66CCFF"/>
                </a:solidFill>
              </a:rPr>
              <a:pPr/>
              <a:t>109</a:t>
            </a:fld>
            <a:r>
              <a:rPr lang="en-US" altLang="zh-CN" b="1"/>
              <a:t> </a:t>
            </a:r>
            <a:r>
              <a:rPr lang="zh-CN" altLang="en-US"/>
              <a:t>页</a:t>
            </a:r>
            <a:endParaRPr lang="zh-CN" altLang="en-US" sz="1800">
              <a:latin typeface="Arial" charset="0"/>
            </a:endParaRPr>
          </a:p>
        </p:txBody>
      </p:sp>
      <p:sp>
        <p:nvSpPr>
          <p:cNvPr id="1312770"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12771" name="Rectangle 3"/>
          <p:cNvSpPr>
            <a:spLocks noGrp="1" noChangeArrowheads="1"/>
          </p:cNvSpPr>
          <p:nvPr>
            <p:ph type="body" idx="1"/>
          </p:nvPr>
        </p:nvSpPr>
        <p:spPr>
          <a:xfrm>
            <a:off x="206375" y="773113"/>
            <a:ext cx="8686800" cy="811212"/>
          </a:xfrm>
        </p:spPr>
        <p:txBody>
          <a:bodyPr/>
          <a:lstStyle/>
          <a:p>
            <a:pPr>
              <a:lnSpc>
                <a:spcPct val="110000"/>
              </a:lnSpc>
              <a:spcBef>
                <a:spcPct val="0"/>
              </a:spcBef>
            </a:pPr>
            <a:r>
              <a:rPr lang="zh-CN" altLang="en-US" sz="3200"/>
              <a:t>线索链表</a:t>
            </a:r>
          </a:p>
        </p:txBody>
      </p:sp>
      <p:sp>
        <p:nvSpPr>
          <p:cNvPr id="1312780" name="AutoShape 12"/>
          <p:cNvSpPr>
            <a:spLocks/>
          </p:cNvSpPr>
          <p:nvPr/>
        </p:nvSpPr>
        <p:spPr bwMode="auto">
          <a:xfrm>
            <a:off x="6011863" y="1538288"/>
            <a:ext cx="1611312" cy="495300"/>
          </a:xfrm>
          <a:prstGeom prst="borderCallout2">
            <a:avLst>
              <a:gd name="adj1" fmla="val 23079"/>
              <a:gd name="adj2" fmla="val -4727"/>
              <a:gd name="adj3" fmla="val 23079"/>
              <a:gd name="adj4" fmla="val -27486"/>
              <a:gd name="adj5" fmla="val 148398"/>
              <a:gd name="adj6" fmla="val -50245"/>
            </a:avLst>
          </a:prstGeom>
          <a:noFill/>
          <a:ln w="12700" cap="rnd">
            <a:solidFill>
              <a:schemeClr val="tx1"/>
            </a:solidFill>
            <a:miter lim="800000"/>
            <a:headEnd/>
            <a:tailEnd/>
          </a:ln>
          <a:effectLst/>
        </p:spPr>
        <p:txBody>
          <a:bodyPr lIns="0" tIns="0" rIns="0" bIns="0" anchorCtr="1"/>
          <a:lstStyle/>
          <a:p>
            <a:pPr>
              <a:spcBef>
                <a:spcPct val="0"/>
              </a:spcBef>
              <a:buClrTx/>
              <a:buFontTx/>
              <a:buNone/>
            </a:pPr>
            <a:r>
              <a:rPr lang="zh-CN" altLang="en-US" sz="2800">
                <a:latin typeface="宋体" pitchFamily="2" charset="-122"/>
              </a:rPr>
              <a:t>头结点</a:t>
            </a:r>
          </a:p>
        </p:txBody>
      </p:sp>
      <p:grpSp>
        <p:nvGrpSpPr>
          <p:cNvPr id="2" name="Group 261"/>
          <p:cNvGrpSpPr>
            <a:grpSpLocks/>
          </p:cNvGrpSpPr>
          <p:nvPr/>
        </p:nvGrpSpPr>
        <p:grpSpPr bwMode="auto">
          <a:xfrm>
            <a:off x="3956050" y="2166938"/>
            <a:ext cx="1789113" cy="519112"/>
            <a:chOff x="3193" y="2160"/>
            <a:chExt cx="1127" cy="327"/>
          </a:xfrm>
        </p:grpSpPr>
        <p:grpSp>
          <p:nvGrpSpPr>
            <p:cNvPr id="3" name="Group 85"/>
            <p:cNvGrpSpPr>
              <a:grpSpLocks/>
            </p:cNvGrpSpPr>
            <p:nvPr/>
          </p:nvGrpSpPr>
          <p:grpSpPr bwMode="auto">
            <a:xfrm>
              <a:off x="3193" y="2208"/>
              <a:ext cx="1127" cy="246"/>
              <a:chOff x="1344" y="1680"/>
              <a:chExt cx="1440" cy="240"/>
            </a:xfrm>
          </p:grpSpPr>
          <p:sp>
            <p:nvSpPr>
              <p:cNvPr id="1312854" name="Rectangle 86"/>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2855" name="Line 87"/>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2856" name="Line 88"/>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2857" name="Line 89"/>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2858" name="Line 90"/>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2859" name="Text Box 91"/>
            <p:cNvSpPr txBox="1">
              <a:spLocks noChangeArrowheads="1"/>
            </p:cNvSpPr>
            <p:nvPr/>
          </p:nvSpPr>
          <p:spPr bwMode="auto">
            <a:xfrm>
              <a:off x="3328" y="2160"/>
              <a:ext cx="406"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2860" name="Text Box 92"/>
            <p:cNvSpPr txBox="1">
              <a:spLocks noChangeArrowheads="1"/>
            </p:cNvSpPr>
            <p:nvPr/>
          </p:nvSpPr>
          <p:spPr bwMode="auto">
            <a:xfrm>
              <a:off x="3824" y="2160"/>
              <a:ext cx="406"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grpSp>
      <p:sp>
        <p:nvSpPr>
          <p:cNvPr id="1312861" name="Freeform 93"/>
          <p:cNvSpPr>
            <a:spLocks/>
          </p:cNvSpPr>
          <p:nvPr/>
        </p:nvSpPr>
        <p:spPr bwMode="auto">
          <a:xfrm>
            <a:off x="5607050" y="2376488"/>
            <a:ext cx="1717675" cy="1096962"/>
          </a:xfrm>
          <a:custGeom>
            <a:avLst/>
            <a:gdLst/>
            <a:ahLst/>
            <a:cxnLst>
              <a:cxn ang="0">
                <a:pos x="0" y="0"/>
              </a:cxn>
              <a:cxn ang="0">
                <a:pos x="1167" y="500"/>
              </a:cxn>
              <a:cxn ang="0">
                <a:pos x="1167" y="727"/>
              </a:cxn>
            </a:cxnLst>
            <a:rect l="0" t="0" r="r" b="b"/>
            <a:pathLst>
              <a:path w="1167" h="727">
                <a:moveTo>
                  <a:pt x="0" y="0"/>
                </a:moveTo>
                <a:lnTo>
                  <a:pt x="1167" y="500"/>
                </a:lnTo>
                <a:lnTo>
                  <a:pt x="1167" y="727"/>
                </a:lnTo>
              </a:path>
            </a:pathLst>
          </a:custGeom>
          <a:noFill/>
          <a:ln w="28575" cap="rnd" cmpd="sng">
            <a:solidFill>
              <a:srgbClr val="00FFFF"/>
            </a:solidFill>
            <a:prstDash val="solid"/>
            <a:round/>
            <a:headEnd type="none" w="med" len="med"/>
            <a:tailEnd type="triangle" w="med" len="med"/>
          </a:ln>
          <a:effectLst/>
        </p:spPr>
        <p:txBody>
          <a:bodyPr/>
          <a:lstStyle/>
          <a:p>
            <a:endParaRPr lang="zh-CN" altLang="en-US"/>
          </a:p>
        </p:txBody>
      </p:sp>
      <p:sp>
        <p:nvSpPr>
          <p:cNvPr id="1312862" name="Freeform 94"/>
          <p:cNvSpPr>
            <a:spLocks/>
          </p:cNvSpPr>
          <p:nvPr/>
        </p:nvSpPr>
        <p:spPr bwMode="auto">
          <a:xfrm>
            <a:off x="1646238" y="2528888"/>
            <a:ext cx="2295525" cy="1890712"/>
          </a:xfrm>
          <a:custGeom>
            <a:avLst/>
            <a:gdLst/>
            <a:ahLst/>
            <a:cxnLst>
              <a:cxn ang="0">
                <a:pos x="0" y="1104"/>
              </a:cxn>
              <a:cxn ang="0">
                <a:pos x="399" y="476"/>
              </a:cxn>
              <a:cxn ang="0">
                <a:pos x="1551" y="0"/>
              </a:cxn>
            </a:cxnLst>
            <a:rect l="0" t="0" r="r" b="b"/>
            <a:pathLst>
              <a:path w="1551" h="1104">
                <a:moveTo>
                  <a:pt x="0" y="1104"/>
                </a:moveTo>
                <a:lnTo>
                  <a:pt x="399" y="476"/>
                </a:lnTo>
                <a:lnTo>
                  <a:pt x="1551" y="0"/>
                </a:lnTo>
              </a:path>
            </a:pathLst>
          </a:custGeom>
          <a:noFill/>
          <a:ln w="28575" cap="rnd" cmpd="sng">
            <a:solidFill>
              <a:srgbClr val="00FFFF"/>
            </a:solidFill>
            <a:prstDash val="solid"/>
            <a:round/>
            <a:headEnd type="none" w="med" len="med"/>
            <a:tailEnd type="triangle" w="med" len="med"/>
          </a:ln>
          <a:effectLst/>
        </p:spPr>
        <p:txBody>
          <a:bodyPr/>
          <a:lstStyle/>
          <a:p>
            <a:endParaRPr lang="zh-CN" altLang="en-US"/>
          </a:p>
        </p:txBody>
      </p:sp>
      <p:sp>
        <p:nvSpPr>
          <p:cNvPr id="1312863" name="Line 95"/>
          <p:cNvSpPr>
            <a:spLocks noChangeShapeType="1"/>
          </p:cNvSpPr>
          <p:nvPr/>
        </p:nvSpPr>
        <p:spPr bwMode="auto">
          <a:xfrm>
            <a:off x="4179888" y="2489200"/>
            <a:ext cx="0" cy="466725"/>
          </a:xfrm>
          <a:prstGeom prst="line">
            <a:avLst/>
          </a:prstGeom>
          <a:noFill/>
          <a:ln w="34925" cap="rnd">
            <a:solidFill>
              <a:srgbClr val="00FFFF"/>
            </a:solidFill>
            <a:round/>
            <a:headEnd/>
            <a:tailEnd type="triangle" w="med" len="med"/>
          </a:ln>
          <a:effectLst/>
        </p:spPr>
        <p:txBody>
          <a:bodyPr/>
          <a:lstStyle/>
          <a:p>
            <a:endParaRPr lang="zh-CN" altLang="en-US"/>
          </a:p>
        </p:txBody>
      </p:sp>
      <p:grpSp>
        <p:nvGrpSpPr>
          <p:cNvPr id="4" name="Group 96"/>
          <p:cNvGrpSpPr>
            <a:grpSpLocks/>
          </p:cNvGrpSpPr>
          <p:nvPr/>
        </p:nvGrpSpPr>
        <p:grpSpPr bwMode="auto">
          <a:xfrm>
            <a:off x="5719763" y="2617788"/>
            <a:ext cx="1462087" cy="1035050"/>
            <a:chOff x="3905" y="2047"/>
            <a:chExt cx="978" cy="589"/>
          </a:xfrm>
        </p:grpSpPr>
        <p:sp>
          <p:nvSpPr>
            <p:cNvPr id="1312865" name="Line 97"/>
            <p:cNvSpPr>
              <a:spLocks noChangeShapeType="1"/>
            </p:cNvSpPr>
            <p:nvPr/>
          </p:nvSpPr>
          <p:spPr bwMode="auto">
            <a:xfrm flipH="1" flipV="1">
              <a:off x="3905" y="2047"/>
              <a:ext cx="978" cy="363"/>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12866" name="Line 98"/>
            <p:cNvSpPr>
              <a:spLocks noChangeShapeType="1"/>
            </p:cNvSpPr>
            <p:nvPr/>
          </p:nvSpPr>
          <p:spPr bwMode="auto">
            <a:xfrm>
              <a:off x="4883" y="2410"/>
              <a:ext cx="0" cy="226"/>
            </a:xfrm>
            <a:prstGeom prst="line">
              <a:avLst/>
            </a:prstGeom>
            <a:noFill/>
            <a:ln w="28575" cap="rnd">
              <a:solidFill>
                <a:srgbClr val="00FFFF"/>
              </a:solidFill>
              <a:round/>
              <a:headEnd/>
              <a:tailEnd/>
            </a:ln>
            <a:effectLst/>
          </p:spPr>
          <p:txBody>
            <a:bodyPr/>
            <a:lstStyle/>
            <a:p>
              <a:endParaRPr lang="zh-CN" altLang="en-US"/>
            </a:p>
          </p:txBody>
        </p:sp>
      </p:grpSp>
      <p:grpSp>
        <p:nvGrpSpPr>
          <p:cNvPr id="5" name="Group 99"/>
          <p:cNvGrpSpPr>
            <a:grpSpLocks/>
          </p:cNvGrpSpPr>
          <p:nvPr/>
        </p:nvGrpSpPr>
        <p:grpSpPr bwMode="auto">
          <a:xfrm>
            <a:off x="2460625" y="2122488"/>
            <a:ext cx="1447800" cy="519112"/>
            <a:chOff x="1248" y="2016"/>
            <a:chExt cx="912" cy="344"/>
          </a:xfrm>
        </p:grpSpPr>
        <p:sp>
          <p:nvSpPr>
            <p:cNvPr id="1312868" name="Rectangle 100"/>
            <p:cNvSpPr>
              <a:spLocks noChangeArrowheads="1"/>
            </p:cNvSpPr>
            <p:nvPr/>
          </p:nvSpPr>
          <p:spPr bwMode="auto">
            <a:xfrm>
              <a:off x="1248" y="2016"/>
              <a:ext cx="694" cy="344"/>
            </a:xfrm>
            <a:prstGeom prst="rect">
              <a:avLst/>
            </a:prstGeom>
            <a:noFill/>
            <a:ln w="9525" cap="rnd">
              <a:noFill/>
              <a:miter lim="800000"/>
              <a:headEnd/>
              <a:tailEnd/>
            </a:ln>
            <a:effectLst/>
          </p:spPr>
          <p:txBody>
            <a:bodyPr wrap="none">
              <a:spAutoFit/>
            </a:bodyPr>
            <a:lstStyle/>
            <a:p>
              <a:pPr eaLnBrk="1" hangingPunct="1">
                <a:spcBef>
                  <a:spcPct val="50000"/>
                </a:spcBef>
                <a:buClrTx/>
                <a:buFontTx/>
                <a:buNone/>
              </a:pPr>
              <a:r>
                <a:rPr lang="zh-CN" altLang="en-US" sz="2800"/>
                <a:t> </a:t>
              </a:r>
              <a:r>
                <a:rPr lang="en-US" altLang="zh-CN" sz="2800"/>
                <a:t>ThrT</a:t>
              </a:r>
            </a:p>
          </p:txBody>
        </p:sp>
        <p:sp>
          <p:nvSpPr>
            <p:cNvPr id="1312869" name="Line 101"/>
            <p:cNvSpPr>
              <a:spLocks noChangeShapeType="1"/>
            </p:cNvSpPr>
            <p:nvPr/>
          </p:nvSpPr>
          <p:spPr bwMode="auto">
            <a:xfrm>
              <a:off x="1872" y="2208"/>
              <a:ext cx="288" cy="0"/>
            </a:xfrm>
            <a:prstGeom prst="line">
              <a:avLst/>
            </a:prstGeom>
            <a:noFill/>
            <a:ln w="28575" cap="rnd">
              <a:solidFill>
                <a:schemeClr val="tx1"/>
              </a:solidFill>
              <a:round/>
              <a:headEnd/>
              <a:tailEnd type="triangle" w="med" len="med"/>
            </a:ln>
            <a:effectLst/>
          </p:spPr>
          <p:txBody>
            <a:bodyPr/>
            <a:lstStyle/>
            <a:p>
              <a:endParaRPr lang="zh-CN" altLang="en-US"/>
            </a:p>
          </p:txBody>
        </p:sp>
      </p:grpSp>
      <p:grpSp>
        <p:nvGrpSpPr>
          <p:cNvPr id="6" name="Group 184"/>
          <p:cNvGrpSpPr>
            <a:grpSpLocks/>
          </p:cNvGrpSpPr>
          <p:nvPr/>
        </p:nvGrpSpPr>
        <p:grpSpPr bwMode="auto">
          <a:xfrm>
            <a:off x="1549400" y="2854325"/>
            <a:ext cx="5824538" cy="2689225"/>
            <a:chOff x="215" y="828"/>
            <a:chExt cx="3669" cy="1694"/>
          </a:xfrm>
        </p:grpSpPr>
        <p:grpSp>
          <p:nvGrpSpPr>
            <p:cNvPr id="7" name="Group 108"/>
            <p:cNvGrpSpPr>
              <a:grpSpLocks/>
            </p:cNvGrpSpPr>
            <p:nvPr/>
          </p:nvGrpSpPr>
          <p:grpSpPr bwMode="auto">
            <a:xfrm>
              <a:off x="761" y="2243"/>
              <a:ext cx="1055" cy="244"/>
              <a:chOff x="1344" y="1680"/>
              <a:chExt cx="1440" cy="240"/>
            </a:xfrm>
          </p:grpSpPr>
          <p:sp>
            <p:nvSpPr>
              <p:cNvPr id="1312877" name="Rectangle 109"/>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2878" name="Line 110"/>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2879" name="Line 111"/>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2880" name="Line 112"/>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2881" name="Line 113"/>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2882" name="Text Box 114"/>
            <p:cNvSpPr txBox="1">
              <a:spLocks noChangeArrowheads="1"/>
            </p:cNvSpPr>
            <p:nvPr/>
          </p:nvSpPr>
          <p:spPr bwMode="auto">
            <a:xfrm>
              <a:off x="1099" y="2195"/>
              <a:ext cx="37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G</a:t>
              </a:r>
            </a:p>
          </p:txBody>
        </p:sp>
        <p:sp>
          <p:nvSpPr>
            <p:cNvPr id="1312883" name="Text Box 115"/>
            <p:cNvSpPr txBox="1">
              <a:spLocks noChangeArrowheads="1"/>
            </p:cNvSpPr>
            <p:nvPr/>
          </p:nvSpPr>
          <p:spPr bwMode="auto">
            <a:xfrm>
              <a:off x="888" y="2195"/>
              <a:ext cx="37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sp>
          <p:nvSpPr>
            <p:cNvPr id="1312884" name="Freeform 116"/>
            <p:cNvSpPr>
              <a:spLocks/>
            </p:cNvSpPr>
            <p:nvPr/>
          </p:nvSpPr>
          <p:spPr bwMode="auto">
            <a:xfrm>
              <a:off x="924" y="1521"/>
              <a:ext cx="354" cy="781"/>
            </a:xfrm>
            <a:custGeom>
              <a:avLst/>
              <a:gdLst/>
              <a:ahLst/>
              <a:cxnLst>
                <a:cxn ang="0">
                  <a:pos x="0" y="724"/>
                </a:cxn>
                <a:cxn ang="0">
                  <a:pos x="363" y="438"/>
                </a:cxn>
                <a:cxn ang="0">
                  <a:pos x="363" y="0"/>
                </a:cxn>
              </a:cxnLst>
              <a:rect l="0" t="0" r="r" b="b"/>
              <a:pathLst>
                <a:path w="363" h="724">
                  <a:moveTo>
                    <a:pt x="0" y="724"/>
                  </a:moveTo>
                  <a:lnTo>
                    <a:pt x="363" y="438"/>
                  </a:lnTo>
                  <a:lnTo>
                    <a:pt x="363" y="0"/>
                  </a:lnTo>
                </a:path>
              </a:pathLst>
            </a:custGeom>
            <a:noFill/>
            <a:ln w="38100" cap="rnd" cmpd="sng">
              <a:solidFill>
                <a:srgbClr val="FFFF00"/>
              </a:solidFill>
              <a:prstDash val="solid"/>
              <a:round/>
              <a:headEnd type="none" w="med" len="med"/>
              <a:tailEnd type="triangle" w="med" len="med"/>
            </a:ln>
            <a:effectLst/>
          </p:spPr>
          <p:txBody>
            <a:bodyPr/>
            <a:lstStyle/>
            <a:p>
              <a:endParaRPr lang="zh-CN" altLang="en-US"/>
            </a:p>
          </p:txBody>
        </p:sp>
        <p:sp>
          <p:nvSpPr>
            <p:cNvPr id="1312885" name="Line 117"/>
            <p:cNvSpPr>
              <a:spLocks noChangeShapeType="1"/>
            </p:cNvSpPr>
            <p:nvPr/>
          </p:nvSpPr>
          <p:spPr bwMode="auto">
            <a:xfrm flipV="1">
              <a:off x="1718" y="1968"/>
              <a:ext cx="0" cy="390"/>
            </a:xfrm>
            <a:prstGeom prst="line">
              <a:avLst/>
            </a:prstGeom>
            <a:noFill/>
            <a:ln w="38100" cap="rnd">
              <a:solidFill>
                <a:srgbClr val="FFFF00"/>
              </a:solidFill>
              <a:round/>
              <a:headEnd/>
              <a:tailEnd type="triangle" w="med" len="med"/>
            </a:ln>
            <a:effectLst/>
          </p:spPr>
          <p:txBody>
            <a:bodyPr/>
            <a:lstStyle/>
            <a:p>
              <a:endParaRPr lang="zh-CN" altLang="en-US"/>
            </a:p>
          </p:txBody>
        </p:sp>
        <p:grpSp>
          <p:nvGrpSpPr>
            <p:cNvPr id="8" name="Group 118"/>
            <p:cNvGrpSpPr>
              <a:grpSpLocks/>
            </p:cNvGrpSpPr>
            <p:nvPr/>
          </p:nvGrpSpPr>
          <p:grpSpPr bwMode="auto">
            <a:xfrm>
              <a:off x="2430" y="1707"/>
              <a:ext cx="1013" cy="244"/>
              <a:chOff x="1344" y="1680"/>
              <a:chExt cx="1440" cy="240"/>
            </a:xfrm>
          </p:grpSpPr>
          <p:sp>
            <p:nvSpPr>
              <p:cNvPr id="1312887" name="Rectangle 119"/>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2888" name="Line 120"/>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2889" name="Line 121"/>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2890" name="Line 122"/>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2891" name="Line 123"/>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2892" name="Text Box 124"/>
            <p:cNvSpPr txBox="1">
              <a:spLocks noChangeArrowheads="1"/>
            </p:cNvSpPr>
            <p:nvPr/>
          </p:nvSpPr>
          <p:spPr bwMode="auto">
            <a:xfrm>
              <a:off x="2754" y="165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F</a:t>
              </a:r>
            </a:p>
          </p:txBody>
        </p:sp>
        <p:sp>
          <p:nvSpPr>
            <p:cNvPr id="1312893" name="Text Box 125"/>
            <p:cNvSpPr txBox="1">
              <a:spLocks noChangeArrowheads="1"/>
            </p:cNvSpPr>
            <p:nvPr/>
          </p:nvSpPr>
          <p:spPr bwMode="auto">
            <a:xfrm>
              <a:off x="2552" y="1658"/>
              <a:ext cx="364"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sp>
          <p:nvSpPr>
            <p:cNvPr id="1312894" name="Text Box 126"/>
            <p:cNvSpPr txBox="1">
              <a:spLocks noChangeArrowheads="1"/>
            </p:cNvSpPr>
            <p:nvPr/>
          </p:nvSpPr>
          <p:spPr bwMode="auto">
            <a:xfrm>
              <a:off x="2997" y="165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grpSp>
          <p:nvGrpSpPr>
            <p:cNvPr id="9" name="Group 127"/>
            <p:cNvGrpSpPr>
              <a:grpSpLocks/>
            </p:cNvGrpSpPr>
            <p:nvPr/>
          </p:nvGrpSpPr>
          <p:grpSpPr bwMode="auto">
            <a:xfrm>
              <a:off x="1323" y="1707"/>
              <a:ext cx="1019" cy="244"/>
              <a:chOff x="1344" y="1680"/>
              <a:chExt cx="1440" cy="240"/>
            </a:xfrm>
          </p:grpSpPr>
          <p:sp>
            <p:nvSpPr>
              <p:cNvPr id="1312896" name="Rectangle 128"/>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2897" name="Line 129"/>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2898" name="Line 130"/>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2899" name="Line 131"/>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2900" name="Line 132"/>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2901" name="Text Box 133"/>
            <p:cNvSpPr txBox="1">
              <a:spLocks noChangeArrowheads="1"/>
            </p:cNvSpPr>
            <p:nvPr/>
          </p:nvSpPr>
          <p:spPr bwMode="auto">
            <a:xfrm>
              <a:off x="1649" y="1658"/>
              <a:ext cx="367"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E</a:t>
              </a:r>
            </a:p>
          </p:txBody>
        </p:sp>
        <p:sp>
          <p:nvSpPr>
            <p:cNvPr id="1312902" name="Text Box 134"/>
            <p:cNvSpPr txBox="1">
              <a:spLocks noChangeArrowheads="1"/>
            </p:cNvSpPr>
            <p:nvPr/>
          </p:nvSpPr>
          <p:spPr bwMode="auto">
            <a:xfrm>
              <a:off x="1445" y="1658"/>
              <a:ext cx="367"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2903" name="Text Box 135"/>
            <p:cNvSpPr txBox="1">
              <a:spLocks noChangeArrowheads="1"/>
            </p:cNvSpPr>
            <p:nvPr/>
          </p:nvSpPr>
          <p:spPr bwMode="auto">
            <a:xfrm>
              <a:off x="1894" y="1658"/>
              <a:ext cx="366"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grpSp>
          <p:nvGrpSpPr>
            <p:cNvPr id="10" name="Group 136"/>
            <p:cNvGrpSpPr>
              <a:grpSpLocks/>
            </p:cNvGrpSpPr>
            <p:nvPr/>
          </p:nvGrpSpPr>
          <p:grpSpPr bwMode="auto">
            <a:xfrm>
              <a:off x="215" y="1707"/>
              <a:ext cx="1013" cy="244"/>
              <a:chOff x="1344" y="1680"/>
              <a:chExt cx="1440" cy="240"/>
            </a:xfrm>
          </p:grpSpPr>
          <p:sp>
            <p:nvSpPr>
              <p:cNvPr id="1312905" name="Rectangle 137"/>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2906" name="Line 138"/>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2907" name="Line 139"/>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2908" name="Line 140"/>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2909" name="Line 141"/>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2910" name="Text Box 142"/>
            <p:cNvSpPr txBox="1">
              <a:spLocks noChangeArrowheads="1"/>
            </p:cNvSpPr>
            <p:nvPr/>
          </p:nvSpPr>
          <p:spPr bwMode="auto">
            <a:xfrm>
              <a:off x="539" y="165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D</a:t>
              </a:r>
            </a:p>
          </p:txBody>
        </p:sp>
        <p:sp>
          <p:nvSpPr>
            <p:cNvPr id="1312911" name="Text Box 143"/>
            <p:cNvSpPr txBox="1">
              <a:spLocks noChangeArrowheads="1"/>
            </p:cNvSpPr>
            <p:nvPr/>
          </p:nvSpPr>
          <p:spPr bwMode="auto">
            <a:xfrm>
              <a:off x="337" y="1658"/>
              <a:ext cx="364"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2912" name="Text Box 144"/>
            <p:cNvSpPr txBox="1">
              <a:spLocks noChangeArrowheads="1"/>
            </p:cNvSpPr>
            <p:nvPr/>
          </p:nvSpPr>
          <p:spPr bwMode="auto">
            <a:xfrm>
              <a:off x="782" y="165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grpSp>
          <p:nvGrpSpPr>
            <p:cNvPr id="11" name="Group 145"/>
            <p:cNvGrpSpPr>
              <a:grpSpLocks/>
            </p:cNvGrpSpPr>
            <p:nvPr/>
          </p:nvGrpSpPr>
          <p:grpSpPr bwMode="auto">
            <a:xfrm>
              <a:off x="1810" y="877"/>
              <a:ext cx="1013" cy="244"/>
              <a:chOff x="1344" y="1680"/>
              <a:chExt cx="1440" cy="240"/>
            </a:xfrm>
          </p:grpSpPr>
          <p:sp>
            <p:nvSpPr>
              <p:cNvPr id="1312914" name="Rectangle 146"/>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2915" name="Line 147"/>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2916" name="Line 148"/>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2917" name="Line 149"/>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2918" name="Line 150"/>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2919" name="Text Box 151"/>
            <p:cNvSpPr txBox="1">
              <a:spLocks noChangeArrowheads="1"/>
            </p:cNvSpPr>
            <p:nvPr/>
          </p:nvSpPr>
          <p:spPr bwMode="auto">
            <a:xfrm>
              <a:off x="2134" y="82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A</a:t>
              </a:r>
            </a:p>
          </p:txBody>
        </p:sp>
        <p:sp>
          <p:nvSpPr>
            <p:cNvPr id="1312920" name="Text Box 152"/>
            <p:cNvSpPr txBox="1">
              <a:spLocks noChangeArrowheads="1"/>
            </p:cNvSpPr>
            <p:nvPr/>
          </p:nvSpPr>
          <p:spPr bwMode="auto">
            <a:xfrm>
              <a:off x="1932" y="828"/>
              <a:ext cx="364"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2921" name="Text Box 153"/>
            <p:cNvSpPr txBox="1">
              <a:spLocks noChangeArrowheads="1"/>
            </p:cNvSpPr>
            <p:nvPr/>
          </p:nvSpPr>
          <p:spPr bwMode="auto">
            <a:xfrm>
              <a:off x="2377" y="82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grpSp>
          <p:nvGrpSpPr>
            <p:cNvPr id="12" name="Group 154"/>
            <p:cNvGrpSpPr>
              <a:grpSpLocks/>
            </p:cNvGrpSpPr>
            <p:nvPr/>
          </p:nvGrpSpPr>
          <p:grpSpPr bwMode="auto">
            <a:xfrm>
              <a:off x="804" y="1267"/>
              <a:ext cx="970" cy="244"/>
              <a:chOff x="1344" y="1680"/>
              <a:chExt cx="1440" cy="240"/>
            </a:xfrm>
          </p:grpSpPr>
          <p:sp>
            <p:nvSpPr>
              <p:cNvPr id="1312923" name="Rectangle 155"/>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2924" name="Line 156"/>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2925" name="Line 157"/>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2926" name="Line 158"/>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2927" name="Line 159"/>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2928" name="Text Box 160"/>
            <p:cNvSpPr txBox="1">
              <a:spLocks noChangeArrowheads="1"/>
            </p:cNvSpPr>
            <p:nvPr/>
          </p:nvSpPr>
          <p:spPr bwMode="auto">
            <a:xfrm>
              <a:off x="1114" y="1218"/>
              <a:ext cx="350"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B</a:t>
              </a:r>
            </a:p>
          </p:txBody>
        </p:sp>
        <p:sp>
          <p:nvSpPr>
            <p:cNvPr id="1312929" name="Text Box 161"/>
            <p:cNvSpPr txBox="1">
              <a:spLocks noChangeArrowheads="1"/>
            </p:cNvSpPr>
            <p:nvPr/>
          </p:nvSpPr>
          <p:spPr bwMode="auto">
            <a:xfrm>
              <a:off x="920" y="1218"/>
              <a:ext cx="350"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2930" name="Text Box 162"/>
            <p:cNvSpPr txBox="1">
              <a:spLocks noChangeArrowheads="1"/>
            </p:cNvSpPr>
            <p:nvPr/>
          </p:nvSpPr>
          <p:spPr bwMode="auto">
            <a:xfrm>
              <a:off x="1347" y="1218"/>
              <a:ext cx="34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grpSp>
          <p:nvGrpSpPr>
            <p:cNvPr id="13" name="Group 163"/>
            <p:cNvGrpSpPr>
              <a:grpSpLocks/>
            </p:cNvGrpSpPr>
            <p:nvPr/>
          </p:nvGrpSpPr>
          <p:grpSpPr bwMode="auto">
            <a:xfrm>
              <a:off x="2829" y="1218"/>
              <a:ext cx="1055" cy="244"/>
              <a:chOff x="1344" y="1680"/>
              <a:chExt cx="1440" cy="240"/>
            </a:xfrm>
          </p:grpSpPr>
          <p:sp>
            <p:nvSpPr>
              <p:cNvPr id="1312932" name="Rectangle 164"/>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2933" name="Line 165"/>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2934" name="Line 166"/>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2935" name="Line 167"/>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2936" name="Line 168"/>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2937" name="Text Box 169"/>
            <p:cNvSpPr txBox="1">
              <a:spLocks noChangeArrowheads="1"/>
            </p:cNvSpPr>
            <p:nvPr/>
          </p:nvSpPr>
          <p:spPr bwMode="auto">
            <a:xfrm>
              <a:off x="3167" y="1170"/>
              <a:ext cx="37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C</a:t>
              </a:r>
            </a:p>
          </p:txBody>
        </p:sp>
        <p:sp>
          <p:nvSpPr>
            <p:cNvPr id="1312938" name="Text Box 170"/>
            <p:cNvSpPr txBox="1">
              <a:spLocks noChangeArrowheads="1"/>
            </p:cNvSpPr>
            <p:nvPr/>
          </p:nvSpPr>
          <p:spPr bwMode="auto">
            <a:xfrm>
              <a:off x="2956" y="1170"/>
              <a:ext cx="37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2939" name="Text Box 171"/>
            <p:cNvSpPr txBox="1">
              <a:spLocks noChangeArrowheads="1"/>
            </p:cNvSpPr>
            <p:nvPr/>
          </p:nvSpPr>
          <p:spPr bwMode="auto">
            <a:xfrm>
              <a:off x="3420" y="1170"/>
              <a:ext cx="380"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2940" name="Line 172"/>
            <p:cNvSpPr>
              <a:spLocks noChangeShapeType="1"/>
            </p:cNvSpPr>
            <p:nvPr/>
          </p:nvSpPr>
          <p:spPr bwMode="auto">
            <a:xfrm flipH="1">
              <a:off x="1278" y="1023"/>
              <a:ext cx="576" cy="244"/>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2941" name="Line 173"/>
            <p:cNvSpPr>
              <a:spLocks noChangeShapeType="1"/>
            </p:cNvSpPr>
            <p:nvPr/>
          </p:nvSpPr>
          <p:spPr bwMode="auto">
            <a:xfrm>
              <a:off x="2785" y="1072"/>
              <a:ext cx="531" cy="146"/>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2942" name="Line 174"/>
            <p:cNvSpPr>
              <a:spLocks noChangeShapeType="1"/>
            </p:cNvSpPr>
            <p:nvPr/>
          </p:nvSpPr>
          <p:spPr bwMode="auto">
            <a:xfrm flipH="1">
              <a:off x="614" y="1414"/>
              <a:ext cx="266" cy="29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2943" name="Line 175"/>
            <p:cNvSpPr>
              <a:spLocks noChangeShapeType="1"/>
            </p:cNvSpPr>
            <p:nvPr/>
          </p:nvSpPr>
          <p:spPr bwMode="auto">
            <a:xfrm flipH="1">
              <a:off x="1234" y="1853"/>
              <a:ext cx="222" cy="390"/>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2944" name="Line 176"/>
            <p:cNvSpPr>
              <a:spLocks noChangeShapeType="1"/>
            </p:cNvSpPr>
            <p:nvPr/>
          </p:nvSpPr>
          <p:spPr bwMode="auto">
            <a:xfrm flipH="1">
              <a:off x="2785" y="1365"/>
              <a:ext cx="177" cy="342"/>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2945" name="Line 177"/>
            <p:cNvSpPr>
              <a:spLocks noChangeShapeType="1"/>
            </p:cNvSpPr>
            <p:nvPr/>
          </p:nvSpPr>
          <p:spPr bwMode="auto">
            <a:xfrm>
              <a:off x="1677" y="1414"/>
              <a:ext cx="133" cy="29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2946" name="Line 178"/>
            <p:cNvSpPr>
              <a:spLocks noChangeShapeType="1"/>
            </p:cNvSpPr>
            <p:nvPr/>
          </p:nvSpPr>
          <p:spPr bwMode="auto">
            <a:xfrm flipV="1">
              <a:off x="1094" y="1506"/>
              <a:ext cx="0" cy="342"/>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12947" name="Line 179"/>
            <p:cNvSpPr>
              <a:spLocks noChangeShapeType="1"/>
            </p:cNvSpPr>
            <p:nvPr/>
          </p:nvSpPr>
          <p:spPr bwMode="auto">
            <a:xfrm flipV="1">
              <a:off x="3334" y="1458"/>
              <a:ext cx="0" cy="390"/>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12948" name="Line 180"/>
            <p:cNvSpPr>
              <a:spLocks noChangeShapeType="1"/>
            </p:cNvSpPr>
            <p:nvPr/>
          </p:nvSpPr>
          <p:spPr bwMode="auto">
            <a:xfrm flipV="1">
              <a:off x="2515" y="1097"/>
              <a:ext cx="4" cy="723"/>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12949" name="Line 181"/>
            <p:cNvSpPr>
              <a:spLocks noChangeShapeType="1"/>
            </p:cNvSpPr>
            <p:nvPr/>
          </p:nvSpPr>
          <p:spPr bwMode="auto">
            <a:xfrm flipH="1" flipV="1">
              <a:off x="2228" y="1105"/>
              <a:ext cx="0" cy="715"/>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12950" name="Text Box 182"/>
            <p:cNvSpPr txBox="1">
              <a:spLocks noChangeArrowheads="1"/>
            </p:cNvSpPr>
            <p:nvPr/>
          </p:nvSpPr>
          <p:spPr bwMode="auto">
            <a:xfrm>
              <a:off x="1415" y="2195"/>
              <a:ext cx="240" cy="327"/>
            </a:xfrm>
            <a:prstGeom prst="rect">
              <a:avLst/>
            </a:prstGeom>
            <a:noFill/>
            <a:ln w="9525" cap="rnd">
              <a:noFill/>
              <a:miter lim="800000"/>
              <a:headEnd/>
              <a:tailEnd/>
            </a:ln>
            <a:effectLst/>
          </p:spPr>
          <p:txBody>
            <a:bodyPr>
              <a:spAutoFit/>
            </a:bodyPr>
            <a:lstStyle/>
            <a:p>
              <a:pPr eaLnBrk="1" hangingPunct="1">
                <a:spcBef>
                  <a:spcPct val="50000"/>
                </a:spcBef>
                <a:buClrTx/>
                <a:buFontTx/>
                <a:buNone/>
              </a:pPr>
              <a:r>
                <a:rPr lang="en-US" altLang="zh-CN" sz="2800">
                  <a:latin typeface="宋体" pitchFamily="2" charset="-122"/>
                </a:rPr>
                <a:t>1</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312780"/>
                                        </p:tgtEl>
                                        <p:attrNameLst>
                                          <p:attrName>style.visibility</p:attrName>
                                        </p:attrNameLst>
                                      </p:cBhvr>
                                      <p:to>
                                        <p:strVal val="visible"/>
                                      </p:to>
                                    </p:set>
                                    <p:animEffect transition="in" filter="dissolve">
                                      <p:cBhvr>
                                        <p:cTn id="11" dur="500"/>
                                        <p:tgtEl>
                                          <p:spTgt spid="131278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12863"/>
                                        </p:tgtEl>
                                        <p:attrNameLst>
                                          <p:attrName>style.visibility</p:attrName>
                                        </p:attrNameLst>
                                      </p:cBhvr>
                                      <p:to>
                                        <p:strVal val="visible"/>
                                      </p:to>
                                    </p:set>
                                    <p:animEffect transition="in" filter="wipe(up)">
                                      <p:cBhvr>
                                        <p:cTn id="16" dur="500"/>
                                        <p:tgtEl>
                                          <p:spTgt spid="131286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312862"/>
                                        </p:tgtEl>
                                        <p:attrNameLst>
                                          <p:attrName>style.visibility</p:attrName>
                                        </p:attrNameLst>
                                      </p:cBhvr>
                                      <p:to>
                                        <p:strVal val="visible"/>
                                      </p:to>
                                    </p:set>
                                    <p:animEffect transition="in" filter="wipe(down)">
                                      <p:cBhvr>
                                        <p:cTn id="26" dur="500"/>
                                        <p:tgtEl>
                                          <p:spTgt spid="131286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12861"/>
                                        </p:tgtEl>
                                        <p:attrNameLst>
                                          <p:attrName>style.visibility</p:attrName>
                                        </p:attrNameLst>
                                      </p:cBhvr>
                                      <p:to>
                                        <p:strVal val="visible"/>
                                      </p:to>
                                    </p:set>
                                    <p:animEffect transition="in" filter="wipe(up)">
                                      <p:cBhvr>
                                        <p:cTn id="36" dur="500"/>
                                        <p:tgtEl>
                                          <p:spTgt spid="1312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80" grpId="0" animBg="1" autoUpdateAnimBg="0"/>
      <p:bldP spid="1312861" grpId="0" animBg="1"/>
      <p:bldP spid="1312862" grpId="0" animBg="1"/>
      <p:bldP spid="13128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4"/>
          <p:cNvSpPr>
            <a:spLocks noGrp="1"/>
          </p:cNvSpPr>
          <p:nvPr>
            <p:ph type="sldNum" sz="quarter" idx="11"/>
          </p:nvPr>
        </p:nvSpPr>
        <p:spPr/>
        <p:txBody>
          <a:bodyPr/>
          <a:lstStyle/>
          <a:p>
            <a:r>
              <a:rPr lang="zh-CN" altLang="en-US"/>
              <a:t>第 </a:t>
            </a:r>
            <a:fld id="{0E901620-61BA-4579-977B-B02EC9BB5902}" type="slidenum">
              <a:rPr lang="zh-CN" altLang="en-US" b="1">
                <a:solidFill>
                  <a:srgbClr val="66CCFF"/>
                </a:solidFill>
              </a:rPr>
              <a:pPr/>
              <a:t>11</a:t>
            </a:fld>
            <a:r>
              <a:rPr lang="en-US" altLang="zh-CN" b="1"/>
              <a:t> </a:t>
            </a:r>
            <a:r>
              <a:rPr lang="zh-CN" altLang="en-US"/>
              <a:t>页</a:t>
            </a:r>
            <a:endParaRPr lang="zh-CN" altLang="en-US" sz="1800">
              <a:latin typeface="Arial" charset="0"/>
            </a:endParaRPr>
          </a:p>
        </p:txBody>
      </p:sp>
      <p:sp>
        <p:nvSpPr>
          <p:cNvPr id="993282" name="Rectangle 2"/>
          <p:cNvSpPr>
            <a:spLocks noGrp="1" noChangeArrowheads="1"/>
          </p:cNvSpPr>
          <p:nvPr>
            <p:ph type="title"/>
          </p:nvPr>
        </p:nvSpPr>
        <p:spPr/>
        <p:txBody>
          <a:bodyPr/>
          <a:lstStyle/>
          <a:p>
            <a:r>
              <a:rPr lang="en-US" altLang="zh-CN" sz="2800" dirty="0">
                <a:solidFill>
                  <a:srgbClr val="FFFF66"/>
                </a:solidFill>
              </a:rPr>
              <a:t>5.1 </a:t>
            </a:r>
            <a:r>
              <a:rPr lang="zh-CN" altLang="en-US" sz="2800" dirty="0">
                <a:solidFill>
                  <a:srgbClr val="FFFF66"/>
                </a:solidFill>
              </a:rPr>
              <a:t>树的定义与基本术语</a:t>
            </a:r>
          </a:p>
        </p:txBody>
      </p:sp>
      <p:sp>
        <p:nvSpPr>
          <p:cNvPr id="993312" name="Text Box 32"/>
          <p:cNvSpPr txBox="1">
            <a:spLocks noChangeArrowheads="1"/>
          </p:cNvSpPr>
          <p:nvPr/>
        </p:nvSpPr>
        <p:spPr bwMode="auto">
          <a:xfrm>
            <a:off x="296863" y="3968750"/>
            <a:ext cx="8640762" cy="1554163"/>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3200">
                <a:solidFill>
                  <a:srgbClr val="00FFFF"/>
                </a:solidFill>
                <a:ea typeface="楷体_GB2312" pitchFamily="49" charset="-122"/>
              </a:rPr>
              <a:t>任何一棵非空树是一个二元组</a:t>
            </a:r>
          </a:p>
          <a:p>
            <a:pPr eaLnBrk="1" hangingPunct="1">
              <a:spcBef>
                <a:spcPct val="0"/>
              </a:spcBef>
              <a:buClrTx/>
              <a:buFontTx/>
              <a:buNone/>
            </a:pPr>
            <a:r>
              <a:rPr lang="en-US" altLang="zh-CN" sz="3200">
                <a:ea typeface="楷体_GB2312" pitchFamily="49" charset="-122"/>
              </a:rPr>
              <a:t>Tree = </a:t>
            </a:r>
            <a:r>
              <a:rPr lang="zh-CN" altLang="en-US" sz="3200">
                <a:ea typeface="楷体_GB2312" pitchFamily="49" charset="-122"/>
              </a:rPr>
              <a:t>（</a:t>
            </a:r>
            <a:r>
              <a:rPr lang="en-US" altLang="zh-CN" sz="3200">
                <a:ea typeface="楷体_GB2312" pitchFamily="49" charset="-122"/>
              </a:rPr>
              <a:t>root</a:t>
            </a:r>
            <a:r>
              <a:rPr lang="zh-CN" altLang="en-US" sz="3200">
                <a:ea typeface="楷体_GB2312" pitchFamily="49" charset="-122"/>
              </a:rPr>
              <a:t>，</a:t>
            </a:r>
            <a:r>
              <a:rPr lang="en-US" altLang="zh-CN" sz="3200">
                <a:ea typeface="楷体_GB2312" pitchFamily="49" charset="-122"/>
              </a:rPr>
              <a:t>F</a:t>
            </a:r>
            <a:r>
              <a:rPr lang="zh-CN" altLang="en-US" sz="3200">
                <a:ea typeface="楷体_GB2312" pitchFamily="49" charset="-122"/>
              </a:rPr>
              <a:t>）</a:t>
            </a:r>
          </a:p>
          <a:p>
            <a:pPr algn="l" eaLnBrk="1" hangingPunct="1">
              <a:spcBef>
                <a:spcPct val="0"/>
              </a:spcBef>
              <a:buClrTx/>
              <a:buFontTx/>
              <a:buNone/>
            </a:pPr>
            <a:r>
              <a:rPr lang="zh-CN" altLang="en-US" sz="3200">
                <a:solidFill>
                  <a:srgbClr val="00FFFF"/>
                </a:solidFill>
                <a:ea typeface="楷体_GB2312" pitchFamily="49" charset="-122"/>
              </a:rPr>
              <a:t>    其中：</a:t>
            </a:r>
            <a:r>
              <a:rPr lang="en-US" altLang="zh-CN" sz="3200">
                <a:solidFill>
                  <a:srgbClr val="00FFFF"/>
                </a:solidFill>
                <a:ea typeface="楷体_GB2312" pitchFamily="49" charset="-122"/>
              </a:rPr>
              <a:t>root </a:t>
            </a:r>
            <a:r>
              <a:rPr lang="zh-CN" altLang="en-US" sz="3200">
                <a:solidFill>
                  <a:srgbClr val="00FFFF"/>
                </a:solidFill>
                <a:ea typeface="楷体_GB2312" pitchFamily="49" charset="-122"/>
              </a:rPr>
              <a:t>称为根结点，</a:t>
            </a:r>
            <a:r>
              <a:rPr lang="en-US" altLang="zh-CN" sz="3200">
                <a:solidFill>
                  <a:srgbClr val="00FFFF"/>
                </a:solidFill>
                <a:ea typeface="楷体_GB2312" pitchFamily="49" charset="-122"/>
              </a:rPr>
              <a:t>F </a:t>
            </a:r>
            <a:r>
              <a:rPr lang="zh-CN" altLang="en-US" sz="3200">
                <a:solidFill>
                  <a:srgbClr val="00FFFF"/>
                </a:solidFill>
                <a:ea typeface="楷体_GB2312" pitchFamily="49" charset="-122"/>
              </a:rPr>
              <a:t>称为子树森林。</a:t>
            </a:r>
            <a:endParaRPr lang="zh-CN" altLang="en-US" sz="3200">
              <a:solidFill>
                <a:srgbClr val="00FFFF"/>
              </a:solidFill>
            </a:endParaRPr>
          </a:p>
        </p:txBody>
      </p:sp>
      <p:sp>
        <p:nvSpPr>
          <p:cNvPr id="993313" name="Text Box 33"/>
          <p:cNvSpPr txBox="1">
            <a:spLocks noChangeArrowheads="1"/>
          </p:cNvSpPr>
          <p:nvPr/>
        </p:nvSpPr>
        <p:spPr bwMode="auto">
          <a:xfrm>
            <a:off x="152400" y="838200"/>
            <a:ext cx="1408113" cy="676275"/>
          </a:xfrm>
          <a:prstGeom prst="rect">
            <a:avLst/>
          </a:prstGeom>
          <a:noFill/>
          <a:ln w="12700" cap="sq">
            <a:noFill/>
            <a:miter lim="800000"/>
            <a:headEnd type="none" w="sm" len="sm"/>
            <a:tailEnd type="none" w="sm" len="sm"/>
          </a:ln>
          <a:effectLst/>
        </p:spPr>
        <p:txBody>
          <a:bodyPr wrap="none">
            <a:spAutoFit/>
          </a:bodyPr>
          <a:lstStyle/>
          <a:p>
            <a:pPr algn="l" eaLnBrk="1" hangingPunct="1">
              <a:lnSpc>
                <a:spcPct val="120000"/>
              </a:lnSpc>
              <a:spcBef>
                <a:spcPct val="0"/>
              </a:spcBef>
              <a:buClrTx/>
              <a:buFontTx/>
              <a:buNone/>
            </a:pPr>
            <a:r>
              <a:rPr lang="zh-CN" altLang="en-US" sz="3200">
                <a:ea typeface="楷体_GB2312" pitchFamily="49" charset="-122"/>
              </a:rPr>
              <a:t>森林：</a:t>
            </a:r>
            <a:endParaRPr lang="zh-CN" altLang="en-US" sz="3200" b="0">
              <a:ea typeface="楷体_GB2312" pitchFamily="49" charset="-122"/>
            </a:endParaRPr>
          </a:p>
        </p:txBody>
      </p:sp>
      <p:sp>
        <p:nvSpPr>
          <p:cNvPr id="993314" name="Text Box 34"/>
          <p:cNvSpPr txBox="1">
            <a:spLocks noChangeArrowheads="1"/>
          </p:cNvSpPr>
          <p:nvPr/>
        </p:nvSpPr>
        <p:spPr bwMode="auto">
          <a:xfrm>
            <a:off x="341313" y="1647825"/>
            <a:ext cx="3519487" cy="1844675"/>
          </a:xfrm>
          <a:prstGeom prst="rect">
            <a:avLst/>
          </a:prstGeom>
          <a:noFill/>
          <a:ln w="12700" cap="sq">
            <a:noFill/>
            <a:miter lim="800000"/>
            <a:headEnd type="none" w="sm" len="sm"/>
            <a:tailEnd type="none" w="sm" len="sm"/>
          </a:ln>
          <a:effectLst/>
        </p:spPr>
        <p:txBody>
          <a:bodyPr>
            <a:spAutoFit/>
          </a:bodyPr>
          <a:lstStyle/>
          <a:p>
            <a:pPr algn="l" eaLnBrk="1" hangingPunct="1">
              <a:lnSpc>
                <a:spcPct val="120000"/>
              </a:lnSpc>
              <a:spcBef>
                <a:spcPct val="0"/>
              </a:spcBef>
              <a:buClrTx/>
              <a:buFontTx/>
              <a:buNone/>
            </a:pPr>
            <a:r>
              <a:rPr lang="zh-CN" altLang="en-US" sz="3200">
                <a:solidFill>
                  <a:srgbClr val="00FFFF"/>
                </a:solidFill>
                <a:ea typeface="楷体_GB2312" pitchFamily="49" charset="-122"/>
              </a:rPr>
              <a:t>      是 </a:t>
            </a:r>
            <a:r>
              <a:rPr lang="en-US" altLang="zh-CN" sz="3200">
                <a:solidFill>
                  <a:srgbClr val="00FFFF"/>
                </a:solidFill>
                <a:ea typeface="楷体_GB2312" pitchFamily="49" charset="-122"/>
              </a:rPr>
              <a:t>m</a:t>
            </a:r>
            <a:r>
              <a:rPr lang="zh-CN" altLang="en-US" sz="3200">
                <a:solidFill>
                  <a:srgbClr val="00FFFF"/>
                </a:solidFill>
                <a:ea typeface="楷体_GB2312" pitchFamily="49" charset="-122"/>
              </a:rPr>
              <a:t>（</a:t>
            </a:r>
            <a:r>
              <a:rPr lang="en-US" altLang="zh-CN" sz="3200">
                <a:solidFill>
                  <a:srgbClr val="00FFFF"/>
                </a:solidFill>
                <a:ea typeface="楷体_GB2312" pitchFamily="49" charset="-122"/>
              </a:rPr>
              <a:t>m</a:t>
            </a:r>
            <a:r>
              <a:rPr lang="en-US" altLang="zh-CN" sz="3200">
                <a:solidFill>
                  <a:srgbClr val="00FFFF"/>
                </a:solidFill>
                <a:latin typeface="楷体_GB2312" pitchFamily="49" charset="-122"/>
                <a:ea typeface="楷体_GB2312" pitchFamily="49" charset="-122"/>
              </a:rPr>
              <a:t>≥</a:t>
            </a:r>
            <a:r>
              <a:rPr lang="en-US" altLang="zh-CN" sz="3200">
                <a:solidFill>
                  <a:srgbClr val="00FFFF"/>
                </a:solidFill>
                <a:ea typeface="楷体_GB2312" pitchFamily="49" charset="-122"/>
              </a:rPr>
              <a:t>0</a:t>
            </a:r>
            <a:r>
              <a:rPr lang="zh-CN" altLang="en-US" sz="3200">
                <a:solidFill>
                  <a:srgbClr val="00FFFF"/>
                </a:solidFill>
                <a:ea typeface="楷体_GB2312" pitchFamily="49" charset="-122"/>
              </a:rPr>
              <a:t>）棵互不相交的树的集合。</a:t>
            </a:r>
          </a:p>
        </p:txBody>
      </p:sp>
      <p:sp>
        <p:nvSpPr>
          <p:cNvPr id="993315" name="Oval 35"/>
          <p:cNvSpPr>
            <a:spLocks noChangeArrowheads="1"/>
          </p:cNvSpPr>
          <p:nvPr/>
        </p:nvSpPr>
        <p:spPr bwMode="auto">
          <a:xfrm>
            <a:off x="6227763" y="1089025"/>
            <a:ext cx="533400" cy="506413"/>
          </a:xfrm>
          <a:prstGeom prst="ellipse">
            <a:avLst/>
          </a:prstGeom>
          <a:noFill/>
          <a:ln w="28575"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t>A</a:t>
            </a:r>
            <a:endParaRPr lang="en-US" altLang="zh-CN" b="0"/>
          </a:p>
        </p:txBody>
      </p:sp>
      <p:sp>
        <p:nvSpPr>
          <p:cNvPr id="993316" name="AutoShape 36"/>
          <p:cNvSpPr>
            <a:spLocks noChangeArrowheads="1"/>
          </p:cNvSpPr>
          <p:nvPr/>
        </p:nvSpPr>
        <p:spPr bwMode="auto">
          <a:xfrm>
            <a:off x="7370763" y="833438"/>
            <a:ext cx="757237" cy="381000"/>
          </a:xfrm>
          <a:prstGeom prst="wedgeRoundRectCallout">
            <a:avLst>
              <a:gd name="adj1" fmla="val -120648"/>
              <a:gd name="adj2" fmla="val 102917"/>
              <a:gd name="adj3" fmla="val 16667"/>
            </a:avLst>
          </a:prstGeom>
          <a:solidFill>
            <a:srgbClr val="FBE2DF"/>
          </a:solidFill>
          <a:ln w="12700" cap="sq">
            <a:solidFill>
              <a:schemeClr val="tx1"/>
            </a:solidFill>
            <a:miter lim="800000"/>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root</a:t>
            </a:r>
            <a:endParaRPr lang="en-US" altLang="zh-CN" b="0">
              <a:solidFill>
                <a:schemeClr val="bg2"/>
              </a:solidFill>
            </a:endParaRPr>
          </a:p>
        </p:txBody>
      </p:sp>
      <p:sp>
        <p:nvSpPr>
          <p:cNvPr id="993317" name="Rectangle 37"/>
          <p:cNvSpPr>
            <a:spLocks noChangeArrowheads="1"/>
          </p:cNvSpPr>
          <p:nvPr/>
        </p:nvSpPr>
        <p:spPr bwMode="auto">
          <a:xfrm>
            <a:off x="4170363" y="1808163"/>
            <a:ext cx="4800600" cy="2225675"/>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grpSp>
        <p:nvGrpSpPr>
          <p:cNvPr id="2" name="Group 38"/>
          <p:cNvGrpSpPr>
            <a:grpSpLocks/>
          </p:cNvGrpSpPr>
          <p:nvPr/>
        </p:nvGrpSpPr>
        <p:grpSpPr bwMode="auto">
          <a:xfrm>
            <a:off x="4398963" y="2128838"/>
            <a:ext cx="2057400" cy="1676400"/>
            <a:chOff x="2880" y="816"/>
            <a:chExt cx="1296" cy="1056"/>
          </a:xfrm>
        </p:grpSpPr>
        <p:sp>
          <p:nvSpPr>
            <p:cNvPr id="993319" name="Oval 39"/>
            <p:cNvSpPr>
              <a:spLocks noChangeArrowheads="1"/>
            </p:cNvSpPr>
            <p:nvPr/>
          </p:nvSpPr>
          <p:spPr bwMode="auto">
            <a:xfrm>
              <a:off x="3264" y="816"/>
              <a:ext cx="288"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9C4E00"/>
                  </a:solidFill>
                </a:rPr>
                <a:t>B</a:t>
              </a:r>
              <a:endParaRPr lang="en-US" altLang="zh-CN" b="0"/>
            </a:p>
          </p:txBody>
        </p:sp>
        <p:sp>
          <p:nvSpPr>
            <p:cNvPr id="993320" name="Oval 40"/>
            <p:cNvSpPr>
              <a:spLocks noChangeArrowheads="1"/>
            </p:cNvSpPr>
            <p:nvPr/>
          </p:nvSpPr>
          <p:spPr bwMode="auto">
            <a:xfrm>
              <a:off x="2880" y="1248"/>
              <a:ext cx="288"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9C4E00"/>
                  </a:solidFill>
                </a:rPr>
                <a:t>E</a:t>
              </a:r>
              <a:endParaRPr lang="en-US" altLang="zh-CN" b="0"/>
            </a:p>
          </p:txBody>
        </p:sp>
        <p:sp>
          <p:nvSpPr>
            <p:cNvPr id="993321" name="Oval 41"/>
            <p:cNvSpPr>
              <a:spLocks noChangeArrowheads="1"/>
            </p:cNvSpPr>
            <p:nvPr/>
          </p:nvSpPr>
          <p:spPr bwMode="auto">
            <a:xfrm>
              <a:off x="3552" y="1248"/>
              <a:ext cx="336"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9C4E00"/>
                  </a:solidFill>
                </a:rPr>
                <a:t>F</a:t>
              </a:r>
              <a:endParaRPr lang="en-US" altLang="zh-CN" b="0"/>
            </a:p>
          </p:txBody>
        </p:sp>
        <p:sp>
          <p:nvSpPr>
            <p:cNvPr id="993322" name="Oval 42"/>
            <p:cNvSpPr>
              <a:spLocks noChangeArrowheads="1"/>
            </p:cNvSpPr>
            <p:nvPr/>
          </p:nvSpPr>
          <p:spPr bwMode="auto">
            <a:xfrm>
              <a:off x="3216" y="1680"/>
              <a:ext cx="336"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9C4E00"/>
                  </a:solidFill>
                </a:rPr>
                <a:t>K</a:t>
              </a:r>
              <a:endParaRPr lang="en-US" altLang="zh-CN" b="0"/>
            </a:p>
          </p:txBody>
        </p:sp>
        <p:sp>
          <p:nvSpPr>
            <p:cNvPr id="993323" name="Oval 43"/>
            <p:cNvSpPr>
              <a:spLocks noChangeArrowheads="1"/>
            </p:cNvSpPr>
            <p:nvPr/>
          </p:nvSpPr>
          <p:spPr bwMode="auto">
            <a:xfrm>
              <a:off x="3840" y="1680"/>
              <a:ext cx="336"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9C4E00"/>
                  </a:solidFill>
                </a:rPr>
                <a:t>L</a:t>
              </a:r>
              <a:endParaRPr lang="en-US" altLang="zh-CN" b="0"/>
            </a:p>
          </p:txBody>
        </p:sp>
        <p:sp>
          <p:nvSpPr>
            <p:cNvPr id="993324" name="Line 44"/>
            <p:cNvSpPr>
              <a:spLocks noChangeShapeType="1"/>
            </p:cNvSpPr>
            <p:nvPr/>
          </p:nvSpPr>
          <p:spPr bwMode="auto">
            <a:xfrm flipH="1">
              <a:off x="3024" y="912"/>
              <a:ext cx="240"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993325" name="Line 45"/>
            <p:cNvSpPr>
              <a:spLocks noChangeShapeType="1"/>
            </p:cNvSpPr>
            <p:nvPr/>
          </p:nvSpPr>
          <p:spPr bwMode="auto">
            <a:xfrm>
              <a:off x="3552" y="912"/>
              <a:ext cx="144"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993326" name="Line 46"/>
            <p:cNvSpPr>
              <a:spLocks noChangeShapeType="1"/>
            </p:cNvSpPr>
            <p:nvPr/>
          </p:nvSpPr>
          <p:spPr bwMode="auto">
            <a:xfrm flipH="1">
              <a:off x="3360" y="1344"/>
              <a:ext cx="192"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993327" name="Line 47"/>
            <p:cNvSpPr>
              <a:spLocks noChangeShapeType="1"/>
            </p:cNvSpPr>
            <p:nvPr/>
          </p:nvSpPr>
          <p:spPr bwMode="auto">
            <a:xfrm>
              <a:off x="3888" y="1344"/>
              <a:ext cx="96"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grpSp>
      <p:grpSp>
        <p:nvGrpSpPr>
          <p:cNvPr id="3" name="Group 48"/>
          <p:cNvGrpSpPr>
            <a:grpSpLocks/>
          </p:cNvGrpSpPr>
          <p:nvPr/>
        </p:nvGrpSpPr>
        <p:grpSpPr bwMode="auto">
          <a:xfrm>
            <a:off x="6227763" y="2128838"/>
            <a:ext cx="533400" cy="990600"/>
            <a:chOff x="4032" y="816"/>
            <a:chExt cx="336" cy="624"/>
          </a:xfrm>
        </p:grpSpPr>
        <p:sp>
          <p:nvSpPr>
            <p:cNvPr id="993329" name="Oval 49"/>
            <p:cNvSpPr>
              <a:spLocks noChangeArrowheads="1"/>
            </p:cNvSpPr>
            <p:nvPr/>
          </p:nvSpPr>
          <p:spPr bwMode="auto">
            <a:xfrm>
              <a:off x="4032" y="816"/>
              <a:ext cx="336"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6600CC"/>
                  </a:solidFill>
                </a:rPr>
                <a:t>C</a:t>
              </a:r>
              <a:endParaRPr lang="en-US" altLang="zh-CN" b="0"/>
            </a:p>
          </p:txBody>
        </p:sp>
        <p:sp>
          <p:nvSpPr>
            <p:cNvPr id="993330" name="Oval 50"/>
            <p:cNvSpPr>
              <a:spLocks noChangeArrowheads="1"/>
            </p:cNvSpPr>
            <p:nvPr/>
          </p:nvSpPr>
          <p:spPr bwMode="auto">
            <a:xfrm>
              <a:off x="4032" y="1248"/>
              <a:ext cx="336"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6600CC"/>
                  </a:solidFill>
                </a:rPr>
                <a:t>G</a:t>
              </a:r>
              <a:endParaRPr lang="en-US" altLang="zh-CN" b="0"/>
            </a:p>
          </p:txBody>
        </p:sp>
        <p:sp>
          <p:nvSpPr>
            <p:cNvPr id="993331" name="Line 51"/>
            <p:cNvSpPr>
              <a:spLocks noChangeShapeType="1"/>
            </p:cNvSpPr>
            <p:nvPr/>
          </p:nvSpPr>
          <p:spPr bwMode="auto">
            <a:xfrm>
              <a:off x="4176" y="1008"/>
              <a:ext cx="0"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grpSp>
      <p:grpSp>
        <p:nvGrpSpPr>
          <p:cNvPr id="4" name="Group 52"/>
          <p:cNvGrpSpPr>
            <a:grpSpLocks/>
          </p:cNvGrpSpPr>
          <p:nvPr/>
        </p:nvGrpSpPr>
        <p:grpSpPr bwMode="auto">
          <a:xfrm>
            <a:off x="6913563" y="2128838"/>
            <a:ext cx="1905000" cy="1676400"/>
            <a:chOff x="4464" y="816"/>
            <a:chExt cx="1200" cy="1056"/>
          </a:xfrm>
        </p:grpSpPr>
        <p:sp>
          <p:nvSpPr>
            <p:cNvPr id="993333" name="Oval 53"/>
            <p:cNvSpPr>
              <a:spLocks noChangeArrowheads="1"/>
            </p:cNvSpPr>
            <p:nvPr/>
          </p:nvSpPr>
          <p:spPr bwMode="auto">
            <a:xfrm>
              <a:off x="4896" y="816"/>
              <a:ext cx="336"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chemeClr val="bg2"/>
                  </a:solidFill>
                </a:rPr>
                <a:t>D</a:t>
              </a:r>
              <a:endParaRPr lang="en-US" altLang="zh-CN" b="0"/>
            </a:p>
          </p:txBody>
        </p:sp>
        <p:sp>
          <p:nvSpPr>
            <p:cNvPr id="993334" name="Oval 54"/>
            <p:cNvSpPr>
              <a:spLocks noChangeArrowheads="1"/>
            </p:cNvSpPr>
            <p:nvPr/>
          </p:nvSpPr>
          <p:spPr bwMode="auto">
            <a:xfrm>
              <a:off x="4464" y="1248"/>
              <a:ext cx="336"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chemeClr val="bg2"/>
                  </a:solidFill>
                </a:rPr>
                <a:t>H</a:t>
              </a:r>
              <a:endParaRPr lang="en-US" altLang="zh-CN" b="0"/>
            </a:p>
          </p:txBody>
        </p:sp>
        <p:sp>
          <p:nvSpPr>
            <p:cNvPr id="993335" name="Oval 55"/>
            <p:cNvSpPr>
              <a:spLocks noChangeArrowheads="1"/>
            </p:cNvSpPr>
            <p:nvPr/>
          </p:nvSpPr>
          <p:spPr bwMode="auto">
            <a:xfrm>
              <a:off x="4896" y="1248"/>
              <a:ext cx="336"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chemeClr val="bg2"/>
                  </a:solidFill>
                </a:rPr>
                <a:t>I</a:t>
              </a:r>
              <a:endParaRPr lang="en-US" altLang="zh-CN" b="0"/>
            </a:p>
          </p:txBody>
        </p:sp>
        <p:sp>
          <p:nvSpPr>
            <p:cNvPr id="993336" name="Oval 56"/>
            <p:cNvSpPr>
              <a:spLocks noChangeArrowheads="1"/>
            </p:cNvSpPr>
            <p:nvPr/>
          </p:nvSpPr>
          <p:spPr bwMode="auto">
            <a:xfrm>
              <a:off x="5328" y="1248"/>
              <a:ext cx="288"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chemeClr val="bg2"/>
                  </a:solidFill>
                </a:rPr>
                <a:t>J</a:t>
              </a:r>
              <a:endParaRPr lang="en-US" altLang="zh-CN" b="0"/>
            </a:p>
          </p:txBody>
        </p:sp>
        <p:sp>
          <p:nvSpPr>
            <p:cNvPr id="993337" name="Oval 57"/>
            <p:cNvSpPr>
              <a:spLocks noChangeArrowheads="1"/>
            </p:cNvSpPr>
            <p:nvPr/>
          </p:nvSpPr>
          <p:spPr bwMode="auto">
            <a:xfrm>
              <a:off x="5328" y="1680"/>
              <a:ext cx="336" cy="19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chemeClr val="bg2"/>
                  </a:solidFill>
                </a:rPr>
                <a:t>M</a:t>
              </a:r>
              <a:endParaRPr lang="en-US" altLang="zh-CN" b="0"/>
            </a:p>
          </p:txBody>
        </p:sp>
        <p:sp>
          <p:nvSpPr>
            <p:cNvPr id="993338" name="Line 58"/>
            <p:cNvSpPr>
              <a:spLocks noChangeShapeType="1"/>
            </p:cNvSpPr>
            <p:nvPr/>
          </p:nvSpPr>
          <p:spPr bwMode="auto">
            <a:xfrm flipH="1">
              <a:off x="4608" y="864"/>
              <a:ext cx="288" cy="384"/>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993339" name="Line 59"/>
            <p:cNvSpPr>
              <a:spLocks noChangeShapeType="1"/>
            </p:cNvSpPr>
            <p:nvPr/>
          </p:nvSpPr>
          <p:spPr bwMode="auto">
            <a:xfrm flipH="1">
              <a:off x="5088" y="1008"/>
              <a:ext cx="0"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993340" name="Line 60"/>
            <p:cNvSpPr>
              <a:spLocks noChangeShapeType="1"/>
            </p:cNvSpPr>
            <p:nvPr/>
          </p:nvSpPr>
          <p:spPr bwMode="auto">
            <a:xfrm>
              <a:off x="5232" y="912"/>
              <a:ext cx="240"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993341" name="Line 61"/>
            <p:cNvSpPr>
              <a:spLocks noChangeShapeType="1"/>
            </p:cNvSpPr>
            <p:nvPr/>
          </p:nvSpPr>
          <p:spPr bwMode="auto">
            <a:xfrm>
              <a:off x="5472" y="1440"/>
              <a:ext cx="0"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grpSp>
      <p:sp>
        <p:nvSpPr>
          <p:cNvPr id="993342" name="AutoShape 62"/>
          <p:cNvSpPr>
            <a:spLocks noChangeArrowheads="1"/>
          </p:cNvSpPr>
          <p:nvPr/>
        </p:nvSpPr>
        <p:spPr bwMode="auto">
          <a:xfrm>
            <a:off x="3941763" y="1214438"/>
            <a:ext cx="533400" cy="381000"/>
          </a:xfrm>
          <a:prstGeom prst="wedgeRoundRectCallout">
            <a:avLst>
              <a:gd name="adj1" fmla="val 129764"/>
              <a:gd name="adj2" fmla="val 170000"/>
              <a:gd name="adj3" fmla="val 16667"/>
            </a:avLst>
          </a:prstGeom>
          <a:solidFill>
            <a:srgbClr val="CAF2CE"/>
          </a:solidFill>
          <a:ln w="12700" cap="sq">
            <a:solidFill>
              <a:schemeClr val="tx1"/>
            </a:solidFill>
            <a:miter lim="800000"/>
            <a:headEnd type="none" w="sm" len="sm"/>
            <a:tailEnd type="none" w="sm" len="sm"/>
          </a:ln>
          <a:effectLst/>
        </p:spPr>
        <p:txBody>
          <a:bodyPr wrap="none" anchor="ctr"/>
          <a:lstStyle/>
          <a:p>
            <a:pPr eaLnBrk="1" hangingPunct="1">
              <a:spcBef>
                <a:spcPct val="0"/>
              </a:spcBef>
              <a:buClrTx/>
              <a:buFontTx/>
              <a:buNone/>
            </a:pPr>
            <a:r>
              <a:rPr lang="en-US" altLang="zh-CN" sz="2800">
                <a:solidFill>
                  <a:srgbClr val="005400"/>
                </a:solidFill>
              </a:rPr>
              <a:t>F</a:t>
            </a:r>
            <a:endParaRPr lang="en-US" altLang="zh-CN" b="0"/>
          </a:p>
        </p:txBody>
      </p:sp>
      <p:sp>
        <p:nvSpPr>
          <p:cNvPr id="993343" name="Line 63"/>
          <p:cNvSpPr>
            <a:spLocks noChangeShapeType="1"/>
          </p:cNvSpPr>
          <p:nvPr/>
        </p:nvSpPr>
        <p:spPr bwMode="auto">
          <a:xfrm flipH="1">
            <a:off x="5381625" y="1493838"/>
            <a:ext cx="900113" cy="674687"/>
          </a:xfrm>
          <a:prstGeom prst="line">
            <a:avLst/>
          </a:prstGeom>
          <a:noFill/>
          <a:ln w="38100" cap="sq">
            <a:solidFill>
              <a:srgbClr val="FFFF00"/>
            </a:solidFill>
            <a:round/>
            <a:headEnd type="none" w="sm" len="sm"/>
            <a:tailEnd type="none" w="sm" len="sm"/>
          </a:ln>
          <a:effectLst/>
        </p:spPr>
        <p:txBody>
          <a:bodyPr wrap="none" anchor="ctr"/>
          <a:lstStyle/>
          <a:p>
            <a:endParaRPr lang="zh-CN" altLang="en-US"/>
          </a:p>
        </p:txBody>
      </p:sp>
      <p:sp>
        <p:nvSpPr>
          <p:cNvPr id="993344" name="Line 64"/>
          <p:cNvSpPr>
            <a:spLocks noChangeShapeType="1"/>
          </p:cNvSpPr>
          <p:nvPr/>
        </p:nvSpPr>
        <p:spPr bwMode="auto">
          <a:xfrm>
            <a:off x="6507163" y="1595438"/>
            <a:ext cx="0" cy="533400"/>
          </a:xfrm>
          <a:prstGeom prst="line">
            <a:avLst/>
          </a:prstGeom>
          <a:noFill/>
          <a:ln w="38100" cap="sq">
            <a:solidFill>
              <a:srgbClr val="FFFF00"/>
            </a:solidFill>
            <a:round/>
            <a:headEnd type="none" w="sm" len="sm"/>
            <a:tailEnd type="none" w="sm" len="sm"/>
          </a:ln>
          <a:effectLst/>
        </p:spPr>
        <p:txBody>
          <a:bodyPr wrap="none" anchor="ctr"/>
          <a:lstStyle/>
          <a:p>
            <a:endParaRPr lang="zh-CN" altLang="en-US"/>
          </a:p>
        </p:txBody>
      </p:sp>
      <p:sp>
        <p:nvSpPr>
          <p:cNvPr id="993345" name="Line 65"/>
          <p:cNvSpPr>
            <a:spLocks noChangeShapeType="1"/>
          </p:cNvSpPr>
          <p:nvPr/>
        </p:nvSpPr>
        <p:spPr bwMode="auto">
          <a:xfrm>
            <a:off x="6732588" y="1493838"/>
            <a:ext cx="989012" cy="630237"/>
          </a:xfrm>
          <a:prstGeom prst="line">
            <a:avLst/>
          </a:prstGeom>
          <a:noFill/>
          <a:ln w="38100" cap="sq">
            <a:solidFill>
              <a:srgbClr val="FFFF00"/>
            </a:solidFill>
            <a:round/>
            <a:headEnd type="none" w="sm" len="sm"/>
            <a:tailEnd type="none" w="sm" len="sm"/>
          </a:ln>
          <a:effec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4"/>
                                        </p:tgtEl>
                                        <p:attrNameLst>
                                          <p:attrName>style.visibility</p:attrName>
                                        </p:attrNameLst>
                                      </p:cBhvr>
                                      <p:to>
                                        <p:strVal val="visible"/>
                                      </p:to>
                                    </p:set>
                                    <p:anim calcmode="lin" valueType="num">
                                      <p:cBhvr additive="base">
                                        <p:cTn id="7" dur="500" fill="hold"/>
                                        <p:tgtEl>
                                          <p:spTgt spid="993314"/>
                                        </p:tgtEl>
                                        <p:attrNameLst>
                                          <p:attrName>ppt_x</p:attrName>
                                        </p:attrNameLst>
                                      </p:cBhvr>
                                      <p:tavLst>
                                        <p:tav tm="0">
                                          <p:val>
                                            <p:strVal val="0-#ppt_w/2"/>
                                          </p:val>
                                        </p:tav>
                                        <p:tav tm="100000">
                                          <p:val>
                                            <p:strVal val="#ppt_x"/>
                                          </p:val>
                                        </p:tav>
                                      </p:tavLst>
                                    </p:anim>
                                    <p:anim calcmode="lin" valueType="num">
                                      <p:cBhvr additive="base">
                                        <p:cTn id="8" dur="500" fill="hold"/>
                                        <p:tgtEl>
                                          <p:spTgt spid="993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993317"/>
                                        </p:tgtEl>
                                        <p:attrNameLst>
                                          <p:attrName>style.visibility</p:attrName>
                                        </p:attrNameLst>
                                      </p:cBhvr>
                                      <p:to>
                                        <p:strVal val="visible"/>
                                      </p:to>
                                    </p:set>
                                    <p:anim calcmode="lin" valueType="num">
                                      <p:cBhvr>
                                        <p:cTn id="28" dur="500" fill="hold"/>
                                        <p:tgtEl>
                                          <p:spTgt spid="993317"/>
                                        </p:tgtEl>
                                        <p:attrNameLst>
                                          <p:attrName>ppt_x</p:attrName>
                                        </p:attrNameLst>
                                      </p:cBhvr>
                                      <p:tavLst>
                                        <p:tav tm="0">
                                          <p:val>
                                            <p:strVal val="#ppt_x-#ppt_w/2"/>
                                          </p:val>
                                        </p:tav>
                                        <p:tav tm="100000">
                                          <p:val>
                                            <p:strVal val="#ppt_x"/>
                                          </p:val>
                                        </p:tav>
                                      </p:tavLst>
                                    </p:anim>
                                    <p:anim calcmode="lin" valueType="num">
                                      <p:cBhvr>
                                        <p:cTn id="29" dur="500" fill="hold"/>
                                        <p:tgtEl>
                                          <p:spTgt spid="993317"/>
                                        </p:tgtEl>
                                        <p:attrNameLst>
                                          <p:attrName>ppt_y</p:attrName>
                                        </p:attrNameLst>
                                      </p:cBhvr>
                                      <p:tavLst>
                                        <p:tav tm="0">
                                          <p:val>
                                            <p:strVal val="#ppt_y"/>
                                          </p:val>
                                        </p:tav>
                                        <p:tav tm="100000">
                                          <p:val>
                                            <p:strVal val="#ppt_y"/>
                                          </p:val>
                                        </p:tav>
                                      </p:tavLst>
                                    </p:anim>
                                    <p:anim calcmode="lin" valueType="num">
                                      <p:cBhvr>
                                        <p:cTn id="30" dur="500" fill="hold"/>
                                        <p:tgtEl>
                                          <p:spTgt spid="993317"/>
                                        </p:tgtEl>
                                        <p:attrNameLst>
                                          <p:attrName>ppt_w</p:attrName>
                                        </p:attrNameLst>
                                      </p:cBhvr>
                                      <p:tavLst>
                                        <p:tav tm="0">
                                          <p:val>
                                            <p:fltVal val="0"/>
                                          </p:val>
                                        </p:tav>
                                        <p:tav tm="100000">
                                          <p:val>
                                            <p:strVal val="#ppt_w"/>
                                          </p:val>
                                        </p:tav>
                                      </p:tavLst>
                                    </p:anim>
                                    <p:anim calcmode="lin" valueType="num">
                                      <p:cBhvr>
                                        <p:cTn id="31" dur="500" fill="hold"/>
                                        <p:tgtEl>
                                          <p:spTgt spid="993317"/>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2" presetClass="entr" presetSubtype="1" fill="hold" grpId="0" nodeType="afterEffect">
                                  <p:stCondLst>
                                    <p:cond delay="0"/>
                                  </p:stCondLst>
                                  <p:childTnLst>
                                    <p:set>
                                      <p:cBhvr>
                                        <p:cTn id="34" dur="1" fill="hold">
                                          <p:stCondLst>
                                            <p:cond delay="0"/>
                                          </p:stCondLst>
                                        </p:cTn>
                                        <p:tgtEl>
                                          <p:spTgt spid="993342"/>
                                        </p:tgtEl>
                                        <p:attrNameLst>
                                          <p:attrName>style.visibility</p:attrName>
                                        </p:attrNameLst>
                                      </p:cBhvr>
                                      <p:to>
                                        <p:strVal val="visible"/>
                                      </p:to>
                                    </p:set>
                                    <p:anim calcmode="lin" valueType="num">
                                      <p:cBhvr additive="base">
                                        <p:cTn id="35" dur="500" fill="hold"/>
                                        <p:tgtEl>
                                          <p:spTgt spid="993342"/>
                                        </p:tgtEl>
                                        <p:attrNameLst>
                                          <p:attrName>ppt_x</p:attrName>
                                        </p:attrNameLst>
                                      </p:cBhvr>
                                      <p:tavLst>
                                        <p:tav tm="0">
                                          <p:val>
                                            <p:strVal val="#ppt_x"/>
                                          </p:val>
                                        </p:tav>
                                        <p:tav tm="100000">
                                          <p:val>
                                            <p:strVal val="#ppt_x"/>
                                          </p:val>
                                        </p:tav>
                                      </p:tavLst>
                                    </p:anim>
                                    <p:anim calcmode="lin" valueType="num">
                                      <p:cBhvr additive="base">
                                        <p:cTn id="36" dur="500" fill="hold"/>
                                        <p:tgtEl>
                                          <p:spTgt spid="99334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93312"/>
                                        </p:tgtEl>
                                        <p:attrNameLst>
                                          <p:attrName>style.visibility</p:attrName>
                                        </p:attrNameLst>
                                      </p:cBhvr>
                                      <p:to>
                                        <p:strVal val="visible"/>
                                      </p:to>
                                    </p:set>
                                    <p:animEffect transition="in" filter="wipe(left)">
                                      <p:cBhvr>
                                        <p:cTn id="41" dur="500"/>
                                        <p:tgtEl>
                                          <p:spTgt spid="99331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993315"/>
                                        </p:tgtEl>
                                        <p:attrNameLst>
                                          <p:attrName>style.visibility</p:attrName>
                                        </p:attrNameLst>
                                      </p:cBhvr>
                                      <p:to>
                                        <p:strVal val="visible"/>
                                      </p:to>
                                    </p:set>
                                    <p:anim calcmode="lin" valueType="num">
                                      <p:cBhvr additive="base">
                                        <p:cTn id="46" dur="500" fill="hold"/>
                                        <p:tgtEl>
                                          <p:spTgt spid="993315"/>
                                        </p:tgtEl>
                                        <p:attrNameLst>
                                          <p:attrName>ppt_x</p:attrName>
                                        </p:attrNameLst>
                                      </p:cBhvr>
                                      <p:tavLst>
                                        <p:tav tm="0">
                                          <p:val>
                                            <p:strVal val="#ppt_x"/>
                                          </p:val>
                                        </p:tav>
                                        <p:tav tm="100000">
                                          <p:val>
                                            <p:strVal val="#ppt_x"/>
                                          </p:val>
                                        </p:tav>
                                      </p:tavLst>
                                    </p:anim>
                                    <p:anim calcmode="lin" valueType="num">
                                      <p:cBhvr additive="base">
                                        <p:cTn id="47" dur="500" fill="hold"/>
                                        <p:tgtEl>
                                          <p:spTgt spid="993315"/>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17" presetClass="entr" presetSubtype="1" fill="hold" grpId="0" nodeType="afterEffect">
                                  <p:stCondLst>
                                    <p:cond delay="0"/>
                                  </p:stCondLst>
                                  <p:childTnLst>
                                    <p:set>
                                      <p:cBhvr>
                                        <p:cTn id="50" dur="1" fill="hold">
                                          <p:stCondLst>
                                            <p:cond delay="0"/>
                                          </p:stCondLst>
                                        </p:cTn>
                                        <p:tgtEl>
                                          <p:spTgt spid="993343"/>
                                        </p:tgtEl>
                                        <p:attrNameLst>
                                          <p:attrName>style.visibility</p:attrName>
                                        </p:attrNameLst>
                                      </p:cBhvr>
                                      <p:to>
                                        <p:strVal val="visible"/>
                                      </p:to>
                                    </p:set>
                                    <p:anim calcmode="lin" valueType="num">
                                      <p:cBhvr>
                                        <p:cTn id="51" dur="500" fill="hold"/>
                                        <p:tgtEl>
                                          <p:spTgt spid="993343"/>
                                        </p:tgtEl>
                                        <p:attrNameLst>
                                          <p:attrName>ppt_x</p:attrName>
                                        </p:attrNameLst>
                                      </p:cBhvr>
                                      <p:tavLst>
                                        <p:tav tm="0">
                                          <p:val>
                                            <p:strVal val="#ppt_x"/>
                                          </p:val>
                                        </p:tav>
                                        <p:tav tm="100000">
                                          <p:val>
                                            <p:strVal val="#ppt_x"/>
                                          </p:val>
                                        </p:tav>
                                      </p:tavLst>
                                    </p:anim>
                                    <p:anim calcmode="lin" valueType="num">
                                      <p:cBhvr>
                                        <p:cTn id="52" dur="500" fill="hold"/>
                                        <p:tgtEl>
                                          <p:spTgt spid="993343"/>
                                        </p:tgtEl>
                                        <p:attrNameLst>
                                          <p:attrName>ppt_y</p:attrName>
                                        </p:attrNameLst>
                                      </p:cBhvr>
                                      <p:tavLst>
                                        <p:tav tm="0">
                                          <p:val>
                                            <p:strVal val="#ppt_y-#ppt_h/2"/>
                                          </p:val>
                                        </p:tav>
                                        <p:tav tm="100000">
                                          <p:val>
                                            <p:strVal val="#ppt_y"/>
                                          </p:val>
                                        </p:tav>
                                      </p:tavLst>
                                    </p:anim>
                                    <p:anim calcmode="lin" valueType="num">
                                      <p:cBhvr>
                                        <p:cTn id="53" dur="500" fill="hold"/>
                                        <p:tgtEl>
                                          <p:spTgt spid="993343"/>
                                        </p:tgtEl>
                                        <p:attrNameLst>
                                          <p:attrName>ppt_w</p:attrName>
                                        </p:attrNameLst>
                                      </p:cBhvr>
                                      <p:tavLst>
                                        <p:tav tm="0">
                                          <p:val>
                                            <p:strVal val="#ppt_w"/>
                                          </p:val>
                                        </p:tav>
                                        <p:tav tm="100000">
                                          <p:val>
                                            <p:strVal val="#ppt_w"/>
                                          </p:val>
                                        </p:tav>
                                      </p:tavLst>
                                    </p:anim>
                                    <p:anim calcmode="lin" valueType="num">
                                      <p:cBhvr>
                                        <p:cTn id="54" dur="500" fill="hold"/>
                                        <p:tgtEl>
                                          <p:spTgt spid="993343"/>
                                        </p:tgtEl>
                                        <p:attrNameLst>
                                          <p:attrName>ppt_h</p:attrName>
                                        </p:attrNameLst>
                                      </p:cBhvr>
                                      <p:tavLst>
                                        <p:tav tm="0">
                                          <p:val>
                                            <p:fltVal val="0"/>
                                          </p:val>
                                        </p:tav>
                                        <p:tav tm="100000">
                                          <p:val>
                                            <p:strVal val="#ppt_h"/>
                                          </p:val>
                                        </p:tav>
                                      </p:tavLst>
                                    </p:anim>
                                  </p:childTnLst>
                                </p:cTn>
                              </p:par>
                            </p:childTnLst>
                          </p:cTn>
                        </p:par>
                        <p:par>
                          <p:cTn id="55" fill="hold">
                            <p:stCondLst>
                              <p:cond delay="1000"/>
                            </p:stCondLst>
                            <p:childTnLst>
                              <p:par>
                                <p:cTn id="56" presetID="17" presetClass="entr" presetSubtype="1" fill="hold" grpId="0" nodeType="afterEffect">
                                  <p:stCondLst>
                                    <p:cond delay="0"/>
                                  </p:stCondLst>
                                  <p:childTnLst>
                                    <p:set>
                                      <p:cBhvr>
                                        <p:cTn id="57" dur="1" fill="hold">
                                          <p:stCondLst>
                                            <p:cond delay="0"/>
                                          </p:stCondLst>
                                        </p:cTn>
                                        <p:tgtEl>
                                          <p:spTgt spid="993344"/>
                                        </p:tgtEl>
                                        <p:attrNameLst>
                                          <p:attrName>style.visibility</p:attrName>
                                        </p:attrNameLst>
                                      </p:cBhvr>
                                      <p:to>
                                        <p:strVal val="visible"/>
                                      </p:to>
                                    </p:set>
                                    <p:anim calcmode="lin" valueType="num">
                                      <p:cBhvr>
                                        <p:cTn id="58" dur="500" fill="hold"/>
                                        <p:tgtEl>
                                          <p:spTgt spid="993344"/>
                                        </p:tgtEl>
                                        <p:attrNameLst>
                                          <p:attrName>ppt_x</p:attrName>
                                        </p:attrNameLst>
                                      </p:cBhvr>
                                      <p:tavLst>
                                        <p:tav tm="0">
                                          <p:val>
                                            <p:strVal val="#ppt_x"/>
                                          </p:val>
                                        </p:tav>
                                        <p:tav tm="100000">
                                          <p:val>
                                            <p:strVal val="#ppt_x"/>
                                          </p:val>
                                        </p:tav>
                                      </p:tavLst>
                                    </p:anim>
                                    <p:anim calcmode="lin" valueType="num">
                                      <p:cBhvr>
                                        <p:cTn id="59" dur="500" fill="hold"/>
                                        <p:tgtEl>
                                          <p:spTgt spid="993344"/>
                                        </p:tgtEl>
                                        <p:attrNameLst>
                                          <p:attrName>ppt_y</p:attrName>
                                        </p:attrNameLst>
                                      </p:cBhvr>
                                      <p:tavLst>
                                        <p:tav tm="0">
                                          <p:val>
                                            <p:strVal val="#ppt_y-#ppt_h/2"/>
                                          </p:val>
                                        </p:tav>
                                        <p:tav tm="100000">
                                          <p:val>
                                            <p:strVal val="#ppt_y"/>
                                          </p:val>
                                        </p:tav>
                                      </p:tavLst>
                                    </p:anim>
                                    <p:anim calcmode="lin" valueType="num">
                                      <p:cBhvr>
                                        <p:cTn id="60" dur="500" fill="hold"/>
                                        <p:tgtEl>
                                          <p:spTgt spid="993344"/>
                                        </p:tgtEl>
                                        <p:attrNameLst>
                                          <p:attrName>ppt_w</p:attrName>
                                        </p:attrNameLst>
                                      </p:cBhvr>
                                      <p:tavLst>
                                        <p:tav tm="0">
                                          <p:val>
                                            <p:strVal val="#ppt_w"/>
                                          </p:val>
                                        </p:tav>
                                        <p:tav tm="100000">
                                          <p:val>
                                            <p:strVal val="#ppt_w"/>
                                          </p:val>
                                        </p:tav>
                                      </p:tavLst>
                                    </p:anim>
                                    <p:anim calcmode="lin" valueType="num">
                                      <p:cBhvr>
                                        <p:cTn id="61" dur="500" fill="hold"/>
                                        <p:tgtEl>
                                          <p:spTgt spid="993344"/>
                                        </p:tgtEl>
                                        <p:attrNameLst>
                                          <p:attrName>ppt_h</p:attrName>
                                        </p:attrNameLst>
                                      </p:cBhvr>
                                      <p:tavLst>
                                        <p:tav tm="0">
                                          <p:val>
                                            <p:fltVal val="0"/>
                                          </p:val>
                                        </p:tav>
                                        <p:tav tm="100000">
                                          <p:val>
                                            <p:strVal val="#ppt_h"/>
                                          </p:val>
                                        </p:tav>
                                      </p:tavLst>
                                    </p:anim>
                                  </p:childTnLst>
                                </p:cTn>
                              </p:par>
                            </p:childTnLst>
                          </p:cTn>
                        </p:par>
                        <p:par>
                          <p:cTn id="62" fill="hold">
                            <p:stCondLst>
                              <p:cond delay="1500"/>
                            </p:stCondLst>
                            <p:childTnLst>
                              <p:par>
                                <p:cTn id="63" presetID="17" presetClass="entr" presetSubtype="1" fill="hold" grpId="0" nodeType="afterEffect">
                                  <p:stCondLst>
                                    <p:cond delay="0"/>
                                  </p:stCondLst>
                                  <p:childTnLst>
                                    <p:set>
                                      <p:cBhvr>
                                        <p:cTn id="64" dur="1" fill="hold">
                                          <p:stCondLst>
                                            <p:cond delay="0"/>
                                          </p:stCondLst>
                                        </p:cTn>
                                        <p:tgtEl>
                                          <p:spTgt spid="993345"/>
                                        </p:tgtEl>
                                        <p:attrNameLst>
                                          <p:attrName>style.visibility</p:attrName>
                                        </p:attrNameLst>
                                      </p:cBhvr>
                                      <p:to>
                                        <p:strVal val="visible"/>
                                      </p:to>
                                    </p:set>
                                    <p:anim calcmode="lin" valueType="num">
                                      <p:cBhvr>
                                        <p:cTn id="65" dur="500" fill="hold"/>
                                        <p:tgtEl>
                                          <p:spTgt spid="993345"/>
                                        </p:tgtEl>
                                        <p:attrNameLst>
                                          <p:attrName>ppt_x</p:attrName>
                                        </p:attrNameLst>
                                      </p:cBhvr>
                                      <p:tavLst>
                                        <p:tav tm="0">
                                          <p:val>
                                            <p:strVal val="#ppt_x"/>
                                          </p:val>
                                        </p:tav>
                                        <p:tav tm="100000">
                                          <p:val>
                                            <p:strVal val="#ppt_x"/>
                                          </p:val>
                                        </p:tav>
                                      </p:tavLst>
                                    </p:anim>
                                    <p:anim calcmode="lin" valueType="num">
                                      <p:cBhvr>
                                        <p:cTn id="66" dur="500" fill="hold"/>
                                        <p:tgtEl>
                                          <p:spTgt spid="993345"/>
                                        </p:tgtEl>
                                        <p:attrNameLst>
                                          <p:attrName>ppt_y</p:attrName>
                                        </p:attrNameLst>
                                      </p:cBhvr>
                                      <p:tavLst>
                                        <p:tav tm="0">
                                          <p:val>
                                            <p:strVal val="#ppt_y-#ppt_h/2"/>
                                          </p:val>
                                        </p:tav>
                                        <p:tav tm="100000">
                                          <p:val>
                                            <p:strVal val="#ppt_y"/>
                                          </p:val>
                                        </p:tav>
                                      </p:tavLst>
                                    </p:anim>
                                    <p:anim calcmode="lin" valueType="num">
                                      <p:cBhvr>
                                        <p:cTn id="67" dur="500" fill="hold"/>
                                        <p:tgtEl>
                                          <p:spTgt spid="993345"/>
                                        </p:tgtEl>
                                        <p:attrNameLst>
                                          <p:attrName>ppt_w</p:attrName>
                                        </p:attrNameLst>
                                      </p:cBhvr>
                                      <p:tavLst>
                                        <p:tav tm="0">
                                          <p:val>
                                            <p:strVal val="#ppt_w"/>
                                          </p:val>
                                        </p:tav>
                                        <p:tav tm="100000">
                                          <p:val>
                                            <p:strVal val="#ppt_w"/>
                                          </p:val>
                                        </p:tav>
                                      </p:tavLst>
                                    </p:anim>
                                    <p:anim calcmode="lin" valueType="num">
                                      <p:cBhvr>
                                        <p:cTn id="68" dur="500" fill="hold"/>
                                        <p:tgtEl>
                                          <p:spTgt spid="993345"/>
                                        </p:tgtEl>
                                        <p:attrNameLst>
                                          <p:attrName>ppt_h</p:attrName>
                                        </p:attrNameLst>
                                      </p:cBhvr>
                                      <p:tavLst>
                                        <p:tav tm="0">
                                          <p:val>
                                            <p:fltVal val="0"/>
                                          </p:val>
                                        </p:tav>
                                        <p:tav tm="100000">
                                          <p:val>
                                            <p:strVal val="#ppt_h"/>
                                          </p:val>
                                        </p:tav>
                                      </p:tavLst>
                                    </p:anim>
                                  </p:childTnLst>
                                </p:cTn>
                              </p:par>
                            </p:childTnLst>
                          </p:cTn>
                        </p:par>
                        <p:par>
                          <p:cTn id="69" fill="hold">
                            <p:stCondLst>
                              <p:cond delay="2000"/>
                            </p:stCondLst>
                            <p:childTnLst>
                              <p:par>
                                <p:cTn id="70" presetID="2" presetClass="entr" presetSubtype="3" fill="hold" grpId="0" nodeType="afterEffect">
                                  <p:stCondLst>
                                    <p:cond delay="0"/>
                                  </p:stCondLst>
                                  <p:childTnLst>
                                    <p:set>
                                      <p:cBhvr>
                                        <p:cTn id="71" dur="1" fill="hold">
                                          <p:stCondLst>
                                            <p:cond delay="0"/>
                                          </p:stCondLst>
                                        </p:cTn>
                                        <p:tgtEl>
                                          <p:spTgt spid="993316"/>
                                        </p:tgtEl>
                                        <p:attrNameLst>
                                          <p:attrName>style.visibility</p:attrName>
                                        </p:attrNameLst>
                                      </p:cBhvr>
                                      <p:to>
                                        <p:strVal val="visible"/>
                                      </p:to>
                                    </p:set>
                                    <p:anim calcmode="lin" valueType="num">
                                      <p:cBhvr additive="base">
                                        <p:cTn id="72" dur="500" fill="hold"/>
                                        <p:tgtEl>
                                          <p:spTgt spid="993316"/>
                                        </p:tgtEl>
                                        <p:attrNameLst>
                                          <p:attrName>ppt_x</p:attrName>
                                        </p:attrNameLst>
                                      </p:cBhvr>
                                      <p:tavLst>
                                        <p:tav tm="0">
                                          <p:val>
                                            <p:strVal val="1+#ppt_w/2"/>
                                          </p:val>
                                        </p:tav>
                                        <p:tav tm="100000">
                                          <p:val>
                                            <p:strVal val="#ppt_x"/>
                                          </p:val>
                                        </p:tav>
                                      </p:tavLst>
                                    </p:anim>
                                    <p:anim calcmode="lin" valueType="num">
                                      <p:cBhvr additive="base">
                                        <p:cTn id="73" dur="500" fill="hold"/>
                                        <p:tgtEl>
                                          <p:spTgt spid="9933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2" grpId="0" autoUpdateAnimBg="0"/>
      <p:bldP spid="993314" grpId="0" autoUpdateAnimBg="0"/>
      <p:bldP spid="993315" grpId="0" animBg="1" autoUpdateAnimBg="0"/>
      <p:bldP spid="993316" grpId="0" animBg="1" autoUpdateAnimBg="0"/>
      <p:bldP spid="993317" grpId="0" animBg="1"/>
      <p:bldP spid="993342" grpId="0" animBg="1" autoUpdateAnimBg="0"/>
      <p:bldP spid="993343" grpId="0" animBg="1"/>
      <p:bldP spid="993344" grpId="0" animBg="1"/>
      <p:bldP spid="99334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00EE1193-E3D0-4070-8D57-5524618E52DF}" type="slidenum">
              <a:rPr lang="zh-CN" altLang="en-US" b="1">
                <a:solidFill>
                  <a:srgbClr val="66CCFF"/>
                </a:solidFill>
              </a:rPr>
              <a:pPr/>
              <a:t>110</a:t>
            </a:fld>
            <a:r>
              <a:rPr lang="en-US" altLang="zh-CN" b="1"/>
              <a:t> </a:t>
            </a:r>
            <a:r>
              <a:rPr lang="zh-CN" altLang="en-US"/>
              <a:t>页</a:t>
            </a:r>
            <a:endParaRPr lang="zh-CN" altLang="en-US" sz="1800">
              <a:latin typeface="Arial" charset="0"/>
            </a:endParaRPr>
          </a:p>
        </p:txBody>
      </p:sp>
      <p:sp>
        <p:nvSpPr>
          <p:cNvPr id="1315842"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15843" name="Rectangle 3"/>
          <p:cNvSpPr>
            <a:spLocks noGrp="1" noChangeArrowheads="1"/>
          </p:cNvSpPr>
          <p:nvPr>
            <p:ph type="body" idx="1"/>
          </p:nvPr>
        </p:nvSpPr>
        <p:spPr>
          <a:xfrm>
            <a:off x="134938" y="773113"/>
            <a:ext cx="8937625" cy="5851525"/>
          </a:xfrm>
          <a:ln/>
        </p:spPr>
        <p:txBody>
          <a:bodyPr/>
          <a:lstStyle/>
          <a:p>
            <a:pPr eaLnBrk="0" hangingPunct="0">
              <a:lnSpc>
                <a:spcPct val="95000"/>
              </a:lnSpc>
              <a:spcBef>
                <a:spcPct val="0"/>
              </a:spcBef>
              <a:buFont typeface="Wingdings" pitchFamily="2" charset="2"/>
              <a:buNone/>
            </a:pPr>
            <a:r>
              <a:rPr lang="en-US" altLang="zh-CN" sz="2800" dirty="0">
                <a:solidFill>
                  <a:schemeClr val="tx1"/>
                </a:solidFill>
              </a:rPr>
              <a:t>Status  </a:t>
            </a:r>
            <a:r>
              <a:rPr lang="en-US" altLang="zh-CN" sz="2800" dirty="0" err="1">
                <a:solidFill>
                  <a:schemeClr val="tx1"/>
                </a:solidFill>
              </a:rPr>
              <a:t>InTra_ThrT</a:t>
            </a:r>
            <a:r>
              <a:rPr lang="en-US" altLang="zh-CN" sz="2800" dirty="0">
                <a:solidFill>
                  <a:schemeClr val="tx1"/>
                </a:solidFill>
              </a:rPr>
              <a:t> ( </a:t>
            </a:r>
            <a:r>
              <a:rPr lang="en-US" altLang="zh-CN" sz="2800" dirty="0" err="1">
                <a:solidFill>
                  <a:schemeClr val="tx1"/>
                </a:solidFill>
              </a:rPr>
              <a:t>BiThrTree</a:t>
            </a:r>
            <a:r>
              <a:rPr lang="en-US" altLang="zh-CN" sz="2800" dirty="0">
                <a:solidFill>
                  <a:schemeClr val="tx1"/>
                </a:solidFill>
              </a:rPr>
              <a:t> </a:t>
            </a:r>
            <a:r>
              <a:rPr lang="en-US" altLang="zh-CN" sz="2800" dirty="0" err="1">
                <a:solidFill>
                  <a:schemeClr val="tx1"/>
                </a:solidFill>
              </a:rPr>
              <a:t>ThrT</a:t>
            </a:r>
            <a:r>
              <a:rPr lang="en-US" altLang="zh-CN" sz="2800" dirty="0">
                <a:solidFill>
                  <a:schemeClr val="tx1"/>
                </a:solidFill>
              </a:rPr>
              <a:t>, </a:t>
            </a:r>
          </a:p>
          <a:p>
            <a:pPr>
              <a:lnSpc>
                <a:spcPct val="95000"/>
              </a:lnSpc>
              <a:spcBef>
                <a:spcPct val="0"/>
              </a:spcBef>
              <a:buFont typeface="Wingdings" pitchFamily="2" charset="2"/>
              <a:buNone/>
            </a:pPr>
            <a:r>
              <a:rPr lang="en-US" altLang="zh-CN" sz="2800" dirty="0">
                <a:solidFill>
                  <a:schemeClr val="tx1"/>
                </a:solidFill>
              </a:rPr>
              <a:t>                                    void(*Visit) (</a:t>
            </a:r>
            <a:r>
              <a:rPr lang="en-US" altLang="zh-CN" sz="2800" dirty="0" err="1">
                <a:solidFill>
                  <a:schemeClr val="tx1"/>
                </a:solidFill>
              </a:rPr>
              <a:t>TElemType</a:t>
            </a:r>
            <a:r>
              <a:rPr lang="en-US" altLang="zh-CN" sz="2800" dirty="0">
                <a:solidFill>
                  <a:schemeClr val="tx1"/>
                </a:solidFill>
              </a:rPr>
              <a:t>  e) )</a:t>
            </a:r>
          </a:p>
          <a:p>
            <a:pPr>
              <a:lnSpc>
                <a:spcPct val="95000"/>
              </a:lnSpc>
              <a:spcBef>
                <a:spcPct val="0"/>
              </a:spcBef>
              <a:buFont typeface="Wingdings" pitchFamily="2" charset="2"/>
              <a:buNone/>
            </a:pPr>
            <a:r>
              <a:rPr lang="en-US" altLang="zh-CN" sz="2800" dirty="0">
                <a:solidFill>
                  <a:schemeClr val="tx1"/>
                </a:solidFill>
              </a:rPr>
              <a:t>{ </a:t>
            </a:r>
            <a:r>
              <a:rPr lang="zh-CN" altLang="en-US" sz="2800" dirty="0">
                <a:solidFill>
                  <a:schemeClr val="tx1"/>
                </a:solidFill>
              </a:rPr>
              <a:t> </a:t>
            </a:r>
            <a:r>
              <a:rPr lang="en-US" altLang="zh-CN" sz="2800" dirty="0">
                <a:solidFill>
                  <a:schemeClr val="tx1"/>
                </a:solidFill>
              </a:rPr>
              <a:t>p = </a:t>
            </a:r>
            <a:r>
              <a:rPr lang="en-US" altLang="zh-CN" sz="2800" dirty="0" err="1">
                <a:solidFill>
                  <a:schemeClr val="tx1"/>
                </a:solidFill>
              </a:rPr>
              <a:t>ThrT</a:t>
            </a:r>
            <a:r>
              <a:rPr lang="en-US" altLang="zh-CN" sz="2800" dirty="0">
                <a:solidFill>
                  <a:schemeClr val="tx1"/>
                </a:solidFill>
              </a:rPr>
              <a:t> -&gt;</a:t>
            </a:r>
            <a:r>
              <a:rPr lang="en-US" altLang="zh-CN" sz="2800" dirty="0" err="1">
                <a:solidFill>
                  <a:schemeClr val="tx1"/>
                </a:solidFill>
              </a:rPr>
              <a:t>lchild</a:t>
            </a:r>
            <a:r>
              <a:rPr lang="en-US" altLang="zh-CN" sz="2800" dirty="0">
                <a:solidFill>
                  <a:schemeClr val="tx1"/>
                </a:solidFill>
              </a:rPr>
              <a:t>;       </a:t>
            </a:r>
            <a:r>
              <a:rPr lang="en-US" altLang="zh-CN" sz="2800" dirty="0">
                <a:solidFill>
                  <a:srgbClr val="00FFFF"/>
                </a:solidFill>
              </a:rPr>
              <a:t>// p</a:t>
            </a:r>
            <a:r>
              <a:rPr lang="zh-CN" altLang="en-US" sz="2800" dirty="0">
                <a:solidFill>
                  <a:srgbClr val="00FFFF"/>
                </a:solidFill>
              </a:rPr>
              <a:t>指向根结点</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while ( p != </a:t>
            </a:r>
            <a:r>
              <a:rPr lang="en-US" altLang="zh-CN" sz="2800" dirty="0" err="1">
                <a:solidFill>
                  <a:schemeClr val="tx1"/>
                </a:solidFill>
              </a:rPr>
              <a:t>ThrT</a:t>
            </a:r>
            <a:r>
              <a:rPr lang="en-US" altLang="zh-CN" sz="2800" dirty="0">
                <a:solidFill>
                  <a:schemeClr val="tx1"/>
                </a:solidFill>
              </a:rPr>
              <a:t> )  </a:t>
            </a:r>
          </a:p>
          <a:p>
            <a:pPr>
              <a:lnSpc>
                <a:spcPct val="95000"/>
              </a:lnSpc>
              <a:spcBef>
                <a:spcPct val="0"/>
              </a:spcBef>
              <a:buFont typeface="Wingdings" pitchFamily="2" charset="2"/>
              <a:buNone/>
            </a:pPr>
            <a:r>
              <a:rPr lang="en-US" altLang="zh-CN" sz="2800" dirty="0">
                <a:solidFill>
                  <a:schemeClr val="tx1"/>
                </a:solidFill>
              </a:rPr>
              <a:t>   {  while ( p-&gt;</a:t>
            </a:r>
            <a:r>
              <a:rPr lang="en-US" altLang="zh-CN" sz="2800" dirty="0" err="1">
                <a:solidFill>
                  <a:schemeClr val="tx1"/>
                </a:solidFill>
              </a:rPr>
              <a:t>Ltag</a:t>
            </a:r>
            <a:r>
              <a:rPr lang="en-US" altLang="zh-CN" sz="2800" dirty="0">
                <a:solidFill>
                  <a:schemeClr val="tx1"/>
                </a:solidFill>
              </a:rPr>
              <a:t>==link ) p=p-&gt;</a:t>
            </a:r>
            <a:r>
              <a:rPr lang="en-US" altLang="zh-CN" sz="2800" dirty="0" err="1">
                <a:solidFill>
                  <a:schemeClr val="tx1"/>
                </a:solidFill>
              </a:rPr>
              <a:t>lchild</a:t>
            </a:r>
            <a:r>
              <a:rPr lang="en-US" altLang="zh-CN" sz="2800" dirty="0">
                <a:solidFill>
                  <a:schemeClr val="tx1"/>
                </a:solidFill>
              </a:rPr>
              <a:t>; </a:t>
            </a:r>
            <a:r>
              <a:rPr lang="en-US" altLang="zh-CN" sz="2800" dirty="0">
                <a:solidFill>
                  <a:srgbClr val="00FFFF"/>
                </a:solidFill>
              </a:rPr>
              <a:t>// </a:t>
            </a:r>
            <a:r>
              <a:rPr lang="zh-CN" altLang="en-US" sz="2800" dirty="0">
                <a:solidFill>
                  <a:srgbClr val="00FFFF"/>
                </a:solidFill>
              </a:rPr>
              <a:t>最左下结点</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Visit( p-&gt;data );      </a:t>
            </a:r>
            <a:r>
              <a:rPr lang="en-US" altLang="zh-CN" sz="2800" dirty="0">
                <a:solidFill>
                  <a:srgbClr val="00FFFF"/>
                </a:solidFill>
              </a:rPr>
              <a:t>// p-&gt;</a:t>
            </a:r>
            <a:r>
              <a:rPr lang="en-US" altLang="zh-CN" sz="2800" dirty="0" err="1">
                <a:solidFill>
                  <a:srgbClr val="00FFFF"/>
                </a:solidFill>
              </a:rPr>
              <a:t>Ltag</a:t>
            </a:r>
            <a:r>
              <a:rPr lang="en-US" altLang="zh-CN" sz="2800" dirty="0">
                <a:solidFill>
                  <a:srgbClr val="00FFFF"/>
                </a:solidFill>
              </a:rPr>
              <a:t>== thread</a:t>
            </a:r>
            <a:r>
              <a:rPr lang="en-US" altLang="zh-CN" sz="2800" dirty="0">
                <a:solidFill>
                  <a:srgbClr val="008000"/>
                </a:solidFill>
              </a:rPr>
              <a:t> </a:t>
            </a:r>
          </a:p>
          <a:p>
            <a:pPr>
              <a:lnSpc>
                <a:spcPct val="95000"/>
              </a:lnSpc>
              <a:spcBef>
                <a:spcPct val="0"/>
              </a:spcBef>
              <a:buFont typeface="Wingdings" pitchFamily="2" charset="2"/>
              <a:buNone/>
            </a:pPr>
            <a:r>
              <a:rPr lang="en-US" altLang="zh-CN" sz="2800" dirty="0">
                <a:solidFill>
                  <a:schemeClr val="tx1"/>
                </a:solidFill>
              </a:rPr>
              <a:t>       while ( p-&gt;</a:t>
            </a:r>
            <a:r>
              <a:rPr lang="en-US" altLang="zh-CN" sz="2800" dirty="0" err="1">
                <a:solidFill>
                  <a:schemeClr val="tx1"/>
                </a:solidFill>
              </a:rPr>
              <a:t>Rtag</a:t>
            </a:r>
            <a:r>
              <a:rPr lang="en-US" altLang="zh-CN" sz="2800" dirty="0">
                <a:solidFill>
                  <a:schemeClr val="tx1"/>
                </a:solidFill>
              </a:rPr>
              <a:t>==Thread &amp;&amp; p-&gt;</a:t>
            </a:r>
            <a:r>
              <a:rPr lang="en-US" altLang="zh-CN" sz="2800" dirty="0" err="1">
                <a:solidFill>
                  <a:schemeClr val="tx1"/>
                </a:solidFill>
              </a:rPr>
              <a:t>rchild</a:t>
            </a:r>
            <a:r>
              <a:rPr lang="en-US" altLang="zh-CN" sz="2800" dirty="0">
                <a:solidFill>
                  <a:schemeClr val="tx1"/>
                </a:solidFill>
              </a:rPr>
              <a:t>!=</a:t>
            </a:r>
            <a:r>
              <a:rPr lang="en-US" altLang="zh-CN" sz="2800" dirty="0" err="1">
                <a:solidFill>
                  <a:schemeClr val="tx1"/>
                </a:solidFill>
              </a:rPr>
              <a:t>ThrT</a:t>
            </a:r>
            <a:r>
              <a:rPr lang="en-US" altLang="zh-CN" sz="2800" dirty="0">
                <a:solidFill>
                  <a:schemeClr val="tx1"/>
                </a:solidFill>
              </a:rPr>
              <a:t> ) </a:t>
            </a:r>
          </a:p>
          <a:p>
            <a:pPr>
              <a:lnSpc>
                <a:spcPct val="95000"/>
              </a:lnSpc>
              <a:spcBef>
                <a:spcPct val="0"/>
              </a:spcBef>
              <a:buFont typeface="Wingdings" pitchFamily="2" charset="2"/>
              <a:buNone/>
            </a:pPr>
            <a:r>
              <a:rPr lang="en-US" altLang="zh-CN" sz="2800" dirty="0">
                <a:solidFill>
                  <a:schemeClr val="tx1"/>
                </a:solidFill>
              </a:rPr>
              <a:t>       { </a:t>
            </a:r>
            <a:r>
              <a:rPr lang="en-US" altLang="zh-CN" sz="2800" dirty="0">
                <a:solidFill>
                  <a:srgbClr val="00FFFF"/>
                </a:solidFill>
              </a:rPr>
              <a:t>// </a:t>
            </a:r>
            <a:r>
              <a:rPr lang="zh-CN" altLang="en-US" sz="2800" dirty="0">
                <a:solidFill>
                  <a:srgbClr val="00FFFF"/>
                </a:solidFill>
              </a:rPr>
              <a:t>若右孩子域是线索</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p = p-&gt;</a:t>
            </a:r>
            <a:r>
              <a:rPr lang="en-US" altLang="zh-CN" sz="2800" dirty="0" err="1">
                <a:solidFill>
                  <a:schemeClr val="tx1"/>
                </a:solidFill>
              </a:rPr>
              <a:t>rchild</a:t>
            </a:r>
            <a:r>
              <a:rPr lang="en-US" altLang="zh-CN" sz="2800" dirty="0">
                <a:solidFill>
                  <a:schemeClr val="tx1"/>
                </a:solidFill>
              </a:rPr>
              <a:t>;  Visit( p-&gt;data );  </a:t>
            </a:r>
          </a:p>
          <a:p>
            <a:pPr>
              <a:lnSpc>
                <a:spcPct val="95000"/>
              </a:lnSpc>
              <a:spcBef>
                <a:spcPct val="0"/>
              </a:spcBef>
              <a:buFont typeface="Wingdings" pitchFamily="2" charset="2"/>
              <a:buNone/>
            </a:pPr>
            <a:r>
              <a:rPr lang="en-US" altLang="zh-CN" sz="2800" dirty="0">
                <a:solidFill>
                  <a:schemeClr val="tx1"/>
                </a:solidFill>
              </a:rPr>
              <a:t>       } </a:t>
            </a:r>
          </a:p>
          <a:p>
            <a:pPr>
              <a:lnSpc>
                <a:spcPct val="95000"/>
              </a:lnSpc>
              <a:spcBef>
                <a:spcPct val="0"/>
              </a:spcBef>
              <a:buFont typeface="Wingdings" pitchFamily="2" charset="2"/>
              <a:buNone/>
            </a:pPr>
            <a:r>
              <a:rPr lang="en-US" altLang="zh-CN" sz="2800" dirty="0">
                <a:solidFill>
                  <a:schemeClr val="tx1"/>
                </a:solidFill>
              </a:rPr>
              <a:t>       p = p-&gt;</a:t>
            </a:r>
            <a:r>
              <a:rPr lang="en-US" altLang="zh-CN" sz="2800" dirty="0" err="1">
                <a:solidFill>
                  <a:schemeClr val="tx1"/>
                </a:solidFill>
              </a:rPr>
              <a:t>rchild</a:t>
            </a:r>
            <a:r>
              <a:rPr lang="en-US" altLang="zh-CN" sz="2800" dirty="0">
                <a:solidFill>
                  <a:schemeClr val="tx1"/>
                </a:solidFill>
              </a:rPr>
              <a:t>;  </a:t>
            </a:r>
            <a:r>
              <a:rPr lang="en-US" altLang="zh-CN" sz="2800" dirty="0">
                <a:solidFill>
                  <a:srgbClr val="00FFFF"/>
                </a:solidFill>
              </a:rPr>
              <a:t>// </a:t>
            </a:r>
            <a:r>
              <a:rPr lang="zh-CN" altLang="en-US" sz="2800" dirty="0">
                <a:solidFill>
                  <a:srgbClr val="00FFFF"/>
                </a:solidFill>
              </a:rPr>
              <a:t>若右孩子域不是线索</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a:t>
            </a:r>
          </a:p>
          <a:p>
            <a:pPr>
              <a:lnSpc>
                <a:spcPct val="95000"/>
              </a:lnSpc>
              <a:spcBef>
                <a:spcPct val="0"/>
              </a:spcBef>
              <a:buFont typeface="Wingdings" pitchFamily="2" charset="2"/>
              <a:buNone/>
            </a:pPr>
            <a:r>
              <a:rPr lang="en-US" altLang="zh-CN" sz="2800" dirty="0">
                <a:solidFill>
                  <a:schemeClr val="tx1"/>
                </a:solidFill>
              </a:rPr>
              <a:t>   return OK;</a:t>
            </a:r>
          </a:p>
          <a:p>
            <a:pPr>
              <a:lnSpc>
                <a:spcPct val="95000"/>
              </a:lnSpc>
              <a:spcBef>
                <a:spcPct val="0"/>
              </a:spcBef>
              <a:buFont typeface="Wingdings" pitchFamily="2" charset="2"/>
              <a:buNone/>
            </a:pPr>
            <a:r>
              <a:rPr lang="en-US" altLang="zh-CN" sz="2800" dirty="0">
                <a:solidFill>
                  <a:schemeClr val="tx1"/>
                </a:solidFill>
              </a:rPr>
              <a:t>} </a:t>
            </a:r>
            <a:r>
              <a:rPr lang="en-US" altLang="zh-CN" sz="2800" dirty="0">
                <a:solidFill>
                  <a:srgbClr val="00FFFF"/>
                </a:solidFill>
              </a:rPr>
              <a:t>// </a:t>
            </a:r>
            <a:r>
              <a:rPr lang="en-US" altLang="zh-CN" sz="2800" dirty="0" err="1">
                <a:solidFill>
                  <a:srgbClr val="00FFFF"/>
                </a:solidFill>
              </a:rPr>
              <a:t>InTra_ThrT</a:t>
            </a:r>
            <a:endParaRPr lang="en-US" altLang="zh-CN" sz="2800" dirty="0">
              <a:latin typeface="宋体" pitchFamily="2" charset="-122"/>
            </a:endParaRPr>
          </a:p>
        </p:txBody>
      </p:sp>
    </p:spTree>
  </p:cSld>
  <p:clrMapOvr>
    <a:masterClrMapping/>
  </p:clrMapOvr>
  <p:transition>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4"/>
          <p:cNvSpPr>
            <a:spLocks noGrp="1"/>
          </p:cNvSpPr>
          <p:nvPr>
            <p:ph type="sldNum" sz="quarter" idx="11"/>
          </p:nvPr>
        </p:nvSpPr>
        <p:spPr/>
        <p:txBody>
          <a:bodyPr/>
          <a:lstStyle/>
          <a:p>
            <a:r>
              <a:rPr lang="zh-CN" altLang="en-US"/>
              <a:t>第 </a:t>
            </a:r>
            <a:fld id="{EC4144D6-3B96-4258-A154-644910932C6B}" type="slidenum">
              <a:rPr lang="zh-CN" altLang="en-US" b="1">
                <a:solidFill>
                  <a:srgbClr val="66CCFF"/>
                </a:solidFill>
              </a:rPr>
              <a:pPr/>
              <a:t>111</a:t>
            </a:fld>
            <a:r>
              <a:rPr lang="en-US" altLang="zh-CN" b="1"/>
              <a:t> </a:t>
            </a:r>
            <a:r>
              <a:rPr lang="zh-CN" altLang="en-US"/>
              <a:t>页</a:t>
            </a:r>
            <a:endParaRPr lang="zh-CN" altLang="en-US" sz="1800">
              <a:latin typeface="Arial" charset="0"/>
            </a:endParaRPr>
          </a:p>
        </p:txBody>
      </p:sp>
      <p:sp>
        <p:nvSpPr>
          <p:cNvPr id="1316866"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16867" name="Rectangle 3"/>
          <p:cNvSpPr>
            <a:spLocks noGrp="1" noChangeArrowheads="1"/>
          </p:cNvSpPr>
          <p:nvPr>
            <p:ph type="body" idx="1"/>
          </p:nvPr>
        </p:nvSpPr>
        <p:spPr>
          <a:xfrm>
            <a:off x="206375" y="773113"/>
            <a:ext cx="8686800" cy="720725"/>
          </a:xfrm>
          <a:ln/>
        </p:spPr>
        <p:txBody>
          <a:bodyPr/>
          <a:lstStyle/>
          <a:p>
            <a:pPr eaLnBrk="0" hangingPunct="0">
              <a:spcBef>
                <a:spcPct val="10000"/>
              </a:spcBef>
            </a:pPr>
            <a:r>
              <a:rPr lang="zh-CN" altLang="en-US" sz="2800" dirty="0">
                <a:latin typeface="宋体" pitchFamily="2" charset="-122"/>
              </a:rPr>
              <a:t>二叉树的线索化</a:t>
            </a:r>
            <a:r>
              <a:rPr lang="en-US" altLang="zh-CN" sz="2800" dirty="0">
                <a:latin typeface="宋体" pitchFamily="2" charset="-122"/>
              </a:rPr>
              <a:t>(</a:t>
            </a:r>
            <a:r>
              <a:rPr lang="zh-CN" altLang="en-US" sz="2800" dirty="0">
                <a:latin typeface="宋体" pitchFamily="2" charset="-122"/>
              </a:rPr>
              <a:t>建立中序线索二叉树</a:t>
            </a:r>
            <a:r>
              <a:rPr lang="en-US" altLang="zh-CN" sz="2800" dirty="0">
                <a:latin typeface="宋体" pitchFamily="2" charset="-122"/>
              </a:rPr>
              <a:t>)</a:t>
            </a:r>
            <a:endParaRPr lang="en-US" altLang="zh-CN" sz="2800" b="0" dirty="0">
              <a:solidFill>
                <a:schemeClr val="tx1"/>
              </a:solidFill>
            </a:endParaRPr>
          </a:p>
        </p:txBody>
      </p:sp>
      <p:sp>
        <p:nvSpPr>
          <p:cNvPr id="1316895" name="Rectangle 31"/>
          <p:cNvSpPr>
            <a:spLocks noChangeArrowheads="1"/>
          </p:cNvSpPr>
          <p:nvPr/>
        </p:nvSpPr>
        <p:spPr bwMode="auto">
          <a:xfrm>
            <a:off x="-203200" y="3006725"/>
            <a:ext cx="8686800" cy="1800225"/>
          </a:xfrm>
          <a:prstGeom prst="rect">
            <a:avLst/>
          </a:prstGeom>
          <a:noFill/>
          <a:ln w="9525">
            <a:noFill/>
            <a:miter lim="800000"/>
            <a:headEnd/>
            <a:tailEnd/>
          </a:ln>
          <a:effectLst/>
        </p:spPr>
        <p:txBody>
          <a:bodyPr lIns="92075" tIns="46038" rIns="92075" bIns="46038"/>
          <a:lstStyle/>
          <a:p>
            <a:pPr marL="742950" lvl="1" indent="-285750" algn="l" eaLnBrk="1" hangingPunct="1">
              <a:buClr>
                <a:schemeClr val="tx1"/>
              </a:buClr>
              <a:buSzPct val="60000"/>
              <a:buFont typeface="宋体" pitchFamily="2" charset="-122"/>
              <a:buChar char="◆"/>
            </a:pPr>
            <a:endParaRPr lang="zh-CN" altLang="en-US" dirty="0">
              <a:latin typeface="Arial" charset="0"/>
            </a:endParaRPr>
          </a:p>
        </p:txBody>
      </p:sp>
      <p:grpSp>
        <p:nvGrpSpPr>
          <p:cNvPr id="1316975" name="Group 111"/>
          <p:cNvGrpSpPr>
            <a:grpSpLocks/>
          </p:cNvGrpSpPr>
          <p:nvPr/>
        </p:nvGrpSpPr>
        <p:grpSpPr bwMode="auto">
          <a:xfrm>
            <a:off x="1916113" y="4279900"/>
            <a:ext cx="760412" cy="519113"/>
            <a:chOff x="2017" y="2976"/>
            <a:chExt cx="479" cy="327"/>
          </a:xfrm>
        </p:grpSpPr>
        <p:sp>
          <p:nvSpPr>
            <p:cNvPr id="1316976" name="Text Box 112"/>
            <p:cNvSpPr txBox="1">
              <a:spLocks noChangeArrowheads="1"/>
            </p:cNvSpPr>
            <p:nvPr/>
          </p:nvSpPr>
          <p:spPr bwMode="auto">
            <a:xfrm>
              <a:off x="2017" y="2976"/>
              <a:ext cx="33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chemeClr val="hlink"/>
                  </a:solidFill>
                  <a:ea typeface="黑体" pitchFamily="2" charset="-122"/>
                </a:rPr>
                <a:t>P</a:t>
              </a:r>
            </a:p>
          </p:txBody>
        </p:sp>
        <p:sp>
          <p:nvSpPr>
            <p:cNvPr id="1316977" name="Line 113"/>
            <p:cNvSpPr>
              <a:spLocks noChangeShapeType="1"/>
            </p:cNvSpPr>
            <p:nvPr/>
          </p:nvSpPr>
          <p:spPr bwMode="auto">
            <a:xfrm>
              <a:off x="2304" y="3120"/>
              <a:ext cx="192" cy="0"/>
            </a:xfrm>
            <a:prstGeom prst="line">
              <a:avLst/>
            </a:prstGeom>
            <a:noFill/>
            <a:ln w="28575" cap="rnd">
              <a:solidFill>
                <a:schemeClr val="hlink"/>
              </a:solidFill>
              <a:round/>
              <a:headEnd/>
              <a:tailEnd type="triangle" w="med" len="med"/>
            </a:ln>
            <a:effectLst/>
          </p:spPr>
          <p:txBody>
            <a:bodyPr/>
            <a:lstStyle/>
            <a:p>
              <a:endParaRPr lang="zh-CN" altLang="en-US"/>
            </a:p>
          </p:txBody>
        </p:sp>
      </p:grpSp>
      <p:grpSp>
        <p:nvGrpSpPr>
          <p:cNvPr id="1317057" name="Group 193"/>
          <p:cNvGrpSpPr>
            <a:grpSpLocks/>
          </p:cNvGrpSpPr>
          <p:nvPr/>
        </p:nvGrpSpPr>
        <p:grpSpPr bwMode="auto">
          <a:xfrm>
            <a:off x="611188" y="4959350"/>
            <a:ext cx="1125537" cy="519113"/>
            <a:chOff x="243" y="3128"/>
            <a:chExt cx="709" cy="327"/>
          </a:xfrm>
        </p:grpSpPr>
        <p:sp>
          <p:nvSpPr>
            <p:cNvPr id="1316979" name="Text Box 115"/>
            <p:cNvSpPr txBox="1">
              <a:spLocks noChangeArrowheads="1"/>
            </p:cNvSpPr>
            <p:nvPr/>
          </p:nvSpPr>
          <p:spPr bwMode="auto">
            <a:xfrm>
              <a:off x="243" y="3128"/>
              <a:ext cx="528" cy="327"/>
            </a:xfrm>
            <a:prstGeom prst="rect">
              <a:avLst/>
            </a:prstGeom>
            <a:noFill/>
            <a:ln w="9525" cap="rnd">
              <a:noFill/>
              <a:miter lim="800000"/>
              <a:headEnd/>
              <a:tailEnd/>
            </a:ln>
            <a:effectLst/>
          </p:spPr>
          <p:txBody>
            <a:bodyPr>
              <a:spAutoFit/>
            </a:bodyPr>
            <a:lstStyle/>
            <a:p>
              <a:pPr eaLnBrk="1" hangingPunct="1">
                <a:spcBef>
                  <a:spcPct val="50000"/>
                </a:spcBef>
                <a:buClrTx/>
                <a:buFontTx/>
                <a:buNone/>
              </a:pPr>
              <a:r>
                <a:rPr lang="en-US" altLang="zh-CN" sz="2800">
                  <a:solidFill>
                    <a:srgbClr val="00FFFF"/>
                  </a:solidFill>
                </a:rPr>
                <a:t>pre</a:t>
              </a:r>
            </a:p>
          </p:txBody>
        </p:sp>
        <p:sp>
          <p:nvSpPr>
            <p:cNvPr id="1316980" name="Line 116"/>
            <p:cNvSpPr>
              <a:spLocks noChangeShapeType="1"/>
            </p:cNvSpPr>
            <p:nvPr/>
          </p:nvSpPr>
          <p:spPr bwMode="auto">
            <a:xfrm>
              <a:off x="712" y="3322"/>
              <a:ext cx="240" cy="0"/>
            </a:xfrm>
            <a:prstGeom prst="line">
              <a:avLst/>
            </a:prstGeom>
            <a:noFill/>
            <a:ln w="28575" cap="rnd">
              <a:solidFill>
                <a:srgbClr val="00FFFF"/>
              </a:solidFill>
              <a:round/>
              <a:headEnd/>
              <a:tailEnd type="triangle" w="med" len="med"/>
            </a:ln>
            <a:effectLst/>
          </p:spPr>
          <p:txBody>
            <a:bodyPr/>
            <a:lstStyle/>
            <a:p>
              <a:endParaRPr lang="zh-CN" altLang="en-US"/>
            </a:p>
          </p:txBody>
        </p:sp>
      </p:grpSp>
      <p:grpSp>
        <p:nvGrpSpPr>
          <p:cNvPr id="1316981" name="Group 117"/>
          <p:cNvGrpSpPr>
            <a:grpSpLocks/>
          </p:cNvGrpSpPr>
          <p:nvPr/>
        </p:nvGrpSpPr>
        <p:grpSpPr bwMode="auto">
          <a:xfrm>
            <a:off x="1808163" y="3665538"/>
            <a:ext cx="5824537" cy="2689225"/>
            <a:chOff x="215" y="828"/>
            <a:chExt cx="3669" cy="1694"/>
          </a:xfrm>
        </p:grpSpPr>
        <p:grpSp>
          <p:nvGrpSpPr>
            <p:cNvPr id="1316982" name="Group 118"/>
            <p:cNvGrpSpPr>
              <a:grpSpLocks/>
            </p:cNvGrpSpPr>
            <p:nvPr/>
          </p:nvGrpSpPr>
          <p:grpSpPr bwMode="auto">
            <a:xfrm>
              <a:off x="761" y="2243"/>
              <a:ext cx="1055" cy="244"/>
              <a:chOff x="1344" y="1680"/>
              <a:chExt cx="1440" cy="240"/>
            </a:xfrm>
          </p:grpSpPr>
          <p:sp>
            <p:nvSpPr>
              <p:cNvPr id="1316983" name="Rectangle 119"/>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6984" name="Line 120"/>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6985" name="Line 121"/>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6986" name="Line 122"/>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6987" name="Line 123"/>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6988" name="Text Box 124"/>
            <p:cNvSpPr txBox="1">
              <a:spLocks noChangeArrowheads="1"/>
            </p:cNvSpPr>
            <p:nvPr/>
          </p:nvSpPr>
          <p:spPr bwMode="auto">
            <a:xfrm>
              <a:off x="1099" y="2195"/>
              <a:ext cx="37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G</a:t>
              </a:r>
            </a:p>
          </p:txBody>
        </p:sp>
        <p:sp>
          <p:nvSpPr>
            <p:cNvPr id="1316989" name="Text Box 125"/>
            <p:cNvSpPr txBox="1">
              <a:spLocks noChangeArrowheads="1"/>
            </p:cNvSpPr>
            <p:nvPr/>
          </p:nvSpPr>
          <p:spPr bwMode="auto">
            <a:xfrm>
              <a:off x="888" y="2195"/>
              <a:ext cx="37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sp>
          <p:nvSpPr>
            <p:cNvPr id="1316990" name="Freeform 126"/>
            <p:cNvSpPr>
              <a:spLocks/>
            </p:cNvSpPr>
            <p:nvPr/>
          </p:nvSpPr>
          <p:spPr bwMode="auto">
            <a:xfrm>
              <a:off x="924" y="1521"/>
              <a:ext cx="354" cy="781"/>
            </a:xfrm>
            <a:custGeom>
              <a:avLst/>
              <a:gdLst/>
              <a:ahLst/>
              <a:cxnLst>
                <a:cxn ang="0">
                  <a:pos x="0" y="724"/>
                </a:cxn>
                <a:cxn ang="0">
                  <a:pos x="363" y="438"/>
                </a:cxn>
                <a:cxn ang="0">
                  <a:pos x="363" y="0"/>
                </a:cxn>
              </a:cxnLst>
              <a:rect l="0" t="0" r="r" b="b"/>
              <a:pathLst>
                <a:path w="363" h="724">
                  <a:moveTo>
                    <a:pt x="0" y="724"/>
                  </a:moveTo>
                  <a:lnTo>
                    <a:pt x="363" y="438"/>
                  </a:lnTo>
                  <a:lnTo>
                    <a:pt x="363" y="0"/>
                  </a:lnTo>
                </a:path>
              </a:pathLst>
            </a:custGeom>
            <a:noFill/>
            <a:ln w="38100" cap="rnd" cmpd="sng">
              <a:solidFill>
                <a:srgbClr val="FFFF00"/>
              </a:solidFill>
              <a:prstDash val="solid"/>
              <a:round/>
              <a:headEnd type="none" w="med" len="med"/>
              <a:tailEnd type="triangle" w="med" len="med"/>
            </a:ln>
            <a:effectLst/>
          </p:spPr>
          <p:txBody>
            <a:bodyPr/>
            <a:lstStyle/>
            <a:p>
              <a:endParaRPr lang="zh-CN" altLang="en-US"/>
            </a:p>
          </p:txBody>
        </p:sp>
        <p:sp>
          <p:nvSpPr>
            <p:cNvPr id="1316991" name="Line 127"/>
            <p:cNvSpPr>
              <a:spLocks noChangeShapeType="1"/>
            </p:cNvSpPr>
            <p:nvPr/>
          </p:nvSpPr>
          <p:spPr bwMode="auto">
            <a:xfrm flipV="1">
              <a:off x="1718" y="1968"/>
              <a:ext cx="0" cy="390"/>
            </a:xfrm>
            <a:prstGeom prst="line">
              <a:avLst/>
            </a:prstGeom>
            <a:noFill/>
            <a:ln w="38100" cap="rnd">
              <a:solidFill>
                <a:srgbClr val="FFFF00"/>
              </a:solidFill>
              <a:round/>
              <a:headEnd/>
              <a:tailEnd type="triangle" w="med" len="med"/>
            </a:ln>
            <a:effectLst/>
          </p:spPr>
          <p:txBody>
            <a:bodyPr/>
            <a:lstStyle/>
            <a:p>
              <a:endParaRPr lang="zh-CN" altLang="en-US"/>
            </a:p>
          </p:txBody>
        </p:sp>
        <p:grpSp>
          <p:nvGrpSpPr>
            <p:cNvPr id="1316992" name="Group 128"/>
            <p:cNvGrpSpPr>
              <a:grpSpLocks/>
            </p:cNvGrpSpPr>
            <p:nvPr/>
          </p:nvGrpSpPr>
          <p:grpSpPr bwMode="auto">
            <a:xfrm>
              <a:off x="2430" y="1707"/>
              <a:ext cx="1013" cy="244"/>
              <a:chOff x="1344" y="1680"/>
              <a:chExt cx="1440" cy="240"/>
            </a:xfrm>
          </p:grpSpPr>
          <p:sp>
            <p:nvSpPr>
              <p:cNvPr id="1316993" name="Rectangle 129"/>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6994" name="Line 130"/>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6995" name="Line 131"/>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6996" name="Line 132"/>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6997" name="Line 133"/>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6998" name="Text Box 134"/>
            <p:cNvSpPr txBox="1">
              <a:spLocks noChangeArrowheads="1"/>
            </p:cNvSpPr>
            <p:nvPr/>
          </p:nvSpPr>
          <p:spPr bwMode="auto">
            <a:xfrm>
              <a:off x="2754" y="165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F</a:t>
              </a:r>
            </a:p>
          </p:txBody>
        </p:sp>
        <p:sp>
          <p:nvSpPr>
            <p:cNvPr id="1316999" name="Text Box 135"/>
            <p:cNvSpPr txBox="1">
              <a:spLocks noChangeArrowheads="1"/>
            </p:cNvSpPr>
            <p:nvPr/>
          </p:nvSpPr>
          <p:spPr bwMode="auto">
            <a:xfrm>
              <a:off x="2552" y="1658"/>
              <a:ext cx="364"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sp>
          <p:nvSpPr>
            <p:cNvPr id="1317000" name="Text Box 136"/>
            <p:cNvSpPr txBox="1">
              <a:spLocks noChangeArrowheads="1"/>
            </p:cNvSpPr>
            <p:nvPr/>
          </p:nvSpPr>
          <p:spPr bwMode="auto">
            <a:xfrm>
              <a:off x="2997" y="165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grpSp>
          <p:nvGrpSpPr>
            <p:cNvPr id="1317001" name="Group 137"/>
            <p:cNvGrpSpPr>
              <a:grpSpLocks/>
            </p:cNvGrpSpPr>
            <p:nvPr/>
          </p:nvGrpSpPr>
          <p:grpSpPr bwMode="auto">
            <a:xfrm>
              <a:off x="1323" y="1707"/>
              <a:ext cx="1019" cy="244"/>
              <a:chOff x="1344" y="1680"/>
              <a:chExt cx="1440" cy="240"/>
            </a:xfrm>
          </p:grpSpPr>
          <p:sp>
            <p:nvSpPr>
              <p:cNvPr id="1317002" name="Rectangle 138"/>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7003" name="Line 139"/>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04" name="Line 140"/>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05" name="Line 141"/>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7006" name="Line 142"/>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7007" name="Text Box 143"/>
            <p:cNvSpPr txBox="1">
              <a:spLocks noChangeArrowheads="1"/>
            </p:cNvSpPr>
            <p:nvPr/>
          </p:nvSpPr>
          <p:spPr bwMode="auto">
            <a:xfrm>
              <a:off x="1649" y="1658"/>
              <a:ext cx="367"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E</a:t>
              </a:r>
            </a:p>
          </p:txBody>
        </p:sp>
        <p:sp>
          <p:nvSpPr>
            <p:cNvPr id="1317008" name="Text Box 144"/>
            <p:cNvSpPr txBox="1">
              <a:spLocks noChangeArrowheads="1"/>
            </p:cNvSpPr>
            <p:nvPr/>
          </p:nvSpPr>
          <p:spPr bwMode="auto">
            <a:xfrm>
              <a:off x="1445" y="1658"/>
              <a:ext cx="367"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7009" name="Text Box 145"/>
            <p:cNvSpPr txBox="1">
              <a:spLocks noChangeArrowheads="1"/>
            </p:cNvSpPr>
            <p:nvPr/>
          </p:nvSpPr>
          <p:spPr bwMode="auto">
            <a:xfrm>
              <a:off x="1894" y="1658"/>
              <a:ext cx="366"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grpSp>
          <p:nvGrpSpPr>
            <p:cNvPr id="1317010" name="Group 146"/>
            <p:cNvGrpSpPr>
              <a:grpSpLocks/>
            </p:cNvGrpSpPr>
            <p:nvPr/>
          </p:nvGrpSpPr>
          <p:grpSpPr bwMode="auto">
            <a:xfrm>
              <a:off x="215" y="1707"/>
              <a:ext cx="1013" cy="244"/>
              <a:chOff x="1344" y="1680"/>
              <a:chExt cx="1440" cy="240"/>
            </a:xfrm>
          </p:grpSpPr>
          <p:sp>
            <p:nvSpPr>
              <p:cNvPr id="1317011" name="Rectangle 147"/>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7012" name="Line 148"/>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13" name="Line 149"/>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14" name="Line 150"/>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7015" name="Line 151"/>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7016" name="Text Box 152"/>
            <p:cNvSpPr txBox="1">
              <a:spLocks noChangeArrowheads="1"/>
            </p:cNvSpPr>
            <p:nvPr/>
          </p:nvSpPr>
          <p:spPr bwMode="auto">
            <a:xfrm>
              <a:off x="539" y="165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D</a:t>
              </a:r>
            </a:p>
          </p:txBody>
        </p:sp>
        <p:sp>
          <p:nvSpPr>
            <p:cNvPr id="1317017" name="Text Box 153"/>
            <p:cNvSpPr txBox="1">
              <a:spLocks noChangeArrowheads="1"/>
            </p:cNvSpPr>
            <p:nvPr/>
          </p:nvSpPr>
          <p:spPr bwMode="auto">
            <a:xfrm>
              <a:off x="337" y="1658"/>
              <a:ext cx="364"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7018" name="Text Box 154"/>
            <p:cNvSpPr txBox="1">
              <a:spLocks noChangeArrowheads="1"/>
            </p:cNvSpPr>
            <p:nvPr/>
          </p:nvSpPr>
          <p:spPr bwMode="auto">
            <a:xfrm>
              <a:off x="782" y="165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grpSp>
          <p:nvGrpSpPr>
            <p:cNvPr id="1317019" name="Group 155"/>
            <p:cNvGrpSpPr>
              <a:grpSpLocks/>
            </p:cNvGrpSpPr>
            <p:nvPr/>
          </p:nvGrpSpPr>
          <p:grpSpPr bwMode="auto">
            <a:xfrm>
              <a:off x="1810" y="877"/>
              <a:ext cx="1013" cy="244"/>
              <a:chOff x="1344" y="1680"/>
              <a:chExt cx="1440" cy="240"/>
            </a:xfrm>
          </p:grpSpPr>
          <p:sp>
            <p:nvSpPr>
              <p:cNvPr id="1317020" name="Rectangle 156"/>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7021" name="Line 157"/>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22" name="Line 158"/>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23" name="Line 159"/>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7024" name="Line 160"/>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7025" name="Text Box 161"/>
            <p:cNvSpPr txBox="1">
              <a:spLocks noChangeArrowheads="1"/>
            </p:cNvSpPr>
            <p:nvPr/>
          </p:nvSpPr>
          <p:spPr bwMode="auto">
            <a:xfrm>
              <a:off x="2134" y="82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A</a:t>
              </a:r>
            </a:p>
          </p:txBody>
        </p:sp>
        <p:sp>
          <p:nvSpPr>
            <p:cNvPr id="1317026" name="Text Box 162"/>
            <p:cNvSpPr txBox="1">
              <a:spLocks noChangeArrowheads="1"/>
            </p:cNvSpPr>
            <p:nvPr/>
          </p:nvSpPr>
          <p:spPr bwMode="auto">
            <a:xfrm>
              <a:off x="1932" y="828"/>
              <a:ext cx="364"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7027" name="Text Box 163"/>
            <p:cNvSpPr txBox="1">
              <a:spLocks noChangeArrowheads="1"/>
            </p:cNvSpPr>
            <p:nvPr/>
          </p:nvSpPr>
          <p:spPr bwMode="auto">
            <a:xfrm>
              <a:off x="2377" y="828"/>
              <a:ext cx="365"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grpSp>
          <p:nvGrpSpPr>
            <p:cNvPr id="1317028" name="Group 164"/>
            <p:cNvGrpSpPr>
              <a:grpSpLocks/>
            </p:cNvGrpSpPr>
            <p:nvPr/>
          </p:nvGrpSpPr>
          <p:grpSpPr bwMode="auto">
            <a:xfrm>
              <a:off x="804" y="1267"/>
              <a:ext cx="970" cy="244"/>
              <a:chOff x="1344" y="1680"/>
              <a:chExt cx="1440" cy="240"/>
            </a:xfrm>
          </p:grpSpPr>
          <p:sp>
            <p:nvSpPr>
              <p:cNvPr id="1317029" name="Rectangle 165"/>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7030" name="Line 166"/>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31" name="Line 167"/>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32" name="Line 168"/>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7033" name="Line 169"/>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7034" name="Text Box 170"/>
            <p:cNvSpPr txBox="1">
              <a:spLocks noChangeArrowheads="1"/>
            </p:cNvSpPr>
            <p:nvPr/>
          </p:nvSpPr>
          <p:spPr bwMode="auto">
            <a:xfrm>
              <a:off x="1114" y="1218"/>
              <a:ext cx="350"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B</a:t>
              </a:r>
            </a:p>
          </p:txBody>
        </p:sp>
        <p:sp>
          <p:nvSpPr>
            <p:cNvPr id="1317035" name="Text Box 171"/>
            <p:cNvSpPr txBox="1">
              <a:spLocks noChangeArrowheads="1"/>
            </p:cNvSpPr>
            <p:nvPr/>
          </p:nvSpPr>
          <p:spPr bwMode="auto">
            <a:xfrm>
              <a:off x="920" y="1218"/>
              <a:ext cx="350"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7036" name="Text Box 172"/>
            <p:cNvSpPr txBox="1">
              <a:spLocks noChangeArrowheads="1"/>
            </p:cNvSpPr>
            <p:nvPr/>
          </p:nvSpPr>
          <p:spPr bwMode="auto">
            <a:xfrm>
              <a:off x="1347" y="1218"/>
              <a:ext cx="34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grpSp>
          <p:nvGrpSpPr>
            <p:cNvPr id="1317037" name="Group 173"/>
            <p:cNvGrpSpPr>
              <a:grpSpLocks/>
            </p:cNvGrpSpPr>
            <p:nvPr/>
          </p:nvGrpSpPr>
          <p:grpSpPr bwMode="auto">
            <a:xfrm>
              <a:off x="2829" y="1218"/>
              <a:ext cx="1055" cy="244"/>
              <a:chOff x="1344" y="1680"/>
              <a:chExt cx="1440" cy="240"/>
            </a:xfrm>
          </p:grpSpPr>
          <p:sp>
            <p:nvSpPr>
              <p:cNvPr id="1317038" name="Rectangle 174"/>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7039" name="Line 175"/>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40" name="Line 176"/>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7041" name="Line 177"/>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7042" name="Line 178"/>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7043" name="Text Box 179"/>
            <p:cNvSpPr txBox="1">
              <a:spLocks noChangeArrowheads="1"/>
            </p:cNvSpPr>
            <p:nvPr/>
          </p:nvSpPr>
          <p:spPr bwMode="auto">
            <a:xfrm>
              <a:off x="3167" y="1170"/>
              <a:ext cx="37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隶书" pitchFamily="49" charset="-122"/>
                  <a:ea typeface="隶书" pitchFamily="49" charset="-122"/>
                </a:rPr>
                <a:t>C</a:t>
              </a:r>
            </a:p>
          </p:txBody>
        </p:sp>
        <p:sp>
          <p:nvSpPr>
            <p:cNvPr id="1317044" name="Text Box 180"/>
            <p:cNvSpPr txBox="1">
              <a:spLocks noChangeArrowheads="1"/>
            </p:cNvSpPr>
            <p:nvPr/>
          </p:nvSpPr>
          <p:spPr bwMode="auto">
            <a:xfrm>
              <a:off x="2956" y="1170"/>
              <a:ext cx="37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7045" name="Text Box 181"/>
            <p:cNvSpPr txBox="1">
              <a:spLocks noChangeArrowheads="1"/>
            </p:cNvSpPr>
            <p:nvPr/>
          </p:nvSpPr>
          <p:spPr bwMode="auto">
            <a:xfrm>
              <a:off x="3420" y="1170"/>
              <a:ext cx="380"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7046" name="Line 182"/>
            <p:cNvSpPr>
              <a:spLocks noChangeShapeType="1"/>
            </p:cNvSpPr>
            <p:nvPr/>
          </p:nvSpPr>
          <p:spPr bwMode="auto">
            <a:xfrm flipH="1">
              <a:off x="1278" y="1023"/>
              <a:ext cx="576" cy="244"/>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7047" name="Line 183"/>
            <p:cNvSpPr>
              <a:spLocks noChangeShapeType="1"/>
            </p:cNvSpPr>
            <p:nvPr/>
          </p:nvSpPr>
          <p:spPr bwMode="auto">
            <a:xfrm>
              <a:off x="2785" y="1072"/>
              <a:ext cx="531" cy="146"/>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7048" name="Line 184"/>
            <p:cNvSpPr>
              <a:spLocks noChangeShapeType="1"/>
            </p:cNvSpPr>
            <p:nvPr/>
          </p:nvSpPr>
          <p:spPr bwMode="auto">
            <a:xfrm flipH="1">
              <a:off x="614" y="1414"/>
              <a:ext cx="266" cy="29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7049" name="Line 185"/>
            <p:cNvSpPr>
              <a:spLocks noChangeShapeType="1"/>
            </p:cNvSpPr>
            <p:nvPr/>
          </p:nvSpPr>
          <p:spPr bwMode="auto">
            <a:xfrm flipH="1">
              <a:off x="1234" y="1853"/>
              <a:ext cx="222" cy="390"/>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7050" name="Line 186"/>
            <p:cNvSpPr>
              <a:spLocks noChangeShapeType="1"/>
            </p:cNvSpPr>
            <p:nvPr/>
          </p:nvSpPr>
          <p:spPr bwMode="auto">
            <a:xfrm flipH="1">
              <a:off x="2785" y="1365"/>
              <a:ext cx="177" cy="342"/>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7051" name="Line 187"/>
            <p:cNvSpPr>
              <a:spLocks noChangeShapeType="1"/>
            </p:cNvSpPr>
            <p:nvPr/>
          </p:nvSpPr>
          <p:spPr bwMode="auto">
            <a:xfrm>
              <a:off x="1677" y="1414"/>
              <a:ext cx="133" cy="29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17052" name="Line 188"/>
            <p:cNvSpPr>
              <a:spLocks noChangeShapeType="1"/>
            </p:cNvSpPr>
            <p:nvPr/>
          </p:nvSpPr>
          <p:spPr bwMode="auto">
            <a:xfrm flipV="1">
              <a:off x="1094" y="1506"/>
              <a:ext cx="0" cy="342"/>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17053" name="Line 189"/>
            <p:cNvSpPr>
              <a:spLocks noChangeShapeType="1"/>
            </p:cNvSpPr>
            <p:nvPr/>
          </p:nvSpPr>
          <p:spPr bwMode="auto">
            <a:xfrm flipV="1">
              <a:off x="3334" y="1458"/>
              <a:ext cx="0" cy="390"/>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17054" name="Line 190"/>
            <p:cNvSpPr>
              <a:spLocks noChangeShapeType="1"/>
            </p:cNvSpPr>
            <p:nvPr/>
          </p:nvSpPr>
          <p:spPr bwMode="auto">
            <a:xfrm flipV="1">
              <a:off x="2515" y="1097"/>
              <a:ext cx="4" cy="723"/>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17055" name="Line 191"/>
            <p:cNvSpPr>
              <a:spLocks noChangeShapeType="1"/>
            </p:cNvSpPr>
            <p:nvPr/>
          </p:nvSpPr>
          <p:spPr bwMode="auto">
            <a:xfrm flipH="1" flipV="1">
              <a:off x="2228" y="1105"/>
              <a:ext cx="0" cy="715"/>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317056" name="Text Box 192"/>
            <p:cNvSpPr txBox="1">
              <a:spLocks noChangeArrowheads="1"/>
            </p:cNvSpPr>
            <p:nvPr/>
          </p:nvSpPr>
          <p:spPr bwMode="auto">
            <a:xfrm>
              <a:off x="1415" y="2195"/>
              <a:ext cx="240" cy="327"/>
            </a:xfrm>
            <a:prstGeom prst="rect">
              <a:avLst/>
            </a:prstGeom>
            <a:noFill/>
            <a:ln w="9525" cap="rnd">
              <a:noFill/>
              <a:miter lim="800000"/>
              <a:headEnd/>
              <a:tailEnd/>
            </a:ln>
            <a:effectLst/>
          </p:spPr>
          <p:txBody>
            <a:bodyPr>
              <a:spAutoFit/>
            </a:bodyPr>
            <a:lstStyle/>
            <a:p>
              <a:pPr eaLnBrk="1" hangingPunct="1">
                <a:spcBef>
                  <a:spcPct val="50000"/>
                </a:spcBef>
                <a:buClrTx/>
                <a:buFontTx/>
                <a:buNone/>
              </a:pPr>
              <a:r>
                <a:rPr lang="en-US" altLang="zh-CN" sz="2800">
                  <a:latin typeface="宋体" pitchFamily="2" charset="-122"/>
                </a:rPr>
                <a:t>1</a:t>
              </a:r>
            </a:p>
          </p:txBody>
        </p:sp>
      </p:grpSp>
      <p:sp>
        <p:nvSpPr>
          <p:cNvPr id="88" name="矩形 87"/>
          <p:cNvSpPr/>
          <p:nvPr/>
        </p:nvSpPr>
        <p:spPr>
          <a:xfrm>
            <a:off x="527050" y="1236389"/>
            <a:ext cx="8578850" cy="2899255"/>
          </a:xfrm>
          <a:prstGeom prst="rect">
            <a:avLst/>
          </a:prstGeom>
        </p:spPr>
        <p:txBody>
          <a:bodyPr wrap="square">
            <a:spAutoFit/>
          </a:bodyPr>
          <a:lstStyle/>
          <a:p>
            <a:pPr algn="l"/>
            <a:r>
              <a:rPr lang="zh-CN" altLang="en-US" dirty="0"/>
              <a:t>基本思想：</a:t>
            </a:r>
          </a:p>
          <a:p>
            <a:pPr lvl="1" algn="l"/>
            <a:r>
              <a:rPr lang="zh-CN" altLang="en-US" dirty="0"/>
              <a:t>在中序遍历过程中修改结点的左、右指针域，为</a:t>
            </a:r>
            <a:r>
              <a:rPr lang="zh-CN" altLang="en-US" dirty="0">
                <a:latin typeface="Arial" charset="0"/>
              </a:rPr>
              <a:t>二叉树结点加线索</a:t>
            </a:r>
            <a:endParaRPr lang="zh-CN" altLang="en-US" dirty="0"/>
          </a:p>
          <a:p>
            <a:pPr lvl="1" algn="l"/>
            <a:r>
              <a:rPr lang="zh-CN" altLang="en-US" dirty="0"/>
              <a:t>保存当前访问结点的“前驱”和“后继”信息。</a:t>
            </a:r>
            <a:r>
              <a:rPr lang="zh-CN" altLang="en-US" dirty="0">
                <a:latin typeface="Arial" charset="0"/>
              </a:rPr>
              <a:t>增加指针</a:t>
            </a:r>
            <a:r>
              <a:rPr lang="en-US" altLang="zh-CN" dirty="0">
                <a:solidFill>
                  <a:srgbClr val="00FFFF"/>
                </a:solidFill>
                <a:latin typeface="Arial" charset="0"/>
              </a:rPr>
              <a:t>pre</a:t>
            </a:r>
            <a:r>
              <a:rPr lang="zh-CN" altLang="en-US" dirty="0">
                <a:latin typeface="Arial" charset="0"/>
              </a:rPr>
              <a:t>、</a:t>
            </a:r>
            <a:r>
              <a:rPr lang="en-US" altLang="zh-CN" dirty="0">
                <a:solidFill>
                  <a:srgbClr val="66FF33"/>
                </a:solidFill>
                <a:latin typeface="Arial" charset="0"/>
              </a:rPr>
              <a:t>p</a:t>
            </a:r>
            <a:r>
              <a:rPr lang="en-US" altLang="zh-CN" dirty="0">
                <a:latin typeface="Arial" charset="0"/>
              </a:rPr>
              <a:t>,  </a:t>
            </a:r>
            <a:r>
              <a:rPr lang="zh-CN" altLang="en-US" dirty="0">
                <a:latin typeface="Arial" charset="0"/>
              </a:rPr>
              <a:t>保持指针</a:t>
            </a:r>
            <a:r>
              <a:rPr lang="en-US" altLang="zh-CN" dirty="0">
                <a:solidFill>
                  <a:srgbClr val="66FF33"/>
                </a:solidFill>
                <a:latin typeface="Arial" charset="0"/>
              </a:rPr>
              <a:t>p</a:t>
            </a:r>
            <a:r>
              <a:rPr lang="zh-CN" altLang="en-US" dirty="0">
                <a:latin typeface="Arial" charset="0"/>
              </a:rPr>
              <a:t>指向当前访问的结点，</a:t>
            </a:r>
            <a:r>
              <a:rPr lang="en-US" altLang="zh-CN" dirty="0">
                <a:solidFill>
                  <a:srgbClr val="00FFFF"/>
                </a:solidFill>
                <a:latin typeface="Arial" charset="0"/>
              </a:rPr>
              <a:t>pre</a:t>
            </a:r>
            <a:r>
              <a:rPr lang="zh-CN" altLang="en-US" dirty="0">
                <a:latin typeface="Arial" charset="0"/>
              </a:rPr>
              <a:t>指向当前访问结点的前</a:t>
            </a:r>
            <a:r>
              <a:rPr lang="zh-CN" altLang="en-US" dirty="0">
                <a:latin typeface="宋体" pitchFamily="2" charset="-122"/>
              </a:rPr>
              <a:t>趋</a:t>
            </a:r>
            <a:r>
              <a:rPr lang="zh-CN" altLang="en-US" dirty="0">
                <a:latin typeface="Arial" charset="0"/>
              </a:rPr>
              <a:t>。</a:t>
            </a:r>
          </a:p>
          <a:p>
            <a:pPr lvl="1" algn="l"/>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168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16975"/>
                                        </p:tgtEl>
                                        <p:attrNameLst>
                                          <p:attrName>style.visibility</p:attrName>
                                        </p:attrNameLst>
                                      </p:cBhvr>
                                      <p:to>
                                        <p:strVal val="visible"/>
                                      </p:to>
                                    </p:set>
                                    <p:anim calcmode="lin" valueType="num">
                                      <p:cBhvr additive="base">
                                        <p:cTn id="11" dur="500" fill="hold"/>
                                        <p:tgtEl>
                                          <p:spTgt spid="1316975"/>
                                        </p:tgtEl>
                                        <p:attrNameLst>
                                          <p:attrName>ppt_x</p:attrName>
                                        </p:attrNameLst>
                                      </p:cBhvr>
                                      <p:tavLst>
                                        <p:tav tm="0">
                                          <p:val>
                                            <p:strVal val="0-#ppt_w/2"/>
                                          </p:val>
                                        </p:tav>
                                        <p:tav tm="100000">
                                          <p:val>
                                            <p:strVal val="#ppt_x"/>
                                          </p:val>
                                        </p:tav>
                                      </p:tavLst>
                                    </p:anim>
                                    <p:anim calcmode="lin" valueType="num">
                                      <p:cBhvr additive="base">
                                        <p:cTn id="12" dur="500" fill="hold"/>
                                        <p:tgtEl>
                                          <p:spTgt spid="131697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17057"/>
                                        </p:tgtEl>
                                        <p:attrNameLst>
                                          <p:attrName>style.visibility</p:attrName>
                                        </p:attrNameLst>
                                      </p:cBhvr>
                                      <p:to>
                                        <p:strVal val="visible"/>
                                      </p:to>
                                    </p:set>
                                    <p:anim calcmode="lin" valueType="num">
                                      <p:cBhvr additive="base">
                                        <p:cTn id="17" dur="500" fill="hold"/>
                                        <p:tgtEl>
                                          <p:spTgt spid="1317057"/>
                                        </p:tgtEl>
                                        <p:attrNameLst>
                                          <p:attrName>ppt_x</p:attrName>
                                        </p:attrNameLst>
                                      </p:cBhvr>
                                      <p:tavLst>
                                        <p:tav tm="0">
                                          <p:val>
                                            <p:strVal val="0-#ppt_w/2"/>
                                          </p:val>
                                        </p:tav>
                                        <p:tav tm="100000">
                                          <p:val>
                                            <p:strVal val="#ppt_x"/>
                                          </p:val>
                                        </p:tav>
                                      </p:tavLst>
                                    </p:anim>
                                    <p:anim calcmode="lin" valueType="num">
                                      <p:cBhvr additive="base">
                                        <p:cTn id="18" dur="500" fill="hold"/>
                                        <p:tgtEl>
                                          <p:spTgt spid="13170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6895" grpId="0" build="p" bldLvl="2"/>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r>
              <a:rPr lang="zh-CN" altLang="en-US"/>
              <a:t>第 </a:t>
            </a:r>
            <a:fld id="{FDE0D1F0-212C-4B72-9824-2C5F8E1E26D0}" type="slidenum">
              <a:rPr lang="zh-CN" altLang="en-US" b="1">
                <a:solidFill>
                  <a:srgbClr val="66CCFF"/>
                </a:solidFill>
              </a:rPr>
              <a:pPr/>
              <a:t>112</a:t>
            </a:fld>
            <a:r>
              <a:rPr lang="en-US" altLang="zh-CN" b="1"/>
              <a:t> </a:t>
            </a:r>
            <a:r>
              <a:rPr lang="zh-CN" altLang="en-US"/>
              <a:t>页</a:t>
            </a:r>
            <a:endParaRPr lang="zh-CN" altLang="en-US" sz="1800">
              <a:latin typeface="Arial" charset="0"/>
            </a:endParaRPr>
          </a:p>
        </p:txBody>
      </p:sp>
      <p:sp>
        <p:nvSpPr>
          <p:cNvPr id="1318914"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18915" name="Rectangle 3"/>
          <p:cNvSpPr>
            <a:spLocks noGrp="1" noChangeArrowheads="1"/>
          </p:cNvSpPr>
          <p:nvPr>
            <p:ph type="body" idx="1"/>
          </p:nvPr>
        </p:nvSpPr>
        <p:spPr>
          <a:xfrm>
            <a:off x="134938" y="773113"/>
            <a:ext cx="8937625" cy="5851525"/>
          </a:xfrm>
          <a:ln/>
        </p:spPr>
        <p:txBody>
          <a:bodyPr/>
          <a:lstStyle/>
          <a:p>
            <a:pPr>
              <a:lnSpc>
                <a:spcPct val="120000"/>
              </a:lnSpc>
              <a:spcBef>
                <a:spcPct val="0"/>
              </a:spcBef>
              <a:buFont typeface="Wingdings" pitchFamily="2" charset="2"/>
              <a:buNone/>
            </a:pPr>
            <a:r>
              <a:rPr lang="en-US" altLang="zh-CN" sz="2800" dirty="0">
                <a:solidFill>
                  <a:schemeClr val="tx1"/>
                </a:solidFill>
              </a:rPr>
              <a:t>Status </a:t>
            </a:r>
            <a:r>
              <a:rPr lang="en-US" altLang="zh-CN" sz="2800" dirty="0" err="1">
                <a:solidFill>
                  <a:schemeClr val="tx1"/>
                </a:solidFill>
              </a:rPr>
              <a:t>InThread</a:t>
            </a:r>
            <a:r>
              <a:rPr lang="en-US" altLang="zh-CN" sz="2800" dirty="0">
                <a:solidFill>
                  <a:schemeClr val="tx1"/>
                </a:solidFill>
              </a:rPr>
              <a:t>( </a:t>
            </a:r>
            <a:r>
              <a:rPr lang="en-US" altLang="zh-CN" sz="2800" dirty="0" err="1">
                <a:solidFill>
                  <a:schemeClr val="tx1"/>
                </a:solidFill>
              </a:rPr>
              <a:t>BiThrTree</a:t>
            </a:r>
            <a:r>
              <a:rPr lang="en-US" altLang="zh-CN" sz="2800" dirty="0">
                <a:solidFill>
                  <a:schemeClr val="tx1"/>
                </a:solidFill>
              </a:rPr>
              <a:t> &amp; </a:t>
            </a:r>
            <a:r>
              <a:rPr lang="en-US" altLang="zh-CN" sz="2800" dirty="0" err="1">
                <a:solidFill>
                  <a:schemeClr val="tx1"/>
                </a:solidFill>
              </a:rPr>
              <a:t>Thrt</a:t>
            </a:r>
            <a:r>
              <a:rPr lang="en-US" altLang="zh-CN" sz="2800" dirty="0">
                <a:solidFill>
                  <a:schemeClr val="tx1"/>
                </a:solidFill>
              </a:rPr>
              <a:t>, </a:t>
            </a:r>
            <a:r>
              <a:rPr lang="en-US" altLang="zh-CN" sz="2800" dirty="0" err="1">
                <a:solidFill>
                  <a:schemeClr val="tx1"/>
                </a:solidFill>
              </a:rPr>
              <a:t>BiThrTree</a:t>
            </a:r>
            <a:r>
              <a:rPr lang="en-US" altLang="zh-CN" sz="2800" dirty="0">
                <a:solidFill>
                  <a:schemeClr val="tx1"/>
                </a:solidFill>
              </a:rPr>
              <a:t> T )</a:t>
            </a:r>
          </a:p>
          <a:p>
            <a:pPr>
              <a:lnSpc>
                <a:spcPct val="120000"/>
              </a:lnSpc>
              <a:spcBef>
                <a:spcPct val="0"/>
              </a:spcBef>
              <a:buFont typeface="Wingdings" pitchFamily="2" charset="2"/>
              <a:buNone/>
            </a:pPr>
            <a:r>
              <a:rPr lang="en-US" altLang="zh-CN" sz="2800" dirty="0">
                <a:solidFill>
                  <a:schemeClr val="tx1"/>
                </a:solidFill>
              </a:rPr>
              <a:t>{  if ( </a:t>
            </a:r>
            <a:r>
              <a:rPr lang="en-US" altLang="zh-CN" sz="2800" dirty="0" err="1">
                <a:solidFill>
                  <a:schemeClr val="tx1"/>
                </a:solidFill>
              </a:rPr>
              <a:t>Thrt</a:t>
            </a:r>
            <a:r>
              <a:rPr lang="en-US" altLang="zh-CN" sz="2800" dirty="0">
                <a:solidFill>
                  <a:schemeClr val="tx1"/>
                </a:solidFill>
              </a:rPr>
              <a:t> = (</a:t>
            </a:r>
            <a:r>
              <a:rPr lang="en-US" altLang="zh-CN" sz="2800" dirty="0" err="1">
                <a:solidFill>
                  <a:schemeClr val="tx1"/>
                </a:solidFill>
              </a:rPr>
              <a:t>BiThrTree</a:t>
            </a:r>
            <a:r>
              <a:rPr lang="en-US" altLang="zh-CN" sz="2800" dirty="0">
                <a:solidFill>
                  <a:schemeClr val="tx1"/>
                </a:solidFill>
              </a:rPr>
              <a:t>) malloc( </a:t>
            </a:r>
            <a:r>
              <a:rPr lang="en-US" altLang="zh-CN" sz="2800" dirty="0" err="1">
                <a:solidFill>
                  <a:schemeClr val="tx1"/>
                </a:solidFill>
              </a:rPr>
              <a:t>sizeof</a:t>
            </a:r>
            <a:r>
              <a:rPr lang="en-US" altLang="zh-CN" sz="2800" dirty="0">
                <a:solidFill>
                  <a:schemeClr val="tx1"/>
                </a:solidFill>
              </a:rPr>
              <a:t>(</a:t>
            </a:r>
            <a:r>
              <a:rPr lang="en-US" altLang="zh-CN" sz="2800" dirty="0" err="1">
                <a:solidFill>
                  <a:schemeClr val="tx1"/>
                </a:solidFill>
              </a:rPr>
              <a:t>BiThrNode</a:t>
            </a:r>
            <a:r>
              <a:rPr lang="en-US" altLang="zh-CN" sz="2800" dirty="0">
                <a:solidFill>
                  <a:schemeClr val="tx1"/>
                </a:solidFill>
              </a:rPr>
              <a:t>) )</a:t>
            </a:r>
          </a:p>
          <a:p>
            <a:pPr>
              <a:lnSpc>
                <a:spcPct val="120000"/>
              </a:lnSpc>
              <a:spcBef>
                <a:spcPct val="0"/>
              </a:spcBef>
              <a:buFont typeface="Wingdings" pitchFamily="2" charset="2"/>
              <a:buNone/>
            </a:pPr>
            <a:r>
              <a:rPr lang="en-US" altLang="zh-CN" sz="2800" dirty="0">
                <a:solidFill>
                  <a:schemeClr val="tx1"/>
                </a:solidFill>
              </a:rPr>
              <a:t>      exit ( OVERFLOW );</a:t>
            </a:r>
          </a:p>
          <a:p>
            <a:pPr>
              <a:lnSpc>
                <a:spcPct val="120000"/>
              </a:lnSpc>
              <a:spcBef>
                <a:spcPct val="0"/>
              </a:spcBef>
              <a:buFont typeface="Wingdings" pitchFamily="2" charset="2"/>
              <a:buNone/>
            </a:pPr>
            <a:r>
              <a:rPr lang="en-US" altLang="zh-CN" sz="2800" dirty="0">
                <a:solidFill>
                  <a:schemeClr val="tx1"/>
                </a:solidFill>
              </a:rPr>
              <a:t>   </a:t>
            </a:r>
            <a:r>
              <a:rPr lang="en-US" altLang="zh-CN" sz="2800" dirty="0" err="1">
                <a:solidFill>
                  <a:schemeClr val="tx1"/>
                </a:solidFill>
              </a:rPr>
              <a:t>Thrt</a:t>
            </a:r>
            <a:r>
              <a:rPr lang="en-US" altLang="zh-CN" sz="2800" dirty="0">
                <a:solidFill>
                  <a:schemeClr val="tx1"/>
                </a:solidFill>
              </a:rPr>
              <a:t>-&gt;</a:t>
            </a:r>
            <a:r>
              <a:rPr lang="en-US" altLang="zh-CN" sz="2800" dirty="0" err="1">
                <a:solidFill>
                  <a:schemeClr val="tx1"/>
                </a:solidFill>
              </a:rPr>
              <a:t>Ltag</a:t>
            </a:r>
            <a:r>
              <a:rPr lang="en-US" altLang="zh-CN" sz="2800" dirty="0">
                <a:solidFill>
                  <a:schemeClr val="tx1"/>
                </a:solidFill>
              </a:rPr>
              <a:t> = Link;             </a:t>
            </a:r>
            <a:r>
              <a:rPr lang="en-US" altLang="zh-CN" sz="2800" dirty="0">
                <a:solidFill>
                  <a:srgbClr val="00FFFF"/>
                </a:solidFill>
              </a:rPr>
              <a:t>// 0</a:t>
            </a:r>
          </a:p>
          <a:p>
            <a:pPr>
              <a:lnSpc>
                <a:spcPct val="120000"/>
              </a:lnSpc>
              <a:spcBef>
                <a:spcPct val="0"/>
              </a:spcBef>
              <a:buFont typeface="Wingdings" pitchFamily="2" charset="2"/>
              <a:buNone/>
            </a:pPr>
            <a:r>
              <a:rPr lang="en-US" altLang="zh-CN" sz="2800" dirty="0">
                <a:solidFill>
                  <a:schemeClr val="tx1"/>
                </a:solidFill>
              </a:rPr>
              <a:t>   </a:t>
            </a:r>
            <a:r>
              <a:rPr lang="en-US" altLang="zh-CN" sz="2800" dirty="0" err="1">
                <a:solidFill>
                  <a:schemeClr val="tx1"/>
                </a:solidFill>
              </a:rPr>
              <a:t>Thrt</a:t>
            </a:r>
            <a:r>
              <a:rPr lang="en-US" altLang="zh-CN" sz="2800" dirty="0">
                <a:solidFill>
                  <a:schemeClr val="tx1"/>
                </a:solidFill>
              </a:rPr>
              <a:t>-&gt;</a:t>
            </a:r>
            <a:r>
              <a:rPr lang="en-US" altLang="zh-CN" sz="2800" dirty="0" err="1">
                <a:solidFill>
                  <a:schemeClr val="tx1"/>
                </a:solidFill>
              </a:rPr>
              <a:t>Rtag</a:t>
            </a:r>
            <a:r>
              <a:rPr lang="en-US" altLang="zh-CN" sz="2800" dirty="0">
                <a:solidFill>
                  <a:schemeClr val="tx1"/>
                </a:solidFill>
              </a:rPr>
              <a:t> = Thread;        </a:t>
            </a:r>
            <a:r>
              <a:rPr lang="en-US" altLang="zh-CN" sz="2800" dirty="0">
                <a:solidFill>
                  <a:srgbClr val="00FFFF"/>
                </a:solidFill>
              </a:rPr>
              <a:t>// 1. </a:t>
            </a:r>
            <a:r>
              <a:rPr lang="zh-CN" altLang="en-US" sz="2800" dirty="0">
                <a:solidFill>
                  <a:srgbClr val="00FFFF"/>
                </a:solidFill>
              </a:rPr>
              <a:t>建头结点</a:t>
            </a:r>
          </a:p>
          <a:p>
            <a:pPr>
              <a:lnSpc>
                <a:spcPct val="120000"/>
              </a:lnSpc>
              <a:spcBef>
                <a:spcPct val="0"/>
              </a:spcBef>
              <a:buFont typeface="Wingdings" pitchFamily="2" charset="2"/>
              <a:buNone/>
            </a:pPr>
            <a:r>
              <a:rPr lang="en-US" altLang="zh-CN" sz="2800" dirty="0">
                <a:solidFill>
                  <a:schemeClr val="tx1"/>
                </a:solidFill>
              </a:rPr>
              <a:t>   </a:t>
            </a:r>
            <a:r>
              <a:rPr lang="en-US" altLang="zh-CN" sz="2800" dirty="0" err="1">
                <a:solidFill>
                  <a:schemeClr val="tx1"/>
                </a:solidFill>
              </a:rPr>
              <a:t>Thrt</a:t>
            </a:r>
            <a:r>
              <a:rPr lang="en-US" altLang="zh-CN" sz="2800" dirty="0">
                <a:solidFill>
                  <a:schemeClr val="tx1"/>
                </a:solidFill>
              </a:rPr>
              <a:t>-&gt;</a:t>
            </a:r>
            <a:r>
              <a:rPr lang="en-US" altLang="zh-CN" sz="2800" dirty="0" err="1">
                <a:solidFill>
                  <a:schemeClr val="tx1"/>
                </a:solidFill>
              </a:rPr>
              <a:t>rchild</a:t>
            </a:r>
            <a:r>
              <a:rPr lang="en-US" altLang="zh-CN" sz="2800" dirty="0">
                <a:solidFill>
                  <a:schemeClr val="tx1"/>
                </a:solidFill>
              </a:rPr>
              <a:t> = </a:t>
            </a:r>
            <a:r>
              <a:rPr lang="en-US" altLang="zh-CN" sz="2800" dirty="0" err="1">
                <a:solidFill>
                  <a:schemeClr val="tx1"/>
                </a:solidFill>
              </a:rPr>
              <a:t>Thrt</a:t>
            </a:r>
            <a:r>
              <a:rPr lang="en-US" altLang="zh-CN" sz="2800" dirty="0">
                <a:solidFill>
                  <a:schemeClr val="tx1"/>
                </a:solidFill>
              </a:rPr>
              <a:t>;            </a:t>
            </a:r>
            <a:r>
              <a:rPr lang="en-US" altLang="zh-CN" sz="2800" dirty="0">
                <a:solidFill>
                  <a:srgbClr val="00FFFF"/>
                </a:solidFill>
              </a:rPr>
              <a:t>// </a:t>
            </a:r>
            <a:r>
              <a:rPr lang="zh-CN" altLang="en-US" sz="2800" dirty="0">
                <a:solidFill>
                  <a:srgbClr val="00FFFF"/>
                </a:solidFill>
              </a:rPr>
              <a:t>右指针指向头结点</a:t>
            </a:r>
          </a:p>
          <a:p>
            <a:pPr>
              <a:lnSpc>
                <a:spcPct val="120000"/>
              </a:lnSpc>
              <a:spcBef>
                <a:spcPct val="0"/>
              </a:spcBef>
              <a:buFont typeface="Wingdings" pitchFamily="2" charset="2"/>
              <a:buNone/>
            </a:pPr>
            <a:endParaRPr lang="en-US" altLang="zh-CN" sz="2800" dirty="0">
              <a:solidFill>
                <a:schemeClr val="tx1"/>
              </a:solidFill>
            </a:endParaRPr>
          </a:p>
          <a:p>
            <a:pPr>
              <a:lnSpc>
                <a:spcPct val="120000"/>
              </a:lnSpc>
              <a:spcBef>
                <a:spcPct val="0"/>
              </a:spcBef>
              <a:buFont typeface="Wingdings" pitchFamily="2" charset="2"/>
              <a:buNone/>
            </a:pPr>
            <a:r>
              <a:rPr lang="en-US" altLang="zh-CN" sz="2800" dirty="0">
                <a:solidFill>
                  <a:schemeClr val="tx1"/>
                </a:solidFill>
              </a:rPr>
              <a:t>    ……   </a:t>
            </a:r>
            <a:r>
              <a:rPr lang="en-US" altLang="zh-CN" sz="2800" dirty="0">
                <a:solidFill>
                  <a:srgbClr val="00FFFF"/>
                </a:solidFill>
              </a:rPr>
              <a:t>// </a:t>
            </a:r>
            <a:r>
              <a:rPr lang="zh-CN" altLang="en-US" sz="2800" dirty="0">
                <a:solidFill>
                  <a:srgbClr val="00FFFF"/>
                </a:solidFill>
              </a:rPr>
              <a:t>进行中序线索化</a:t>
            </a:r>
            <a:endParaRPr lang="en-US" altLang="zh-CN" sz="2800" dirty="0">
              <a:solidFill>
                <a:schemeClr val="tx1"/>
              </a:solidFill>
            </a:endParaRPr>
          </a:p>
          <a:p>
            <a:pPr>
              <a:lnSpc>
                <a:spcPct val="120000"/>
              </a:lnSpc>
              <a:spcBef>
                <a:spcPct val="0"/>
              </a:spcBef>
              <a:buFont typeface="Wingdings" pitchFamily="2" charset="2"/>
              <a:buNone/>
            </a:pPr>
            <a:endParaRPr lang="en-US" altLang="zh-CN" sz="2800" dirty="0">
              <a:solidFill>
                <a:schemeClr val="tx1"/>
              </a:solidFill>
            </a:endParaRPr>
          </a:p>
          <a:p>
            <a:pPr>
              <a:lnSpc>
                <a:spcPct val="120000"/>
              </a:lnSpc>
              <a:spcBef>
                <a:spcPct val="0"/>
              </a:spcBef>
              <a:buFont typeface="Wingdings" pitchFamily="2" charset="2"/>
              <a:buNone/>
            </a:pPr>
            <a:r>
              <a:rPr lang="en-US" altLang="zh-CN" sz="2800" dirty="0">
                <a:solidFill>
                  <a:schemeClr val="tx1"/>
                </a:solidFill>
              </a:rPr>
              <a:t>    return OK;</a:t>
            </a:r>
          </a:p>
          <a:p>
            <a:pPr>
              <a:lnSpc>
                <a:spcPct val="120000"/>
              </a:lnSpc>
              <a:spcBef>
                <a:spcPct val="0"/>
              </a:spcBef>
              <a:buFont typeface="Wingdings" pitchFamily="2" charset="2"/>
              <a:buNone/>
            </a:pPr>
            <a:r>
              <a:rPr lang="en-US" altLang="zh-CN" sz="2800" dirty="0">
                <a:solidFill>
                  <a:schemeClr val="tx1"/>
                </a:solidFill>
              </a:rPr>
              <a:t>}  </a:t>
            </a:r>
            <a:r>
              <a:rPr lang="en-US" altLang="zh-CN" sz="2800" dirty="0">
                <a:solidFill>
                  <a:srgbClr val="00FFFF"/>
                </a:solidFill>
              </a:rPr>
              <a:t>// </a:t>
            </a:r>
            <a:r>
              <a:rPr lang="en-US" altLang="zh-CN" sz="2800" dirty="0" err="1">
                <a:solidFill>
                  <a:srgbClr val="00FFFF"/>
                </a:solidFill>
              </a:rPr>
              <a:t>InThread</a:t>
            </a:r>
            <a:endParaRPr lang="en-US" altLang="zh-CN" sz="2800" dirty="0">
              <a:solidFill>
                <a:srgbClr val="66FF33"/>
              </a:solidFill>
            </a:endParaRPr>
          </a:p>
        </p:txBody>
      </p:sp>
      <p:grpSp>
        <p:nvGrpSpPr>
          <p:cNvPr id="1318916" name="Group 4"/>
          <p:cNvGrpSpPr>
            <a:grpSpLocks/>
          </p:cNvGrpSpPr>
          <p:nvPr/>
        </p:nvGrpSpPr>
        <p:grpSpPr bwMode="auto">
          <a:xfrm>
            <a:off x="4451350" y="5575300"/>
            <a:ext cx="2146300" cy="457200"/>
            <a:chOff x="1344" y="1680"/>
            <a:chExt cx="1440" cy="240"/>
          </a:xfrm>
        </p:grpSpPr>
        <p:sp>
          <p:nvSpPr>
            <p:cNvPr id="1318917" name="Rectangle 5"/>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8918" name="Line 6"/>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8919" name="Line 7"/>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8920" name="Line 8"/>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8921" name="Line 9"/>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8923" name="Text Box 11"/>
          <p:cNvSpPr txBox="1">
            <a:spLocks noChangeArrowheads="1"/>
          </p:cNvSpPr>
          <p:nvPr/>
        </p:nvSpPr>
        <p:spPr bwMode="auto">
          <a:xfrm>
            <a:off x="4733925" y="5519738"/>
            <a:ext cx="647700" cy="519112"/>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8924" name="Text Box 12"/>
          <p:cNvSpPr txBox="1">
            <a:spLocks noChangeArrowheads="1"/>
          </p:cNvSpPr>
          <p:nvPr/>
        </p:nvSpPr>
        <p:spPr bwMode="auto">
          <a:xfrm>
            <a:off x="5678488" y="5519738"/>
            <a:ext cx="649287" cy="519112"/>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sp>
        <p:nvSpPr>
          <p:cNvPr id="1318925" name="AutoShape 13"/>
          <p:cNvSpPr>
            <a:spLocks/>
          </p:cNvSpPr>
          <p:nvPr/>
        </p:nvSpPr>
        <p:spPr bwMode="auto">
          <a:xfrm>
            <a:off x="6827838" y="4824413"/>
            <a:ext cx="1417637" cy="539750"/>
          </a:xfrm>
          <a:prstGeom prst="borderCallout2">
            <a:avLst>
              <a:gd name="adj1" fmla="val 21176"/>
              <a:gd name="adj2" fmla="val -5375"/>
              <a:gd name="adj3" fmla="val 21176"/>
              <a:gd name="adj4" fmla="val -53977"/>
              <a:gd name="adj5" fmla="val 128528"/>
              <a:gd name="adj6" fmla="val -102801"/>
            </a:avLst>
          </a:prstGeom>
          <a:noFill/>
          <a:ln w="12700" cap="rnd">
            <a:solidFill>
              <a:srgbClr val="FFFF00"/>
            </a:solidFill>
            <a:miter lim="800000"/>
            <a:headEnd/>
            <a:tailEnd/>
          </a:ln>
          <a:effectLst/>
        </p:spPr>
        <p:txBody>
          <a:bodyPr/>
          <a:lstStyle/>
          <a:p>
            <a:pPr>
              <a:spcBef>
                <a:spcPct val="0"/>
              </a:spcBef>
              <a:buClrTx/>
              <a:buFontTx/>
              <a:buNone/>
            </a:pPr>
            <a:r>
              <a:rPr lang="zh-CN" altLang="en-US" sz="2800">
                <a:latin typeface="宋体" pitchFamily="2" charset="-122"/>
              </a:rPr>
              <a:t>头结点</a:t>
            </a:r>
          </a:p>
        </p:txBody>
      </p:sp>
      <p:cxnSp>
        <p:nvCxnSpPr>
          <p:cNvPr id="1318929" name="AutoShape 17"/>
          <p:cNvCxnSpPr>
            <a:cxnSpLocks noChangeShapeType="1"/>
          </p:cNvCxnSpPr>
          <p:nvPr/>
        </p:nvCxnSpPr>
        <p:spPr bwMode="auto">
          <a:xfrm flipH="1" flipV="1">
            <a:off x="6273800" y="5543550"/>
            <a:ext cx="277813" cy="295275"/>
          </a:xfrm>
          <a:prstGeom prst="curvedConnector4">
            <a:avLst>
              <a:gd name="adj1" fmla="val -56000"/>
              <a:gd name="adj2" fmla="val 183333"/>
            </a:avLst>
          </a:prstGeom>
          <a:noFill/>
          <a:ln w="19050" cap="rnd">
            <a:solidFill>
              <a:srgbClr val="00FFFF"/>
            </a:solidFill>
            <a:round/>
            <a:headEnd/>
            <a:tailEnd type="triangle" w="med" len="med"/>
          </a:ln>
          <a:effectLst/>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89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318925"/>
                                        </p:tgtEl>
                                        <p:attrNameLst>
                                          <p:attrName>style.visibility</p:attrName>
                                        </p:attrNameLst>
                                      </p:cBhvr>
                                      <p:to>
                                        <p:strVal val="visible"/>
                                      </p:to>
                                    </p:set>
                                    <p:animEffect transition="in" filter="wipe(down)">
                                      <p:cBhvr>
                                        <p:cTn id="11" dur="500"/>
                                        <p:tgtEl>
                                          <p:spTgt spid="131892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189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189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18929"/>
                                        </p:tgtEl>
                                        <p:attrNameLst>
                                          <p:attrName>style.visibility</p:attrName>
                                        </p:attrNameLst>
                                      </p:cBhvr>
                                      <p:to>
                                        <p:strVal val="visible"/>
                                      </p:to>
                                    </p:set>
                                    <p:animEffect transition="in" filter="wipe(down)">
                                      <p:cBhvr>
                                        <p:cTn id="24" dur="500"/>
                                        <p:tgtEl>
                                          <p:spTgt spid="1318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8923" grpId="0"/>
      <p:bldP spid="1318924" grpId="0"/>
      <p:bldP spid="131892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a:spLocks noGrp="1"/>
          </p:cNvSpPr>
          <p:nvPr>
            <p:ph type="sldNum" sz="quarter" idx="11"/>
          </p:nvPr>
        </p:nvSpPr>
        <p:spPr/>
        <p:txBody>
          <a:bodyPr/>
          <a:lstStyle/>
          <a:p>
            <a:r>
              <a:rPr lang="zh-CN" altLang="en-US"/>
              <a:t>第 </a:t>
            </a:r>
            <a:fld id="{ACC9629A-4BF8-4661-8665-54EF8700FC97}" type="slidenum">
              <a:rPr lang="zh-CN" altLang="en-US" b="1">
                <a:solidFill>
                  <a:srgbClr val="66CCFF"/>
                </a:solidFill>
              </a:rPr>
              <a:pPr/>
              <a:t>113</a:t>
            </a:fld>
            <a:r>
              <a:rPr lang="en-US" altLang="zh-CN" b="1"/>
              <a:t> </a:t>
            </a:r>
            <a:r>
              <a:rPr lang="zh-CN" altLang="en-US"/>
              <a:t>页</a:t>
            </a:r>
            <a:endParaRPr lang="zh-CN" altLang="en-US" sz="1800">
              <a:latin typeface="Arial" charset="0"/>
            </a:endParaRPr>
          </a:p>
        </p:txBody>
      </p:sp>
      <p:sp>
        <p:nvSpPr>
          <p:cNvPr id="1319938"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19939" name="Rectangle 3"/>
          <p:cNvSpPr>
            <a:spLocks noGrp="1" noChangeArrowheads="1"/>
          </p:cNvSpPr>
          <p:nvPr>
            <p:ph type="body" idx="1"/>
          </p:nvPr>
        </p:nvSpPr>
        <p:spPr>
          <a:xfrm>
            <a:off x="134938" y="773113"/>
            <a:ext cx="8937625" cy="5851525"/>
          </a:xfrm>
          <a:ln/>
        </p:spPr>
        <p:txBody>
          <a:bodyPr/>
          <a:lstStyle/>
          <a:p>
            <a:pPr>
              <a:spcBef>
                <a:spcPct val="0"/>
              </a:spcBef>
              <a:buFont typeface="Wingdings" pitchFamily="2" charset="2"/>
              <a:buNone/>
            </a:pPr>
            <a:r>
              <a:rPr lang="zh-CN" altLang="en-US" sz="2800">
                <a:solidFill>
                  <a:schemeClr val="tx1"/>
                </a:solidFill>
              </a:rPr>
              <a:t>   </a:t>
            </a:r>
            <a:r>
              <a:rPr lang="en-US" altLang="zh-CN" sz="2800">
                <a:solidFill>
                  <a:schemeClr val="tx1"/>
                </a:solidFill>
              </a:rPr>
              <a:t>……</a:t>
            </a:r>
            <a:endParaRPr lang="en-US" altLang="zh-CN" sz="2800">
              <a:solidFill>
                <a:srgbClr val="00FFFF"/>
              </a:solidFill>
            </a:endParaRPr>
          </a:p>
          <a:p>
            <a:pPr>
              <a:spcBef>
                <a:spcPct val="0"/>
              </a:spcBef>
              <a:buFont typeface="Wingdings" pitchFamily="2" charset="2"/>
              <a:buNone/>
            </a:pPr>
            <a:r>
              <a:rPr lang="en-US" altLang="zh-CN" sz="2800">
                <a:solidFill>
                  <a:schemeClr val="tx1"/>
                </a:solidFill>
              </a:rPr>
              <a:t>   if ( !T )</a:t>
            </a:r>
          </a:p>
          <a:p>
            <a:pPr>
              <a:spcBef>
                <a:spcPct val="0"/>
              </a:spcBef>
              <a:buFont typeface="Wingdings" pitchFamily="2" charset="2"/>
              <a:buNone/>
            </a:pPr>
            <a:r>
              <a:rPr lang="en-US" altLang="zh-CN" sz="2800">
                <a:solidFill>
                  <a:schemeClr val="tx1"/>
                </a:solidFill>
              </a:rPr>
              <a:t>      Thrt-&gt;lchild = Thrt;    </a:t>
            </a:r>
            <a:r>
              <a:rPr lang="en-US" altLang="zh-CN" sz="2800">
                <a:solidFill>
                  <a:srgbClr val="00FFFF"/>
                </a:solidFill>
              </a:rPr>
              <a:t>// </a:t>
            </a:r>
            <a:r>
              <a:rPr lang="zh-CN" altLang="en-US" sz="2800">
                <a:solidFill>
                  <a:srgbClr val="00FFFF"/>
                </a:solidFill>
              </a:rPr>
              <a:t>左指针指向头结点</a:t>
            </a:r>
          </a:p>
          <a:p>
            <a:pPr>
              <a:spcBef>
                <a:spcPct val="0"/>
              </a:spcBef>
              <a:buFont typeface="Wingdings" pitchFamily="2" charset="2"/>
              <a:buNone/>
            </a:pPr>
            <a:r>
              <a:rPr lang="en-US" altLang="zh-CN" sz="2800">
                <a:solidFill>
                  <a:schemeClr val="tx1"/>
                </a:solidFill>
              </a:rPr>
              <a:t>   else</a:t>
            </a:r>
          </a:p>
          <a:p>
            <a:pPr>
              <a:spcBef>
                <a:spcPct val="0"/>
              </a:spcBef>
              <a:buFont typeface="Wingdings" pitchFamily="2" charset="2"/>
              <a:buNone/>
            </a:pPr>
            <a:r>
              <a:rPr lang="en-US" altLang="zh-CN" sz="2800">
                <a:solidFill>
                  <a:schemeClr val="tx1"/>
                </a:solidFill>
              </a:rPr>
              <a:t>   {</a:t>
            </a:r>
            <a:r>
              <a:rPr lang="en-US" altLang="zh-CN" sz="2800"/>
              <a:t>  </a:t>
            </a:r>
          </a:p>
          <a:p>
            <a:pPr>
              <a:spcBef>
                <a:spcPct val="0"/>
              </a:spcBef>
              <a:buFont typeface="Wingdings" pitchFamily="2" charset="2"/>
              <a:buNone/>
            </a:pPr>
            <a:r>
              <a:rPr lang="zh-CN" altLang="en-US" sz="2800"/>
              <a:t>      </a:t>
            </a:r>
            <a:r>
              <a:rPr lang="en-US" altLang="zh-CN" sz="2800">
                <a:solidFill>
                  <a:schemeClr val="tx1"/>
                </a:solidFill>
              </a:rPr>
              <a:t>Thrt-&gt;lchild = T;  </a:t>
            </a:r>
            <a:r>
              <a:rPr lang="en-US" altLang="zh-CN" sz="2800">
                <a:solidFill>
                  <a:srgbClr val="00FFFF"/>
                </a:solidFill>
              </a:rPr>
              <a:t>// </a:t>
            </a:r>
            <a:r>
              <a:rPr lang="zh-CN" altLang="en-US" sz="2800">
                <a:solidFill>
                  <a:srgbClr val="00FFFF"/>
                </a:solidFill>
              </a:rPr>
              <a:t>树非空，左指针指向根结点</a:t>
            </a:r>
          </a:p>
          <a:p>
            <a:pPr>
              <a:spcBef>
                <a:spcPct val="0"/>
              </a:spcBef>
              <a:buFont typeface="Wingdings" pitchFamily="2" charset="2"/>
              <a:buNone/>
            </a:pPr>
            <a:r>
              <a:rPr lang="zh-CN" altLang="en-US" sz="2800">
                <a:solidFill>
                  <a:schemeClr val="tx1"/>
                </a:solidFill>
              </a:rPr>
              <a:t>      </a:t>
            </a:r>
            <a:r>
              <a:rPr lang="en-US" altLang="zh-CN" sz="2800"/>
              <a:t>pre </a:t>
            </a:r>
            <a:r>
              <a:rPr lang="en-US" altLang="zh-CN" sz="2800">
                <a:solidFill>
                  <a:schemeClr val="tx1"/>
                </a:solidFill>
              </a:rPr>
              <a:t>= Thrt;         </a:t>
            </a:r>
            <a:r>
              <a:rPr lang="en-US" altLang="zh-CN" sz="2800">
                <a:solidFill>
                  <a:srgbClr val="00FFFF"/>
                </a:solidFill>
              </a:rPr>
              <a:t>// </a:t>
            </a:r>
            <a:r>
              <a:rPr lang="zh-CN" altLang="en-US" sz="2800">
                <a:solidFill>
                  <a:srgbClr val="00FFFF"/>
                </a:solidFill>
              </a:rPr>
              <a:t>头结点是中序第一个结点的前趋</a:t>
            </a:r>
          </a:p>
          <a:p>
            <a:pPr>
              <a:spcBef>
                <a:spcPct val="0"/>
              </a:spcBef>
              <a:buFont typeface="Wingdings" pitchFamily="2" charset="2"/>
              <a:buNone/>
            </a:pPr>
            <a:r>
              <a:rPr lang="zh-CN" altLang="en-US" sz="2800">
                <a:solidFill>
                  <a:schemeClr val="tx1"/>
                </a:solidFill>
              </a:rPr>
              <a:t>      </a:t>
            </a:r>
            <a:r>
              <a:rPr lang="en-US" altLang="zh-CN" sz="2800"/>
              <a:t>InThreading(T);</a:t>
            </a:r>
            <a:r>
              <a:rPr lang="en-US" altLang="zh-CN" sz="2800">
                <a:solidFill>
                  <a:srgbClr val="FF3300"/>
                </a:solidFill>
              </a:rPr>
              <a:t>        </a:t>
            </a:r>
            <a:r>
              <a:rPr lang="en-US" altLang="zh-CN" sz="2800">
                <a:solidFill>
                  <a:srgbClr val="00FFFF"/>
                </a:solidFill>
              </a:rPr>
              <a:t>// </a:t>
            </a:r>
            <a:r>
              <a:rPr lang="zh-CN" altLang="en-US" sz="2800">
                <a:solidFill>
                  <a:srgbClr val="00FFFF"/>
                </a:solidFill>
              </a:rPr>
              <a:t>中序线索化</a:t>
            </a:r>
          </a:p>
          <a:p>
            <a:pPr>
              <a:spcBef>
                <a:spcPct val="0"/>
              </a:spcBef>
              <a:buFont typeface="Wingdings" pitchFamily="2" charset="2"/>
              <a:buNone/>
            </a:pPr>
            <a:r>
              <a:rPr lang="zh-CN" altLang="en-US" sz="2800">
                <a:solidFill>
                  <a:schemeClr val="tx1"/>
                </a:solidFill>
              </a:rPr>
              <a:t>      </a:t>
            </a:r>
            <a:r>
              <a:rPr lang="en-US" altLang="zh-CN" sz="2800"/>
              <a:t>pre</a:t>
            </a:r>
            <a:r>
              <a:rPr lang="en-US" altLang="zh-CN" sz="2800">
                <a:solidFill>
                  <a:schemeClr val="tx1"/>
                </a:solidFill>
              </a:rPr>
              <a:t>-&gt;rchild = Thrt;    </a:t>
            </a:r>
            <a:r>
              <a:rPr lang="en-US" altLang="zh-CN" sz="2800">
                <a:solidFill>
                  <a:srgbClr val="00FFFF"/>
                </a:solidFill>
              </a:rPr>
              <a:t>// </a:t>
            </a:r>
            <a:r>
              <a:rPr lang="zh-CN" altLang="en-US" sz="2800">
                <a:solidFill>
                  <a:srgbClr val="00FFFF"/>
                </a:solidFill>
              </a:rPr>
              <a:t>最后一个结点线索化 </a:t>
            </a:r>
          </a:p>
          <a:p>
            <a:pPr>
              <a:spcBef>
                <a:spcPct val="0"/>
              </a:spcBef>
              <a:buFont typeface="Wingdings" pitchFamily="2" charset="2"/>
              <a:buNone/>
            </a:pPr>
            <a:r>
              <a:rPr lang="zh-CN" altLang="en-US" sz="2800">
                <a:solidFill>
                  <a:schemeClr val="tx1"/>
                </a:solidFill>
              </a:rPr>
              <a:t>      </a:t>
            </a:r>
            <a:r>
              <a:rPr lang="en-US" altLang="zh-CN" sz="2800"/>
              <a:t>pre</a:t>
            </a:r>
            <a:r>
              <a:rPr lang="en-US" altLang="zh-CN" sz="2800">
                <a:solidFill>
                  <a:schemeClr val="tx1"/>
                </a:solidFill>
              </a:rPr>
              <a:t>-&gt;Rtag = Thread;    </a:t>
            </a:r>
          </a:p>
          <a:p>
            <a:pPr>
              <a:spcBef>
                <a:spcPct val="0"/>
              </a:spcBef>
              <a:buFont typeface="Wingdings" pitchFamily="2" charset="2"/>
              <a:buNone/>
            </a:pPr>
            <a:r>
              <a:rPr lang="en-US" altLang="zh-CN" sz="2800">
                <a:solidFill>
                  <a:schemeClr val="tx1"/>
                </a:solidFill>
              </a:rPr>
              <a:t>      Thrt-&gt;rchild = </a:t>
            </a:r>
            <a:r>
              <a:rPr lang="en-US" altLang="zh-CN" sz="2800"/>
              <a:t>pre</a:t>
            </a:r>
            <a:r>
              <a:rPr lang="en-US" altLang="zh-CN" sz="2800">
                <a:solidFill>
                  <a:schemeClr val="tx1"/>
                </a:solidFill>
              </a:rPr>
              <a:t>;</a:t>
            </a:r>
          </a:p>
          <a:p>
            <a:pPr>
              <a:spcBef>
                <a:spcPct val="0"/>
              </a:spcBef>
              <a:buFont typeface="Wingdings" pitchFamily="2" charset="2"/>
              <a:buNone/>
            </a:pPr>
            <a:r>
              <a:rPr lang="en-US" altLang="zh-CN" sz="2800">
                <a:solidFill>
                  <a:schemeClr val="tx1"/>
                </a:solidFill>
              </a:rPr>
              <a:t>   }</a:t>
            </a:r>
          </a:p>
          <a:p>
            <a:pPr>
              <a:spcBef>
                <a:spcPct val="0"/>
              </a:spcBef>
              <a:buFont typeface="Wingdings" pitchFamily="2" charset="2"/>
              <a:buNone/>
            </a:pPr>
            <a:r>
              <a:rPr lang="en-US" altLang="zh-CN" sz="2800">
                <a:solidFill>
                  <a:schemeClr val="tx1"/>
                </a:solidFill>
              </a:rPr>
              <a:t>   ……</a:t>
            </a:r>
            <a:endParaRPr lang="en-US" altLang="zh-CN" sz="2800">
              <a:solidFill>
                <a:srgbClr val="00FFFF"/>
              </a:solidFill>
            </a:endParaRPr>
          </a:p>
        </p:txBody>
      </p:sp>
      <p:cxnSp>
        <p:nvCxnSpPr>
          <p:cNvPr id="1319961" name="AutoShape 25"/>
          <p:cNvCxnSpPr>
            <a:cxnSpLocks noChangeShapeType="1"/>
          </p:cNvCxnSpPr>
          <p:nvPr/>
        </p:nvCxnSpPr>
        <p:spPr bwMode="auto">
          <a:xfrm rot="10800000" flipH="1">
            <a:off x="4665663" y="5754688"/>
            <a:ext cx="266700" cy="295275"/>
          </a:xfrm>
          <a:prstGeom prst="curvedConnector4">
            <a:avLst>
              <a:gd name="adj1" fmla="val -76375"/>
              <a:gd name="adj2" fmla="val 186556"/>
            </a:avLst>
          </a:prstGeom>
          <a:noFill/>
          <a:ln w="19050" cap="rnd">
            <a:solidFill>
              <a:srgbClr val="00FFFF"/>
            </a:solidFill>
            <a:round/>
            <a:headEnd/>
            <a:tailEnd type="triangle" w="med" len="med"/>
          </a:ln>
          <a:effectLst/>
        </p:spPr>
      </p:cxnSp>
      <p:grpSp>
        <p:nvGrpSpPr>
          <p:cNvPr id="2" name="Group 28"/>
          <p:cNvGrpSpPr>
            <a:grpSpLocks/>
          </p:cNvGrpSpPr>
          <p:nvPr/>
        </p:nvGrpSpPr>
        <p:grpSpPr bwMode="auto">
          <a:xfrm>
            <a:off x="4630738" y="5003800"/>
            <a:ext cx="3794125" cy="1214438"/>
            <a:chOff x="2917" y="3152"/>
            <a:chExt cx="2390" cy="765"/>
          </a:xfrm>
        </p:grpSpPr>
        <p:grpSp>
          <p:nvGrpSpPr>
            <p:cNvPr id="3" name="Group 16"/>
            <p:cNvGrpSpPr>
              <a:grpSpLocks/>
            </p:cNvGrpSpPr>
            <p:nvPr/>
          </p:nvGrpSpPr>
          <p:grpSpPr bwMode="auto">
            <a:xfrm>
              <a:off x="2917" y="3625"/>
              <a:ext cx="1352" cy="288"/>
              <a:chOff x="1344" y="1680"/>
              <a:chExt cx="1440" cy="240"/>
            </a:xfrm>
          </p:grpSpPr>
          <p:sp>
            <p:nvSpPr>
              <p:cNvPr id="1319953" name="Rectangle 17"/>
              <p:cNvSpPr>
                <a:spLocks noChangeArrowheads="1"/>
              </p:cNvSpPr>
              <p:nvPr/>
            </p:nvSpPr>
            <p:spPr bwMode="auto">
              <a:xfrm>
                <a:off x="1344" y="1680"/>
                <a:ext cx="1440" cy="24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19954" name="Line 18"/>
              <p:cNvSpPr>
                <a:spLocks noChangeShapeType="1"/>
              </p:cNvSpPr>
              <p:nvPr/>
            </p:nvSpPr>
            <p:spPr bwMode="auto">
              <a:xfrm>
                <a:off x="1632" y="1680"/>
                <a:ext cx="0" cy="240"/>
              </a:xfrm>
              <a:prstGeom prst="line">
                <a:avLst/>
              </a:prstGeom>
              <a:noFill/>
              <a:ln w="19050" cap="rnd">
                <a:solidFill>
                  <a:schemeClr val="tx1"/>
                </a:solidFill>
                <a:round/>
                <a:headEnd/>
                <a:tailEnd/>
              </a:ln>
              <a:effectLst/>
            </p:spPr>
            <p:txBody>
              <a:bodyPr/>
              <a:lstStyle/>
              <a:p>
                <a:endParaRPr lang="zh-CN" altLang="en-US"/>
              </a:p>
            </p:txBody>
          </p:sp>
          <p:sp>
            <p:nvSpPr>
              <p:cNvPr id="1319955" name="Line 19"/>
              <p:cNvSpPr>
                <a:spLocks noChangeShapeType="1"/>
              </p:cNvSpPr>
              <p:nvPr/>
            </p:nvSpPr>
            <p:spPr bwMode="auto">
              <a:xfrm>
                <a:off x="1872" y="1680"/>
                <a:ext cx="0" cy="240"/>
              </a:xfrm>
              <a:prstGeom prst="line">
                <a:avLst/>
              </a:prstGeom>
              <a:noFill/>
              <a:ln w="19050" cap="rnd">
                <a:solidFill>
                  <a:schemeClr val="tx1"/>
                </a:solidFill>
                <a:round/>
                <a:headEnd/>
                <a:tailEnd/>
              </a:ln>
              <a:effectLst/>
            </p:spPr>
            <p:txBody>
              <a:bodyPr/>
              <a:lstStyle/>
              <a:p>
                <a:endParaRPr lang="zh-CN" altLang="en-US"/>
              </a:p>
            </p:txBody>
          </p:sp>
          <p:sp>
            <p:nvSpPr>
              <p:cNvPr id="1319956" name="Line 20"/>
              <p:cNvSpPr>
                <a:spLocks noChangeShapeType="1"/>
              </p:cNvSpPr>
              <p:nvPr/>
            </p:nvSpPr>
            <p:spPr bwMode="auto">
              <a:xfrm>
                <a:off x="2496" y="1680"/>
                <a:ext cx="0" cy="240"/>
              </a:xfrm>
              <a:prstGeom prst="line">
                <a:avLst/>
              </a:prstGeom>
              <a:noFill/>
              <a:ln w="19050" cap="rnd">
                <a:solidFill>
                  <a:schemeClr val="tx1"/>
                </a:solidFill>
                <a:round/>
                <a:headEnd/>
                <a:tailEnd/>
              </a:ln>
              <a:effectLst/>
            </p:spPr>
            <p:txBody>
              <a:bodyPr/>
              <a:lstStyle/>
              <a:p>
                <a:endParaRPr lang="zh-CN" altLang="en-US"/>
              </a:p>
            </p:txBody>
          </p:sp>
          <p:sp>
            <p:nvSpPr>
              <p:cNvPr id="1319957" name="Line 21"/>
              <p:cNvSpPr>
                <a:spLocks noChangeShapeType="1"/>
              </p:cNvSpPr>
              <p:nvPr/>
            </p:nvSpPr>
            <p:spPr bwMode="auto">
              <a:xfrm>
                <a:off x="2256" y="1680"/>
                <a:ext cx="0" cy="240"/>
              </a:xfrm>
              <a:prstGeom prst="line">
                <a:avLst/>
              </a:prstGeom>
              <a:noFill/>
              <a:ln w="19050" cap="rnd">
                <a:solidFill>
                  <a:schemeClr val="tx1"/>
                </a:solidFill>
                <a:round/>
                <a:headEnd/>
                <a:tailEnd/>
              </a:ln>
              <a:effectLst/>
            </p:spPr>
            <p:txBody>
              <a:bodyPr/>
              <a:lstStyle/>
              <a:p>
                <a:endParaRPr lang="zh-CN" altLang="en-US"/>
              </a:p>
            </p:txBody>
          </p:sp>
        </p:grpSp>
        <p:sp>
          <p:nvSpPr>
            <p:cNvPr id="1319958" name="Text Box 22"/>
            <p:cNvSpPr txBox="1">
              <a:spLocks noChangeArrowheads="1"/>
            </p:cNvSpPr>
            <p:nvPr/>
          </p:nvSpPr>
          <p:spPr bwMode="auto">
            <a:xfrm>
              <a:off x="3095" y="3590"/>
              <a:ext cx="408"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0</a:t>
              </a:r>
            </a:p>
          </p:txBody>
        </p:sp>
        <p:sp>
          <p:nvSpPr>
            <p:cNvPr id="1319959" name="Text Box 23"/>
            <p:cNvSpPr txBox="1">
              <a:spLocks noChangeArrowheads="1"/>
            </p:cNvSpPr>
            <p:nvPr/>
          </p:nvSpPr>
          <p:spPr bwMode="auto">
            <a:xfrm>
              <a:off x="3690" y="3590"/>
              <a:ext cx="40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1</a:t>
              </a:r>
            </a:p>
          </p:txBody>
        </p:sp>
        <p:sp>
          <p:nvSpPr>
            <p:cNvPr id="1319960" name="AutoShape 24"/>
            <p:cNvSpPr>
              <a:spLocks/>
            </p:cNvSpPr>
            <p:nvPr/>
          </p:nvSpPr>
          <p:spPr bwMode="auto">
            <a:xfrm>
              <a:off x="4414" y="3152"/>
              <a:ext cx="893" cy="340"/>
            </a:xfrm>
            <a:prstGeom prst="borderCallout2">
              <a:avLst>
                <a:gd name="adj1" fmla="val 21176"/>
                <a:gd name="adj2" fmla="val -5375"/>
                <a:gd name="adj3" fmla="val 21176"/>
                <a:gd name="adj4" fmla="val -53977"/>
                <a:gd name="adj5" fmla="val 128528"/>
                <a:gd name="adj6" fmla="val -102801"/>
              </a:avLst>
            </a:prstGeom>
            <a:noFill/>
            <a:ln w="12700" cap="rnd">
              <a:solidFill>
                <a:srgbClr val="FFFF00"/>
              </a:solidFill>
              <a:miter lim="800000"/>
              <a:headEnd/>
              <a:tailEnd/>
            </a:ln>
            <a:effectLst/>
          </p:spPr>
          <p:txBody>
            <a:bodyPr/>
            <a:lstStyle/>
            <a:p>
              <a:pPr>
                <a:spcBef>
                  <a:spcPct val="0"/>
                </a:spcBef>
                <a:buClrTx/>
                <a:buFontTx/>
                <a:buNone/>
              </a:pPr>
              <a:r>
                <a:rPr lang="zh-CN" altLang="en-US" sz="2800">
                  <a:latin typeface="宋体" pitchFamily="2" charset="-122"/>
                </a:rPr>
                <a:t>头结点</a:t>
              </a:r>
            </a:p>
          </p:txBody>
        </p:sp>
        <p:cxnSp>
          <p:nvCxnSpPr>
            <p:cNvPr id="1319962" name="AutoShape 26"/>
            <p:cNvCxnSpPr>
              <a:cxnSpLocks noChangeShapeType="1"/>
            </p:cNvCxnSpPr>
            <p:nvPr/>
          </p:nvCxnSpPr>
          <p:spPr bwMode="auto">
            <a:xfrm flipH="1" flipV="1">
              <a:off x="4066" y="3606"/>
              <a:ext cx="175" cy="186"/>
            </a:xfrm>
            <a:prstGeom prst="curvedConnector4">
              <a:avLst>
                <a:gd name="adj1" fmla="val -56000"/>
                <a:gd name="adj2" fmla="val 183333"/>
              </a:avLst>
            </a:prstGeom>
            <a:noFill/>
            <a:ln w="19050" cap="rnd">
              <a:solidFill>
                <a:srgbClr val="00FFFF"/>
              </a:solidFill>
              <a:round/>
              <a:headEnd/>
              <a:tailEnd type="triangle" w="med" len="med"/>
            </a:ln>
            <a:effec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19961"/>
                                        </p:tgtEl>
                                        <p:attrNameLst>
                                          <p:attrName>style.visibility</p:attrName>
                                        </p:attrNameLst>
                                      </p:cBhvr>
                                      <p:to>
                                        <p:strVal val="visible"/>
                                      </p:to>
                                    </p:set>
                                    <p:animEffect transition="in" filter="wipe(down)">
                                      <p:cBhvr>
                                        <p:cTn id="7" dur="500"/>
                                        <p:tgtEl>
                                          <p:spTgt spid="1319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3E94888E-E063-46A4-B405-0EC6590DDF67}" type="slidenum">
              <a:rPr lang="zh-CN" altLang="en-US" b="1">
                <a:solidFill>
                  <a:srgbClr val="66CCFF"/>
                </a:solidFill>
              </a:rPr>
              <a:pPr/>
              <a:t>114</a:t>
            </a:fld>
            <a:r>
              <a:rPr lang="en-US" altLang="zh-CN" b="1"/>
              <a:t> </a:t>
            </a:r>
            <a:r>
              <a:rPr lang="zh-CN" altLang="en-US"/>
              <a:t>页</a:t>
            </a:r>
            <a:endParaRPr lang="zh-CN" altLang="en-US" sz="1800">
              <a:latin typeface="Arial" charset="0"/>
            </a:endParaRPr>
          </a:p>
        </p:txBody>
      </p:sp>
      <p:sp>
        <p:nvSpPr>
          <p:cNvPr id="1317890"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17891" name="Rectangle 3"/>
          <p:cNvSpPr>
            <a:spLocks noGrp="1" noChangeArrowheads="1"/>
          </p:cNvSpPr>
          <p:nvPr>
            <p:ph type="body" idx="1"/>
          </p:nvPr>
        </p:nvSpPr>
        <p:spPr>
          <a:xfrm>
            <a:off x="134938" y="773113"/>
            <a:ext cx="8937625" cy="5851525"/>
          </a:xfrm>
          <a:ln/>
        </p:spPr>
        <p:txBody>
          <a:bodyPr/>
          <a:lstStyle/>
          <a:p>
            <a:pPr>
              <a:lnSpc>
                <a:spcPct val="95000"/>
              </a:lnSpc>
              <a:spcBef>
                <a:spcPct val="0"/>
              </a:spcBef>
              <a:buFont typeface="Wingdings" pitchFamily="2" charset="2"/>
              <a:buNone/>
            </a:pPr>
            <a:r>
              <a:rPr lang="en-US" altLang="zh-CN" sz="2800" dirty="0">
                <a:solidFill>
                  <a:schemeClr val="tx1"/>
                </a:solidFill>
              </a:rPr>
              <a:t>void </a:t>
            </a:r>
            <a:r>
              <a:rPr lang="en-US" altLang="zh-CN" sz="2800" dirty="0" err="1">
                <a:solidFill>
                  <a:schemeClr val="tx1"/>
                </a:solidFill>
              </a:rPr>
              <a:t>InThreading</a:t>
            </a:r>
            <a:r>
              <a:rPr lang="en-US" altLang="zh-CN" sz="2800" dirty="0">
                <a:solidFill>
                  <a:schemeClr val="tx1"/>
                </a:solidFill>
              </a:rPr>
              <a:t>( </a:t>
            </a:r>
            <a:r>
              <a:rPr lang="en-US" altLang="zh-CN" sz="2800" dirty="0" err="1">
                <a:solidFill>
                  <a:schemeClr val="tx1"/>
                </a:solidFill>
              </a:rPr>
              <a:t>BiThrTree</a:t>
            </a:r>
            <a:r>
              <a:rPr lang="en-US" altLang="zh-CN" sz="2800" dirty="0">
                <a:solidFill>
                  <a:schemeClr val="tx1"/>
                </a:solidFill>
              </a:rPr>
              <a:t> p ) </a:t>
            </a:r>
            <a:r>
              <a:rPr lang="en-US" altLang="zh-CN" sz="2800" dirty="0">
                <a:solidFill>
                  <a:srgbClr val="00FFFF"/>
                </a:solidFill>
              </a:rPr>
              <a:t>// </a:t>
            </a:r>
            <a:r>
              <a:rPr lang="zh-CN" altLang="en-US" sz="2800" dirty="0">
                <a:solidFill>
                  <a:srgbClr val="00FFFF"/>
                </a:solidFill>
              </a:rPr>
              <a:t>中序线索化二叉树</a:t>
            </a:r>
            <a:endParaRPr lang="en-US" altLang="zh-CN" sz="2800" dirty="0">
              <a:solidFill>
                <a:srgbClr val="00FFFF"/>
              </a:solidFill>
            </a:endParaRPr>
          </a:p>
          <a:p>
            <a:pPr>
              <a:lnSpc>
                <a:spcPct val="95000"/>
              </a:lnSpc>
              <a:spcBef>
                <a:spcPct val="0"/>
              </a:spcBef>
              <a:buFont typeface="Wingdings" pitchFamily="2" charset="2"/>
              <a:buNone/>
            </a:pPr>
            <a:r>
              <a:rPr lang="en-US" altLang="zh-CN" sz="2800" dirty="0">
                <a:solidFill>
                  <a:schemeClr val="tx1"/>
                </a:solidFill>
              </a:rPr>
              <a:t>{ </a:t>
            </a:r>
            <a:r>
              <a:rPr lang="en-US" altLang="zh-CN" sz="2800" dirty="0">
                <a:solidFill>
                  <a:srgbClr val="00FFFF"/>
                </a:solidFill>
              </a:rPr>
              <a:t>// pre</a:t>
            </a:r>
            <a:r>
              <a:rPr lang="zh-CN" altLang="en-US" sz="2800" dirty="0">
                <a:solidFill>
                  <a:srgbClr val="00FFFF"/>
                </a:solidFill>
              </a:rPr>
              <a:t>为全局变量，初值为头节点</a:t>
            </a:r>
            <a:endParaRPr lang="en-US" altLang="zh-CN" sz="2800" dirty="0">
              <a:solidFill>
                <a:srgbClr val="00FFFF"/>
              </a:solidFill>
            </a:endParaRPr>
          </a:p>
          <a:p>
            <a:pPr>
              <a:lnSpc>
                <a:spcPct val="95000"/>
              </a:lnSpc>
              <a:spcBef>
                <a:spcPct val="0"/>
              </a:spcBef>
              <a:buFont typeface="Wingdings" pitchFamily="2" charset="2"/>
              <a:buNone/>
            </a:pPr>
            <a:r>
              <a:rPr lang="en-US" altLang="zh-CN" sz="2800" dirty="0">
                <a:solidFill>
                  <a:schemeClr val="tx1"/>
                </a:solidFill>
              </a:rPr>
              <a:t>  if ( p ) </a:t>
            </a:r>
          </a:p>
          <a:p>
            <a:pPr>
              <a:lnSpc>
                <a:spcPct val="95000"/>
              </a:lnSpc>
              <a:spcBef>
                <a:spcPct val="0"/>
              </a:spcBef>
              <a:buFont typeface="Wingdings" pitchFamily="2" charset="2"/>
              <a:buNone/>
            </a:pPr>
            <a:r>
              <a:rPr lang="en-US" altLang="zh-CN" sz="2800" dirty="0">
                <a:solidFill>
                  <a:schemeClr val="tx1"/>
                </a:solidFill>
              </a:rPr>
              <a:t>  {  </a:t>
            </a:r>
            <a:r>
              <a:rPr lang="en-US" altLang="zh-CN" sz="2800" dirty="0" err="1"/>
              <a:t>InThreading</a:t>
            </a:r>
            <a:r>
              <a:rPr lang="en-US" altLang="zh-CN" sz="2800" dirty="0"/>
              <a:t>( p-&gt;</a:t>
            </a:r>
            <a:r>
              <a:rPr lang="en-US" altLang="zh-CN" sz="2800" dirty="0" err="1"/>
              <a:t>lchild</a:t>
            </a:r>
            <a:r>
              <a:rPr lang="en-US" altLang="zh-CN" sz="2800" dirty="0"/>
              <a:t> );</a:t>
            </a:r>
            <a:r>
              <a:rPr lang="en-US" altLang="zh-CN" sz="2800" dirty="0">
                <a:solidFill>
                  <a:schemeClr val="tx1"/>
                </a:solidFill>
              </a:rPr>
              <a:t>  </a:t>
            </a:r>
            <a:r>
              <a:rPr lang="en-US" altLang="zh-CN" sz="2800" dirty="0">
                <a:solidFill>
                  <a:srgbClr val="00FFFF"/>
                </a:solidFill>
              </a:rPr>
              <a:t>// </a:t>
            </a:r>
            <a:r>
              <a:rPr lang="zh-CN" altLang="en-US" sz="2800" dirty="0">
                <a:solidFill>
                  <a:srgbClr val="00FFFF"/>
                </a:solidFill>
              </a:rPr>
              <a:t>左子树线索化</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if ( </a:t>
            </a:r>
            <a:r>
              <a:rPr lang="en-US" altLang="zh-CN" sz="2800" dirty="0">
                <a:solidFill>
                  <a:schemeClr val="hlink"/>
                </a:solidFill>
              </a:rPr>
              <a:t>p</a:t>
            </a:r>
            <a:r>
              <a:rPr lang="en-US" altLang="zh-CN" sz="2800" dirty="0">
                <a:solidFill>
                  <a:schemeClr val="tx1"/>
                </a:solidFill>
              </a:rPr>
              <a:t>-&gt;</a:t>
            </a:r>
            <a:r>
              <a:rPr lang="en-US" altLang="zh-CN" sz="2800" dirty="0" err="1">
                <a:solidFill>
                  <a:schemeClr val="tx1"/>
                </a:solidFill>
              </a:rPr>
              <a:t>lchild</a:t>
            </a:r>
            <a:r>
              <a:rPr lang="en-US" altLang="zh-CN" sz="2800" dirty="0">
                <a:solidFill>
                  <a:schemeClr val="tx1"/>
                </a:solidFill>
              </a:rPr>
              <a:t>==NULL )       </a:t>
            </a:r>
            <a:r>
              <a:rPr lang="en-US" altLang="zh-CN" sz="2800" dirty="0">
                <a:solidFill>
                  <a:srgbClr val="00FFFF"/>
                </a:solidFill>
              </a:rPr>
              <a:t>// </a:t>
            </a:r>
            <a:r>
              <a:rPr lang="zh-CN" altLang="en-US" sz="2800" dirty="0">
                <a:solidFill>
                  <a:srgbClr val="00FFFF"/>
                </a:solidFill>
              </a:rPr>
              <a:t>为当前结点加前趋线索</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  </a:t>
            </a:r>
            <a:r>
              <a:rPr lang="en-US" altLang="zh-CN" sz="2800" dirty="0">
                <a:solidFill>
                  <a:schemeClr val="hlink"/>
                </a:solidFill>
              </a:rPr>
              <a:t>p</a:t>
            </a:r>
            <a:r>
              <a:rPr lang="en-US" altLang="zh-CN" sz="2800" dirty="0">
                <a:solidFill>
                  <a:schemeClr val="tx1"/>
                </a:solidFill>
              </a:rPr>
              <a:t>-&gt;</a:t>
            </a:r>
            <a:r>
              <a:rPr lang="en-US" altLang="zh-CN" sz="2800" dirty="0" err="1">
                <a:solidFill>
                  <a:schemeClr val="tx1"/>
                </a:solidFill>
              </a:rPr>
              <a:t>Ltag</a:t>
            </a:r>
            <a:r>
              <a:rPr lang="en-US" altLang="zh-CN" sz="2800" dirty="0">
                <a:solidFill>
                  <a:schemeClr val="tx1"/>
                </a:solidFill>
              </a:rPr>
              <a:t> =Thread;  </a:t>
            </a:r>
            <a:r>
              <a:rPr lang="en-US" altLang="zh-CN" sz="2800" dirty="0">
                <a:solidFill>
                  <a:schemeClr val="hlink"/>
                </a:solidFill>
              </a:rPr>
              <a:t>p</a:t>
            </a:r>
            <a:r>
              <a:rPr lang="en-US" altLang="zh-CN" sz="2800" dirty="0">
                <a:solidFill>
                  <a:schemeClr val="tx1"/>
                </a:solidFill>
              </a:rPr>
              <a:t>-&gt;</a:t>
            </a:r>
            <a:r>
              <a:rPr lang="en-US" altLang="zh-CN" sz="2800" dirty="0" err="1">
                <a:solidFill>
                  <a:schemeClr val="tx1"/>
                </a:solidFill>
              </a:rPr>
              <a:t>lchild</a:t>
            </a:r>
            <a:r>
              <a:rPr lang="en-US" altLang="zh-CN" sz="2800" dirty="0">
                <a:solidFill>
                  <a:schemeClr val="tx1"/>
                </a:solidFill>
              </a:rPr>
              <a:t>=</a:t>
            </a:r>
            <a:r>
              <a:rPr lang="en-US" altLang="zh-CN" sz="2800" dirty="0">
                <a:solidFill>
                  <a:srgbClr val="00FFFF"/>
                </a:solidFill>
              </a:rPr>
              <a:t>pre</a:t>
            </a:r>
            <a:r>
              <a:rPr lang="en-US" altLang="zh-CN" sz="2800" dirty="0">
                <a:solidFill>
                  <a:schemeClr val="tx1"/>
                </a:solidFill>
              </a:rPr>
              <a:t>;</a:t>
            </a:r>
          </a:p>
          <a:p>
            <a:pPr>
              <a:lnSpc>
                <a:spcPct val="95000"/>
              </a:lnSpc>
              <a:spcBef>
                <a:spcPct val="0"/>
              </a:spcBef>
              <a:buFont typeface="Wingdings" pitchFamily="2" charset="2"/>
              <a:buNone/>
            </a:pPr>
            <a:r>
              <a:rPr lang="en-US" altLang="zh-CN" sz="2800" dirty="0">
                <a:solidFill>
                  <a:schemeClr val="tx1"/>
                </a:solidFill>
              </a:rPr>
              <a:t>     }                             </a:t>
            </a:r>
          </a:p>
          <a:p>
            <a:pPr>
              <a:lnSpc>
                <a:spcPct val="95000"/>
              </a:lnSpc>
              <a:spcBef>
                <a:spcPct val="0"/>
              </a:spcBef>
              <a:buFont typeface="Wingdings" pitchFamily="2" charset="2"/>
              <a:buNone/>
            </a:pPr>
            <a:r>
              <a:rPr lang="en-US" altLang="zh-CN" sz="2800" dirty="0">
                <a:solidFill>
                  <a:schemeClr val="tx1"/>
                </a:solidFill>
              </a:rPr>
              <a:t>     if ( pre-&gt;</a:t>
            </a:r>
            <a:r>
              <a:rPr lang="en-US" altLang="zh-CN" sz="2800" dirty="0" err="1">
                <a:solidFill>
                  <a:schemeClr val="tx1"/>
                </a:solidFill>
              </a:rPr>
              <a:t>rchild</a:t>
            </a:r>
            <a:r>
              <a:rPr lang="en-US" altLang="zh-CN" sz="2800" dirty="0">
                <a:solidFill>
                  <a:schemeClr val="tx1"/>
                </a:solidFill>
              </a:rPr>
              <a:t> ==NULL )  </a:t>
            </a:r>
            <a:r>
              <a:rPr lang="en-US" altLang="zh-CN" sz="2800" dirty="0">
                <a:solidFill>
                  <a:srgbClr val="00FFFF"/>
                </a:solidFill>
              </a:rPr>
              <a:t>// </a:t>
            </a:r>
            <a:r>
              <a:rPr lang="zh-CN" altLang="en-US" sz="2800" dirty="0">
                <a:solidFill>
                  <a:srgbClr val="00FFFF"/>
                </a:solidFill>
              </a:rPr>
              <a:t>为前趋结点加后继线索</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  </a:t>
            </a:r>
            <a:r>
              <a:rPr lang="en-US" altLang="zh-CN" sz="2800" dirty="0">
                <a:solidFill>
                  <a:srgbClr val="00FFFF"/>
                </a:solidFill>
              </a:rPr>
              <a:t>pre</a:t>
            </a:r>
            <a:r>
              <a:rPr lang="en-US" altLang="zh-CN" sz="2800" dirty="0">
                <a:solidFill>
                  <a:schemeClr val="tx1"/>
                </a:solidFill>
              </a:rPr>
              <a:t>-&gt;</a:t>
            </a:r>
            <a:r>
              <a:rPr lang="en-US" altLang="zh-CN" sz="2800" dirty="0" err="1">
                <a:solidFill>
                  <a:schemeClr val="tx1"/>
                </a:solidFill>
              </a:rPr>
              <a:t>Rtag</a:t>
            </a:r>
            <a:r>
              <a:rPr lang="en-US" altLang="zh-CN" sz="2800" dirty="0">
                <a:solidFill>
                  <a:schemeClr val="tx1"/>
                </a:solidFill>
              </a:rPr>
              <a:t>=Thread; </a:t>
            </a:r>
            <a:r>
              <a:rPr lang="en-US" altLang="zh-CN" sz="2800" dirty="0">
                <a:solidFill>
                  <a:srgbClr val="FF33CC"/>
                </a:solidFill>
              </a:rPr>
              <a:t> </a:t>
            </a:r>
            <a:r>
              <a:rPr lang="en-US" altLang="zh-CN" sz="2800" dirty="0">
                <a:solidFill>
                  <a:srgbClr val="00FFFF"/>
                </a:solidFill>
              </a:rPr>
              <a:t>pre</a:t>
            </a:r>
            <a:r>
              <a:rPr lang="en-US" altLang="zh-CN" sz="2800" dirty="0">
                <a:solidFill>
                  <a:schemeClr val="tx1"/>
                </a:solidFill>
              </a:rPr>
              <a:t>-&gt;</a:t>
            </a:r>
            <a:r>
              <a:rPr lang="en-US" altLang="zh-CN" sz="2800" dirty="0" err="1">
                <a:solidFill>
                  <a:schemeClr val="tx1"/>
                </a:solidFill>
              </a:rPr>
              <a:t>rchild</a:t>
            </a:r>
            <a:r>
              <a:rPr lang="en-US" altLang="zh-CN" sz="2800" dirty="0">
                <a:solidFill>
                  <a:schemeClr val="tx1"/>
                </a:solidFill>
              </a:rPr>
              <a:t>=</a:t>
            </a:r>
            <a:r>
              <a:rPr lang="en-US" altLang="zh-CN" sz="2800" dirty="0">
                <a:solidFill>
                  <a:schemeClr val="hlink"/>
                </a:solidFill>
              </a:rPr>
              <a:t>p</a:t>
            </a:r>
            <a:r>
              <a:rPr lang="en-US" altLang="zh-CN" sz="2800" dirty="0">
                <a:solidFill>
                  <a:schemeClr val="tx1"/>
                </a:solidFill>
              </a:rPr>
              <a:t>;</a:t>
            </a:r>
          </a:p>
          <a:p>
            <a:pPr>
              <a:lnSpc>
                <a:spcPct val="95000"/>
              </a:lnSpc>
              <a:spcBef>
                <a:spcPct val="0"/>
              </a:spcBef>
              <a:buFont typeface="Wingdings" pitchFamily="2" charset="2"/>
              <a:buNone/>
            </a:pPr>
            <a:r>
              <a:rPr lang="en-US" altLang="zh-CN" sz="2800" dirty="0">
                <a:solidFill>
                  <a:schemeClr val="tx1"/>
                </a:solidFill>
              </a:rPr>
              <a:t>     }</a:t>
            </a:r>
          </a:p>
          <a:p>
            <a:pPr>
              <a:lnSpc>
                <a:spcPct val="95000"/>
              </a:lnSpc>
              <a:spcBef>
                <a:spcPct val="0"/>
              </a:spcBef>
              <a:buFont typeface="Wingdings" pitchFamily="2" charset="2"/>
              <a:buNone/>
            </a:pPr>
            <a:r>
              <a:rPr lang="en-US" altLang="zh-CN" sz="2800" dirty="0">
                <a:solidFill>
                  <a:srgbClr val="00FFFF"/>
                </a:solidFill>
              </a:rPr>
              <a:t>     pre</a:t>
            </a:r>
            <a:r>
              <a:rPr lang="en-US" altLang="zh-CN" sz="2800" dirty="0">
                <a:solidFill>
                  <a:schemeClr val="tx1"/>
                </a:solidFill>
              </a:rPr>
              <a:t> = </a:t>
            </a:r>
            <a:r>
              <a:rPr lang="en-US" altLang="zh-CN" sz="2800" dirty="0">
                <a:solidFill>
                  <a:schemeClr val="hlink"/>
                </a:solidFill>
              </a:rPr>
              <a:t>p</a:t>
            </a:r>
            <a:r>
              <a:rPr lang="en-US" altLang="zh-CN" sz="2800" dirty="0">
                <a:solidFill>
                  <a:schemeClr val="tx1"/>
                </a:solidFill>
              </a:rPr>
              <a:t>;                              </a:t>
            </a:r>
            <a:r>
              <a:rPr lang="en-US" altLang="zh-CN" sz="2800" dirty="0">
                <a:solidFill>
                  <a:srgbClr val="00FFFF"/>
                </a:solidFill>
              </a:rPr>
              <a:t>// pre</a:t>
            </a:r>
            <a:r>
              <a:rPr lang="zh-CN" altLang="en-US" sz="2800" dirty="0">
                <a:solidFill>
                  <a:srgbClr val="00FFFF"/>
                </a:solidFill>
              </a:rPr>
              <a:t>指向</a:t>
            </a:r>
            <a:r>
              <a:rPr lang="en-US" altLang="zh-CN" sz="2800" dirty="0">
                <a:solidFill>
                  <a:srgbClr val="00FFFF"/>
                </a:solidFill>
              </a:rPr>
              <a:t>p</a:t>
            </a:r>
          </a:p>
          <a:p>
            <a:pPr>
              <a:lnSpc>
                <a:spcPct val="95000"/>
              </a:lnSpc>
              <a:spcBef>
                <a:spcPct val="0"/>
              </a:spcBef>
              <a:buFont typeface="Wingdings" pitchFamily="2" charset="2"/>
              <a:buNone/>
            </a:pPr>
            <a:r>
              <a:rPr lang="en-US" altLang="zh-CN" sz="2800" dirty="0">
                <a:solidFill>
                  <a:schemeClr val="tx1"/>
                </a:solidFill>
              </a:rPr>
              <a:t>     </a:t>
            </a:r>
            <a:r>
              <a:rPr lang="en-US" altLang="zh-CN" sz="2800" dirty="0" err="1"/>
              <a:t>InThreading</a:t>
            </a:r>
            <a:r>
              <a:rPr lang="en-US" altLang="zh-CN" sz="2800" dirty="0"/>
              <a:t>( p-&gt;</a:t>
            </a:r>
            <a:r>
              <a:rPr lang="en-US" altLang="zh-CN" sz="2800" dirty="0" err="1"/>
              <a:t>rchild</a:t>
            </a:r>
            <a:r>
              <a:rPr lang="en-US" altLang="zh-CN" sz="2800" dirty="0"/>
              <a:t> );</a:t>
            </a:r>
            <a:r>
              <a:rPr lang="en-US" altLang="zh-CN" sz="2800" dirty="0">
                <a:solidFill>
                  <a:srgbClr val="CC3300"/>
                </a:solidFill>
              </a:rPr>
              <a:t>    </a:t>
            </a:r>
          </a:p>
          <a:p>
            <a:pPr>
              <a:lnSpc>
                <a:spcPct val="95000"/>
              </a:lnSpc>
              <a:spcBef>
                <a:spcPct val="0"/>
              </a:spcBef>
              <a:buFont typeface="Wingdings" pitchFamily="2" charset="2"/>
              <a:buNone/>
            </a:pPr>
            <a:r>
              <a:rPr lang="en-US" altLang="zh-CN" sz="2800" dirty="0">
                <a:solidFill>
                  <a:schemeClr val="tx1"/>
                </a:solidFill>
              </a:rPr>
              <a:t>  } </a:t>
            </a:r>
            <a:r>
              <a:rPr lang="en-US" altLang="zh-CN" sz="2800" dirty="0">
                <a:solidFill>
                  <a:srgbClr val="00FFFF"/>
                </a:solidFill>
              </a:rPr>
              <a:t>// if</a:t>
            </a:r>
          </a:p>
          <a:p>
            <a:pPr>
              <a:lnSpc>
                <a:spcPct val="95000"/>
              </a:lnSpc>
              <a:spcBef>
                <a:spcPct val="0"/>
              </a:spcBef>
              <a:buFont typeface="Wingdings" pitchFamily="2" charset="2"/>
              <a:buNone/>
            </a:pPr>
            <a:r>
              <a:rPr lang="en-US" altLang="zh-CN" sz="2800" dirty="0">
                <a:solidFill>
                  <a:schemeClr val="tx1"/>
                </a:solidFill>
              </a:rPr>
              <a:t>} </a:t>
            </a:r>
            <a:r>
              <a:rPr lang="en-US" altLang="zh-CN" sz="2800" dirty="0">
                <a:solidFill>
                  <a:srgbClr val="00FFFF"/>
                </a:solidFill>
              </a:rPr>
              <a:t>// </a:t>
            </a:r>
            <a:r>
              <a:rPr lang="en-US" altLang="zh-CN" sz="2800" dirty="0" err="1">
                <a:solidFill>
                  <a:srgbClr val="00FFFF"/>
                </a:solidFill>
              </a:rPr>
              <a:t>InThreading</a:t>
            </a:r>
            <a:endParaRPr lang="en-US" altLang="zh-CN" sz="2800" dirty="0">
              <a:solidFill>
                <a:srgbClr val="66FF33"/>
              </a:solidFill>
            </a:endParaRPr>
          </a:p>
        </p:txBody>
      </p:sp>
    </p:spTree>
  </p:cSld>
  <p:clrMapOvr>
    <a:masterClrMapping/>
  </p:clrMapOvr>
  <p:transition>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3124200" y="6400800"/>
            <a:ext cx="1905000" cy="457200"/>
          </a:xfrm>
          <a:prstGeom prst="rect">
            <a:avLst/>
          </a:prstGeom>
        </p:spPr>
        <p:txBody>
          <a:bodyPr/>
          <a:lstStyle/>
          <a:p>
            <a:fld id="{0049B4D8-37AF-4DFE-A3B0-169A62BDE7E4}" type="slidenum">
              <a:rPr lang="en-US" altLang="zh-CN"/>
              <a:pPr/>
              <a:t>115</a:t>
            </a:fld>
            <a:endParaRPr lang="en-US" altLang="zh-CN"/>
          </a:p>
        </p:txBody>
      </p:sp>
      <p:sp>
        <p:nvSpPr>
          <p:cNvPr id="409604" name="Rectangle 4"/>
          <p:cNvSpPr>
            <a:spLocks noGrp="1" noChangeArrowheads="1"/>
          </p:cNvSpPr>
          <p:nvPr>
            <p:ph type="title"/>
          </p:nvPr>
        </p:nvSpPr>
        <p:spPr/>
        <p:txBody>
          <a:bodyPr/>
          <a:lstStyle/>
          <a:p>
            <a:r>
              <a:rPr lang="en-US" altLang="zh-CN" dirty="0"/>
              <a:t>5.4    </a:t>
            </a:r>
            <a:r>
              <a:rPr lang="zh-CN" altLang="en-US" dirty="0"/>
              <a:t>树和森林的表示方法</a:t>
            </a:r>
          </a:p>
        </p:txBody>
      </p:sp>
      <p:sp>
        <p:nvSpPr>
          <p:cNvPr id="409605" name="Rectangle 5"/>
          <p:cNvSpPr>
            <a:spLocks noGrp="1" noChangeArrowheads="1"/>
          </p:cNvSpPr>
          <p:nvPr>
            <p:ph type="body" idx="1"/>
          </p:nvPr>
        </p:nvSpPr>
        <p:spPr/>
        <p:txBody>
          <a:bodyPr/>
          <a:lstStyle/>
          <a:p>
            <a:pPr marL="533400" indent="-533400"/>
            <a:r>
              <a:rPr lang="zh-CN" altLang="en-US" dirty="0"/>
              <a:t>树的三种存储结构</a:t>
            </a:r>
          </a:p>
          <a:p>
            <a:pPr marL="990600" lvl="1" indent="-533400">
              <a:buFontTx/>
              <a:buAutoNum type="arabicPeriod"/>
            </a:pPr>
            <a:r>
              <a:rPr lang="zh-CN" altLang="en-US" dirty="0"/>
              <a:t>双亲表示法</a:t>
            </a:r>
          </a:p>
          <a:p>
            <a:pPr marL="990600" lvl="1" indent="-533400">
              <a:buFontTx/>
              <a:buAutoNum type="arabicPeriod"/>
            </a:pPr>
            <a:r>
              <a:rPr lang="zh-CN" altLang="en-US" dirty="0"/>
              <a:t>孩子链表表示法</a:t>
            </a:r>
          </a:p>
          <a:p>
            <a:pPr marL="990600" lvl="1" indent="-533400">
              <a:buFontTx/>
              <a:buAutoNum type="arabicPeriod"/>
            </a:pPr>
            <a:r>
              <a:rPr lang="zh-CN" altLang="en-US" dirty="0"/>
              <a:t>树的二叉链表</a:t>
            </a:r>
            <a:r>
              <a:rPr lang="en-US" altLang="zh-CN" dirty="0"/>
              <a:t>(</a:t>
            </a:r>
            <a:r>
              <a:rPr lang="zh-CN" altLang="en-US" dirty="0"/>
              <a:t>孩子</a:t>
            </a:r>
            <a:r>
              <a:rPr lang="en-US" altLang="zh-CN" dirty="0"/>
              <a:t>-</a:t>
            </a:r>
            <a:r>
              <a:rPr lang="zh-CN" altLang="en-US" dirty="0"/>
              <a:t>兄弟）存储表示法</a:t>
            </a:r>
          </a:p>
          <a:p>
            <a:pPr marL="533400" indent="-533400"/>
            <a:endParaRPr lang="en-US" altLang="zh-CN" dirty="0"/>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CBF4D13C-536A-495E-94E7-25CCF109F18D}" type="slidenum">
              <a:rPr lang="zh-CN" altLang="en-US" b="1">
                <a:solidFill>
                  <a:srgbClr val="66CCFF"/>
                </a:solidFill>
              </a:rPr>
              <a:pPr/>
              <a:t>116</a:t>
            </a:fld>
            <a:r>
              <a:rPr lang="en-US" altLang="zh-CN" b="1"/>
              <a:t> </a:t>
            </a:r>
            <a:r>
              <a:rPr lang="zh-CN" altLang="en-US"/>
              <a:t>页</a:t>
            </a:r>
            <a:endParaRPr lang="zh-CN" altLang="en-US" sz="1800">
              <a:latin typeface="Arial" charset="0"/>
            </a:endParaRPr>
          </a:p>
        </p:txBody>
      </p:sp>
      <p:sp>
        <p:nvSpPr>
          <p:cNvPr id="1105922"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endParaRPr lang="en-US" altLang="zh-CN" i="0" dirty="0">
              <a:solidFill>
                <a:srgbClr val="FFFF66"/>
              </a:solidFill>
            </a:endParaRPr>
          </a:p>
        </p:txBody>
      </p:sp>
      <p:sp>
        <p:nvSpPr>
          <p:cNvPr id="1105923" name="Rectangle 3"/>
          <p:cNvSpPr>
            <a:spLocks noGrp="1" noChangeArrowheads="1"/>
          </p:cNvSpPr>
          <p:nvPr>
            <p:ph type="body" idx="1"/>
          </p:nvPr>
        </p:nvSpPr>
        <p:spPr>
          <a:xfrm>
            <a:off x="250825" y="684213"/>
            <a:ext cx="8731250" cy="4005262"/>
          </a:xfrm>
        </p:spPr>
        <p:txBody>
          <a:bodyPr/>
          <a:lstStyle/>
          <a:p>
            <a:pPr>
              <a:lnSpc>
                <a:spcPct val="110000"/>
              </a:lnSpc>
              <a:spcBef>
                <a:spcPct val="10000"/>
              </a:spcBef>
            </a:pPr>
            <a:r>
              <a:rPr lang="zh-CN" altLang="en-US">
                <a:solidFill>
                  <a:srgbClr val="66FF33"/>
                </a:solidFill>
                <a:latin typeface="宋体" pitchFamily="2" charset="-122"/>
              </a:rPr>
              <a:t>树的存贮结构</a:t>
            </a:r>
          </a:p>
          <a:p>
            <a:pPr>
              <a:lnSpc>
                <a:spcPct val="110000"/>
              </a:lnSpc>
              <a:spcBef>
                <a:spcPct val="10000"/>
              </a:spcBef>
              <a:buFont typeface="Wingdings" pitchFamily="2" charset="2"/>
              <a:buNone/>
            </a:pPr>
            <a:r>
              <a:rPr lang="en-US" altLang="zh-CN" sz="3200">
                <a:solidFill>
                  <a:srgbClr val="FFFF66"/>
                </a:solidFill>
                <a:latin typeface="宋体" pitchFamily="2" charset="-122"/>
              </a:rPr>
              <a:t>1、</a:t>
            </a:r>
            <a:r>
              <a:rPr lang="zh-CN" altLang="en-US" sz="3200">
                <a:solidFill>
                  <a:srgbClr val="FFFF66"/>
                </a:solidFill>
                <a:latin typeface="宋体" pitchFamily="2" charset="-122"/>
              </a:rPr>
              <a:t>双亲表示法</a:t>
            </a:r>
          </a:p>
          <a:p>
            <a:pPr>
              <a:lnSpc>
                <a:spcPct val="110000"/>
              </a:lnSpc>
              <a:spcBef>
                <a:spcPct val="10000"/>
              </a:spcBef>
              <a:buFont typeface="Wingdings" pitchFamily="2" charset="2"/>
              <a:buNone/>
            </a:pPr>
            <a:r>
              <a:rPr lang="zh-CN" altLang="en-US" sz="3200">
                <a:solidFill>
                  <a:schemeClr val="tx1"/>
                </a:solidFill>
                <a:latin typeface="宋体" pitchFamily="2" charset="-122"/>
              </a:rPr>
              <a:t>	    通过保存树每个结点的双亲结点的位置，来表示树中结点之间的结构关系。</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31754EA9-202E-457E-AAE1-0B28D7598B6D}" type="slidenum">
              <a:rPr lang="zh-CN" altLang="en-US" b="1">
                <a:solidFill>
                  <a:srgbClr val="66CCFF"/>
                </a:solidFill>
              </a:rPr>
              <a:pPr/>
              <a:t>117</a:t>
            </a:fld>
            <a:r>
              <a:rPr lang="en-US" altLang="zh-CN" b="1"/>
              <a:t> </a:t>
            </a:r>
            <a:r>
              <a:rPr lang="zh-CN" altLang="en-US"/>
              <a:t>页</a:t>
            </a:r>
            <a:endParaRPr lang="zh-CN" altLang="en-US" sz="1800">
              <a:latin typeface="Arial" charset="0"/>
            </a:endParaRPr>
          </a:p>
        </p:txBody>
      </p:sp>
      <p:sp>
        <p:nvSpPr>
          <p:cNvPr id="1333250"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endParaRPr lang="en-US" altLang="zh-CN" i="0" dirty="0">
              <a:solidFill>
                <a:srgbClr val="FFFF66"/>
              </a:solidFill>
            </a:endParaRPr>
          </a:p>
        </p:txBody>
      </p:sp>
      <p:sp>
        <p:nvSpPr>
          <p:cNvPr id="1333251" name="Rectangle 3"/>
          <p:cNvSpPr>
            <a:spLocks noGrp="1" noChangeArrowheads="1"/>
          </p:cNvSpPr>
          <p:nvPr>
            <p:ph type="body" idx="1"/>
          </p:nvPr>
        </p:nvSpPr>
        <p:spPr>
          <a:xfrm>
            <a:off x="250825" y="863600"/>
            <a:ext cx="8642350" cy="5715000"/>
          </a:xfrm>
        </p:spPr>
        <p:txBody>
          <a:bodyPr/>
          <a:lstStyle/>
          <a:p>
            <a:pPr>
              <a:lnSpc>
                <a:spcPct val="110000"/>
              </a:lnSpc>
              <a:spcBef>
                <a:spcPct val="0"/>
              </a:spcBef>
            </a:pPr>
            <a:r>
              <a:rPr lang="zh-CN" altLang="en-US" sz="3200">
                <a:solidFill>
                  <a:srgbClr val="00FFFF"/>
                </a:solidFill>
              </a:rPr>
              <a:t>双亲表示的类型定义</a:t>
            </a:r>
          </a:p>
          <a:p>
            <a:pPr>
              <a:lnSpc>
                <a:spcPct val="110000"/>
              </a:lnSpc>
              <a:spcBef>
                <a:spcPct val="0"/>
              </a:spcBef>
              <a:buFont typeface="Wingdings" pitchFamily="2" charset="2"/>
              <a:buNone/>
            </a:pPr>
            <a:r>
              <a:rPr lang="en-US" altLang="zh-CN" sz="3200">
                <a:solidFill>
                  <a:srgbClr val="FFFFA5"/>
                </a:solidFill>
              </a:rPr>
              <a:t>#define MAX_TREEE_SIZE  100</a:t>
            </a:r>
          </a:p>
          <a:p>
            <a:pPr>
              <a:lnSpc>
                <a:spcPct val="110000"/>
              </a:lnSpc>
              <a:spcBef>
                <a:spcPct val="0"/>
              </a:spcBef>
              <a:buFont typeface="Wingdings" pitchFamily="2" charset="2"/>
              <a:buNone/>
            </a:pPr>
            <a:r>
              <a:rPr lang="en-US" altLang="zh-CN" sz="3200">
                <a:solidFill>
                  <a:srgbClr val="FFFFA5"/>
                </a:solidFill>
              </a:rPr>
              <a:t>typedef struct PTNode</a:t>
            </a:r>
          </a:p>
          <a:p>
            <a:pPr>
              <a:lnSpc>
                <a:spcPct val="110000"/>
              </a:lnSpc>
              <a:spcBef>
                <a:spcPct val="0"/>
              </a:spcBef>
              <a:buFont typeface="Wingdings" pitchFamily="2" charset="2"/>
              <a:buNone/>
            </a:pPr>
            <a:r>
              <a:rPr lang="en-US" altLang="zh-CN" sz="3200">
                <a:solidFill>
                  <a:srgbClr val="FFFFA5"/>
                </a:solidFill>
              </a:rPr>
              <a:t>{   ElemType  data;</a:t>
            </a:r>
          </a:p>
          <a:p>
            <a:pPr>
              <a:lnSpc>
                <a:spcPct val="110000"/>
              </a:lnSpc>
              <a:spcBef>
                <a:spcPct val="0"/>
              </a:spcBef>
              <a:buFont typeface="Wingdings" pitchFamily="2" charset="2"/>
              <a:buNone/>
            </a:pPr>
            <a:r>
              <a:rPr lang="en-US" altLang="zh-CN" sz="3200">
                <a:solidFill>
                  <a:srgbClr val="FFFFA5"/>
                </a:solidFill>
              </a:rPr>
              <a:t>     int   parent;    </a:t>
            </a:r>
            <a:r>
              <a:rPr lang="en-US" altLang="zh-CN" sz="3200">
                <a:solidFill>
                  <a:srgbClr val="00FFFF"/>
                </a:solidFill>
              </a:rPr>
              <a:t>// </a:t>
            </a:r>
            <a:r>
              <a:rPr lang="zh-CN" altLang="en-US" sz="3200">
                <a:solidFill>
                  <a:srgbClr val="00FFFF"/>
                </a:solidFill>
              </a:rPr>
              <a:t>双亲位置域</a:t>
            </a:r>
          </a:p>
          <a:p>
            <a:pPr>
              <a:lnSpc>
                <a:spcPct val="110000"/>
              </a:lnSpc>
              <a:spcBef>
                <a:spcPct val="0"/>
              </a:spcBef>
              <a:buFont typeface="Wingdings" pitchFamily="2" charset="2"/>
              <a:buNone/>
            </a:pPr>
            <a:r>
              <a:rPr lang="en-US" altLang="zh-CN" sz="3200">
                <a:solidFill>
                  <a:srgbClr val="FFFFA5"/>
                </a:solidFill>
              </a:rPr>
              <a:t>} PTNode;</a:t>
            </a:r>
          </a:p>
          <a:p>
            <a:pPr>
              <a:lnSpc>
                <a:spcPct val="110000"/>
              </a:lnSpc>
              <a:spcBef>
                <a:spcPct val="0"/>
              </a:spcBef>
              <a:buFont typeface="Wingdings" pitchFamily="2" charset="2"/>
              <a:buNone/>
            </a:pPr>
            <a:r>
              <a:rPr lang="en-US" altLang="zh-CN" sz="3200">
                <a:solidFill>
                  <a:srgbClr val="FFFFA5"/>
                </a:solidFill>
              </a:rPr>
              <a:t>typedef struct</a:t>
            </a:r>
          </a:p>
          <a:p>
            <a:pPr>
              <a:lnSpc>
                <a:spcPct val="110000"/>
              </a:lnSpc>
              <a:spcBef>
                <a:spcPct val="0"/>
              </a:spcBef>
              <a:buFont typeface="Wingdings" pitchFamily="2" charset="2"/>
              <a:buNone/>
            </a:pPr>
            <a:r>
              <a:rPr lang="en-US" altLang="zh-CN" sz="3200">
                <a:solidFill>
                  <a:srgbClr val="FFFFA5"/>
                </a:solidFill>
              </a:rPr>
              <a:t>{   PTNode  nodes [ MAX_TREE_SIZE ];</a:t>
            </a:r>
          </a:p>
          <a:p>
            <a:pPr>
              <a:lnSpc>
                <a:spcPct val="110000"/>
              </a:lnSpc>
              <a:spcBef>
                <a:spcPct val="0"/>
              </a:spcBef>
              <a:buFont typeface="Wingdings" pitchFamily="2" charset="2"/>
              <a:buNone/>
            </a:pPr>
            <a:r>
              <a:rPr lang="en-US" altLang="zh-CN" sz="3200">
                <a:solidFill>
                  <a:srgbClr val="FFFFA5"/>
                </a:solidFill>
              </a:rPr>
              <a:t>     int   r, n;         </a:t>
            </a:r>
            <a:r>
              <a:rPr lang="en-US" altLang="zh-CN" sz="3200">
                <a:solidFill>
                  <a:srgbClr val="00FFFF"/>
                </a:solidFill>
              </a:rPr>
              <a:t>// r</a:t>
            </a:r>
            <a:r>
              <a:rPr lang="zh-CN" altLang="en-US" sz="3200">
                <a:solidFill>
                  <a:srgbClr val="00FFFF"/>
                </a:solidFill>
              </a:rPr>
              <a:t>为根的位置，</a:t>
            </a:r>
            <a:r>
              <a:rPr lang="en-US" altLang="zh-CN" sz="3200">
                <a:solidFill>
                  <a:srgbClr val="00FFFF"/>
                </a:solidFill>
              </a:rPr>
              <a:t>n</a:t>
            </a:r>
            <a:r>
              <a:rPr lang="zh-CN" altLang="en-US" sz="3200">
                <a:solidFill>
                  <a:srgbClr val="00FFFF"/>
                </a:solidFill>
              </a:rPr>
              <a:t>为结点数</a:t>
            </a:r>
          </a:p>
          <a:p>
            <a:pPr>
              <a:lnSpc>
                <a:spcPct val="110000"/>
              </a:lnSpc>
              <a:spcBef>
                <a:spcPct val="0"/>
              </a:spcBef>
              <a:buFont typeface="Wingdings" pitchFamily="2" charset="2"/>
              <a:buNone/>
            </a:pPr>
            <a:r>
              <a:rPr lang="en-US" altLang="zh-CN" sz="3200">
                <a:solidFill>
                  <a:srgbClr val="FFFFA5"/>
                </a:solidFill>
              </a:rPr>
              <a:t>} Ptree;</a:t>
            </a:r>
            <a:endParaRPr lang="zh-CN" altLang="en-US" sz="3200">
              <a:solidFill>
                <a:schemeClr val="tx1"/>
              </a:solidFill>
              <a:latin typeface="宋体" pitchFamily="2" charset="-122"/>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1"/>
          </p:nvPr>
        </p:nvSpPr>
        <p:spPr/>
        <p:txBody>
          <a:bodyPr/>
          <a:lstStyle/>
          <a:p>
            <a:r>
              <a:rPr lang="zh-CN" altLang="en-US"/>
              <a:t>第 </a:t>
            </a:r>
            <a:fld id="{807E7CCD-FD98-44F9-8251-6CC9126CE24B}" type="slidenum">
              <a:rPr lang="zh-CN" altLang="en-US" b="1">
                <a:solidFill>
                  <a:srgbClr val="66CCFF"/>
                </a:solidFill>
              </a:rPr>
              <a:pPr/>
              <a:t>118</a:t>
            </a:fld>
            <a:r>
              <a:rPr lang="en-US" altLang="zh-CN" b="1"/>
              <a:t> </a:t>
            </a:r>
            <a:r>
              <a:rPr lang="zh-CN" altLang="en-US"/>
              <a:t>页</a:t>
            </a:r>
            <a:endParaRPr lang="zh-CN" altLang="en-US" sz="1800">
              <a:latin typeface="Arial" charset="0"/>
            </a:endParaRPr>
          </a:p>
        </p:txBody>
      </p:sp>
      <p:sp>
        <p:nvSpPr>
          <p:cNvPr id="1271810"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endParaRPr lang="en-US" altLang="zh-CN" i="0" dirty="0">
              <a:solidFill>
                <a:srgbClr val="FFFF66"/>
              </a:solidFill>
            </a:endParaRPr>
          </a:p>
        </p:txBody>
      </p:sp>
      <p:sp>
        <p:nvSpPr>
          <p:cNvPr id="1271811" name="Rectangle 3"/>
          <p:cNvSpPr>
            <a:spLocks noGrp="1" noChangeArrowheads="1"/>
          </p:cNvSpPr>
          <p:nvPr>
            <p:ph type="body" idx="1"/>
          </p:nvPr>
        </p:nvSpPr>
        <p:spPr>
          <a:xfrm>
            <a:off x="206375" y="728663"/>
            <a:ext cx="8731250" cy="2339975"/>
          </a:xfrm>
        </p:spPr>
        <p:txBody>
          <a:bodyPr/>
          <a:lstStyle/>
          <a:p>
            <a:r>
              <a:rPr lang="zh-CN" altLang="en-US" sz="3200">
                <a:solidFill>
                  <a:srgbClr val="FFFF66"/>
                </a:solidFill>
              </a:rPr>
              <a:t>双亲表示法</a:t>
            </a:r>
          </a:p>
        </p:txBody>
      </p:sp>
      <p:sp>
        <p:nvSpPr>
          <p:cNvPr id="1271833" name="Text Box 25"/>
          <p:cNvSpPr txBox="1">
            <a:spLocks noChangeArrowheads="1"/>
          </p:cNvSpPr>
          <p:nvPr/>
        </p:nvSpPr>
        <p:spPr bwMode="auto">
          <a:xfrm>
            <a:off x="7620000" y="1871663"/>
            <a:ext cx="1058863" cy="1431925"/>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4400" b="0"/>
              <a:t>r=0</a:t>
            </a:r>
          </a:p>
          <a:p>
            <a:pPr algn="l" eaLnBrk="1" hangingPunct="1">
              <a:spcBef>
                <a:spcPct val="0"/>
              </a:spcBef>
              <a:buClrTx/>
              <a:buFontTx/>
              <a:buNone/>
            </a:pPr>
            <a:r>
              <a:rPr lang="en-US" altLang="zh-CN" sz="4400" b="0"/>
              <a:t>n=7</a:t>
            </a:r>
            <a:endParaRPr lang="en-US" altLang="zh-CN" b="0"/>
          </a:p>
        </p:txBody>
      </p:sp>
      <p:grpSp>
        <p:nvGrpSpPr>
          <p:cNvPr id="1271834" name="Group 26"/>
          <p:cNvGrpSpPr>
            <a:grpSpLocks/>
          </p:cNvGrpSpPr>
          <p:nvPr/>
        </p:nvGrpSpPr>
        <p:grpSpPr bwMode="auto">
          <a:xfrm>
            <a:off x="4435475" y="1538288"/>
            <a:ext cx="2971800" cy="4800600"/>
            <a:chOff x="2688" y="1008"/>
            <a:chExt cx="1872" cy="3024"/>
          </a:xfrm>
        </p:grpSpPr>
        <p:sp>
          <p:nvSpPr>
            <p:cNvPr id="1271835" name="Text Box 27"/>
            <p:cNvSpPr txBox="1">
              <a:spLocks noChangeArrowheads="1"/>
            </p:cNvSpPr>
            <p:nvPr/>
          </p:nvSpPr>
          <p:spPr bwMode="auto">
            <a:xfrm>
              <a:off x="2688" y="1008"/>
              <a:ext cx="1708" cy="3012"/>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4400" b="0">
                  <a:solidFill>
                    <a:srgbClr val="00FFFF"/>
                  </a:solidFill>
                </a:rPr>
                <a:t>0</a:t>
              </a:r>
              <a:r>
                <a:rPr lang="en-US" altLang="zh-CN" sz="4400" b="0"/>
                <a:t>    </a:t>
              </a:r>
              <a:r>
                <a:rPr lang="en-US" altLang="zh-CN" sz="4400">
                  <a:solidFill>
                    <a:srgbClr val="FFFF66"/>
                  </a:solidFill>
                </a:rPr>
                <a:t>A</a:t>
              </a:r>
              <a:r>
                <a:rPr lang="en-US" altLang="zh-CN" sz="4400" b="0"/>
                <a:t>     </a:t>
              </a:r>
              <a:r>
                <a:rPr lang="en-US" altLang="zh-CN" sz="4400" b="0">
                  <a:solidFill>
                    <a:srgbClr val="66FF33"/>
                  </a:solidFill>
                </a:rPr>
                <a:t>-1</a:t>
              </a:r>
            </a:p>
            <a:p>
              <a:pPr algn="l" eaLnBrk="1" hangingPunct="1">
                <a:spcBef>
                  <a:spcPct val="0"/>
                </a:spcBef>
                <a:buClrTx/>
                <a:buFontTx/>
                <a:buNone/>
              </a:pPr>
              <a:r>
                <a:rPr lang="en-US" altLang="zh-CN" sz="4400" b="0">
                  <a:solidFill>
                    <a:srgbClr val="00FFFF"/>
                  </a:solidFill>
                </a:rPr>
                <a:t>1</a:t>
              </a:r>
              <a:r>
                <a:rPr lang="en-US" altLang="zh-CN" sz="4400" b="0"/>
                <a:t>   </a:t>
              </a:r>
              <a:r>
                <a:rPr lang="en-US" altLang="zh-CN" sz="4400"/>
                <a:t> </a:t>
              </a:r>
              <a:r>
                <a:rPr lang="en-US" altLang="zh-CN" sz="4400">
                  <a:solidFill>
                    <a:srgbClr val="FFFF66"/>
                  </a:solidFill>
                </a:rPr>
                <a:t>B</a:t>
              </a:r>
              <a:r>
                <a:rPr lang="en-US" altLang="zh-CN" sz="4400" b="0"/>
                <a:t>      0</a:t>
              </a:r>
            </a:p>
            <a:p>
              <a:pPr algn="l" eaLnBrk="1" hangingPunct="1">
                <a:spcBef>
                  <a:spcPct val="0"/>
                </a:spcBef>
                <a:buClrTx/>
                <a:buFontTx/>
                <a:buNone/>
              </a:pPr>
              <a:r>
                <a:rPr lang="en-US" altLang="zh-CN" sz="4400" b="0">
                  <a:solidFill>
                    <a:srgbClr val="00FFFF"/>
                  </a:solidFill>
                </a:rPr>
                <a:t>2</a:t>
              </a:r>
              <a:r>
                <a:rPr lang="en-US" altLang="zh-CN" sz="4400" b="0">
                  <a:solidFill>
                    <a:srgbClr val="990033"/>
                  </a:solidFill>
                </a:rPr>
                <a:t>  </a:t>
              </a:r>
              <a:r>
                <a:rPr lang="en-US" altLang="zh-CN" sz="4400" b="0"/>
                <a:t>  </a:t>
              </a:r>
              <a:r>
                <a:rPr lang="en-US" altLang="zh-CN" sz="4400">
                  <a:solidFill>
                    <a:srgbClr val="FFFF66"/>
                  </a:solidFill>
                </a:rPr>
                <a:t>C</a:t>
              </a:r>
              <a:r>
                <a:rPr lang="en-US" altLang="zh-CN" sz="4400" b="0"/>
                <a:t>    </a:t>
              </a:r>
              <a:r>
                <a:rPr lang="en-US" altLang="zh-CN" sz="4400" b="0">
                  <a:solidFill>
                    <a:srgbClr val="0000FF"/>
                  </a:solidFill>
                </a:rPr>
                <a:t>  </a:t>
              </a:r>
              <a:r>
                <a:rPr lang="en-US" altLang="zh-CN" sz="4400" b="0"/>
                <a:t>0</a:t>
              </a:r>
            </a:p>
            <a:p>
              <a:pPr algn="l" eaLnBrk="1" hangingPunct="1">
                <a:spcBef>
                  <a:spcPct val="0"/>
                </a:spcBef>
                <a:buClrTx/>
                <a:buFontTx/>
                <a:buNone/>
              </a:pPr>
              <a:r>
                <a:rPr lang="en-US" altLang="zh-CN" sz="4400" b="0">
                  <a:solidFill>
                    <a:srgbClr val="00FFFF"/>
                  </a:solidFill>
                </a:rPr>
                <a:t>3</a:t>
              </a:r>
              <a:r>
                <a:rPr lang="en-US" altLang="zh-CN" sz="4400" b="0"/>
                <a:t>    </a:t>
              </a:r>
              <a:r>
                <a:rPr lang="en-US" altLang="zh-CN" sz="4400">
                  <a:solidFill>
                    <a:srgbClr val="FFFF66"/>
                  </a:solidFill>
                </a:rPr>
                <a:t>D</a:t>
              </a:r>
              <a:r>
                <a:rPr lang="en-US" altLang="zh-CN" sz="4400" b="0"/>
                <a:t> 	 </a:t>
              </a:r>
              <a:r>
                <a:rPr lang="en-US" altLang="zh-CN" sz="4400" b="0">
                  <a:solidFill>
                    <a:srgbClr val="0000FF"/>
                  </a:solidFill>
                </a:rPr>
                <a:t> </a:t>
              </a:r>
              <a:r>
                <a:rPr lang="en-US" altLang="zh-CN" sz="4400" b="0"/>
                <a:t>0</a:t>
              </a:r>
            </a:p>
            <a:p>
              <a:pPr algn="l" eaLnBrk="1" hangingPunct="1">
                <a:spcBef>
                  <a:spcPct val="0"/>
                </a:spcBef>
                <a:buClrTx/>
                <a:buFontTx/>
                <a:buNone/>
              </a:pPr>
              <a:r>
                <a:rPr lang="en-US" altLang="zh-CN" sz="4400" b="0">
                  <a:solidFill>
                    <a:srgbClr val="00FFFF"/>
                  </a:solidFill>
                </a:rPr>
                <a:t>4</a:t>
              </a:r>
              <a:r>
                <a:rPr lang="en-US" altLang="zh-CN" sz="4400" b="0"/>
                <a:t>    </a:t>
              </a:r>
              <a:r>
                <a:rPr lang="en-US" altLang="zh-CN" sz="4400">
                  <a:solidFill>
                    <a:srgbClr val="FFFF66"/>
                  </a:solidFill>
                </a:rPr>
                <a:t>E</a:t>
              </a:r>
              <a:r>
                <a:rPr lang="en-US" altLang="zh-CN" sz="4400" b="0"/>
                <a:t>   	  2 </a:t>
              </a:r>
            </a:p>
            <a:p>
              <a:pPr algn="l" eaLnBrk="1" hangingPunct="1">
                <a:spcBef>
                  <a:spcPct val="0"/>
                </a:spcBef>
                <a:buClrTx/>
                <a:buFontTx/>
                <a:buNone/>
              </a:pPr>
              <a:r>
                <a:rPr lang="en-US" altLang="zh-CN" sz="4400" b="0">
                  <a:solidFill>
                    <a:srgbClr val="00FFFF"/>
                  </a:solidFill>
                </a:rPr>
                <a:t>5</a:t>
              </a:r>
              <a:r>
                <a:rPr lang="en-US" altLang="zh-CN" sz="4400" b="0"/>
                <a:t>    </a:t>
              </a:r>
              <a:r>
                <a:rPr lang="en-US" altLang="zh-CN" sz="4400">
                  <a:solidFill>
                    <a:srgbClr val="FFFF66"/>
                  </a:solidFill>
                </a:rPr>
                <a:t>F</a:t>
              </a:r>
              <a:r>
                <a:rPr lang="en-US" altLang="zh-CN" sz="4400" b="0"/>
                <a:t>   	  2</a:t>
              </a:r>
            </a:p>
            <a:p>
              <a:pPr algn="l" eaLnBrk="1" hangingPunct="1">
                <a:spcBef>
                  <a:spcPct val="0"/>
                </a:spcBef>
                <a:buClrTx/>
                <a:buFontTx/>
                <a:buNone/>
              </a:pPr>
              <a:r>
                <a:rPr lang="en-US" altLang="zh-CN" sz="4400" b="0">
                  <a:solidFill>
                    <a:srgbClr val="00FFFF"/>
                  </a:solidFill>
                </a:rPr>
                <a:t>6</a:t>
              </a:r>
              <a:r>
                <a:rPr lang="en-US" altLang="zh-CN" sz="4400" b="0"/>
                <a:t>    </a:t>
              </a:r>
              <a:r>
                <a:rPr lang="en-US" altLang="zh-CN" sz="4400">
                  <a:solidFill>
                    <a:srgbClr val="FFFF66"/>
                  </a:solidFill>
                </a:rPr>
                <a:t>G</a:t>
              </a:r>
              <a:r>
                <a:rPr lang="en-US" altLang="zh-CN" sz="4400" b="0"/>
                <a:t>  	  5</a:t>
              </a:r>
              <a:endParaRPr lang="en-US" altLang="zh-CN" b="0"/>
            </a:p>
          </p:txBody>
        </p:sp>
        <p:sp>
          <p:nvSpPr>
            <p:cNvPr id="1271836" name="Rectangle 28"/>
            <p:cNvSpPr>
              <a:spLocks noChangeArrowheads="1"/>
            </p:cNvSpPr>
            <p:nvPr/>
          </p:nvSpPr>
          <p:spPr bwMode="auto">
            <a:xfrm>
              <a:off x="3072" y="1056"/>
              <a:ext cx="1488" cy="2976"/>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1271837" name="Line 29"/>
            <p:cNvSpPr>
              <a:spLocks noChangeShapeType="1"/>
            </p:cNvSpPr>
            <p:nvPr/>
          </p:nvSpPr>
          <p:spPr bwMode="auto">
            <a:xfrm>
              <a:off x="3072" y="1440"/>
              <a:ext cx="148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271838" name="Line 30"/>
            <p:cNvSpPr>
              <a:spLocks noChangeShapeType="1"/>
            </p:cNvSpPr>
            <p:nvPr/>
          </p:nvSpPr>
          <p:spPr bwMode="auto">
            <a:xfrm>
              <a:off x="3072" y="1872"/>
              <a:ext cx="148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271839" name="Line 31"/>
            <p:cNvSpPr>
              <a:spLocks noChangeShapeType="1"/>
            </p:cNvSpPr>
            <p:nvPr/>
          </p:nvSpPr>
          <p:spPr bwMode="auto">
            <a:xfrm>
              <a:off x="3072" y="2304"/>
              <a:ext cx="148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271840" name="Line 32"/>
            <p:cNvSpPr>
              <a:spLocks noChangeShapeType="1"/>
            </p:cNvSpPr>
            <p:nvPr/>
          </p:nvSpPr>
          <p:spPr bwMode="auto">
            <a:xfrm>
              <a:off x="3072" y="2736"/>
              <a:ext cx="148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271841" name="Line 33"/>
            <p:cNvSpPr>
              <a:spLocks noChangeShapeType="1"/>
            </p:cNvSpPr>
            <p:nvPr/>
          </p:nvSpPr>
          <p:spPr bwMode="auto">
            <a:xfrm>
              <a:off x="3072" y="3168"/>
              <a:ext cx="148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271842" name="Line 34"/>
            <p:cNvSpPr>
              <a:spLocks noChangeShapeType="1"/>
            </p:cNvSpPr>
            <p:nvPr/>
          </p:nvSpPr>
          <p:spPr bwMode="auto">
            <a:xfrm>
              <a:off x="3072" y="3600"/>
              <a:ext cx="148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271843" name="Line 35"/>
            <p:cNvSpPr>
              <a:spLocks noChangeShapeType="1"/>
            </p:cNvSpPr>
            <p:nvPr/>
          </p:nvSpPr>
          <p:spPr bwMode="auto">
            <a:xfrm>
              <a:off x="3648" y="1056"/>
              <a:ext cx="0" cy="297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sp>
        <p:nvSpPr>
          <p:cNvPr id="1271844" name="AutoShape 36"/>
          <p:cNvSpPr>
            <a:spLocks noChangeArrowheads="1"/>
          </p:cNvSpPr>
          <p:nvPr/>
        </p:nvSpPr>
        <p:spPr bwMode="auto">
          <a:xfrm>
            <a:off x="431800" y="5589588"/>
            <a:ext cx="3898900" cy="1008062"/>
          </a:xfrm>
          <a:prstGeom prst="wedgeRoundRectCallout">
            <a:avLst>
              <a:gd name="adj1" fmla="val 106759"/>
              <a:gd name="adj2" fmla="val -134093"/>
              <a:gd name="adj3" fmla="val 16667"/>
            </a:avLst>
          </a:prstGeom>
          <a:noFill/>
          <a:ln w="12700" cap="rnd">
            <a:solidFill>
              <a:srgbClr val="FFFF00"/>
            </a:solidFill>
            <a:miter lim="800000"/>
            <a:headEnd/>
            <a:tailEnd/>
          </a:ln>
          <a:effectLst/>
        </p:spPr>
        <p:txBody>
          <a:bodyPr/>
          <a:lstStyle/>
          <a:p>
            <a:pPr>
              <a:spcBef>
                <a:spcPct val="0"/>
              </a:spcBef>
              <a:buClrTx/>
              <a:buFontTx/>
              <a:buNone/>
            </a:pPr>
            <a:r>
              <a:rPr lang="zh-CN" altLang="en-US" sz="2800">
                <a:solidFill>
                  <a:srgbClr val="FFFF00"/>
                </a:solidFill>
                <a:latin typeface="宋体" pitchFamily="2" charset="-122"/>
              </a:rPr>
              <a:t>双亲结点在数组中的位置，</a:t>
            </a:r>
            <a:r>
              <a:rPr lang="en-US" altLang="zh-CN" sz="2800">
                <a:solidFill>
                  <a:srgbClr val="FFFF00"/>
                </a:solidFill>
                <a:latin typeface="宋体" pitchFamily="2" charset="-122"/>
              </a:rPr>
              <a:t>-1</a:t>
            </a:r>
            <a:r>
              <a:rPr lang="zh-CN" altLang="en-US" sz="2800">
                <a:solidFill>
                  <a:srgbClr val="FFFF00"/>
                </a:solidFill>
                <a:latin typeface="宋体" pitchFamily="2" charset="-122"/>
              </a:rPr>
              <a:t>表示无双亲</a:t>
            </a:r>
          </a:p>
        </p:txBody>
      </p:sp>
      <p:grpSp>
        <p:nvGrpSpPr>
          <p:cNvPr id="1271845" name="Group 37"/>
          <p:cNvGrpSpPr>
            <a:grpSpLocks/>
          </p:cNvGrpSpPr>
          <p:nvPr/>
        </p:nvGrpSpPr>
        <p:grpSpPr bwMode="auto">
          <a:xfrm>
            <a:off x="790575" y="1538288"/>
            <a:ext cx="2476500" cy="3886200"/>
            <a:chOff x="243" y="1114"/>
            <a:chExt cx="1560" cy="2448"/>
          </a:xfrm>
        </p:grpSpPr>
        <p:sp>
          <p:nvSpPr>
            <p:cNvPr id="1271846" name="Oval 38"/>
            <p:cNvSpPr>
              <a:spLocks noChangeArrowheads="1"/>
            </p:cNvSpPr>
            <p:nvPr/>
          </p:nvSpPr>
          <p:spPr bwMode="auto">
            <a:xfrm>
              <a:off x="839" y="1114"/>
              <a:ext cx="368"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A</a:t>
              </a:r>
            </a:p>
          </p:txBody>
        </p:sp>
        <p:sp>
          <p:nvSpPr>
            <p:cNvPr id="1271847" name="Oval 39"/>
            <p:cNvSpPr>
              <a:spLocks noChangeArrowheads="1"/>
            </p:cNvSpPr>
            <p:nvPr/>
          </p:nvSpPr>
          <p:spPr bwMode="auto">
            <a:xfrm>
              <a:off x="839" y="1773"/>
              <a:ext cx="368"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C</a:t>
              </a:r>
            </a:p>
          </p:txBody>
        </p:sp>
        <p:sp>
          <p:nvSpPr>
            <p:cNvPr id="1271848" name="Oval 40"/>
            <p:cNvSpPr>
              <a:spLocks noChangeArrowheads="1"/>
            </p:cNvSpPr>
            <p:nvPr/>
          </p:nvSpPr>
          <p:spPr bwMode="auto">
            <a:xfrm>
              <a:off x="243" y="1773"/>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B</a:t>
              </a:r>
            </a:p>
          </p:txBody>
        </p:sp>
        <p:sp>
          <p:nvSpPr>
            <p:cNvPr id="1271849" name="Oval 41"/>
            <p:cNvSpPr>
              <a:spLocks noChangeArrowheads="1"/>
            </p:cNvSpPr>
            <p:nvPr/>
          </p:nvSpPr>
          <p:spPr bwMode="auto">
            <a:xfrm>
              <a:off x="1436" y="1773"/>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D</a:t>
              </a:r>
            </a:p>
          </p:txBody>
        </p:sp>
        <p:sp>
          <p:nvSpPr>
            <p:cNvPr id="1271850" name="Oval 42"/>
            <p:cNvSpPr>
              <a:spLocks noChangeArrowheads="1"/>
            </p:cNvSpPr>
            <p:nvPr/>
          </p:nvSpPr>
          <p:spPr bwMode="auto">
            <a:xfrm>
              <a:off x="610" y="2479"/>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E</a:t>
              </a:r>
            </a:p>
          </p:txBody>
        </p:sp>
        <p:sp>
          <p:nvSpPr>
            <p:cNvPr id="1271851" name="Oval 43"/>
            <p:cNvSpPr>
              <a:spLocks noChangeArrowheads="1"/>
            </p:cNvSpPr>
            <p:nvPr/>
          </p:nvSpPr>
          <p:spPr bwMode="auto">
            <a:xfrm>
              <a:off x="1151" y="2492"/>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F</a:t>
              </a:r>
            </a:p>
          </p:txBody>
        </p:sp>
        <p:sp>
          <p:nvSpPr>
            <p:cNvPr id="1271852" name="Oval 44"/>
            <p:cNvSpPr>
              <a:spLocks noChangeArrowheads="1"/>
            </p:cNvSpPr>
            <p:nvPr/>
          </p:nvSpPr>
          <p:spPr bwMode="auto">
            <a:xfrm>
              <a:off x="1161" y="3185"/>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G</a:t>
              </a:r>
            </a:p>
          </p:txBody>
        </p:sp>
        <p:sp>
          <p:nvSpPr>
            <p:cNvPr id="1271853" name="Line 45"/>
            <p:cNvSpPr>
              <a:spLocks noChangeShapeType="1"/>
            </p:cNvSpPr>
            <p:nvPr/>
          </p:nvSpPr>
          <p:spPr bwMode="auto">
            <a:xfrm>
              <a:off x="1023" y="1491"/>
              <a:ext cx="0" cy="28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271854" name="Line 46"/>
            <p:cNvSpPr>
              <a:spLocks noChangeShapeType="1"/>
            </p:cNvSpPr>
            <p:nvPr/>
          </p:nvSpPr>
          <p:spPr bwMode="auto">
            <a:xfrm>
              <a:off x="1207" y="1396"/>
              <a:ext cx="367" cy="377"/>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271855" name="Line 47"/>
            <p:cNvSpPr>
              <a:spLocks noChangeShapeType="1"/>
            </p:cNvSpPr>
            <p:nvPr/>
          </p:nvSpPr>
          <p:spPr bwMode="auto">
            <a:xfrm flipH="1">
              <a:off x="499" y="1443"/>
              <a:ext cx="397" cy="34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271856" name="Line 48"/>
            <p:cNvSpPr>
              <a:spLocks noChangeShapeType="1"/>
            </p:cNvSpPr>
            <p:nvPr/>
          </p:nvSpPr>
          <p:spPr bwMode="auto">
            <a:xfrm flipH="1">
              <a:off x="810" y="2132"/>
              <a:ext cx="142" cy="34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271857" name="Line 49"/>
            <p:cNvSpPr>
              <a:spLocks noChangeShapeType="1"/>
            </p:cNvSpPr>
            <p:nvPr/>
          </p:nvSpPr>
          <p:spPr bwMode="auto">
            <a:xfrm>
              <a:off x="1122" y="2132"/>
              <a:ext cx="199" cy="36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271858" name="Line 50"/>
            <p:cNvSpPr>
              <a:spLocks noChangeShapeType="1"/>
            </p:cNvSpPr>
            <p:nvPr/>
          </p:nvSpPr>
          <p:spPr bwMode="auto">
            <a:xfrm flipH="1">
              <a:off x="1349" y="2869"/>
              <a:ext cx="0" cy="31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71834"/>
                                        </p:tgtEl>
                                        <p:attrNameLst>
                                          <p:attrName>style.visibility</p:attrName>
                                        </p:attrNameLst>
                                      </p:cBhvr>
                                      <p:to>
                                        <p:strVal val="visible"/>
                                      </p:to>
                                    </p:set>
                                    <p:animEffect transition="in" filter="wipe(up)">
                                      <p:cBhvr>
                                        <p:cTn id="7" dur="500"/>
                                        <p:tgtEl>
                                          <p:spTgt spid="12718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71833"/>
                                        </p:tgtEl>
                                        <p:attrNameLst>
                                          <p:attrName>style.visibility</p:attrName>
                                        </p:attrNameLst>
                                      </p:cBhvr>
                                      <p:to>
                                        <p:strVal val="visible"/>
                                      </p:to>
                                    </p:set>
                                    <p:animEffect transition="in" filter="wipe(up)">
                                      <p:cBhvr>
                                        <p:cTn id="12" dur="500"/>
                                        <p:tgtEl>
                                          <p:spTgt spid="127183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71844"/>
                                        </p:tgtEl>
                                        <p:attrNameLst>
                                          <p:attrName>style.visibility</p:attrName>
                                        </p:attrNameLst>
                                      </p:cBhvr>
                                      <p:to>
                                        <p:strVal val="visible"/>
                                      </p:to>
                                    </p:set>
                                    <p:animEffect transition="in" filter="box(in)">
                                      <p:cBhvr>
                                        <p:cTn id="17" dur="500"/>
                                        <p:tgtEl>
                                          <p:spTgt spid="1271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33" grpId="0" autoUpdateAnimBg="0"/>
      <p:bldP spid="1271844"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7035A2CA-D302-4459-84A2-5184D7C77D66}" type="slidenum">
              <a:rPr lang="zh-CN" altLang="en-US" b="1">
                <a:solidFill>
                  <a:srgbClr val="66CCFF"/>
                </a:solidFill>
              </a:rPr>
              <a:pPr/>
              <a:t>119</a:t>
            </a:fld>
            <a:r>
              <a:rPr lang="en-US" altLang="zh-CN" b="1"/>
              <a:t> </a:t>
            </a:r>
            <a:r>
              <a:rPr lang="zh-CN" altLang="en-US"/>
              <a:t>页</a:t>
            </a:r>
            <a:endParaRPr lang="zh-CN" altLang="en-US" sz="1800">
              <a:latin typeface="Arial" charset="0"/>
            </a:endParaRPr>
          </a:p>
        </p:txBody>
      </p:sp>
      <p:sp>
        <p:nvSpPr>
          <p:cNvPr id="1273858"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endParaRPr lang="en-US" altLang="zh-CN" i="0" dirty="0">
              <a:solidFill>
                <a:srgbClr val="FFFF66"/>
              </a:solidFill>
            </a:endParaRPr>
          </a:p>
        </p:txBody>
      </p:sp>
      <p:sp>
        <p:nvSpPr>
          <p:cNvPr id="1273859" name="Rectangle 3"/>
          <p:cNvSpPr>
            <a:spLocks noGrp="1" noChangeArrowheads="1"/>
          </p:cNvSpPr>
          <p:nvPr>
            <p:ph type="body" idx="1"/>
          </p:nvPr>
        </p:nvSpPr>
        <p:spPr>
          <a:xfrm>
            <a:off x="206375" y="773113"/>
            <a:ext cx="8731250" cy="4276725"/>
          </a:xfrm>
        </p:spPr>
        <p:txBody>
          <a:bodyPr/>
          <a:lstStyle/>
          <a:p>
            <a:pPr>
              <a:lnSpc>
                <a:spcPct val="110000"/>
              </a:lnSpc>
              <a:spcBef>
                <a:spcPct val="10000"/>
              </a:spcBef>
            </a:pPr>
            <a:r>
              <a:rPr lang="zh-CN" altLang="en-US">
                <a:solidFill>
                  <a:srgbClr val="66FF33"/>
                </a:solidFill>
                <a:latin typeface="宋体" pitchFamily="2" charset="-122"/>
              </a:rPr>
              <a:t>树的存贮结构</a:t>
            </a:r>
          </a:p>
          <a:p>
            <a:pPr>
              <a:lnSpc>
                <a:spcPct val="110000"/>
              </a:lnSpc>
              <a:spcBef>
                <a:spcPct val="10000"/>
              </a:spcBef>
              <a:buFont typeface="Wingdings" pitchFamily="2" charset="2"/>
              <a:buNone/>
            </a:pPr>
            <a:r>
              <a:rPr lang="en-US" altLang="zh-CN" sz="3200">
                <a:solidFill>
                  <a:srgbClr val="FFFF66"/>
                </a:solidFill>
                <a:latin typeface="宋体" pitchFamily="2" charset="-122"/>
              </a:rPr>
              <a:t>2</a:t>
            </a:r>
            <a:r>
              <a:rPr lang="zh-CN" altLang="en-US" sz="3200">
                <a:solidFill>
                  <a:srgbClr val="FFFF66"/>
                </a:solidFill>
                <a:latin typeface="宋体" pitchFamily="2" charset="-122"/>
              </a:rPr>
              <a:t>、孩子表示法</a:t>
            </a:r>
          </a:p>
          <a:p>
            <a:pPr>
              <a:lnSpc>
                <a:spcPct val="110000"/>
              </a:lnSpc>
              <a:spcBef>
                <a:spcPct val="10000"/>
              </a:spcBef>
              <a:buFont typeface="Wingdings" pitchFamily="2" charset="2"/>
              <a:buNone/>
            </a:pPr>
            <a:r>
              <a:rPr lang="zh-CN" altLang="en-US" sz="3200">
                <a:solidFill>
                  <a:srgbClr val="FFFFA5"/>
                </a:solidFill>
                <a:latin typeface="宋体" pitchFamily="2" charset="-122"/>
              </a:rPr>
              <a:t>	    通过保存树中每个结点的孩子结点的位置，表示树中结点之间的结构关系。</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5" name="Rectangle 11"/>
          <p:cNvSpPr>
            <a:spLocks noGrp="1" noChangeArrowheads="1"/>
          </p:cNvSpPr>
          <p:nvPr>
            <p:ph type="body" idx="1"/>
          </p:nvPr>
        </p:nvSpPr>
        <p:spPr/>
        <p:txBody>
          <a:bodyPr/>
          <a:lstStyle/>
          <a:p>
            <a:r>
              <a:rPr lang="zh-CN" altLang="en-US"/>
              <a:t>有序树：</a:t>
            </a:r>
          </a:p>
          <a:p>
            <a:pPr lvl="1"/>
            <a:r>
              <a:rPr lang="zh-CN" altLang="en-US"/>
              <a:t>子树之间存在确定的次序关系。</a:t>
            </a:r>
          </a:p>
          <a:p>
            <a:r>
              <a:rPr lang="zh-CN" altLang="en-US"/>
              <a:t>无序树：</a:t>
            </a:r>
          </a:p>
          <a:p>
            <a:pPr lvl="1"/>
            <a:r>
              <a:rPr lang="zh-CN" altLang="en-US"/>
              <a:t>子树之间不存在确定的次序关系。</a:t>
            </a:r>
          </a:p>
          <a:p>
            <a:endParaRPr lang="en-US" altLang="zh-CN"/>
          </a:p>
        </p:txBody>
      </p:sp>
      <p:sp>
        <p:nvSpPr>
          <p:cNvPr id="27" name="Rectangle 2"/>
          <p:cNvSpPr>
            <a:spLocks noGrp="1" noChangeArrowheads="1"/>
          </p:cNvSpPr>
          <p:nvPr>
            <p:ph type="title"/>
          </p:nvPr>
        </p:nvSpPr>
        <p:spPr>
          <a:xfrm>
            <a:off x="0" y="0"/>
            <a:ext cx="9144000" cy="685800"/>
          </a:xfrm>
        </p:spPr>
        <p:txBody>
          <a:bodyPr/>
          <a:lstStyle/>
          <a:p>
            <a:r>
              <a:rPr lang="en-US" altLang="zh-CN" sz="2800" dirty="0">
                <a:solidFill>
                  <a:srgbClr val="FFFF66"/>
                </a:solidFill>
              </a:rPr>
              <a:t>5.1 </a:t>
            </a:r>
            <a:r>
              <a:rPr lang="zh-CN" altLang="en-US" sz="2800" dirty="0">
                <a:solidFill>
                  <a:srgbClr val="FFFF66"/>
                </a:solidFill>
              </a:rPr>
              <a:t>树的定义与基本术语</a:t>
            </a:r>
          </a:p>
        </p:txBody>
      </p:sp>
      <p:grpSp>
        <p:nvGrpSpPr>
          <p:cNvPr id="28" name="Group 45"/>
          <p:cNvGrpSpPr>
            <a:grpSpLocks/>
          </p:cNvGrpSpPr>
          <p:nvPr/>
        </p:nvGrpSpPr>
        <p:grpSpPr bwMode="auto">
          <a:xfrm>
            <a:off x="2393950" y="3671887"/>
            <a:ext cx="4040188" cy="1935163"/>
            <a:chOff x="1584" y="2699"/>
            <a:chExt cx="2545" cy="1219"/>
          </a:xfrm>
        </p:grpSpPr>
        <p:sp>
          <p:nvSpPr>
            <p:cNvPr id="29" name="Oval 46"/>
            <p:cNvSpPr>
              <a:spLocks noChangeArrowheads="1"/>
            </p:cNvSpPr>
            <p:nvPr/>
          </p:nvSpPr>
          <p:spPr bwMode="auto">
            <a:xfrm>
              <a:off x="3829" y="3580"/>
              <a:ext cx="300" cy="309"/>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J</a:t>
              </a:r>
            </a:p>
          </p:txBody>
        </p:sp>
        <p:sp>
          <p:nvSpPr>
            <p:cNvPr id="30" name="Oval 47"/>
            <p:cNvSpPr>
              <a:spLocks noChangeArrowheads="1"/>
            </p:cNvSpPr>
            <p:nvPr/>
          </p:nvSpPr>
          <p:spPr bwMode="auto">
            <a:xfrm>
              <a:off x="3463"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I</a:t>
              </a:r>
            </a:p>
          </p:txBody>
        </p:sp>
        <p:sp>
          <p:nvSpPr>
            <p:cNvPr id="31" name="Oval 48"/>
            <p:cNvSpPr>
              <a:spLocks noChangeArrowheads="1"/>
            </p:cNvSpPr>
            <p:nvPr/>
          </p:nvSpPr>
          <p:spPr bwMode="auto">
            <a:xfrm>
              <a:off x="2631" y="2699"/>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A</a:t>
              </a:r>
            </a:p>
          </p:txBody>
        </p:sp>
        <p:sp>
          <p:nvSpPr>
            <p:cNvPr id="32" name="Oval 49"/>
            <p:cNvSpPr>
              <a:spLocks noChangeArrowheads="1"/>
            </p:cNvSpPr>
            <p:nvPr/>
          </p:nvSpPr>
          <p:spPr bwMode="auto">
            <a:xfrm>
              <a:off x="2631" y="3125"/>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C</a:t>
              </a:r>
            </a:p>
          </p:txBody>
        </p:sp>
        <p:sp>
          <p:nvSpPr>
            <p:cNvPr id="33" name="Oval 50"/>
            <p:cNvSpPr>
              <a:spLocks noChangeArrowheads="1"/>
            </p:cNvSpPr>
            <p:nvPr/>
          </p:nvSpPr>
          <p:spPr bwMode="auto">
            <a:xfrm>
              <a:off x="1896"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B</a:t>
              </a:r>
            </a:p>
          </p:txBody>
        </p:sp>
        <p:sp>
          <p:nvSpPr>
            <p:cNvPr id="34" name="Oval 51"/>
            <p:cNvSpPr>
              <a:spLocks noChangeArrowheads="1"/>
            </p:cNvSpPr>
            <p:nvPr/>
          </p:nvSpPr>
          <p:spPr bwMode="auto">
            <a:xfrm>
              <a:off x="3463"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D</a:t>
              </a:r>
            </a:p>
          </p:txBody>
        </p:sp>
        <p:sp>
          <p:nvSpPr>
            <p:cNvPr id="35" name="Oval 52"/>
            <p:cNvSpPr>
              <a:spLocks noChangeArrowheads="1"/>
            </p:cNvSpPr>
            <p:nvPr/>
          </p:nvSpPr>
          <p:spPr bwMode="auto">
            <a:xfrm>
              <a:off x="3092"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H</a:t>
              </a:r>
            </a:p>
          </p:txBody>
        </p:sp>
        <p:sp>
          <p:nvSpPr>
            <p:cNvPr id="36" name="Oval 53"/>
            <p:cNvSpPr>
              <a:spLocks noChangeArrowheads="1"/>
            </p:cNvSpPr>
            <p:nvPr/>
          </p:nvSpPr>
          <p:spPr bwMode="auto">
            <a:xfrm>
              <a:off x="2631" y="3582"/>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G</a:t>
              </a:r>
            </a:p>
          </p:txBody>
        </p:sp>
        <p:sp>
          <p:nvSpPr>
            <p:cNvPr id="37" name="Oval 54"/>
            <p:cNvSpPr>
              <a:spLocks noChangeArrowheads="1"/>
            </p:cNvSpPr>
            <p:nvPr/>
          </p:nvSpPr>
          <p:spPr bwMode="auto">
            <a:xfrm>
              <a:off x="2198" y="3608"/>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F</a:t>
              </a:r>
            </a:p>
          </p:txBody>
        </p:sp>
        <p:sp>
          <p:nvSpPr>
            <p:cNvPr id="38" name="Oval 55"/>
            <p:cNvSpPr>
              <a:spLocks noChangeArrowheads="1"/>
            </p:cNvSpPr>
            <p:nvPr/>
          </p:nvSpPr>
          <p:spPr bwMode="auto">
            <a:xfrm>
              <a:off x="1584" y="3608"/>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E</a:t>
              </a:r>
            </a:p>
          </p:txBody>
        </p:sp>
        <p:sp>
          <p:nvSpPr>
            <p:cNvPr id="39" name="Line 56"/>
            <p:cNvSpPr>
              <a:spLocks noChangeShapeType="1"/>
            </p:cNvSpPr>
            <p:nvPr/>
          </p:nvSpPr>
          <p:spPr bwMode="auto">
            <a:xfrm>
              <a:off x="2787" y="3003"/>
              <a:ext cx="0" cy="121"/>
            </a:xfrm>
            <a:prstGeom prst="line">
              <a:avLst/>
            </a:prstGeom>
            <a:noFill/>
            <a:ln w="28575" cap="rnd">
              <a:solidFill>
                <a:srgbClr val="00FFFF"/>
              </a:solidFill>
              <a:round/>
              <a:headEnd/>
              <a:tailEnd/>
            </a:ln>
            <a:effectLst/>
          </p:spPr>
          <p:txBody>
            <a:bodyPr wrap="none" anchor="ctr"/>
            <a:lstStyle/>
            <a:p>
              <a:endParaRPr lang="zh-CN" altLang="en-US"/>
            </a:p>
          </p:txBody>
        </p:sp>
        <p:sp>
          <p:nvSpPr>
            <p:cNvPr id="40" name="Line 57"/>
            <p:cNvSpPr>
              <a:spLocks noChangeShapeType="1"/>
            </p:cNvSpPr>
            <p:nvPr/>
          </p:nvSpPr>
          <p:spPr bwMode="auto">
            <a:xfrm flipH="1">
              <a:off x="2163" y="2881"/>
              <a:ext cx="468" cy="304"/>
            </a:xfrm>
            <a:prstGeom prst="line">
              <a:avLst/>
            </a:prstGeom>
            <a:noFill/>
            <a:ln w="28575" cap="rnd">
              <a:solidFill>
                <a:srgbClr val="00FFFF"/>
              </a:solidFill>
              <a:round/>
              <a:headEnd/>
              <a:tailEnd/>
            </a:ln>
            <a:effectLst/>
          </p:spPr>
          <p:txBody>
            <a:bodyPr wrap="none" anchor="ctr"/>
            <a:lstStyle/>
            <a:p>
              <a:endParaRPr lang="zh-CN" altLang="en-US"/>
            </a:p>
          </p:txBody>
        </p:sp>
        <p:sp>
          <p:nvSpPr>
            <p:cNvPr id="41" name="Line 58"/>
            <p:cNvSpPr>
              <a:spLocks noChangeShapeType="1"/>
            </p:cNvSpPr>
            <p:nvPr/>
          </p:nvSpPr>
          <p:spPr bwMode="auto">
            <a:xfrm flipH="1">
              <a:off x="1776" y="3384"/>
              <a:ext cx="15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42" name="Line 59"/>
            <p:cNvSpPr>
              <a:spLocks noChangeShapeType="1"/>
            </p:cNvSpPr>
            <p:nvPr/>
          </p:nvSpPr>
          <p:spPr bwMode="auto">
            <a:xfrm>
              <a:off x="2170" y="3384"/>
              <a:ext cx="134" cy="220"/>
            </a:xfrm>
            <a:prstGeom prst="line">
              <a:avLst/>
            </a:prstGeom>
            <a:noFill/>
            <a:ln w="28575" cap="rnd">
              <a:solidFill>
                <a:srgbClr val="00FFFF"/>
              </a:solidFill>
              <a:round/>
              <a:headEnd/>
              <a:tailEnd/>
            </a:ln>
            <a:effectLst/>
          </p:spPr>
          <p:txBody>
            <a:bodyPr wrap="none" anchor="ctr"/>
            <a:lstStyle/>
            <a:p>
              <a:endParaRPr lang="zh-CN" altLang="en-US"/>
            </a:p>
          </p:txBody>
        </p:sp>
        <p:sp>
          <p:nvSpPr>
            <p:cNvPr id="43" name="Line 60"/>
            <p:cNvSpPr>
              <a:spLocks noChangeShapeType="1"/>
            </p:cNvSpPr>
            <p:nvPr/>
          </p:nvSpPr>
          <p:spPr bwMode="auto">
            <a:xfrm>
              <a:off x="2787"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44" name="Line 61"/>
            <p:cNvSpPr>
              <a:spLocks noChangeShapeType="1"/>
            </p:cNvSpPr>
            <p:nvPr/>
          </p:nvSpPr>
          <p:spPr bwMode="auto">
            <a:xfrm>
              <a:off x="2928" y="2881"/>
              <a:ext cx="549" cy="342"/>
            </a:xfrm>
            <a:prstGeom prst="line">
              <a:avLst/>
            </a:prstGeom>
            <a:noFill/>
            <a:ln w="28575" cap="rnd">
              <a:solidFill>
                <a:srgbClr val="00FFFF"/>
              </a:solidFill>
              <a:round/>
              <a:headEnd/>
              <a:tailEnd/>
            </a:ln>
            <a:effectLst/>
          </p:spPr>
          <p:txBody>
            <a:bodyPr wrap="none" anchor="ctr"/>
            <a:lstStyle/>
            <a:p>
              <a:endParaRPr lang="zh-CN" altLang="en-US"/>
            </a:p>
          </p:txBody>
        </p:sp>
        <p:sp>
          <p:nvSpPr>
            <p:cNvPr id="45" name="Line 62"/>
            <p:cNvSpPr>
              <a:spLocks noChangeShapeType="1"/>
            </p:cNvSpPr>
            <p:nvPr/>
          </p:nvSpPr>
          <p:spPr bwMode="auto">
            <a:xfrm flipH="1">
              <a:off x="3318" y="3384"/>
              <a:ext cx="18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46" name="Line 63"/>
            <p:cNvSpPr>
              <a:spLocks noChangeShapeType="1"/>
            </p:cNvSpPr>
            <p:nvPr/>
          </p:nvSpPr>
          <p:spPr bwMode="auto">
            <a:xfrm>
              <a:off x="3619"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47" name="Line 64"/>
            <p:cNvSpPr>
              <a:spLocks noChangeShapeType="1"/>
            </p:cNvSpPr>
            <p:nvPr/>
          </p:nvSpPr>
          <p:spPr bwMode="auto">
            <a:xfrm>
              <a:off x="3744" y="3367"/>
              <a:ext cx="186" cy="220"/>
            </a:xfrm>
            <a:prstGeom prst="line">
              <a:avLst/>
            </a:prstGeom>
            <a:noFill/>
            <a:ln w="28575" cap="rnd">
              <a:solidFill>
                <a:srgbClr val="00FFFF"/>
              </a:solidFill>
              <a:round/>
              <a:headEnd/>
              <a:tailEnd/>
            </a:ln>
            <a:effectLst/>
          </p:spPr>
          <p:txBody>
            <a:bodyPr wrap="none" anchor="ctr"/>
            <a:lstStyle/>
            <a:p>
              <a:endParaRPr lang="zh-CN" altLang="en-US"/>
            </a:p>
          </p:txBody>
        </p:sp>
      </p:grpSp>
    </p:spTree>
  </p:cSld>
  <p:clrMapOvr>
    <a:masterClrMapping/>
  </p:clrMapOvr>
  <p:transition>
    <p:rand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6"/>
          <p:cNvSpPr>
            <a:spLocks noGrp="1"/>
          </p:cNvSpPr>
          <p:nvPr>
            <p:ph type="sldNum" sz="quarter" idx="11"/>
          </p:nvPr>
        </p:nvSpPr>
        <p:spPr/>
        <p:txBody>
          <a:bodyPr/>
          <a:lstStyle/>
          <a:p>
            <a:r>
              <a:rPr lang="zh-CN" altLang="en-US"/>
              <a:t>第 </a:t>
            </a:r>
            <a:fld id="{90E8D0BB-1478-4F49-8F7E-57D884B9973E}" type="slidenum">
              <a:rPr lang="zh-CN" altLang="en-US" b="1">
                <a:solidFill>
                  <a:srgbClr val="66CCFF"/>
                </a:solidFill>
              </a:rPr>
              <a:pPr/>
              <a:t>120</a:t>
            </a:fld>
            <a:r>
              <a:rPr lang="en-US" altLang="zh-CN" b="1"/>
              <a:t> </a:t>
            </a:r>
            <a:r>
              <a:rPr lang="zh-CN" altLang="en-US"/>
              <a:t>页</a:t>
            </a:r>
            <a:endParaRPr lang="zh-CN" altLang="en-US" sz="1800">
              <a:latin typeface="Arial" charset="0"/>
            </a:endParaRPr>
          </a:p>
        </p:txBody>
      </p:sp>
      <p:sp>
        <p:nvSpPr>
          <p:cNvPr id="1284098"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endParaRPr lang="en-US" altLang="zh-CN" i="0" dirty="0">
              <a:solidFill>
                <a:srgbClr val="FFFF66"/>
              </a:solidFill>
            </a:endParaRPr>
          </a:p>
        </p:txBody>
      </p:sp>
      <p:sp>
        <p:nvSpPr>
          <p:cNvPr id="1284099" name="Rectangle 3"/>
          <p:cNvSpPr>
            <a:spLocks noGrp="1" noChangeArrowheads="1"/>
          </p:cNvSpPr>
          <p:nvPr>
            <p:ph type="body" sz="half" idx="1"/>
          </p:nvPr>
        </p:nvSpPr>
        <p:spPr>
          <a:xfrm>
            <a:off x="228600" y="914400"/>
            <a:ext cx="8574088" cy="2514600"/>
          </a:xfrm>
        </p:spPr>
        <p:txBody>
          <a:bodyPr/>
          <a:lstStyle/>
          <a:p>
            <a:pPr>
              <a:lnSpc>
                <a:spcPct val="95000"/>
              </a:lnSpc>
              <a:spcBef>
                <a:spcPct val="0"/>
              </a:spcBef>
            </a:pPr>
            <a:r>
              <a:rPr lang="zh-CN" altLang="en-US" sz="3200">
                <a:solidFill>
                  <a:srgbClr val="66FF33"/>
                </a:solidFill>
                <a:latin typeface="宋体" pitchFamily="2" charset="-122"/>
              </a:rPr>
              <a:t>方法</a:t>
            </a:r>
            <a:r>
              <a:rPr lang="en-US" altLang="zh-CN" sz="3200">
                <a:solidFill>
                  <a:srgbClr val="66FF33"/>
                </a:solidFill>
                <a:latin typeface="宋体" pitchFamily="2" charset="-122"/>
              </a:rPr>
              <a:t>1</a:t>
            </a:r>
            <a:r>
              <a:rPr lang="zh-CN" altLang="en-US" sz="3200">
                <a:solidFill>
                  <a:srgbClr val="66FF33"/>
                </a:solidFill>
                <a:latin typeface="宋体" pitchFamily="2" charset="-122"/>
              </a:rPr>
              <a:t>：多重链表</a:t>
            </a:r>
            <a:r>
              <a:rPr lang="zh-CN" altLang="en-US" sz="3200">
                <a:solidFill>
                  <a:srgbClr val="FFFFA5"/>
                </a:solidFill>
                <a:latin typeface="宋体" pitchFamily="2" charset="-122"/>
              </a:rPr>
              <a:t>（类似二叉链表，采用多叉结点）</a:t>
            </a:r>
          </a:p>
          <a:p>
            <a:pPr>
              <a:lnSpc>
                <a:spcPct val="95000"/>
              </a:lnSpc>
              <a:spcBef>
                <a:spcPct val="0"/>
              </a:spcBef>
              <a:buFont typeface="Wingdings" pitchFamily="2" charset="2"/>
              <a:buNone/>
            </a:pPr>
            <a:r>
              <a:rPr lang="zh-CN" altLang="en-US" sz="3200">
                <a:solidFill>
                  <a:srgbClr val="FFFFA5"/>
                </a:solidFill>
                <a:latin typeface="宋体" pitchFamily="2" charset="-122"/>
              </a:rPr>
              <a:t>	    两种方式：</a:t>
            </a:r>
            <a:r>
              <a:rPr lang="zh-CN" altLang="en-US" sz="3200">
                <a:solidFill>
                  <a:srgbClr val="00FFFF"/>
                </a:solidFill>
                <a:latin typeface="宋体" pitchFamily="2" charset="-122"/>
              </a:rPr>
              <a:t>定长结点</a:t>
            </a:r>
            <a:r>
              <a:rPr lang="zh-CN" altLang="en-US" sz="3200">
                <a:solidFill>
                  <a:srgbClr val="FFFFA5"/>
                </a:solidFill>
                <a:latin typeface="宋体" pitchFamily="2" charset="-122"/>
              </a:rPr>
              <a:t> 和 </a:t>
            </a:r>
            <a:r>
              <a:rPr lang="zh-CN" altLang="en-US" sz="3200">
                <a:solidFill>
                  <a:srgbClr val="00FFFF"/>
                </a:solidFill>
                <a:latin typeface="宋体" pitchFamily="2" charset="-122"/>
              </a:rPr>
              <a:t>不定长结点</a:t>
            </a:r>
          </a:p>
          <a:p>
            <a:pPr>
              <a:lnSpc>
                <a:spcPct val="95000"/>
              </a:lnSpc>
              <a:spcBef>
                <a:spcPct val="0"/>
              </a:spcBef>
              <a:buFont typeface="Wingdings" pitchFamily="2" charset="2"/>
              <a:buNone/>
            </a:pPr>
            <a:r>
              <a:rPr lang="zh-CN" altLang="en-US" sz="3200">
                <a:latin typeface="宋体" pitchFamily="2" charset="-122"/>
              </a:rPr>
              <a:t>	    定长结点：</a:t>
            </a:r>
            <a:r>
              <a:rPr lang="zh-CN" altLang="en-US" sz="3200">
                <a:solidFill>
                  <a:schemeClr val="tx1"/>
                </a:solidFill>
                <a:latin typeface="宋体" pitchFamily="2" charset="-122"/>
              </a:rPr>
              <a:t>优点是结点结构一致，便于实现树的操作。缺点是浪费一些内存空间。</a:t>
            </a:r>
          </a:p>
        </p:txBody>
      </p:sp>
      <p:graphicFrame>
        <p:nvGraphicFramePr>
          <p:cNvPr id="1284218" name="Group 122"/>
          <p:cNvGraphicFramePr>
            <a:graphicFrameLocks noGrp="1"/>
          </p:cNvGraphicFramePr>
          <p:nvPr>
            <p:ph sz="quarter" idx="2"/>
          </p:nvPr>
        </p:nvGraphicFramePr>
        <p:xfrm>
          <a:off x="566738" y="3603625"/>
          <a:ext cx="6931025" cy="518160"/>
        </p:xfrm>
        <a:graphic>
          <a:graphicData uri="http://schemas.openxmlformats.org/drawingml/2006/table">
            <a:tbl>
              <a:tblPr/>
              <a:tblGrid>
                <a:gridCol w="990600">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gridCol w="1306512">
                  <a:extLst>
                    <a:ext uri="{9D8B030D-6E8A-4147-A177-3AD203B41FA5}">
                      <a16:colId xmlns:a16="http://schemas.microsoft.com/office/drawing/2014/main" val="20002"/>
                    </a:ext>
                  </a:extLst>
                </a:gridCol>
                <a:gridCol w="1812925">
                  <a:extLst>
                    <a:ext uri="{9D8B030D-6E8A-4147-A177-3AD203B41FA5}">
                      <a16:colId xmlns:a16="http://schemas.microsoft.com/office/drawing/2014/main" val="20003"/>
                    </a:ext>
                  </a:extLst>
                </a:gridCol>
                <a:gridCol w="1500188">
                  <a:extLst>
                    <a:ext uri="{9D8B030D-6E8A-4147-A177-3AD203B41FA5}">
                      <a16:colId xmlns:a16="http://schemas.microsoft.com/office/drawing/2014/main" val="20004"/>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FFFF00"/>
                          </a:solidFill>
                          <a:effectLst/>
                          <a:latin typeface="Arial" charset="0"/>
                          <a:ea typeface="宋体" pitchFamily="2" charset="-122"/>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FFFF00"/>
                          </a:solidFill>
                          <a:effectLst/>
                          <a:latin typeface="Arial" charset="0"/>
                          <a:ea typeface="宋体" pitchFamily="2" charset="-122"/>
                        </a:rPr>
                        <a:t>child1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FFFF00"/>
                          </a:solidFill>
                          <a:effectLst/>
                          <a:latin typeface="Arial" charset="0"/>
                          <a:ea typeface="宋体" pitchFamily="2" charset="-122"/>
                        </a:rPr>
                        <a:t>child2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FFFF00"/>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dirty="0" err="1">
                          <a:ln>
                            <a:noFill/>
                          </a:ln>
                          <a:solidFill>
                            <a:srgbClr val="FFFF00"/>
                          </a:solidFill>
                          <a:effectLst/>
                          <a:latin typeface="Arial" charset="0"/>
                          <a:ea typeface="宋体" pitchFamily="2" charset="-122"/>
                        </a:rPr>
                        <a:t>childd</a:t>
                      </a:r>
                      <a:endParaRPr kumimoji="1" lang="en-US" altLang="zh-CN" sz="2800" b="1" i="0" u="none" strike="noStrike" cap="none" normalizeH="0" baseline="0" dirty="0">
                        <a:ln>
                          <a:noFill/>
                        </a:ln>
                        <a:solidFill>
                          <a:srgbClr val="FFFF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84100" name="Rectangle 4"/>
          <p:cNvSpPr>
            <a:spLocks noChangeArrowheads="1"/>
          </p:cNvSpPr>
          <p:nvPr/>
        </p:nvSpPr>
        <p:spPr bwMode="auto">
          <a:xfrm>
            <a:off x="250825" y="4464050"/>
            <a:ext cx="8731250" cy="1079500"/>
          </a:xfrm>
          <a:prstGeom prst="rect">
            <a:avLst/>
          </a:prstGeom>
          <a:noFill/>
          <a:ln w="9525">
            <a:noFill/>
            <a:miter lim="800000"/>
            <a:headEnd/>
            <a:tailEnd/>
          </a:ln>
          <a:effectLst/>
        </p:spPr>
        <p:txBody>
          <a:bodyPr lIns="92075" tIns="46038" rIns="92075" bIns="46038"/>
          <a:lstStyle/>
          <a:p>
            <a:pPr marL="342900" indent="-342900" algn="l" eaLnBrk="1" hangingPunct="1">
              <a:lnSpc>
                <a:spcPct val="95000"/>
              </a:lnSpc>
              <a:spcBef>
                <a:spcPct val="0"/>
              </a:spcBef>
              <a:buClr>
                <a:srgbClr val="FFFF00"/>
              </a:buClr>
              <a:buSzPct val="70000"/>
              <a:buFont typeface="Wingdings" pitchFamily="2" charset="2"/>
              <a:buNone/>
            </a:pPr>
            <a:r>
              <a:rPr lang="zh-CN" altLang="en-US" sz="3200">
                <a:solidFill>
                  <a:srgbClr val="FFFF00"/>
                </a:solidFill>
                <a:latin typeface="宋体" pitchFamily="2" charset="-122"/>
              </a:rPr>
              <a:t>	    不定长结点：</a:t>
            </a:r>
            <a:r>
              <a:rPr lang="zh-CN" altLang="en-US" sz="3200">
                <a:latin typeface="宋体" pitchFamily="2" charset="-122"/>
              </a:rPr>
              <a:t>优点是节省内存空间。缺点是不定长的结点会使一些操作实现变复杂。</a:t>
            </a:r>
          </a:p>
        </p:txBody>
      </p:sp>
      <p:graphicFrame>
        <p:nvGraphicFramePr>
          <p:cNvPr id="1284203" name="Group 107"/>
          <p:cNvGraphicFramePr>
            <a:graphicFrameLocks noGrp="1"/>
          </p:cNvGraphicFramePr>
          <p:nvPr>
            <p:ph sz="quarter" idx="3"/>
          </p:nvPr>
        </p:nvGraphicFramePr>
        <p:xfrm>
          <a:off x="611188" y="5768975"/>
          <a:ext cx="8235950" cy="518160"/>
        </p:xfrm>
        <a:graphic>
          <a:graphicData uri="http://schemas.openxmlformats.org/drawingml/2006/table">
            <a:tbl>
              <a:tblPr/>
              <a:tblGrid>
                <a:gridCol w="1035050">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gridCol w="1350963">
                  <a:extLst>
                    <a:ext uri="{9D8B030D-6E8A-4147-A177-3AD203B41FA5}">
                      <a16:colId xmlns:a16="http://schemas.microsoft.com/office/drawing/2014/main" val="20002"/>
                    </a:ext>
                  </a:extLst>
                </a:gridCol>
                <a:gridCol w="1395412">
                  <a:extLst>
                    <a:ext uri="{9D8B030D-6E8A-4147-A177-3AD203B41FA5}">
                      <a16:colId xmlns:a16="http://schemas.microsoft.com/office/drawing/2014/main" val="20003"/>
                    </a:ext>
                  </a:extLst>
                </a:gridCol>
                <a:gridCol w="1574800">
                  <a:extLst>
                    <a:ext uri="{9D8B030D-6E8A-4147-A177-3AD203B41FA5}">
                      <a16:colId xmlns:a16="http://schemas.microsoft.com/office/drawing/2014/main" val="20004"/>
                    </a:ext>
                  </a:extLst>
                </a:gridCol>
                <a:gridCol w="1439863">
                  <a:extLst>
                    <a:ext uri="{9D8B030D-6E8A-4147-A177-3AD203B41FA5}">
                      <a16:colId xmlns:a16="http://schemas.microsoft.com/office/drawing/2014/main" val="20005"/>
                    </a:ext>
                  </a:extLst>
                </a:gridCol>
              </a:tblGrid>
              <a:tr h="495300">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FFFF00"/>
                          </a:solidFill>
                          <a:effectLst/>
                          <a:latin typeface="Arial" charset="0"/>
                          <a:ea typeface="宋体" pitchFamily="2" charset="-122"/>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66FF33"/>
                          </a:solidFill>
                          <a:effectLst/>
                          <a:latin typeface="Arial" charset="0"/>
                          <a:ea typeface="宋体" pitchFamily="2" charset="-122"/>
                        </a:rPr>
                        <a:t>degree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FFFF00"/>
                          </a:solidFill>
                          <a:effectLst/>
                          <a:latin typeface="Arial" charset="0"/>
                          <a:ea typeface="宋体" pitchFamily="2" charset="-122"/>
                        </a:rPr>
                        <a:t>child1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FFFF00"/>
                          </a:solidFill>
                          <a:effectLst/>
                          <a:latin typeface="Arial" charset="0"/>
                          <a:ea typeface="宋体" pitchFamily="2" charset="-122"/>
                        </a:rPr>
                        <a:t>child2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FFFF00"/>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FF00"/>
                        </a:buClr>
                        <a:buSzPct val="70000"/>
                        <a:buFont typeface="Wingdings" pitchFamily="2" charset="2"/>
                        <a:buNone/>
                        <a:tabLst/>
                      </a:pPr>
                      <a:r>
                        <a:rPr kumimoji="1" lang="en-US" altLang="zh-CN" sz="2800" b="1" i="0" u="none" strike="noStrike" cap="none" normalizeH="0" baseline="0">
                          <a:ln>
                            <a:noFill/>
                          </a:ln>
                          <a:solidFill>
                            <a:srgbClr val="FFFF00"/>
                          </a:solidFill>
                          <a:effectLst/>
                          <a:latin typeface="Arial" charset="0"/>
                          <a:ea typeface="宋体" pitchFamily="2" charset="-122"/>
                        </a:rPr>
                        <a:t>childd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40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42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8410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4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099" grpId="0" uiExpand="1" build="p"/>
      <p:bldP spid="1284100"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4D24336B-72FD-4D05-9738-A6BCBD95C96F}" type="slidenum">
              <a:rPr lang="zh-CN" altLang="en-US" b="1">
                <a:solidFill>
                  <a:srgbClr val="66CCFF"/>
                </a:solidFill>
              </a:rPr>
              <a:pPr/>
              <a:t>121</a:t>
            </a:fld>
            <a:r>
              <a:rPr lang="en-US" altLang="zh-CN" b="1"/>
              <a:t> </a:t>
            </a:r>
            <a:r>
              <a:rPr lang="zh-CN" altLang="en-US"/>
              <a:t>页</a:t>
            </a:r>
            <a:endParaRPr lang="zh-CN" altLang="en-US" sz="1800">
              <a:latin typeface="Arial" charset="0"/>
            </a:endParaRPr>
          </a:p>
        </p:txBody>
      </p:sp>
      <p:sp>
        <p:nvSpPr>
          <p:cNvPr id="1282050"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endParaRPr lang="en-US" altLang="zh-CN" i="0" dirty="0">
              <a:solidFill>
                <a:srgbClr val="FFFF66"/>
              </a:solidFill>
            </a:endParaRPr>
          </a:p>
        </p:txBody>
      </p:sp>
      <p:sp>
        <p:nvSpPr>
          <p:cNvPr id="1282051" name="Rectangle 3"/>
          <p:cNvSpPr>
            <a:spLocks noGrp="1" noChangeArrowheads="1"/>
          </p:cNvSpPr>
          <p:nvPr>
            <p:ph type="body" idx="1"/>
          </p:nvPr>
        </p:nvSpPr>
        <p:spPr>
          <a:xfrm>
            <a:off x="206375" y="773113"/>
            <a:ext cx="8686800" cy="5761037"/>
          </a:xfrm>
        </p:spPr>
        <p:txBody>
          <a:bodyPr/>
          <a:lstStyle/>
          <a:p>
            <a:pPr>
              <a:lnSpc>
                <a:spcPct val="110000"/>
              </a:lnSpc>
              <a:spcBef>
                <a:spcPct val="10000"/>
              </a:spcBef>
            </a:pPr>
            <a:r>
              <a:rPr lang="zh-CN" altLang="en-US">
                <a:solidFill>
                  <a:srgbClr val="66FF33"/>
                </a:solidFill>
                <a:latin typeface="宋体" pitchFamily="2" charset="-122"/>
              </a:rPr>
              <a:t>方式</a:t>
            </a:r>
            <a:r>
              <a:rPr lang="en-US" altLang="zh-CN">
                <a:solidFill>
                  <a:srgbClr val="66FF33"/>
                </a:solidFill>
                <a:latin typeface="宋体" pitchFamily="2" charset="-122"/>
              </a:rPr>
              <a:t>2：</a:t>
            </a:r>
            <a:r>
              <a:rPr lang="zh-CN" altLang="en-US">
                <a:solidFill>
                  <a:srgbClr val="66FF33"/>
                </a:solidFill>
                <a:latin typeface="宋体" pitchFamily="2" charset="-122"/>
              </a:rPr>
              <a:t>孩子链表</a:t>
            </a:r>
          </a:p>
          <a:p>
            <a:pPr>
              <a:lnSpc>
                <a:spcPct val="110000"/>
              </a:lnSpc>
              <a:spcBef>
                <a:spcPct val="10000"/>
              </a:spcBef>
              <a:buFont typeface="Wingdings" pitchFamily="2" charset="2"/>
              <a:buNone/>
            </a:pPr>
            <a:r>
              <a:rPr lang="zh-CN" altLang="en-US" sz="3200">
                <a:solidFill>
                  <a:schemeClr val="tx1"/>
                </a:solidFill>
                <a:latin typeface="宋体" pitchFamily="2" charset="-122"/>
              </a:rPr>
              <a:t>	    将树中的每个结点的孩子排列起来，看成一个线性表，采用线性链表进行存贮。</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4"/>
          <p:cNvSpPr>
            <a:spLocks noGrp="1"/>
          </p:cNvSpPr>
          <p:nvPr>
            <p:ph type="sldNum" sz="quarter" idx="11"/>
          </p:nvPr>
        </p:nvSpPr>
        <p:spPr/>
        <p:txBody>
          <a:bodyPr/>
          <a:lstStyle/>
          <a:p>
            <a:r>
              <a:rPr lang="zh-CN" altLang="en-US"/>
              <a:t>第 </a:t>
            </a:r>
            <a:fld id="{7EAD61ED-A9F7-4FD9-BD04-2B3CDB05CD2E}" type="slidenum">
              <a:rPr lang="zh-CN" altLang="en-US" b="1">
                <a:solidFill>
                  <a:srgbClr val="66CCFF"/>
                </a:solidFill>
              </a:rPr>
              <a:pPr/>
              <a:t>122</a:t>
            </a:fld>
            <a:r>
              <a:rPr lang="en-US" altLang="zh-CN" b="1"/>
              <a:t> </a:t>
            </a:r>
            <a:r>
              <a:rPr lang="zh-CN" altLang="en-US"/>
              <a:t>页</a:t>
            </a:r>
            <a:endParaRPr lang="zh-CN" altLang="en-US" sz="1800">
              <a:latin typeface="Arial" charset="0"/>
            </a:endParaRPr>
          </a:p>
        </p:txBody>
      </p:sp>
      <p:sp>
        <p:nvSpPr>
          <p:cNvPr id="1114114"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114115" name="Rectangle 3"/>
          <p:cNvSpPr>
            <a:spLocks noGrp="1" noChangeArrowheads="1"/>
          </p:cNvSpPr>
          <p:nvPr>
            <p:ph type="body" idx="1"/>
          </p:nvPr>
        </p:nvSpPr>
        <p:spPr>
          <a:xfrm>
            <a:off x="206375" y="728663"/>
            <a:ext cx="8731250" cy="809625"/>
          </a:xfrm>
        </p:spPr>
        <p:txBody>
          <a:bodyPr/>
          <a:lstStyle/>
          <a:p>
            <a:r>
              <a:rPr lang="zh-CN" altLang="en-US" sz="3200">
                <a:solidFill>
                  <a:srgbClr val="FFFF66"/>
                </a:solidFill>
              </a:rPr>
              <a:t>孩子链表表示法</a:t>
            </a:r>
          </a:p>
        </p:txBody>
      </p:sp>
      <p:grpSp>
        <p:nvGrpSpPr>
          <p:cNvPr id="1114202" name="Group 90"/>
          <p:cNvGrpSpPr>
            <a:grpSpLocks/>
          </p:cNvGrpSpPr>
          <p:nvPr/>
        </p:nvGrpSpPr>
        <p:grpSpPr bwMode="auto">
          <a:xfrm>
            <a:off x="385763" y="1768475"/>
            <a:ext cx="2476500" cy="3886200"/>
            <a:chOff x="243" y="1114"/>
            <a:chExt cx="1560" cy="2448"/>
          </a:xfrm>
        </p:grpSpPr>
        <p:sp>
          <p:nvSpPr>
            <p:cNvPr id="1114117" name="Oval 5"/>
            <p:cNvSpPr>
              <a:spLocks noChangeArrowheads="1"/>
            </p:cNvSpPr>
            <p:nvPr/>
          </p:nvSpPr>
          <p:spPr bwMode="auto">
            <a:xfrm>
              <a:off x="839" y="1114"/>
              <a:ext cx="368"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A</a:t>
              </a:r>
            </a:p>
          </p:txBody>
        </p:sp>
        <p:sp>
          <p:nvSpPr>
            <p:cNvPr id="1114119" name="Oval 7"/>
            <p:cNvSpPr>
              <a:spLocks noChangeArrowheads="1"/>
            </p:cNvSpPr>
            <p:nvPr/>
          </p:nvSpPr>
          <p:spPr bwMode="auto">
            <a:xfrm>
              <a:off x="839" y="1773"/>
              <a:ext cx="368"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C</a:t>
              </a:r>
            </a:p>
          </p:txBody>
        </p:sp>
        <p:sp>
          <p:nvSpPr>
            <p:cNvPr id="1114120" name="Oval 8"/>
            <p:cNvSpPr>
              <a:spLocks noChangeArrowheads="1"/>
            </p:cNvSpPr>
            <p:nvPr/>
          </p:nvSpPr>
          <p:spPr bwMode="auto">
            <a:xfrm>
              <a:off x="243" y="1773"/>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B</a:t>
              </a:r>
            </a:p>
          </p:txBody>
        </p:sp>
        <p:sp>
          <p:nvSpPr>
            <p:cNvPr id="1114121" name="Oval 9"/>
            <p:cNvSpPr>
              <a:spLocks noChangeArrowheads="1"/>
            </p:cNvSpPr>
            <p:nvPr/>
          </p:nvSpPr>
          <p:spPr bwMode="auto">
            <a:xfrm>
              <a:off x="1436" y="1773"/>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D</a:t>
              </a:r>
            </a:p>
          </p:txBody>
        </p:sp>
        <p:sp>
          <p:nvSpPr>
            <p:cNvPr id="1114122" name="Oval 10"/>
            <p:cNvSpPr>
              <a:spLocks noChangeArrowheads="1"/>
            </p:cNvSpPr>
            <p:nvPr/>
          </p:nvSpPr>
          <p:spPr bwMode="auto">
            <a:xfrm>
              <a:off x="610" y="2479"/>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E</a:t>
              </a:r>
            </a:p>
          </p:txBody>
        </p:sp>
        <p:sp>
          <p:nvSpPr>
            <p:cNvPr id="1114123" name="Oval 11"/>
            <p:cNvSpPr>
              <a:spLocks noChangeArrowheads="1"/>
            </p:cNvSpPr>
            <p:nvPr/>
          </p:nvSpPr>
          <p:spPr bwMode="auto">
            <a:xfrm>
              <a:off x="1151" y="2492"/>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F</a:t>
              </a:r>
            </a:p>
          </p:txBody>
        </p:sp>
        <p:sp>
          <p:nvSpPr>
            <p:cNvPr id="1114124" name="Oval 12"/>
            <p:cNvSpPr>
              <a:spLocks noChangeArrowheads="1"/>
            </p:cNvSpPr>
            <p:nvPr/>
          </p:nvSpPr>
          <p:spPr bwMode="auto">
            <a:xfrm>
              <a:off x="1161" y="3185"/>
              <a:ext cx="367" cy="377"/>
            </a:xfrm>
            <a:prstGeom prst="ellipse">
              <a:avLst/>
            </a:prstGeom>
            <a:noFill/>
            <a:ln w="12700" cap="sq">
              <a:solidFill>
                <a:schemeClr val="tx1"/>
              </a:solidFill>
              <a:round/>
              <a:headEnd type="none" w="sm" len="sm"/>
              <a:tailEnd type="none" w="sm" len="sm"/>
            </a:ln>
            <a:effectLst/>
          </p:spPr>
          <p:txBody>
            <a:bodyPr wrap="none" anchor="ctr"/>
            <a:lstStyle/>
            <a:p>
              <a:r>
                <a:rPr lang="en-US" altLang="zh-CN" sz="2800"/>
                <a:t>G</a:t>
              </a:r>
            </a:p>
          </p:txBody>
        </p:sp>
        <p:sp>
          <p:nvSpPr>
            <p:cNvPr id="1114131" name="Line 19"/>
            <p:cNvSpPr>
              <a:spLocks noChangeShapeType="1"/>
            </p:cNvSpPr>
            <p:nvPr/>
          </p:nvSpPr>
          <p:spPr bwMode="auto">
            <a:xfrm>
              <a:off x="1023" y="1491"/>
              <a:ext cx="0" cy="28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114132" name="Line 20"/>
            <p:cNvSpPr>
              <a:spLocks noChangeShapeType="1"/>
            </p:cNvSpPr>
            <p:nvPr/>
          </p:nvSpPr>
          <p:spPr bwMode="auto">
            <a:xfrm>
              <a:off x="1207" y="1396"/>
              <a:ext cx="367" cy="377"/>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114133" name="Line 21"/>
            <p:cNvSpPr>
              <a:spLocks noChangeShapeType="1"/>
            </p:cNvSpPr>
            <p:nvPr/>
          </p:nvSpPr>
          <p:spPr bwMode="auto">
            <a:xfrm flipH="1">
              <a:off x="499" y="1443"/>
              <a:ext cx="397" cy="34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114134" name="Line 22"/>
            <p:cNvSpPr>
              <a:spLocks noChangeShapeType="1"/>
            </p:cNvSpPr>
            <p:nvPr/>
          </p:nvSpPr>
          <p:spPr bwMode="auto">
            <a:xfrm flipH="1">
              <a:off x="810" y="2132"/>
              <a:ext cx="142" cy="34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114135" name="Line 23"/>
            <p:cNvSpPr>
              <a:spLocks noChangeShapeType="1"/>
            </p:cNvSpPr>
            <p:nvPr/>
          </p:nvSpPr>
          <p:spPr bwMode="auto">
            <a:xfrm>
              <a:off x="1122" y="2132"/>
              <a:ext cx="199" cy="36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114136" name="Line 24"/>
            <p:cNvSpPr>
              <a:spLocks noChangeShapeType="1"/>
            </p:cNvSpPr>
            <p:nvPr/>
          </p:nvSpPr>
          <p:spPr bwMode="auto">
            <a:xfrm flipH="1">
              <a:off x="1349" y="2869"/>
              <a:ext cx="0" cy="31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grpSp>
      <p:sp>
        <p:nvSpPr>
          <p:cNvPr id="1114148" name="Text Box 36"/>
          <p:cNvSpPr txBox="1">
            <a:spLocks noChangeArrowheads="1"/>
          </p:cNvSpPr>
          <p:nvPr/>
        </p:nvSpPr>
        <p:spPr bwMode="auto">
          <a:xfrm>
            <a:off x="5788025" y="5467350"/>
            <a:ext cx="857250" cy="1079500"/>
          </a:xfrm>
          <a:prstGeom prst="rect">
            <a:avLst/>
          </a:prstGeom>
          <a:noFill/>
          <a:ln w="12700" cap="sq">
            <a:solidFill>
              <a:srgbClr val="66FF33"/>
            </a:solid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3200"/>
              <a:t>r=0</a:t>
            </a:r>
          </a:p>
          <a:p>
            <a:pPr algn="l" eaLnBrk="1" hangingPunct="1">
              <a:spcBef>
                <a:spcPct val="0"/>
              </a:spcBef>
              <a:buClrTx/>
              <a:buFontTx/>
              <a:buNone/>
            </a:pPr>
            <a:r>
              <a:rPr lang="en-US" altLang="zh-CN" sz="3200"/>
              <a:t>n=7</a:t>
            </a:r>
          </a:p>
        </p:txBody>
      </p:sp>
      <p:sp>
        <p:nvSpPr>
          <p:cNvPr id="1114149" name="Text Box 37"/>
          <p:cNvSpPr txBox="1">
            <a:spLocks noChangeArrowheads="1"/>
          </p:cNvSpPr>
          <p:nvPr/>
        </p:nvSpPr>
        <p:spPr bwMode="auto">
          <a:xfrm>
            <a:off x="3527425" y="1143000"/>
            <a:ext cx="3386138" cy="641350"/>
          </a:xfrm>
          <a:prstGeom prst="rect">
            <a:avLst/>
          </a:prstGeom>
          <a:noFill/>
          <a:ln w="12700" cap="sq">
            <a:noFill/>
            <a:miter lim="800000"/>
            <a:headEnd type="none" w="sm" len="sm"/>
            <a:tailEnd type="none" w="sm" len="sm"/>
          </a:ln>
          <a:effectLst/>
        </p:spPr>
        <p:txBody>
          <a:bodyPr>
            <a:spAutoFit/>
          </a:bodyPr>
          <a:lstStyle/>
          <a:p>
            <a:pPr algn="l" eaLnBrk="1" hangingPunct="1">
              <a:spcBef>
                <a:spcPct val="50000"/>
              </a:spcBef>
              <a:buClrTx/>
              <a:buFontTx/>
              <a:buNone/>
            </a:pPr>
            <a:r>
              <a:rPr lang="zh-CN" altLang="en-US" sz="3600" b="0">
                <a:solidFill>
                  <a:srgbClr val="00FFFF"/>
                </a:solidFill>
              </a:rPr>
              <a:t> </a:t>
            </a:r>
            <a:r>
              <a:rPr lang="en-US" altLang="zh-CN" sz="3600" b="0">
                <a:solidFill>
                  <a:srgbClr val="00FFFF"/>
                </a:solidFill>
              </a:rPr>
              <a:t>data   firstchild</a:t>
            </a:r>
            <a:endParaRPr lang="en-US" altLang="zh-CN" b="0">
              <a:solidFill>
                <a:srgbClr val="00FFFF"/>
              </a:solidFill>
            </a:endParaRPr>
          </a:p>
        </p:txBody>
      </p:sp>
      <p:grpSp>
        <p:nvGrpSpPr>
          <p:cNvPr id="1114150" name="Group 38"/>
          <p:cNvGrpSpPr>
            <a:grpSpLocks/>
          </p:cNvGrpSpPr>
          <p:nvPr/>
        </p:nvGrpSpPr>
        <p:grpSpPr bwMode="auto">
          <a:xfrm>
            <a:off x="3222625" y="1763713"/>
            <a:ext cx="2362200" cy="4800600"/>
            <a:chOff x="2256" y="1104"/>
            <a:chExt cx="1488" cy="3024"/>
          </a:xfrm>
        </p:grpSpPr>
        <p:sp>
          <p:nvSpPr>
            <p:cNvPr id="1114151" name="Text Box 39"/>
            <p:cNvSpPr txBox="1">
              <a:spLocks noChangeArrowheads="1"/>
            </p:cNvSpPr>
            <p:nvPr/>
          </p:nvSpPr>
          <p:spPr bwMode="auto">
            <a:xfrm>
              <a:off x="2256" y="1104"/>
              <a:ext cx="830" cy="3012"/>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4400" b="0">
                  <a:solidFill>
                    <a:srgbClr val="00FFFF"/>
                  </a:solidFill>
                </a:rPr>
                <a:t>0</a:t>
              </a:r>
              <a:r>
                <a:rPr lang="en-US" altLang="zh-CN" sz="4400" b="0"/>
                <a:t>   </a:t>
              </a:r>
              <a:r>
                <a:rPr lang="en-US" altLang="zh-CN" sz="4400"/>
                <a:t>A</a:t>
              </a:r>
              <a:endParaRPr lang="en-US" altLang="zh-CN" sz="4400" b="0"/>
            </a:p>
            <a:p>
              <a:pPr algn="l" eaLnBrk="1" hangingPunct="1">
                <a:spcBef>
                  <a:spcPct val="0"/>
                </a:spcBef>
                <a:buClrTx/>
                <a:buFontTx/>
                <a:buNone/>
              </a:pPr>
              <a:r>
                <a:rPr lang="en-US" altLang="zh-CN" sz="4400" b="0">
                  <a:solidFill>
                    <a:srgbClr val="00FFFF"/>
                  </a:solidFill>
                </a:rPr>
                <a:t>1</a:t>
              </a:r>
              <a:r>
                <a:rPr lang="en-US" altLang="zh-CN" sz="4400" b="0"/>
                <a:t>   </a:t>
              </a:r>
              <a:r>
                <a:rPr lang="en-US" altLang="zh-CN" sz="4400"/>
                <a:t>B</a:t>
              </a:r>
              <a:endParaRPr lang="en-US" altLang="zh-CN" sz="4400" b="0"/>
            </a:p>
            <a:p>
              <a:pPr algn="l" eaLnBrk="1" hangingPunct="1">
                <a:spcBef>
                  <a:spcPct val="0"/>
                </a:spcBef>
                <a:buClrTx/>
                <a:buFontTx/>
                <a:buNone/>
              </a:pPr>
              <a:r>
                <a:rPr lang="en-US" altLang="zh-CN" sz="4400" b="0">
                  <a:solidFill>
                    <a:srgbClr val="00FFFF"/>
                  </a:solidFill>
                </a:rPr>
                <a:t>2</a:t>
              </a:r>
              <a:r>
                <a:rPr lang="en-US" altLang="zh-CN" sz="4400" b="0">
                  <a:solidFill>
                    <a:srgbClr val="990033"/>
                  </a:solidFill>
                </a:rPr>
                <a:t>  </a:t>
              </a:r>
              <a:r>
                <a:rPr lang="en-US" altLang="zh-CN" sz="4400" b="0"/>
                <a:t> </a:t>
              </a:r>
              <a:r>
                <a:rPr lang="en-US" altLang="zh-CN" sz="4400"/>
                <a:t>C</a:t>
              </a:r>
              <a:endParaRPr lang="en-US" altLang="zh-CN" sz="4400" b="0"/>
            </a:p>
            <a:p>
              <a:pPr algn="l" eaLnBrk="1" hangingPunct="1">
                <a:spcBef>
                  <a:spcPct val="0"/>
                </a:spcBef>
                <a:buClrTx/>
                <a:buFontTx/>
                <a:buNone/>
              </a:pPr>
              <a:r>
                <a:rPr lang="en-US" altLang="zh-CN" sz="4400" b="0">
                  <a:solidFill>
                    <a:srgbClr val="00FFFF"/>
                  </a:solidFill>
                </a:rPr>
                <a:t>3</a:t>
              </a:r>
              <a:r>
                <a:rPr lang="en-US" altLang="zh-CN" sz="4400" b="0"/>
                <a:t>   </a:t>
              </a:r>
              <a:r>
                <a:rPr lang="en-US" altLang="zh-CN" sz="4400"/>
                <a:t>D</a:t>
              </a:r>
              <a:endParaRPr lang="en-US" altLang="zh-CN" sz="4400" b="0"/>
            </a:p>
            <a:p>
              <a:pPr algn="l" eaLnBrk="1" hangingPunct="1">
                <a:spcBef>
                  <a:spcPct val="0"/>
                </a:spcBef>
                <a:buClrTx/>
                <a:buFontTx/>
                <a:buNone/>
              </a:pPr>
              <a:r>
                <a:rPr lang="en-US" altLang="zh-CN" sz="4400" b="0">
                  <a:solidFill>
                    <a:srgbClr val="00FFFF"/>
                  </a:solidFill>
                </a:rPr>
                <a:t>4 </a:t>
              </a:r>
              <a:r>
                <a:rPr lang="en-US" altLang="zh-CN" sz="4400" b="0"/>
                <a:t>  </a:t>
              </a:r>
              <a:r>
                <a:rPr lang="en-US" altLang="zh-CN" sz="4400"/>
                <a:t>F</a:t>
              </a:r>
              <a:endParaRPr lang="en-US" altLang="zh-CN" sz="4400" b="0"/>
            </a:p>
            <a:p>
              <a:pPr algn="l" eaLnBrk="1" hangingPunct="1">
                <a:spcBef>
                  <a:spcPct val="0"/>
                </a:spcBef>
                <a:buClrTx/>
                <a:buFontTx/>
                <a:buNone/>
              </a:pPr>
              <a:r>
                <a:rPr lang="en-US" altLang="zh-CN" sz="4400" b="0">
                  <a:solidFill>
                    <a:srgbClr val="00FFFF"/>
                  </a:solidFill>
                </a:rPr>
                <a:t>5</a:t>
              </a:r>
              <a:r>
                <a:rPr lang="en-US" altLang="zh-CN" sz="4400" b="0"/>
                <a:t>   </a:t>
              </a:r>
              <a:r>
                <a:rPr lang="en-US" altLang="zh-CN" sz="4400"/>
                <a:t>E</a:t>
              </a:r>
              <a:endParaRPr lang="en-US" altLang="zh-CN" sz="4400" b="0"/>
            </a:p>
            <a:p>
              <a:pPr algn="l" eaLnBrk="1" hangingPunct="1">
                <a:spcBef>
                  <a:spcPct val="0"/>
                </a:spcBef>
                <a:buClrTx/>
                <a:buFontTx/>
                <a:buNone/>
              </a:pPr>
              <a:r>
                <a:rPr lang="en-US" altLang="zh-CN" sz="4400" b="0">
                  <a:solidFill>
                    <a:srgbClr val="00FFFF"/>
                  </a:solidFill>
                </a:rPr>
                <a:t>6</a:t>
              </a:r>
              <a:r>
                <a:rPr lang="en-US" altLang="zh-CN" sz="4400" b="0"/>
                <a:t>   </a:t>
              </a:r>
              <a:r>
                <a:rPr lang="en-US" altLang="zh-CN" sz="4400"/>
                <a:t>G</a:t>
              </a:r>
              <a:endParaRPr lang="en-US" altLang="zh-CN" b="0"/>
            </a:p>
          </p:txBody>
        </p:sp>
        <p:sp>
          <p:nvSpPr>
            <p:cNvPr id="1114152" name="Rectangle 40"/>
            <p:cNvSpPr>
              <a:spLocks noChangeArrowheads="1"/>
            </p:cNvSpPr>
            <p:nvPr/>
          </p:nvSpPr>
          <p:spPr bwMode="auto">
            <a:xfrm>
              <a:off x="2544" y="1152"/>
              <a:ext cx="1200" cy="2976"/>
            </a:xfrm>
            <a:prstGeom prst="rect">
              <a:avLst/>
            </a:prstGeom>
            <a:noFill/>
            <a:ln w="12700" cap="sq">
              <a:solidFill>
                <a:srgbClr val="FFFF00"/>
              </a:solidFill>
              <a:miter lim="800000"/>
              <a:headEnd type="none" w="sm" len="sm"/>
              <a:tailEnd type="none" w="sm" len="sm"/>
            </a:ln>
            <a:effectLst/>
          </p:spPr>
          <p:txBody>
            <a:bodyPr wrap="none" anchor="ctr"/>
            <a:lstStyle/>
            <a:p>
              <a:endParaRPr lang="zh-CN" altLang="en-US"/>
            </a:p>
          </p:txBody>
        </p:sp>
        <p:sp>
          <p:nvSpPr>
            <p:cNvPr id="1114153" name="Line 41"/>
            <p:cNvSpPr>
              <a:spLocks noChangeShapeType="1"/>
            </p:cNvSpPr>
            <p:nvPr/>
          </p:nvSpPr>
          <p:spPr bwMode="auto">
            <a:xfrm>
              <a:off x="2544" y="1536"/>
              <a:ext cx="1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54" name="Line 42"/>
            <p:cNvSpPr>
              <a:spLocks noChangeShapeType="1"/>
            </p:cNvSpPr>
            <p:nvPr/>
          </p:nvSpPr>
          <p:spPr bwMode="auto">
            <a:xfrm>
              <a:off x="2544" y="1968"/>
              <a:ext cx="1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55" name="Line 43"/>
            <p:cNvSpPr>
              <a:spLocks noChangeShapeType="1"/>
            </p:cNvSpPr>
            <p:nvPr/>
          </p:nvSpPr>
          <p:spPr bwMode="auto">
            <a:xfrm>
              <a:off x="2544" y="2400"/>
              <a:ext cx="1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56" name="Line 44"/>
            <p:cNvSpPr>
              <a:spLocks noChangeShapeType="1"/>
            </p:cNvSpPr>
            <p:nvPr/>
          </p:nvSpPr>
          <p:spPr bwMode="auto">
            <a:xfrm>
              <a:off x="2544" y="2832"/>
              <a:ext cx="1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57" name="Line 45"/>
            <p:cNvSpPr>
              <a:spLocks noChangeShapeType="1"/>
            </p:cNvSpPr>
            <p:nvPr/>
          </p:nvSpPr>
          <p:spPr bwMode="auto">
            <a:xfrm>
              <a:off x="2544" y="3264"/>
              <a:ext cx="1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58" name="Line 46"/>
            <p:cNvSpPr>
              <a:spLocks noChangeShapeType="1"/>
            </p:cNvSpPr>
            <p:nvPr/>
          </p:nvSpPr>
          <p:spPr bwMode="auto">
            <a:xfrm>
              <a:off x="2544" y="3696"/>
              <a:ext cx="1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59" name="Line 47"/>
            <p:cNvSpPr>
              <a:spLocks noChangeShapeType="1"/>
            </p:cNvSpPr>
            <p:nvPr/>
          </p:nvSpPr>
          <p:spPr bwMode="auto">
            <a:xfrm>
              <a:off x="3504" y="1152"/>
              <a:ext cx="0" cy="2976"/>
            </a:xfrm>
            <a:prstGeom prst="line">
              <a:avLst/>
            </a:prstGeom>
            <a:noFill/>
            <a:ln w="12700" cap="sq">
              <a:noFill/>
              <a:round/>
              <a:headEnd type="none" w="sm" len="sm"/>
              <a:tailEnd type="none" w="sm" len="sm"/>
            </a:ln>
            <a:effectLst/>
          </p:spPr>
          <p:txBody>
            <a:bodyPr wrap="none" anchor="ctr"/>
            <a:lstStyle/>
            <a:p>
              <a:endParaRPr lang="zh-CN" altLang="en-US"/>
            </a:p>
          </p:txBody>
        </p:sp>
        <p:sp>
          <p:nvSpPr>
            <p:cNvPr id="1114160" name="Line 48"/>
            <p:cNvSpPr>
              <a:spLocks noChangeShapeType="1"/>
            </p:cNvSpPr>
            <p:nvPr/>
          </p:nvSpPr>
          <p:spPr bwMode="auto">
            <a:xfrm>
              <a:off x="3120" y="1152"/>
              <a:ext cx="0" cy="297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61" name="Line 49"/>
            <p:cNvSpPr>
              <a:spLocks noChangeShapeType="1"/>
            </p:cNvSpPr>
            <p:nvPr/>
          </p:nvSpPr>
          <p:spPr bwMode="auto">
            <a:xfrm flipH="1">
              <a:off x="3600" y="3408"/>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62" name="Line 50"/>
            <p:cNvSpPr>
              <a:spLocks noChangeShapeType="1"/>
            </p:cNvSpPr>
            <p:nvPr/>
          </p:nvSpPr>
          <p:spPr bwMode="auto">
            <a:xfrm>
              <a:off x="3648" y="3408"/>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63" name="Line 51"/>
            <p:cNvSpPr>
              <a:spLocks noChangeShapeType="1"/>
            </p:cNvSpPr>
            <p:nvPr/>
          </p:nvSpPr>
          <p:spPr bwMode="auto">
            <a:xfrm flipH="1">
              <a:off x="3600" y="3840"/>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64" name="Line 52"/>
            <p:cNvSpPr>
              <a:spLocks noChangeShapeType="1"/>
            </p:cNvSpPr>
            <p:nvPr/>
          </p:nvSpPr>
          <p:spPr bwMode="auto">
            <a:xfrm>
              <a:off x="3648" y="3840"/>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65" name="Line 53"/>
            <p:cNvSpPr>
              <a:spLocks noChangeShapeType="1"/>
            </p:cNvSpPr>
            <p:nvPr/>
          </p:nvSpPr>
          <p:spPr bwMode="auto">
            <a:xfrm flipH="1">
              <a:off x="3600" y="2544"/>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66" name="Line 54"/>
            <p:cNvSpPr>
              <a:spLocks noChangeShapeType="1"/>
            </p:cNvSpPr>
            <p:nvPr/>
          </p:nvSpPr>
          <p:spPr bwMode="auto">
            <a:xfrm>
              <a:off x="3648" y="2544"/>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67" name="Line 55"/>
            <p:cNvSpPr>
              <a:spLocks noChangeShapeType="1"/>
            </p:cNvSpPr>
            <p:nvPr/>
          </p:nvSpPr>
          <p:spPr bwMode="auto">
            <a:xfrm flipH="1">
              <a:off x="3600" y="1680"/>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68" name="Line 56"/>
            <p:cNvSpPr>
              <a:spLocks noChangeShapeType="1"/>
            </p:cNvSpPr>
            <p:nvPr/>
          </p:nvSpPr>
          <p:spPr bwMode="auto">
            <a:xfrm>
              <a:off x="3648" y="1680"/>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grpSp>
      <p:grpSp>
        <p:nvGrpSpPr>
          <p:cNvPr id="1114169" name="Group 57"/>
          <p:cNvGrpSpPr>
            <a:grpSpLocks/>
          </p:cNvGrpSpPr>
          <p:nvPr/>
        </p:nvGrpSpPr>
        <p:grpSpPr bwMode="auto">
          <a:xfrm>
            <a:off x="5432425" y="4495800"/>
            <a:ext cx="1066800" cy="641350"/>
            <a:chOff x="3648" y="2832"/>
            <a:chExt cx="672" cy="404"/>
          </a:xfrm>
        </p:grpSpPr>
        <p:sp>
          <p:nvSpPr>
            <p:cNvPr id="1114170" name="Text Box 58"/>
            <p:cNvSpPr txBox="1">
              <a:spLocks noChangeArrowheads="1"/>
            </p:cNvSpPr>
            <p:nvPr/>
          </p:nvSpPr>
          <p:spPr bwMode="auto">
            <a:xfrm>
              <a:off x="3936" y="2832"/>
              <a:ext cx="260"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3600"/>
                <a:t>6</a:t>
              </a:r>
              <a:endParaRPr lang="en-US" altLang="zh-CN"/>
            </a:p>
          </p:txBody>
        </p:sp>
        <p:sp>
          <p:nvSpPr>
            <p:cNvPr id="1114171" name="Rectangle 59"/>
            <p:cNvSpPr>
              <a:spLocks noChangeArrowheads="1"/>
            </p:cNvSpPr>
            <p:nvPr/>
          </p:nvSpPr>
          <p:spPr bwMode="auto">
            <a:xfrm>
              <a:off x="3936" y="2928"/>
              <a:ext cx="384" cy="240"/>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1114172" name="Line 60"/>
            <p:cNvSpPr>
              <a:spLocks noChangeShapeType="1"/>
            </p:cNvSpPr>
            <p:nvPr/>
          </p:nvSpPr>
          <p:spPr bwMode="auto">
            <a:xfrm>
              <a:off x="4176" y="2928"/>
              <a:ext cx="0" cy="24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73" name="Line 61"/>
            <p:cNvSpPr>
              <a:spLocks noChangeShapeType="1"/>
            </p:cNvSpPr>
            <p:nvPr/>
          </p:nvSpPr>
          <p:spPr bwMode="auto">
            <a:xfrm>
              <a:off x="3648" y="3072"/>
              <a:ext cx="288" cy="0"/>
            </a:xfrm>
            <a:prstGeom prst="line">
              <a:avLst/>
            </a:prstGeom>
            <a:noFill/>
            <a:ln w="19050" cap="sq">
              <a:solidFill>
                <a:schemeClr val="tx1"/>
              </a:solidFill>
              <a:round/>
              <a:headEnd type="none" w="sm" len="sm"/>
              <a:tailEnd type="triangle" w="sm" len="sm"/>
            </a:ln>
            <a:effectLst/>
          </p:spPr>
          <p:txBody>
            <a:bodyPr wrap="none" anchor="ctr"/>
            <a:lstStyle/>
            <a:p>
              <a:endParaRPr lang="zh-CN" altLang="en-US"/>
            </a:p>
          </p:txBody>
        </p:sp>
        <p:sp>
          <p:nvSpPr>
            <p:cNvPr id="1114174" name="Line 62"/>
            <p:cNvSpPr>
              <a:spLocks noChangeShapeType="1"/>
            </p:cNvSpPr>
            <p:nvPr/>
          </p:nvSpPr>
          <p:spPr bwMode="auto">
            <a:xfrm flipH="1">
              <a:off x="4224" y="2976"/>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75" name="Line 63"/>
            <p:cNvSpPr>
              <a:spLocks noChangeShapeType="1"/>
            </p:cNvSpPr>
            <p:nvPr/>
          </p:nvSpPr>
          <p:spPr bwMode="auto">
            <a:xfrm>
              <a:off x="4272" y="2976"/>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grpSp>
      <p:grpSp>
        <p:nvGrpSpPr>
          <p:cNvPr id="1114176" name="Group 64"/>
          <p:cNvGrpSpPr>
            <a:grpSpLocks/>
          </p:cNvGrpSpPr>
          <p:nvPr/>
        </p:nvGrpSpPr>
        <p:grpSpPr bwMode="auto">
          <a:xfrm>
            <a:off x="5432425" y="3124200"/>
            <a:ext cx="1981200" cy="641350"/>
            <a:chOff x="3648" y="1968"/>
            <a:chExt cx="1248" cy="404"/>
          </a:xfrm>
        </p:grpSpPr>
        <p:sp>
          <p:nvSpPr>
            <p:cNvPr id="1114177" name="Text Box 65"/>
            <p:cNvSpPr txBox="1">
              <a:spLocks noChangeArrowheads="1"/>
            </p:cNvSpPr>
            <p:nvPr/>
          </p:nvSpPr>
          <p:spPr bwMode="auto">
            <a:xfrm>
              <a:off x="3936" y="1968"/>
              <a:ext cx="836"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3600"/>
                <a:t>4      5</a:t>
              </a:r>
              <a:endParaRPr lang="en-US" altLang="zh-CN"/>
            </a:p>
          </p:txBody>
        </p:sp>
        <p:sp>
          <p:nvSpPr>
            <p:cNvPr id="1114178" name="Rectangle 66"/>
            <p:cNvSpPr>
              <a:spLocks noChangeArrowheads="1"/>
            </p:cNvSpPr>
            <p:nvPr/>
          </p:nvSpPr>
          <p:spPr bwMode="auto">
            <a:xfrm>
              <a:off x="3936" y="2064"/>
              <a:ext cx="384" cy="240"/>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1114179" name="Line 67"/>
            <p:cNvSpPr>
              <a:spLocks noChangeShapeType="1"/>
            </p:cNvSpPr>
            <p:nvPr/>
          </p:nvSpPr>
          <p:spPr bwMode="auto">
            <a:xfrm>
              <a:off x="4176" y="2064"/>
              <a:ext cx="0" cy="24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80" name="Line 68"/>
            <p:cNvSpPr>
              <a:spLocks noChangeShapeType="1"/>
            </p:cNvSpPr>
            <p:nvPr/>
          </p:nvSpPr>
          <p:spPr bwMode="auto">
            <a:xfrm>
              <a:off x="3648" y="2208"/>
              <a:ext cx="288" cy="0"/>
            </a:xfrm>
            <a:prstGeom prst="line">
              <a:avLst/>
            </a:prstGeom>
            <a:noFill/>
            <a:ln w="19050" cap="sq">
              <a:solidFill>
                <a:schemeClr val="tx1"/>
              </a:solidFill>
              <a:round/>
              <a:headEnd type="none" w="sm" len="sm"/>
              <a:tailEnd type="triangle" w="sm" len="sm"/>
            </a:ln>
            <a:effectLst/>
          </p:spPr>
          <p:txBody>
            <a:bodyPr wrap="none" anchor="ctr"/>
            <a:lstStyle/>
            <a:p>
              <a:endParaRPr lang="zh-CN" altLang="en-US"/>
            </a:p>
          </p:txBody>
        </p:sp>
        <p:sp>
          <p:nvSpPr>
            <p:cNvPr id="1114181" name="Rectangle 69"/>
            <p:cNvSpPr>
              <a:spLocks noChangeArrowheads="1"/>
            </p:cNvSpPr>
            <p:nvPr/>
          </p:nvSpPr>
          <p:spPr bwMode="auto">
            <a:xfrm>
              <a:off x="4512" y="2064"/>
              <a:ext cx="384" cy="240"/>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1114182" name="Line 70"/>
            <p:cNvSpPr>
              <a:spLocks noChangeShapeType="1"/>
            </p:cNvSpPr>
            <p:nvPr/>
          </p:nvSpPr>
          <p:spPr bwMode="auto">
            <a:xfrm>
              <a:off x="4752" y="2064"/>
              <a:ext cx="0" cy="24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83" name="Line 71"/>
            <p:cNvSpPr>
              <a:spLocks noChangeShapeType="1"/>
            </p:cNvSpPr>
            <p:nvPr/>
          </p:nvSpPr>
          <p:spPr bwMode="auto">
            <a:xfrm>
              <a:off x="4224" y="2208"/>
              <a:ext cx="288" cy="0"/>
            </a:xfrm>
            <a:prstGeom prst="line">
              <a:avLst/>
            </a:prstGeom>
            <a:noFill/>
            <a:ln w="19050" cap="sq">
              <a:solidFill>
                <a:schemeClr val="tx1"/>
              </a:solidFill>
              <a:round/>
              <a:headEnd type="none" w="sm" len="sm"/>
              <a:tailEnd type="triangle" w="sm" len="sm"/>
            </a:ln>
            <a:effectLst/>
          </p:spPr>
          <p:txBody>
            <a:bodyPr wrap="none" anchor="ctr"/>
            <a:lstStyle/>
            <a:p>
              <a:endParaRPr lang="zh-CN" altLang="en-US"/>
            </a:p>
          </p:txBody>
        </p:sp>
        <p:sp>
          <p:nvSpPr>
            <p:cNvPr id="1114184" name="Line 72"/>
            <p:cNvSpPr>
              <a:spLocks noChangeShapeType="1"/>
            </p:cNvSpPr>
            <p:nvPr/>
          </p:nvSpPr>
          <p:spPr bwMode="auto">
            <a:xfrm flipH="1">
              <a:off x="4800" y="2112"/>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85" name="Line 73"/>
            <p:cNvSpPr>
              <a:spLocks noChangeShapeType="1"/>
            </p:cNvSpPr>
            <p:nvPr/>
          </p:nvSpPr>
          <p:spPr bwMode="auto">
            <a:xfrm>
              <a:off x="4848" y="2112"/>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grpSp>
      <p:grpSp>
        <p:nvGrpSpPr>
          <p:cNvPr id="1114186" name="Group 74"/>
          <p:cNvGrpSpPr>
            <a:grpSpLocks/>
          </p:cNvGrpSpPr>
          <p:nvPr/>
        </p:nvGrpSpPr>
        <p:grpSpPr bwMode="auto">
          <a:xfrm>
            <a:off x="5432425" y="1828800"/>
            <a:ext cx="3009900" cy="641350"/>
            <a:chOff x="3648" y="1152"/>
            <a:chExt cx="1824" cy="404"/>
          </a:xfrm>
        </p:grpSpPr>
        <p:sp>
          <p:nvSpPr>
            <p:cNvPr id="1114187" name="Text Box 75"/>
            <p:cNvSpPr txBox="1">
              <a:spLocks noChangeArrowheads="1"/>
            </p:cNvSpPr>
            <p:nvPr/>
          </p:nvSpPr>
          <p:spPr bwMode="auto">
            <a:xfrm>
              <a:off x="3792" y="1152"/>
              <a:ext cx="1566"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t>  </a:t>
              </a:r>
              <a:r>
                <a:rPr lang="en-US" altLang="zh-CN" sz="3600"/>
                <a:t>1      2       3</a:t>
              </a:r>
              <a:endParaRPr lang="en-US" altLang="zh-CN"/>
            </a:p>
          </p:txBody>
        </p:sp>
        <p:sp>
          <p:nvSpPr>
            <p:cNvPr id="1114188" name="Rectangle 76"/>
            <p:cNvSpPr>
              <a:spLocks noChangeArrowheads="1"/>
            </p:cNvSpPr>
            <p:nvPr/>
          </p:nvSpPr>
          <p:spPr bwMode="auto">
            <a:xfrm>
              <a:off x="3936" y="1248"/>
              <a:ext cx="384" cy="240"/>
            </a:xfrm>
            <a:prstGeom prst="rect">
              <a:avLst/>
            </a:prstGeom>
            <a:noFill/>
            <a:ln w="19050" cap="sq">
              <a:solidFill>
                <a:srgbClr val="66FF33"/>
              </a:solidFill>
              <a:miter lim="800000"/>
              <a:headEnd type="none" w="sm" len="sm"/>
              <a:tailEnd type="none" w="sm" len="sm"/>
            </a:ln>
            <a:effectLst/>
          </p:spPr>
          <p:txBody>
            <a:bodyPr wrap="none" anchor="ctr"/>
            <a:lstStyle/>
            <a:p>
              <a:endParaRPr lang="zh-CN" altLang="en-US"/>
            </a:p>
          </p:txBody>
        </p:sp>
        <p:sp>
          <p:nvSpPr>
            <p:cNvPr id="1114189" name="Line 77"/>
            <p:cNvSpPr>
              <a:spLocks noChangeShapeType="1"/>
            </p:cNvSpPr>
            <p:nvPr/>
          </p:nvSpPr>
          <p:spPr bwMode="auto">
            <a:xfrm>
              <a:off x="4176" y="1248"/>
              <a:ext cx="0" cy="240"/>
            </a:xfrm>
            <a:prstGeom prst="line">
              <a:avLst/>
            </a:prstGeom>
            <a:noFill/>
            <a:ln w="19050" cap="sq">
              <a:solidFill>
                <a:srgbClr val="66FF33"/>
              </a:solidFill>
              <a:round/>
              <a:headEnd type="none" w="sm" len="sm"/>
              <a:tailEnd type="none" w="sm" len="sm"/>
            </a:ln>
            <a:effectLst/>
          </p:spPr>
          <p:txBody>
            <a:bodyPr wrap="none" anchor="ctr"/>
            <a:lstStyle/>
            <a:p>
              <a:endParaRPr lang="zh-CN" altLang="en-US"/>
            </a:p>
          </p:txBody>
        </p:sp>
        <p:sp>
          <p:nvSpPr>
            <p:cNvPr id="1114190" name="Line 78"/>
            <p:cNvSpPr>
              <a:spLocks noChangeShapeType="1"/>
            </p:cNvSpPr>
            <p:nvPr/>
          </p:nvSpPr>
          <p:spPr bwMode="auto">
            <a:xfrm>
              <a:off x="3648" y="1392"/>
              <a:ext cx="288" cy="0"/>
            </a:xfrm>
            <a:prstGeom prst="line">
              <a:avLst/>
            </a:prstGeom>
            <a:noFill/>
            <a:ln w="19050" cap="sq">
              <a:solidFill>
                <a:schemeClr val="tx1"/>
              </a:solidFill>
              <a:round/>
              <a:headEnd type="none" w="sm" len="sm"/>
              <a:tailEnd type="triangle" w="sm" len="sm"/>
            </a:ln>
            <a:effectLst/>
          </p:spPr>
          <p:txBody>
            <a:bodyPr wrap="none" anchor="ctr"/>
            <a:lstStyle/>
            <a:p>
              <a:endParaRPr lang="zh-CN" altLang="en-US"/>
            </a:p>
          </p:txBody>
        </p:sp>
        <p:sp>
          <p:nvSpPr>
            <p:cNvPr id="1114191" name="Rectangle 79"/>
            <p:cNvSpPr>
              <a:spLocks noChangeArrowheads="1"/>
            </p:cNvSpPr>
            <p:nvPr/>
          </p:nvSpPr>
          <p:spPr bwMode="auto">
            <a:xfrm>
              <a:off x="4512" y="1248"/>
              <a:ext cx="384" cy="240"/>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1114192" name="Line 80"/>
            <p:cNvSpPr>
              <a:spLocks noChangeShapeType="1"/>
            </p:cNvSpPr>
            <p:nvPr/>
          </p:nvSpPr>
          <p:spPr bwMode="auto">
            <a:xfrm>
              <a:off x="4752" y="1248"/>
              <a:ext cx="0" cy="24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93" name="Line 81"/>
            <p:cNvSpPr>
              <a:spLocks noChangeShapeType="1"/>
            </p:cNvSpPr>
            <p:nvPr/>
          </p:nvSpPr>
          <p:spPr bwMode="auto">
            <a:xfrm>
              <a:off x="4224" y="1392"/>
              <a:ext cx="288" cy="0"/>
            </a:xfrm>
            <a:prstGeom prst="line">
              <a:avLst/>
            </a:prstGeom>
            <a:noFill/>
            <a:ln w="19050" cap="sq">
              <a:solidFill>
                <a:schemeClr val="tx1"/>
              </a:solidFill>
              <a:round/>
              <a:headEnd type="none" w="sm" len="sm"/>
              <a:tailEnd type="triangle" w="sm" len="sm"/>
            </a:ln>
            <a:effectLst/>
          </p:spPr>
          <p:txBody>
            <a:bodyPr wrap="none" anchor="ctr"/>
            <a:lstStyle/>
            <a:p>
              <a:endParaRPr lang="zh-CN" altLang="en-US"/>
            </a:p>
          </p:txBody>
        </p:sp>
        <p:sp>
          <p:nvSpPr>
            <p:cNvPr id="1114194" name="Rectangle 82"/>
            <p:cNvSpPr>
              <a:spLocks noChangeArrowheads="1"/>
            </p:cNvSpPr>
            <p:nvPr/>
          </p:nvSpPr>
          <p:spPr bwMode="auto">
            <a:xfrm>
              <a:off x="5088" y="1248"/>
              <a:ext cx="384" cy="240"/>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1114195" name="Line 83"/>
            <p:cNvSpPr>
              <a:spLocks noChangeShapeType="1"/>
            </p:cNvSpPr>
            <p:nvPr/>
          </p:nvSpPr>
          <p:spPr bwMode="auto">
            <a:xfrm>
              <a:off x="5328" y="1248"/>
              <a:ext cx="0" cy="24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114196" name="Line 84"/>
            <p:cNvSpPr>
              <a:spLocks noChangeShapeType="1"/>
            </p:cNvSpPr>
            <p:nvPr/>
          </p:nvSpPr>
          <p:spPr bwMode="auto">
            <a:xfrm>
              <a:off x="4800" y="1392"/>
              <a:ext cx="288" cy="0"/>
            </a:xfrm>
            <a:prstGeom prst="line">
              <a:avLst/>
            </a:prstGeom>
            <a:noFill/>
            <a:ln w="19050" cap="sq">
              <a:solidFill>
                <a:schemeClr val="tx1"/>
              </a:solidFill>
              <a:round/>
              <a:headEnd type="none" w="sm" len="sm"/>
              <a:tailEnd type="triangle" w="sm" len="sm"/>
            </a:ln>
            <a:effectLst/>
          </p:spPr>
          <p:txBody>
            <a:bodyPr wrap="none" anchor="ctr"/>
            <a:lstStyle/>
            <a:p>
              <a:endParaRPr lang="zh-CN" altLang="en-US"/>
            </a:p>
          </p:txBody>
        </p:sp>
        <p:sp>
          <p:nvSpPr>
            <p:cNvPr id="1114197" name="Line 85"/>
            <p:cNvSpPr>
              <a:spLocks noChangeShapeType="1"/>
            </p:cNvSpPr>
            <p:nvPr/>
          </p:nvSpPr>
          <p:spPr bwMode="auto">
            <a:xfrm flipH="1">
              <a:off x="5376" y="1296"/>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114198" name="Line 86"/>
            <p:cNvSpPr>
              <a:spLocks noChangeShapeType="1"/>
            </p:cNvSpPr>
            <p:nvPr/>
          </p:nvSpPr>
          <p:spPr bwMode="auto">
            <a:xfrm>
              <a:off x="5424" y="1296"/>
              <a:ext cx="48" cy="144"/>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grpSp>
      <p:sp>
        <p:nvSpPr>
          <p:cNvPr id="1114200" name="AutoShape 88"/>
          <p:cNvSpPr>
            <a:spLocks noChangeArrowheads="1"/>
          </p:cNvSpPr>
          <p:nvPr/>
        </p:nvSpPr>
        <p:spPr bwMode="auto">
          <a:xfrm>
            <a:off x="6597650" y="3849688"/>
            <a:ext cx="2295525" cy="884237"/>
          </a:xfrm>
          <a:prstGeom prst="wedgeRoundRectCallout">
            <a:avLst>
              <a:gd name="adj1" fmla="val 13208"/>
              <a:gd name="adj2" fmla="val -212477"/>
              <a:gd name="adj3" fmla="val 16667"/>
            </a:avLst>
          </a:prstGeom>
          <a:solidFill>
            <a:schemeClr val="tx1"/>
          </a:solidFill>
          <a:ln w="12700" cap="rnd">
            <a:solidFill>
              <a:schemeClr val="tx1"/>
            </a:solidFill>
            <a:miter lim="800000"/>
            <a:headEnd/>
            <a:tailEnd/>
          </a:ln>
          <a:effectLst/>
        </p:spPr>
        <p:txBody>
          <a:bodyPr/>
          <a:lstStyle/>
          <a:p>
            <a:pPr>
              <a:spcBef>
                <a:spcPct val="0"/>
              </a:spcBef>
              <a:buClrTx/>
              <a:buFontTx/>
              <a:buNone/>
            </a:pPr>
            <a:r>
              <a:rPr lang="zh-CN" altLang="en-US">
                <a:solidFill>
                  <a:schemeClr val="bg2"/>
                </a:solidFill>
                <a:latin typeface="Arial" charset="0"/>
              </a:rPr>
              <a:t>同一结点的</a:t>
            </a:r>
          </a:p>
          <a:p>
            <a:pPr>
              <a:spcBef>
                <a:spcPct val="0"/>
              </a:spcBef>
              <a:buClrTx/>
              <a:buFontTx/>
              <a:buNone/>
            </a:pPr>
            <a:r>
              <a:rPr lang="zh-CN" altLang="en-US">
                <a:solidFill>
                  <a:schemeClr val="bg2"/>
                </a:solidFill>
                <a:latin typeface="Arial" charset="0"/>
              </a:rPr>
              <a:t>孩子构成链表</a:t>
            </a:r>
          </a:p>
        </p:txBody>
      </p:sp>
      <p:sp>
        <p:nvSpPr>
          <p:cNvPr id="1114201" name="AutoShape 89"/>
          <p:cNvSpPr>
            <a:spLocks noChangeArrowheads="1"/>
          </p:cNvSpPr>
          <p:nvPr/>
        </p:nvSpPr>
        <p:spPr bwMode="auto">
          <a:xfrm>
            <a:off x="7050088" y="5138738"/>
            <a:ext cx="1752600" cy="889000"/>
          </a:xfrm>
          <a:prstGeom prst="wedgeRoundRectCallout">
            <a:avLst>
              <a:gd name="adj1" fmla="val -61231"/>
              <a:gd name="adj2" fmla="val 76787"/>
              <a:gd name="adj3" fmla="val 16667"/>
            </a:avLst>
          </a:prstGeom>
          <a:solidFill>
            <a:schemeClr val="tx1"/>
          </a:solidFill>
          <a:ln w="12700" cap="rnd">
            <a:solidFill>
              <a:schemeClr val="tx1"/>
            </a:solidFill>
            <a:miter lim="800000"/>
            <a:headEnd/>
            <a:tailEnd/>
          </a:ln>
          <a:effectLst/>
        </p:spPr>
        <p:txBody>
          <a:bodyPr/>
          <a:lstStyle/>
          <a:p>
            <a:pPr>
              <a:spcBef>
                <a:spcPct val="0"/>
              </a:spcBef>
              <a:buClrTx/>
              <a:buFontTx/>
              <a:buNone/>
            </a:pPr>
            <a:r>
              <a:rPr lang="zh-CN" altLang="en-US">
                <a:solidFill>
                  <a:schemeClr val="bg2"/>
                </a:solidFill>
                <a:latin typeface="Arial" charset="0"/>
              </a:rPr>
              <a:t>结点数和</a:t>
            </a:r>
          </a:p>
          <a:p>
            <a:pPr>
              <a:spcBef>
                <a:spcPct val="0"/>
              </a:spcBef>
              <a:buClrTx/>
              <a:buFontTx/>
              <a:buNone/>
            </a:pPr>
            <a:r>
              <a:rPr lang="zh-CN" altLang="en-US">
                <a:solidFill>
                  <a:schemeClr val="bg2"/>
                </a:solidFill>
                <a:latin typeface="Arial" charset="0"/>
              </a:rPr>
              <a:t>根的位置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14150"/>
                                        </p:tgtEl>
                                        <p:attrNameLst>
                                          <p:attrName>style.visibility</p:attrName>
                                        </p:attrNameLst>
                                      </p:cBhvr>
                                      <p:to>
                                        <p:strVal val="visible"/>
                                      </p:to>
                                    </p:set>
                                    <p:animEffect transition="in" filter="wipe(up)">
                                      <p:cBhvr>
                                        <p:cTn id="7" dur="500"/>
                                        <p:tgtEl>
                                          <p:spTgt spid="11141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4149"/>
                                        </p:tgtEl>
                                        <p:attrNameLst>
                                          <p:attrName>style.visibility</p:attrName>
                                        </p:attrNameLst>
                                      </p:cBhvr>
                                      <p:to>
                                        <p:strVal val="visible"/>
                                      </p:to>
                                    </p:set>
                                    <p:animEffect transition="in" filter="wipe(left)">
                                      <p:cBhvr>
                                        <p:cTn id="12" dur="500"/>
                                        <p:tgtEl>
                                          <p:spTgt spid="11141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14186"/>
                                        </p:tgtEl>
                                        <p:attrNameLst>
                                          <p:attrName>style.visibility</p:attrName>
                                        </p:attrNameLst>
                                      </p:cBhvr>
                                      <p:to>
                                        <p:strVal val="visible"/>
                                      </p:to>
                                    </p:set>
                                    <p:animEffect transition="in" filter="wipe(left)">
                                      <p:cBhvr>
                                        <p:cTn id="17" dur="500"/>
                                        <p:tgtEl>
                                          <p:spTgt spid="11141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14176"/>
                                        </p:tgtEl>
                                        <p:attrNameLst>
                                          <p:attrName>style.visibility</p:attrName>
                                        </p:attrNameLst>
                                      </p:cBhvr>
                                      <p:to>
                                        <p:strVal val="visible"/>
                                      </p:to>
                                    </p:set>
                                    <p:animEffect transition="in" filter="wipe(left)">
                                      <p:cBhvr>
                                        <p:cTn id="22" dur="500"/>
                                        <p:tgtEl>
                                          <p:spTgt spid="11141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14169"/>
                                        </p:tgtEl>
                                        <p:attrNameLst>
                                          <p:attrName>style.visibility</p:attrName>
                                        </p:attrNameLst>
                                      </p:cBhvr>
                                      <p:to>
                                        <p:strVal val="visible"/>
                                      </p:to>
                                    </p:set>
                                    <p:animEffect transition="in" filter="wipe(left)">
                                      <p:cBhvr>
                                        <p:cTn id="27" dur="500"/>
                                        <p:tgtEl>
                                          <p:spTgt spid="11141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14148"/>
                                        </p:tgtEl>
                                        <p:attrNameLst>
                                          <p:attrName>style.visibility</p:attrName>
                                        </p:attrNameLst>
                                      </p:cBhvr>
                                      <p:to>
                                        <p:strVal val="visible"/>
                                      </p:to>
                                    </p:set>
                                    <p:animEffect transition="in" filter="wipe(up)">
                                      <p:cBhvr>
                                        <p:cTn id="32" dur="500"/>
                                        <p:tgtEl>
                                          <p:spTgt spid="111414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114200"/>
                                        </p:tgtEl>
                                        <p:attrNameLst>
                                          <p:attrName>style.visibility</p:attrName>
                                        </p:attrNameLst>
                                      </p:cBhvr>
                                      <p:to>
                                        <p:strVal val="visible"/>
                                      </p:to>
                                    </p:set>
                                    <p:animEffect transition="in" filter="box(in)">
                                      <p:cBhvr>
                                        <p:cTn id="37" dur="500"/>
                                        <p:tgtEl>
                                          <p:spTgt spid="111420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14201"/>
                                        </p:tgtEl>
                                        <p:attrNameLst>
                                          <p:attrName>style.visibility</p:attrName>
                                        </p:attrNameLst>
                                      </p:cBhvr>
                                      <p:to>
                                        <p:strVal val="visible"/>
                                      </p:to>
                                    </p:set>
                                    <p:animEffect transition="in" filter="blinds(horizontal)">
                                      <p:cBhvr>
                                        <p:cTn id="42" dur="500"/>
                                        <p:tgtEl>
                                          <p:spTgt spid="1114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48" grpId="0" animBg="1" autoUpdateAnimBg="0"/>
      <p:bldP spid="1114149" grpId="0" autoUpdateAnimBg="0"/>
      <p:bldP spid="1114200" grpId="0" animBg="1" autoUpdateAnimBg="0"/>
      <p:bldP spid="1114201"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603C1D85-2C24-4BAB-9D85-9E5850DA8DF7}" type="slidenum">
              <a:rPr lang="zh-CN" altLang="en-US" b="1">
                <a:solidFill>
                  <a:srgbClr val="66CCFF"/>
                </a:solidFill>
              </a:rPr>
              <a:pPr/>
              <a:t>123</a:t>
            </a:fld>
            <a:r>
              <a:rPr lang="en-US" altLang="zh-CN" b="1"/>
              <a:t> </a:t>
            </a:r>
            <a:r>
              <a:rPr lang="zh-CN" altLang="en-US"/>
              <a:t>页</a:t>
            </a:r>
            <a:endParaRPr lang="zh-CN" altLang="en-US" sz="1800">
              <a:latin typeface="Arial" charset="0"/>
            </a:endParaRPr>
          </a:p>
        </p:txBody>
      </p:sp>
      <p:sp>
        <p:nvSpPr>
          <p:cNvPr id="1275906"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endParaRPr lang="en-US" altLang="zh-CN" i="0" dirty="0">
              <a:solidFill>
                <a:srgbClr val="FFFF66"/>
              </a:solidFill>
            </a:endParaRPr>
          </a:p>
        </p:txBody>
      </p:sp>
      <p:sp>
        <p:nvSpPr>
          <p:cNvPr id="1275907" name="Rectangle 3"/>
          <p:cNvSpPr>
            <a:spLocks noGrp="1" noChangeArrowheads="1"/>
          </p:cNvSpPr>
          <p:nvPr>
            <p:ph type="body" idx="1"/>
          </p:nvPr>
        </p:nvSpPr>
        <p:spPr>
          <a:xfrm>
            <a:off x="341313" y="773113"/>
            <a:ext cx="8596312" cy="5761037"/>
          </a:xfrm>
        </p:spPr>
        <p:txBody>
          <a:bodyPr/>
          <a:lstStyle/>
          <a:p>
            <a:pPr>
              <a:spcBef>
                <a:spcPct val="0"/>
              </a:spcBef>
            </a:pPr>
            <a:r>
              <a:rPr lang="zh-CN" altLang="en-US" sz="2800">
                <a:solidFill>
                  <a:schemeClr val="tx2"/>
                </a:solidFill>
              </a:rPr>
              <a:t>树的孩子链表类型定义</a:t>
            </a:r>
          </a:p>
          <a:p>
            <a:pPr>
              <a:spcBef>
                <a:spcPct val="0"/>
              </a:spcBef>
              <a:buFont typeface="Wingdings" pitchFamily="2" charset="2"/>
              <a:buNone/>
            </a:pPr>
            <a:r>
              <a:rPr lang="en-US" altLang="zh-CN" sz="2800">
                <a:solidFill>
                  <a:srgbClr val="66FF33"/>
                </a:solidFill>
              </a:rPr>
              <a:t>typedef  struct  CTNode</a:t>
            </a:r>
            <a:r>
              <a:rPr lang="en-US" altLang="zh-CN" sz="2800">
                <a:solidFill>
                  <a:srgbClr val="FFFFA5"/>
                </a:solidFill>
              </a:rPr>
              <a:t>           </a:t>
            </a:r>
            <a:r>
              <a:rPr lang="en-US" altLang="zh-CN" sz="2800">
                <a:solidFill>
                  <a:srgbClr val="00FFFF"/>
                </a:solidFill>
              </a:rPr>
              <a:t>// </a:t>
            </a:r>
            <a:r>
              <a:rPr lang="zh-CN" altLang="en-US" sz="2800">
                <a:solidFill>
                  <a:srgbClr val="00FFFF"/>
                </a:solidFill>
              </a:rPr>
              <a:t>孩子结点</a:t>
            </a:r>
          </a:p>
          <a:p>
            <a:pPr>
              <a:spcBef>
                <a:spcPct val="0"/>
              </a:spcBef>
              <a:buFont typeface="Wingdings" pitchFamily="2" charset="2"/>
              <a:buNone/>
            </a:pPr>
            <a:r>
              <a:rPr lang="en-US" altLang="zh-CN" sz="2800">
                <a:solidFill>
                  <a:srgbClr val="66FF33"/>
                </a:solidFill>
              </a:rPr>
              <a:t>{</a:t>
            </a:r>
            <a:r>
              <a:rPr lang="zh-CN" altLang="en-US" sz="2800">
                <a:solidFill>
                  <a:srgbClr val="66FF33"/>
                </a:solidFill>
              </a:rPr>
              <a:t>      </a:t>
            </a:r>
            <a:r>
              <a:rPr lang="en-US" altLang="zh-CN" sz="2800">
                <a:solidFill>
                  <a:srgbClr val="66FF33"/>
                </a:solidFill>
              </a:rPr>
              <a:t>int    child;</a:t>
            </a:r>
          </a:p>
          <a:p>
            <a:pPr>
              <a:spcBef>
                <a:spcPct val="0"/>
              </a:spcBef>
              <a:buFont typeface="Wingdings" pitchFamily="2" charset="2"/>
              <a:buNone/>
            </a:pPr>
            <a:r>
              <a:rPr lang="en-US" altLang="zh-CN" sz="2800">
                <a:solidFill>
                  <a:srgbClr val="66FF33"/>
                </a:solidFill>
              </a:rPr>
              <a:t>       struct  CTNode   *next;</a:t>
            </a:r>
          </a:p>
          <a:p>
            <a:pPr>
              <a:spcBef>
                <a:spcPct val="0"/>
              </a:spcBef>
              <a:buFont typeface="Wingdings" pitchFamily="2" charset="2"/>
              <a:buNone/>
            </a:pPr>
            <a:r>
              <a:rPr lang="en-US" altLang="zh-CN" sz="2800">
                <a:solidFill>
                  <a:srgbClr val="66FF33"/>
                </a:solidFill>
              </a:rPr>
              <a:t>}</a:t>
            </a:r>
            <a:r>
              <a:rPr lang="en-US" altLang="zh-CN" sz="2800">
                <a:solidFill>
                  <a:srgbClr val="FFFFA5"/>
                </a:solidFill>
              </a:rPr>
              <a:t> * ChildPtr;</a:t>
            </a:r>
          </a:p>
          <a:p>
            <a:pPr>
              <a:spcBef>
                <a:spcPct val="0"/>
              </a:spcBef>
              <a:buFont typeface="Wingdings" pitchFamily="2" charset="2"/>
              <a:buNone/>
            </a:pPr>
            <a:r>
              <a:rPr lang="en-US" altLang="zh-CN" sz="2800"/>
              <a:t>typedef  struct </a:t>
            </a:r>
          </a:p>
          <a:p>
            <a:pPr>
              <a:spcBef>
                <a:spcPct val="0"/>
              </a:spcBef>
              <a:buFont typeface="Wingdings" pitchFamily="2" charset="2"/>
              <a:buNone/>
            </a:pPr>
            <a:r>
              <a:rPr lang="en-US" altLang="zh-CN" sz="2800"/>
              <a:t>{      ElemType  data;</a:t>
            </a:r>
          </a:p>
          <a:p>
            <a:pPr>
              <a:spcBef>
                <a:spcPct val="0"/>
              </a:spcBef>
              <a:buFont typeface="Wingdings" pitchFamily="2" charset="2"/>
              <a:buNone/>
            </a:pPr>
            <a:r>
              <a:rPr lang="en-US" altLang="zh-CN" sz="2800"/>
              <a:t>       ChildPtr     firstchild;</a:t>
            </a:r>
            <a:r>
              <a:rPr lang="en-US" altLang="zh-CN" sz="2800">
                <a:solidFill>
                  <a:srgbClr val="FFFFA5"/>
                </a:solidFill>
              </a:rPr>
              <a:t>      </a:t>
            </a:r>
            <a:r>
              <a:rPr lang="en-US" altLang="zh-CN" sz="2800">
                <a:solidFill>
                  <a:srgbClr val="00FFFF"/>
                </a:solidFill>
              </a:rPr>
              <a:t>// </a:t>
            </a:r>
            <a:r>
              <a:rPr lang="zh-CN" altLang="en-US" sz="2800">
                <a:solidFill>
                  <a:srgbClr val="00FFFF"/>
                </a:solidFill>
              </a:rPr>
              <a:t>孩子链表头指针</a:t>
            </a:r>
          </a:p>
          <a:p>
            <a:pPr>
              <a:spcBef>
                <a:spcPct val="0"/>
              </a:spcBef>
              <a:buFont typeface="Wingdings" pitchFamily="2" charset="2"/>
              <a:buNone/>
            </a:pPr>
            <a:r>
              <a:rPr lang="en-US" altLang="zh-CN" sz="2800"/>
              <a:t>} CTBox;</a:t>
            </a:r>
          </a:p>
          <a:p>
            <a:pPr>
              <a:spcBef>
                <a:spcPct val="0"/>
              </a:spcBef>
              <a:buFont typeface="Wingdings" pitchFamily="2" charset="2"/>
              <a:buNone/>
            </a:pPr>
            <a:r>
              <a:rPr lang="en-US" altLang="zh-CN" sz="2800">
                <a:solidFill>
                  <a:schemeClr val="tx1"/>
                </a:solidFill>
              </a:rPr>
              <a:t>typedef  struct </a:t>
            </a:r>
          </a:p>
          <a:p>
            <a:pPr>
              <a:spcBef>
                <a:spcPct val="0"/>
              </a:spcBef>
              <a:buFont typeface="Wingdings" pitchFamily="2" charset="2"/>
              <a:buNone/>
            </a:pPr>
            <a:r>
              <a:rPr lang="en-US" altLang="zh-CN" sz="2800">
                <a:solidFill>
                  <a:schemeClr val="tx1"/>
                </a:solidFill>
              </a:rPr>
              <a:t>{</a:t>
            </a:r>
            <a:r>
              <a:rPr lang="en-US" altLang="zh-CN" sz="2800">
                <a:solidFill>
                  <a:srgbClr val="FFFFA5"/>
                </a:solidFill>
              </a:rPr>
              <a:t>     </a:t>
            </a:r>
            <a:r>
              <a:rPr lang="en-US" altLang="zh-CN" sz="2800">
                <a:solidFill>
                  <a:schemeClr val="tx1"/>
                </a:solidFill>
              </a:rPr>
              <a:t>CTBox  nodes [ MAX_TREE_SIZE ];</a:t>
            </a:r>
          </a:p>
          <a:p>
            <a:pPr>
              <a:spcBef>
                <a:spcPct val="0"/>
              </a:spcBef>
              <a:buFont typeface="Wingdings" pitchFamily="2" charset="2"/>
              <a:buNone/>
            </a:pPr>
            <a:r>
              <a:rPr lang="en-US" altLang="zh-CN" sz="2800">
                <a:solidFill>
                  <a:srgbClr val="FFFFA5"/>
                </a:solidFill>
              </a:rPr>
              <a:t>       </a:t>
            </a:r>
            <a:r>
              <a:rPr lang="en-US" altLang="zh-CN" sz="2800">
                <a:solidFill>
                  <a:schemeClr val="tx1"/>
                </a:solidFill>
              </a:rPr>
              <a:t>int   n , r;</a:t>
            </a:r>
            <a:r>
              <a:rPr lang="en-US" altLang="zh-CN" sz="2800">
                <a:solidFill>
                  <a:srgbClr val="FFFFA5"/>
                </a:solidFill>
              </a:rPr>
              <a:t>                          </a:t>
            </a:r>
            <a:r>
              <a:rPr lang="en-US" altLang="zh-CN" sz="2800">
                <a:solidFill>
                  <a:srgbClr val="00FFFF"/>
                </a:solidFill>
              </a:rPr>
              <a:t>// </a:t>
            </a:r>
            <a:r>
              <a:rPr lang="zh-CN" altLang="en-US" sz="2800">
                <a:solidFill>
                  <a:srgbClr val="00FFFF"/>
                </a:solidFill>
              </a:rPr>
              <a:t>结点数和根的位置</a:t>
            </a:r>
          </a:p>
          <a:p>
            <a:pPr>
              <a:spcBef>
                <a:spcPct val="0"/>
              </a:spcBef>
              <a:buFont typeface="Wingdings" pitchFamily="2" charset="2"/>
              <a:buNone/>
            </a:pPr>
            <a:r>
              <a:rPr lang="en-US" altLang="zh-CN" sz="2800">
                <a:solidFill>
                  <a:schemeClr val="tx1"/>
                </a:solidFill>
              </a:rPr>
              <a:t>} CTree;</a:t>
            </a:r>
            <a:endParaRPr lang="zh-CN" altLang="en-US" sz="2800">
              <a:solidFill>
                <a:schemeClr val="tx1"/>
              </a:solidFill>
              <a:latin typeface="宋体" pitchFamily="2" charset="-122"/>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en-US"/>
              <a:t>第 </a:t>
            </a:r>
            <a:fld id="{E82FA277-108B-4B5F-81F9-DCDC3F841E24}" type="slidenum">
              <a:rPr lang="zh-CN" altLang="en-US" b="1">
                <a:solidFill>
                  <a:srgbClr val="66CCFF"/>
                </a:solidFill>
              </a:rPr>
              <a:pPr/>
              <a:t>124</a:t>
            </a:fld>
            <a:r>
              <a:rPr lang="en-US" altLang="zh-CN" b="1"/>
              <a:t> </a:t>
            </a:r>
            <a:r>
              <a:rPr lang="zh-CN" altLang="en-US"/>
              <a:t>页</a:t>
            </a:r>
            <a:endParaRPr lang="zh-CN" altLang="en-US" sz="1800">
              <a:latin typeface="Arial" charset="0"/>
            </a:endParaRPr>
          </a:p>
        </p:txBody>
      </p:sp>
      <p:sp>
        <p:nvSpPr>
          <p:cNvPr id="1277954"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endParaRPr lang="en-US" altLang="zh-CN" i="0" dirty="0">
              <a:solidFill>
                <a:srgbClr val="FFFF66"/>
              </a:solidFill>
            </a:endParaRPr>
          </a:p>
        </p:txBody>
      </p:sp>
      <p:sp>
        <p:nvSpPr>
          <p:cNvPr id="1277955" name="Rectangle 3"/>
          <p:cNvSpPr>
            <a:spLocks noGrp="1" noChangeArrowheads="1"/>
          </p:cNvSpPr>
          <p:nvPr>
            <p:ph type="body" idx="1"/>
          </p:nvPr>
        </p:nvSpPr>
        <p:spPr>
          <a:xfrm>
            <a:off x="250825" y="817563"/>
            <a:ext cx="8596313" cy="1216025"/>
          </a:xfrm>
        </p:spPr>
        <p:txBody>
          <a:bodyPr/>
          <a:lstStyle/>
          <a:p>
            <a:pPr>
              <a:buFont typeface="Wingdings" pitchFamily="2" charset="2"/>
              <a:buNone/>
            </a:pPr>
            <a:r>
              <a:rPr lang="en-US" altLang="zh-CN" sz="3200">
                <a:solidFill>
                  <a:srgbClr val="FFFF66"/>
                </a:solidFill>
              </a:rPr>
              <a:t>3、</a:t>
            </a:r>
            <a:r>
              <a:rPr lang="zh-CN" altLang="en-US" sz="3200">
                <a:solidFill>
                  <a:srgbClr val="FFFF66"/>
                </a:solidFill>
              </a:rPr>
              <a:t>孩子兄弟表示法</a:t>
            </a:r>
          </a:p>
          <a:p>
            <a:pPr>
              <a:buFont typeface="Wingdings" pitchFamily="2" charset="2"/>
              <a:buNone/>
            </a:pPr>
            <a:r>
              <a:rPr lang="zh-CN" altLang="en-US" sz="3200">
                <a:solidFill>
                  <a:srgbClr val="FFFFA5"/>
                </a:solidFill>
              </a:rPr>
              <a:t>    用二叉链表作为树的存贮结构。</a:t>
            </a:r>
          </a:p>
        </p:txBody>
      </p:sp>
      <p:sp>
        <p:nvSpPr>
          <p:cNvPr id="1277956" name="Text Box 4"/>
          <p:cNvSpPr txBox="1">
            <a:spLocks noChangeArrowheads="1"/>
          </p:cNvSpPr>
          <p:nvPr/>
        </p:nvSpPr>
        <p:spPr bwMode="auto">
          <a:xfrm>
            <a:off x="657225" y="2168525"/>
            <a:ext cx="8351838" cy="3448050"/>
          </a:xfrm>
          <a:prstGeom prst="rect">
            <a:avLst/>
          </a:prstGeom>
          <a:noFill/>
          <a:ln w="12700" cap="rnd">
            <a:noFill/>
            <a:miter lim="800000"/>
            <a:headEnd/>
            <a:tailEnd/>
          </a:ln>
          <a:effectLst/>
        </p:spPr>
        <p:txBody>
          <a:bodyPr>
            <a:spAutoFit/>
          </a:bodyPr>
          <a:lstStyle/>
          <a:p>
            <a:pPr algn="l" eaLnBrk="1" hangingPunct="1">
              <a:lnSpc>
                <a:spcPct val="110000"/>
              </a:lnSpc>
              <a:spcBef>
                <a:spcPct val="0"/>
              </a:spcBef>
              <a:buClrTx/>
              <a:buFontTx/>
              <a:buNone/>
            </a:pPr>
            <a:r>
              <a:rPr lang="zh-CN" altLang="en-US" sz="3200">
                <a:latin typeface="黑体" pitchFamily="2" charset="-122"/>
                <a:ea typeface="黑体" pitchFamily="2" charset="-122"/>
              </a:rPr>
              <a:t>孩子兄弟表示法类型定义</a:t>
            </a:r>
          </a:p>
          <a:p>
            <a:pPr algn="l" eaLnBrk="1" hangingPunct="1">
              <a:lnSpc>
                <a:spcPct val="110000"/>
              </a:lnSpc>
              <a:spcBef>
                <a:spcPct val="0"/>
              </a:spcBef>
              <a:buClrTx/>
              <a:buFontTx/>
              <a:buNone/>
            </a:pPr>
            <a:r>
              <a:rPr lang="en-US" altLang="zh-CN" sz="2800">
                <a:solidFill>
                  <a:srgbClr val="FFFFA5"/>
                </a:solidFill>
              </a:rPr>
              <a:t>typedef  struct  CSNode</a:t>
            </a:r>
          </a:p>
          <a:p>
            <a:pPr algn="l" eaLnBrk="1" hangingPunct="1">
              <a:lnSpc>
                <a:spcPct val="110000"/>
              </a:lnSpc>
              <a:spcBef>
                <a:spcPct val="0"/>
              </a:spcBef>
              <a:buClrTx/>
              <a:buFontTx/>
              <a:buNone/>
            </a:pPr>
            <a:r>
              <a:rPr lang="en-US" altLang="zh-CN" sz="2800">
                <a:solidFill>
                  <a:srgbClr val="FFFFA5"/>
                </a:solidFill>
              </a:rPr>
              <a:t>{</a:t>
            </a:r>
          </a:p>
          <a:p>
            <a:pPr algn="l" eaLnBrk="1" hangingPunct="1">
              <a:lnSpc>
                <a:spcPct val="110000"/>
              </a:lnSpc>
              <a:spcBef>
                <a:spcPct val="0"/>
              </a:spcBef>
              <a:buClrTx/>
              <a:buFontTx/>
              <a:buNone/>
            </a:pPr>
            <a:r>
              <a:rPr lang="en-US" altLang="zh-CN" sz="2800">
                <a:solidFill>
                  <a:srgbClr val="FFFFA5"/>
                </a:solidFill>
              </a:rPr>
              <a:t>     ElemType   data;</a:t>
            </a:r>
          </a:p>
          <a:p>
            <a:pPr algn="l" eaLnBrk="1" hangingPunct="1">
              <a:lnSpc>
                <a:spcPct val="110000"/>
              </a:lnSpc>
              <a:spcBef>
                <a:spcPct val="0"/>
              </a:spcBef>
              <a:buClrTx/>
              <a:buFontTx/>
              <a:buNone/>
            </a:pPr>
            <a:r>
              <a:rPr lang="en-US" altLang="zh-CN" sz="2800">
                <a:solidFill>
                  <a:srgbClr val="FFFFA5"/>
                </a:solidFill>
              </a:rPr>
              <a:t>     struct  CSNode  * firstchild ,     </a:t>
            </a:r>
            <a:r>
              <a:rPr lang="en-US" altLang="zh-CN" sz="2800">
                <a:solidFill>
                  <a:srgbClr val="00FFFF"/>
                </a:solidFill>
              </a:rPr>
              <a:t>//</a:t>
            </a:r>
            <a:r>
              <a:rPr lang="zh-CN" altLang="en-US" sz="2800">
                <a:solidFill>
                  <a:srgbClr val="00FFFF"/>
                </a:solidFill>
              </a:rPr>
              <a:t>指向第一个孩子</a:t>
            </a:r>
          </a:p>
          <a:p>
            <a:pPr algn="l" eaLnBrk="1" hangingPunct="1">
              <a:lnSpc>
                <a:spcPct val="110000"/>
              </a:lnSpc>
              <a:spcBef>
                <a:spcPct val="0"/>
              </a:spcBef>
              <a:buClrTx/>
              <a:buFontTx/>
              <a:buNone/>
            </a:pPr>
            <a:r>
              <a:rPr lang="en-US" altLang="zh-CN" sz="2800">
                <a:solidFill>
                  <a:srgbClr val="FFFFA5"/>
                </a:solidFill>
              </a:rPr>
              <a:t>                                 * nextsibling;  </a:t>
            </a:r>
            <a:r>
              <a:rPr lang="en-US" altLang="zh-CN" sz="2800">
                <a:solidFill>
                  <a:srgbClr val="00FFFF"/>
                </a:solidFill>
              </a:rPr>
              <a:t>//</a:t>
            </a:r>
            <a:r>
              <a:rPr lang="zh-CN" altLang="en-US" sz="2800">
                <a:solidFill>
                  <a:srgbClr val="00FFFF"/>
                </a:solidFill>
              </a:rPr>
              <a:t>指向下一个兄弟</a:t>
            </a:r>
          </a:p>
          <a:p>
            <a:pPr algn="l" eaLnBrk="1" hangingPunct="1">
              <a:lnSpc>
                <a:spcPct val="110000"/>
              </a:lnSpc>
              <a:spcBef>
                <a:spcPct val="0"/>
              </a:spcBef>
              <a:buClrTx/>
              <a:buFontTx/>
              <a:buNone/>
            </a:pPr>
            <a:r>
              <a:rPr lang="en-US" altLang="zh-CN" sz="2800">
                <a:solidFill>
                  <a:srgbClr val="FFFFA5"/>
                </a:solidFill>
              </a:rPr>
              <a:t>} CSNode , *CSTree;</a:t>
            </a:r>
            <a:endParaRPr lang="en-US" altLang="zh-CN" sz="2800">
              <a:solidFill>
                <a:srgbClr val="FFFFA5"/>
              </a:solidFill>
              <a:latin typeface="隶书" pitchFamily="49" charset="-122"/>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7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灯片编号占位符 4"/>
          <p:cNvSpPr>
            <a:spLocks noGrp="1"/>
          </p:cNvSpPr>
          <p:nvPr>
            <p:ph type="sldNum" sz="quarter" idx="11"/>
          </p:nvPr>
        </p:nvSpPr>
        <p:spPr/>
        <p:txBody>
          <a:bodyPr/>
          <a:lstStyle/>
          <a:p>
            <a:r>
              <a:rPr lang="zh-CN" altLang="en-US"/>
              <a:t>第 </a:t>
            </a:r>
            <a:fld id="{8CDCBB83-E4A4-4551-934E-AC01F8BEB5BB}" type="slidenum">
              <a:rPr lang="zh-CN" altLang="en-US" b="1">
                <a:solidFill>
                  <a:srgbClr val="66CCFF"/>
                </a:solidFill>
              </a:rPr>
              <a:pPr/>
              <a:t>125</a:t>
            </a:fld>
            <a:r>
              <a:rPr lang="en-US" altLang="zh-CN" b="1"/>
              <a:t> </a:t>
            </a:r>
            <a:r>
              <a:rPr lang="zh-CN" altLang="en-US"/>
              <a:t>页</a:t>
            </a:r>
            <a:endParaRPr lang="zh-CN" altLang="en-US" sz="1800">
              <a:latin typeface="Arial" charset="0"/>
            </a:endParaRPr>
          </a:p>
        </p:txBody>
      </p:sp>
      <p:sp>
        <p:nvSpPr>
          <p:cNvPr id="1280002"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endParaRPr lang="en-US" altLang="zh-CN" i="0" dirty="0">
              <a:solidFill>
                <a:srgbClr val="FFFF66"/>
              </a:solidFill>
            </a:endParaRPr>
          </a:p>
        </p:txBody>
      </p:sp>
      <p:sp>
        <p:nvSpPr>
          <p:cNvPr id="1280003" name="Rectangle 3"/>
          <p:cNvSpPr>
            <a:spLocks noGrp="1" noChangeArrowheads="1"/>
          </p:cNvSpPr>
          <p:nvPr>
            <p:ph type="body" idx="1"/>
          </p:nvPr>
        </p:nvSpPr>
        <p:spPr>
          <a:xfrm>
            <a:off x="250825" y="817563"/>
            <a:ext cx="8596313" cy="585787"/>
          </a:xfrm>
        </p:spPr>
        <p:txBody>
          <a:bodyPr/>
          <a:lstStyle/>
          <a:p>
            <a:pPr>
              <a:buFont typeface="Wingdings" pitchFamily="2" charset="2"/>
              <a:buNone/>
            </a:pPr>
            <a:r>
              <a:rPr lang="en-US" altLang="zh-CN" sz="3200">
                <a:solidFill>
                  <a:srgbClr val="FFFF66"/>
                </a:solidFill>
              </a:rPr>
              <a:t>3、</a:t>
            </a:r>
            <a:r>
              <a:rPr lang="zh-CN" altLang="en-US" sz="3200">
                <a:solidFill>
                  <a:srgbClr val="FFFF66"/>
                </a:solidFill>
              </a:rPr>
              <a:t>孩子兄弟表示法</a:t>
            </a:r>
            <a:endParaRPr lang="zh-CN" altLang="en-US" sz="3200">
              <a:solidFill>
                <a:srgbClr val="FFFFA5"/>
              </a:solidFill>
            </a:endParaRPr>
          </a:p>
        </p:txBody>
      </p:sp>
      <p:sp>
        <p:nvSpPr>
          <p:cNvPr id="1280006" name="AutoShape 6"/>
          <p:cNvSpPr>
            <a:spLocks/>
          </p:cNvSpPr>
          <p:nvPr/>
        </p:nvSpPr>
        <p:spPr bwMode="auto">
          <a:xfrm>
            <a:off x="657225" y="4373563"/>
            <a:ext cx="2108200" cy="1008062"/>
          </a:xfrm>
          <a:prstGeom prst="borderCallout1">
            <a:avLst>
              <a:gd name="adj1" fmla="val 11338"/>
              <a:gd name="adj2" fmla="val 103616"/>
              <a:gd name="adj3" fmla="val -85199"/>
              <a:gd name="adj4" fmla="val 185843"/>
            </a:avLst>
          </a:prstGeom>
          <a:noFill/>
          <a:ln w="19050" cap="rnd">
            <a:solidFill>
              <a:srgbClr val="FFFFA5"/>
            </a:solidFill>
            <a:miter lim="800000"/>
            <a:headEnd/>
            <a:tailEnd type="arrow" w="med" len="med"/>
          </a:ln>
          <a:effectLst/>
        </p:spPr>
        <p:txBody>
          <a:bodyPr/>
          <a:lstStyle/>
          <a:p>
            <a:pPr>
              <a:spcBef>
                <a:spcPct val="0"/>
              </a:spcBef>
              <a:buClrTx/>
              <a:buFontTx/>
              <a:buNone/>
            </a:pPr>
            <a:r>
              <a:rPr lang="en-US" altLang="zh-CN" sz="2800">
                <a:solidFill>
                  <a:srgbClr val="00FFFF"/>
                </a:solidFill>
                <a:latin typeface="黑体" pitchFamily="2" charset="-122"/>
                <a:ea typeface="黑体" pitchFamily="2" charset="-122"/>
              </a:rPr>
              <a:t>B</a:t>
            </a:r>
            <a:r>
              <a:rPr lang="zh-CN" altLang="en-US" sz="2800">
                <a:solidFill>
                  <a:srgbClr val="00FFFF"/>
                </a:solidFill>
                <a:latin typeface="黑体" pitchFamily="2" charset="-122"/>
                <a:ea typeface="黑体" pitchFamily="2" charset="-122"/>
              </a:rPr>
              <a:t>的第一个孩子结点</a:t>
            </a:r>
            <a:endParaRPr lang="en-US" altLang="zh-CN" sz="2800">
              <a:solidFill>
                <a:srgbClr val="00FFFF"/>
              </a:solidFill>
              <a:latin typeface="黑体" pitchFamily="2" charset="-122"/>
              <a:ea typeface="黑体" pitchFamily="2" charset="-122"/>
            </a:endParaRPr>
          </a:p>
        </p:txBody>
      </p:sp>
      <p:sp>
        <p:nvSpPr>
          <p:cNvPr id="1280007" name="AutoShape 7"/>
          <p:cNvSpPr>
            <a:spLocks/>
          </p:cNvSpPr>
          <p:nvPr/>
        </p:nvSpPr>
        <p:spPr bwMode="auto">
          <a:xfrm>
            <a:off x="2681288" y="5499100"/>
            <a:ext cx="2306637" cy="973138"/>
          </a:xfrm>
          <a:prstGeom prst="borderCallout1">
            <a:avLst>
              <a:gd name="adj1" fmla="val 11745"/>
              <a:gd name="adj2" fmla="val 103306"/>
              <a:gd name="adj3" fmla="val -152690"/>
              <a:gd name="adj4" fmla="val 121611"/>
            </a:avLst>
          </a:prstGeom>
          <a:noFill/>
          <a:ln w="19050" cap="rnd">
            <a:solidFill>
              <a:srgbClr val="FFFFA5"/>
            </a:solidFill>
            <a:miter lim="800000"/>
            <a:headEnd/>
            <a:tailEnd type="arrow" w="med" len="med"/>
          </a:ln>
          <a:effectLst/>
        </p:spPr>
        <p:txBody>
          <a:bodyPr/>
          <a:lstStyle/>
          <a:p>
            <a:pPr>
              <a:spcBef>
                <a:spcPct val="0"/>
              </a:spcBef>
              <a:buClrTx/>
              <a:buFontTx/>
              <a:buNone/>
            </a:pPr>
            <a:r>
              <a:rPr lang="en-US" altLang="zh-CN" sz="2800">
                <a:solidFill>
                  <a:srgbClr val="FFFF00"/>
                </a:solidFill>
                <a:latin typeface="宋体" pitchFamily="2" charset="-122"/>
              </a:rPr>
              <a:t>E</a:t>
            </a:r>
            <a:r>
              <a:rPr lang="zh-CN" altLang="en-US" sz="2800">
                <a:solidFill>
                  <a:srgbClr val="FFFF00"/>
                </a:solidFill>
                <a:latin typeface="宋体" pitchFamily="2" charset="-122"/>
              </a:rPr>
              <a:t>的紧邻的</a:t>
            </a:r>
          </a:p>
          <a:p>
            <a:pPr>
              <a:spcBef>
                <a:spcPct val="0"/>
              </a:spcBef>
              <a:buClrTx/>
              <a:buFontTx/>
              <a:buNone/>
            </a:pPr>
            <a:r>
              <a:rPr lang="zh-CN" altLang="en-US" sz="2800">
                <a:solidFill>
                  <a:srgbClr val="FFFF00"/>
                </a:solidFill>
                <a:latin typeface="宋体" pitchFamily="2" charset="-122"/>
              </a:rPr>
              <a:t>右兄弟结点</a:t>
            </a:r>
          </a:p>
        </p:txBody>
      </p:sp>
      <p:grpSp>
        <p:nvGrpSpPr>
          <p:cNvPr id="1280008" name="Group 8"/>
          <p:cNvGrpSpPr>
            <a:grpSpLocks/>
          </p:cNvGrpSpPr>
          <p:nvPr/>
        </p:nvGrpSpPr>
        <p:grpSpPr bwMode="auto">
          <a:xfrm>
            <a:off x="277813" y="1804988"/>
            <a:ext cx="4114800" cy="1893887"/>
            <a:chOff x="1968" y="2119"/>
            <a:chExt cx="2592" cy="1193"/>
          </a:xfrm>
        </p:grpSpPr>
        <p:grpSp>
          <p:nvGrpSpPr>
            <p:cNvPr id="1280009" name="Group 9"/>
            <p:cNvGrpSpPr>
              <a:grpSpLocks/>
            </p:cNvGrpSpPr>
            <p:nvPr/>
          </p:nvGrpSpPr>
          <p:grpSpPr bwMode="auto">
            <a:xfrm>
              <a:off x="4213" y="3000"/>
              <a:ext cx="347" cy="309"/>
              <a:chOff x="2880" y="1104"/>
              <a:chExt cx="367" cy="336"/>
            </a:xfrm>
          </p:grpSpPr>
          <p:sp>
            <p:nvSpPr>
              <p:cNvPr id="1280010" name="Oval 10"/>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11" name="Text Box 11"/>
              <p:cNvSpPr txBox="1">
                <a:spLocks noChangeArrowheads="1"/>
              </p:cNvSpPr>
              <p:nvPr/>
            </p:nvSpPr>
            <p:spPr bwMode="auto">
              <a:xfrm>
                <a:off x="2927" y="1104"/>
                <a:ext cx="320" cy="3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J</a:t>
                </a:r>
              </a:p>
            </p:txBody>
          </p:sp>
        </p:grpSp>
        <p:grpSp>
          <p:nvGrpSpPr>
            <p:cNvPr id="1280012" name="Group 12"/>
            <p:cNvGrpSpPr>
              <a:grpSpLocks/>
            </p:cNvGrpSpPr>
            <p:nvPr/>
          </p:nvGrpSpPr>
          <p:grpSpPr bwMode="auto">
            <a:xfrm>
              <a:off x="3847" y="3002"/>
              <a:ext cx="347" cy="310"/>
              <a:chOff x="2880" y="1104"/>
              <a:chExt cx="367" cy="336"/>
            </a:xfrm>
          </p:grpSpPr>
          <p:sp>
            <p:nvSpPr>
              <p:cNvPr id="1280013" name="Oval 13"/>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14" name="Text Box 14"/>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I</a:t>
                </a:r>
              </a:p>
            </p:txBody>
          </p:sp>
        </p:grpSp>
        <p:grpSp>
          <p:nvGrpSpPr>
            <p:cNvPr id="1280015" name="Group 15"/>
            <p:cNvGrpSpPr>
              <a:grpSpLocks/>
            </p:cNvGrpSpPr>
            <p:nvPr/>
          </p:nvGrpSpPr>
          <p:grpSpPr bwMode="auto">
            <a:xfrm>
              <a:off x="3015" y="2119"/>
              <a:ext cx="346" cy="310"/>
              <a:chOff x="2880" y="1104"/>
              <a:chExt cx="367" cy="336"/>
            </a:xfrm>
          </p:grpSpPr>
          <p:sp>
            <p:nvSpPr>
              <p:cNvPr id="1280016" name="Oval 16"/>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17" name="Text Box 17"/>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A</a:t>
                </a:r>
              </a:p>
            </p:txBody>
          </p:sp>
        </p:grpSp>
        <p:grpSp>
          <p:nvGrpSpPr>
            <p:cNvPr id="1280018" name="Group 18"/>
            <p:cNvGrpSpPr>
              <a:grpSpLocks/>
            </p:cNvGrpSpPr>
            <p:nvPr/>
          </p:nvGrpSpPr>
          <p:grpSpPr bwMode="auto">
            <a:xfrm>
              <a:off x="3015" y="2545"/>
              <a:ext cx="346" cy="310"/>
              <a:chOff x="2880" y="1104"/>
              <a:chExt cx="367" cy="336"/>
            </a:xfrm>
          </p:grpSpPr>
          <p:sp>
            <p:nvSpPr>
              <p:cNvPr id="1280019" name="Oval 19"/>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20" name="Text Box 20"/>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C</a:t>
                </a:r>
              </a:p>
            </p:txBody>
          </p:sp>
        </p:grpSp>
        <p:grpSp>
          <p:nvGrpSpPr>
            <p:cNvPr id="1280021" name="Group 21"/>
            <p:cNvGrpSpPr>
              <a:grpSpLocks/>
            </p:cNvGrpSpPr>
            <p:nvPr/>
          </p:nvGrpSpPr>
          <p:grpSpPr bwMode="auto">
            <a:xfrm>
              <a:off x="2280" y="2545"/>
              <a:ext cx="347" cy="310"/>
              <a:chOff x="2880" y="1104"/>
              <a:chExt cx="367" cy="336"/>
            </a:xfrm>
          </p:grpSpPr>
          <p:sp>
            <p:nvSpPr>
              <p:cNvPr id="1280022" name="Oval 22"/>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23" name="Text Box 23"/>
              <p:cNvSpPr txBox="1">
                <a:spLocks noChangeArrowheads="1"/>
              </p:cNvSpPr>
              <p:nvPr/>
            </p:nvSpPr>
            <p:spPr bwMode="auto">
              <a:xfrm>
                <a:off x="2927" y="1104"/>
                <a:ext cx="320"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B</a:t>
                </a:r>
              </a:p>
            </p:txBody>
          </p:sp>
        </p:grpSp>
        <p:grpSp>
          <p:nvGrpSpPr>
            <p:cNvPr id="1280024" name="Group 24"/>
            <p:cNvGrpSpPr>
              <a:grpSpLocks/>
            </p:cNvGrpSpPr>
            <p:nvPr/>
          </p:nvGrpSpPr>
          <p:grpSpPr bwMode="auto">
            <a:xfrm>
              <a:off x="3847" y="2545"/>
              <a:ext cx="347" cy="310"/>
              <a:chOff x="2880" y="1104"/>
              <a:chExt cx="367" cy="336"/>
            </a:xfrm>
          </p:grpSpPr>
          <p:sp>
            <p:nvSpPr>
              <p:cNvPr id="1280025" name="Oval 25"/>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26" name="Text Box 26"/>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D</a:t>
                </a:r>
              </a:p>
            </p:txBody>
          </p:sp>
        </p:grpSp>
        <p:grpSp>
          <p:nvGrpSpPr>
            <p:cNvPr id="1280027" name="Group 27"/>
            <p:cNvGrpSpPr>
              <a:grpSpLocks/>
            </p:cNvGrpSpPr>
            <p:nvPr/>
          </p:nvGrpSpPr>
          <p:grpSpPr bwMode="auto">
            <a:xfrm>
              <a:off x="3476" y="3002"/>
              <a:ext cx="347" cy="310"/>
              <a:chOff x="2880" y="1104"/>
              <a:chExt cx="367" cy="336"/>
            </a:xfrm>
          </p:grpSpPr>
          <p:sp>
            <p:nvSpPr>
              <p:cNvPr id="1280028" name="Oval 28"/>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29" name="Text Box 29"/>
              <p:cNvSpPr txBox="1">
                <a:spLocks noChangeArrowheads="1"/>
              </p:cNvSpPr>
              <p:nvPr/>
            </p:nvSpPr>
            <p:spPr bwMode="auto">
              <a:xfrm>
                <a:off x="2927" y="1104"/>
                <a:ext cx="320"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H</a:t>
                </a:r>
              </a:p>
            </p:txBody>
          </p:sp>
        </p:grpSp>
        <p:grpSp>
          <p:nvGrpSpPr>
            <p:cNvPr id="1280030" name="Group 30"/>
            <p:cNvGrpSpPr>
              <a:grpSpLocks/>
            </p:cNvGrpSpPr>
            <p:nvPr/>
          </p:nvGrpSpPr>
          <p:grpSpPr bwMode="auto">
            <a:xfrm>
              <a:off x="3015" y="3002"/>
              <a:ext cx="346" cy="310"/>
              <a:chOff x="2880" y="1104"/>
              <a:chExt cx="367" cy="336"/>
            </a:xfrm>
          </p:grpSpPr>
          <p:sp>
            <p:nvSpPr>
              <p:cNvPr id="1280031" name="Oval 31"/>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32" name="Text Box 32"/>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G</a:t>
                </a:r>
              </a:p>
            </p:txBody>
          </p:sp>
        </p:grpSp>
        <p:grpSp>
          <p:nvGrpSpPr>
            <p:cNvPr id="1280033" name="Group 33"/>
            <p:cNvGrpSpPr>
              <a:grpSpLocks/>
            </p:cNvGrpSpPr>
            <p:nvPr/>
          </p:nvGrpSpPr>
          <p:grpSpPr bwMode="auto">
            <a:xfrm>
              <a:off x="2582" y="3002"/>
              <a:ext cx="346" cy="310"/>
              <a:chOff x="2880" y="1104"/>
              <a:chExt cx="367" cy="336"/>
            </a:xfrm>
          </p:grpSpPr>
          <p:sp>
            <p:nvSpPr>
              <p:cNvPr id="1280034" name="Oval 34"/>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35" name="Text Box 35"/>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F</a:t>
                </a:r>
              </a:p>
            </p:txBody>
          </p:sp>
        </p:grpSp>
        <p:grpSp>
          <p:nvGrpSpPr>
            <p:cNvPr id="1280036" name="Group 36"/>
            <p:cNvGrpSpPr>
              <a:grpSpLocks/>
            </p:cNvGrpSpPr>
            <p:nvPr/>
          </p:nvGrpSpPr>
          <p:grpSpPr bwMode="auto">
            <a:xfrm>
              <a:off x="1968" y="3002"/>
              <a:ext cx="347" cy="310"/>
              <a:chOff x="2880" y="1104"/>
              <a:chExt cx="367" cy="336"/>
            </a:xfrm>
          </p:grpSpPr>
          <p:sp>
            <p:nvSpPr>
              <p:cNvPr id="1280037" name="Oval 37"/>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280038" name="Text Box 38"/>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E</a:t>
                </a:r>
              </a:p>
            </p:txBody>
          </p:sp>
        </p:grpSp>
        <p:sp>
          <p:nvSpPr>
            <p:cNvPr id="1280039" name="Line 39"/>
            <p:cNvSpPr>
              <a:spLocks noChangeShapeType="1"/>
            </p:cNvSpPr>
            <p:nvPr/>
          </p:nvSpPr>
          <p:spPr bwMode="auto">
            <a:xfrm>
              <a:off x="3171" y="2423"/>
              <a:ext cx="0" cy="121"/>
            </a:xfrm>
            <a:prstGeom prst="line">
              <a:avLst/>
            </a:prstGeom>
            <a:noFill/>
            <a:ln w="38100" cap="rnd">
              <a:solidFill>
                <a:srgbClr val="00FFFF"/>
              </a:solidFill>
              <a:round/>
              <a:headEnd/>
              <a:tailEnd/>
            </a:ln>
            <a:effectLst/>
          </p:spPr>
          <p:txBody>
            <a:bodyPr wrap="none" anchor="ctr"/>
            <a:lstStyle/>
            <a:p>
              <a:endParaRPr lang="zh-CN" altLang="en-US"/>
            </a:p>
          </p:txBody>
        </p:sp>
        <p:sp>
          <p:nvSpPr>
            <p:cNvPr id="1280040" name="Line 40"/>
            <p:cNvSpPr>
              <a:spLocks noChangeShapeType="1"/>
            </p:cNvSpPr>
            <p:nvPr/>
          </p:nvSpPr>
          <p:spPr bwMode="auto">
            <a:xfrm flipH="1">
              <a:off x="2547" y="2301"/>
              <a:ext cx="468" cy="304"/>
            </a:xfrm>
            <a:prstGeom prst="line">
              <a:avLst/>
            </a:prstGeom>
            <a:noFill/>
            <a:ln w="38100" cap="rnd">
              <a:solidFill>
                <a:srgbClr val="00FFFF"/>
              </a:solidFill>
              <a:round/>
              <a:headEnd/>
              <a:tailEnd/>
            </a:ln>
            <a:effectLst/>
          </p:spPr>
          <p:txBody>
            <a:bodyPr wrap="none" anchor="ctr"/>
            <a:lstStyle/>
            <a:p>
              <a:endParaRPr lang="zh-CN" altLang="en-US"/>
            </a:p>
          </p:txBody>
        </p:sp>
        <p:sp>
          <p:nvSpPr>
            <p:cNvPr id="1280041" name="Line 41"/>
            <p:cNvSpPr>
              <a:spLocks noChangeShapeType="1"/>
            </p:cNvSpPr>
            <p:nvPr/>
          </p:nvSpPr>
          <p:spPr bwMode="auto">
            <a:xfrm flipH="1">
              <a:off x="2160" y="2804"/>
              <a:ext cx="156" cy="220"/>
            </a:xfrm>
            <a:prstGeom prst="line">
              <a:avLst/>
            </a:prstGeom>
            <a:noFill/>
            <a:ln w="38100" cap="rnd">
              <a:solidFill>
                <a:srgbClr val="00FFFF"/>
              </a:solidFill>
              <a:round/>
              <a:headEnd/>
              <a:tailEnd/>
            </a:ln>
            <a:effectLst/>
          </p:spPr>
          <p:txBody>
            <a:bodyPr wrap="none" anchor="ctr"/>
            <a:lstStyle/>
            <a:p>
              <a:endParaRPr lang="zh-CN" altLang="en-US"/>
            </a:p>
          </p:txBody>
        </p:sp>
        <p:sp>
          <p:nvSpPr>
            <p:cNvPr id="1280042" name="Line 42"/>
            <p:cNvSpPr>
              <a:spLocks noChangeShapeType="1"/>
            </p:cNvSpPr>
            <p:nvPr/>
          </p:nvSpPr>
          <p:spPr bwMode="auto">
            <a:xfrm>
              <a:off x="2554" y="2804"/>
              <a:ext cx="134" cy="220"/>
            </a:xfrm>
            <a:prstGeom prst="line">
              <a:avLst/>
            </a:prstGeom>
            <a:noFill/>
            <a:ln w="38100" cap="rnd">
              <a:solidFill>
                <a:srgbClr val="00FFFF"/>
              </a:solidFill>
              <a:round/>
              <a:headEnd/>
              <a:tailEnd/>
            </a:ln>
            <a:effectLst/>
          </p:spPr>
          <p:txBody>
            <a:bodyPr wrap="none" anchor="ctr"/>
            <a:lstStyle/>
            <a:p>
              <a:endParaRPr lang="zh-CN" altLang="en-US"/>
            </a:p>
          </p:txBody>
        </p:sp>
        <p:sp>
          <p:nvSpPr>
            <p:cNvPr id="1280043" name="Line 43"/>
            <p:cNvSpPr>
              <a:spLocks noChangeShapeType="1"/>
            </p:cNvSpPr>
            <p:nvPr/>
          </p:nvSpPr>
          <p:spPr bwMode="auto">
            <a:xfrm>
              <a:off x="3171" y="2848"/>
              <a:ext cx="0" cy="159"/>
            </a:xfrm>
            <a:prstGeom prst="line">
              <a:avLst/>
            </a:prstGeom>
            <a:noFill/>
            <a:ln w="38100" cap="rnd">
              <a:solidFill>
                <a:srgbClr val="00FFFF"/>
              </a:solidFill>
              <a:round/>
              <a:headEnd/>
              <a:tailEnd/>
            </a:ln>
            <a:effectLst/>
          </p:spPr>
          <p:txBody>
            <a:bodyPr wrap="none" anchor="ctr"/>
            <a:lstStyle/>
            <a:p>
              <a:endParaRPr lang="zh-CN" altLang="en-US"/>
            </a:p>
          </p:txBody>
        </p:sp>
        <p:sp>
          <p:nvSpPr>
            <p:cNvPr id="1280044" name="Line 44"/>
            <p:cNvSpPr>
              <a:spLocks noChangeShapeType="1"/>
            </p:cNvSpPr>
            <p:nvPr/>
          </p:nvSpPr>
          <p:spPr bwMode="auto">
            <a:xfrm>
              <a:off x="3312" y="2301"/>
              <a:ext cx="549" cy="342"/>
            </a:xfrm>
            <a:prstGeom prst="line">
              <a:avLst/>
            </a:prstGeom>
            <a:noFill/>
            <a:ln w="38100" cap="rnd">
              <a:solidFill>
                <a:srgbClr val="00FFFF"/>
              </a:solidFill>
              <a:round/>
              <a:headEnd/>
              <a:tailEnd/>
            </a:ln>
            <a:effectLst/>
          </p:spPr>
          <p:txBody>
            <a:bodyPr wrap="none" anchor="ctr"/>
            <a:lstStyle/>
            <a:p>
              <a:endParaRPr lang="zh-CN" altLang="en-US"/>
            </a:p>
          </p:txBody>
        </p:sp>
        <p:sp>
          <p:nvSpPr>
            <p:cNvPr id="1280045" name="Line 45"/>
            <p:cNvSpPr>
              <a:spLocks noChangeShapeType="1"/>
            </p:cNvSpPr>
            <p:nvPr/>
          </p:nvSpPr>
          <p:spPr bwMode="auto">
            <a:xfrm flipH="1">
              <a:off x="3702" y="2804"/>
              <a:ext cx="186" cy="220"/>
            </a:xfrm>
            <a:prstGeom prst="line">
              <a:avLst/>
            </a:prstGeom>
            <a:noFill/>
            <a:ln w="38100" cap="rnd">
              <a:solidFill>
                <a:srgbClr val="00FFFF"/>
              </a:solidFill>
              <a:round/>
              <a:headEnd/>
              <a:tailEnd/>
            </a:ln>
            <a:effectLst/>
          </p:spPr>
          <p:txBody>
            <a:bodyPr wrap="none" anchor="ctr"/>
            <a:lstStyle/>
            <a:p>
              <a:endParaRPr lang="zh-CN" altLang="en-US"/>
            </a:p>
          </p:txBody>
        </p:sp>
        <p:sp>
          <p:nvSpPr>
            <p:cNvPr id="1280046" name="Line 46"/>
            <p:cNvSpPr>
              <a:spLocks noChangeShapeType="1"/>
            </p:cNvSpPr>
            <p:nvPr/>
          </p:nvSpPr>
          <p:spPr bwMode="auto">
            <a:xfrm>
              <a:off x="4003" y="2848"/>
              <a:ext cx="0" cy="159"/>
            </a:xfrm>
            <a:prstGeom prst="line">
              <a:avLst/>
            </a:prstGeom>
            <a:noFill/>
            <a:ln w="38100" cap="rnd">
              <a:solidFill>
                <a:srgbClr val="00FFFF"/>
              </a:solidFill>
              <a:round/>
              <a:headEnd/>
              <a:tailEnd/>
            </a:ln>
            <a:effectLst/>
          </p:spPr>
          <p:txBody>
            <a:bodyPr wrap="none" anchor="ctr"/>
            <a:lstStyle/>
            <a:p>
              <a:endParaRPr lang="zh-CN" altLang="en-US"/>
            </a:p>
          </p:txBody>
        </p:sp>
        <p:sp>
          <p:nvSpPr>
            <p:cNvPr id="1280047" name="Line 47"/>
            <p:cNvSpPr>
              <a:spLocks noChangeShapeType="1"/>
            </p:cNvSpPr>
            <p:nvPr/>
          </p:nvSpPr>
          <p:spPr bwMode="auto">
            <a:xfrm>
              <a:off x="4128" y="2787"/>
              <a:ext cx="186" cy="220"/>
            </a:xfrm>
            <a:prstGeom prst="line">
              <a:avLst/>
            </a:prstGeom>
            <a:noFill/>
            <a:ln w="38100" cap="rnd">
              <a:solidFill>
                <a:srgbClr val="00FFFF"/>
              </a:solidFill>
              <a:round/>
              <a:headEnd/>
              <a:tailEnd/>
            </a:ln>
            <a:effectLst/>
          </p:spPr>
          <p:txBody>
            <a:bodyPr wrap="none" anchor="ctr"/>
            <a:lstStyle/>
            <a:p>
              <a:endParaRPr lang="zh-CN" altLang="en-US"/>
            </a:p>
          </p:txBody>
        </p:sp>
      </p:grpSp>
      <p:grpSp>
        <p:nvGrpSpPr>
          <p:cNvPr id="1280048" name="Group 48"/>
          <p:cNvGrpSpPr>
            <a:grpSpLocks/>
          </p:cNvGrpSpPr>
          <p:nvPr/>
        </p:nvGrpSpPr>
        <p:grpSpPr bwMode="auto">
          <a:xfrm>
            <a:off x="4392613" y="1763713"/>
            <a:ext cx="4589462" cy="3984625"/>
            <a:chOff x="3456" y="1632"/>
            <a:chExt cx="2784" cy="2385"/>
          </a:xfrm>
        </p:grpSpPr>
        <p:grpSp>
          <p:nvGrpSpPr>
            <p:cNvPr id="1280049" name="Group 49"/>
            <p:cNvGrpSpPr>
              <a:grpSpLocks/>
            </p:cNvGrpSpPr>
            <p:nvPr/>
          </p:nvGrpSpPr>
          <p:grpSpPr bwMode="auto">
            <a:xfrm>
              <a:off x="4752" y="1632"/>
              <a:ext cx="624" cy="273"/>
              <a:chOff x="3840" y="2688"/>
              <a:chExt cx="816" cy="273"/>
            </a:xfrm>
          </p:grpSpPr>
          <p:grpSp>
            <p:nvGrpSpPr>
              <p:cNvPr id="1280050" name="Group 50"/>
              <p:cNvGrpSpPr>
                <a:grpSpLocks/>
              </p:cNvGrpSpPr>
              <p:nvPr/>
            </p:nvGrpSpPr>
            <p:grpSpPr bwMode="auto">
              <a:xfrm>
                <a:off x="3888" y="2736"/>
                <a:ext cx="676" cy="218"/>
                <a:chOff x="3552" y="2160"/>
                <a:chExt cx="768" cy="192"/>
              </a:xfrm>
            </p:grpSpPr>
            <p:sp>
              <p:nvSpPr>
                <p:cNvPr id="1280051" name="Rectangle 51"/>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052" name="Line 52"/>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053" name="Line 53"/>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054" name="Text Box 54"/>
              <p:cNvSpPr txBox="1">
                <a:spLocks noChangeArrowheads="1"/>
              </p:cNvSpPr>
              <p:nvPr/>
            </p:nvSpPr>
            <p:spPr bwMode="auto">
              <a:xfrm>
                <a:off x="3840" y="2688"/>
                <a:ext cx="816" cy="273"/>
              </a:xfrm>
              <a:prstGeom prst="rect">
                <a:avLst/>
              </a:prstGeom>
              <a:noFill/>
              <a:ln w="12700" cap="rnd">
                <a:noFill/>
                <a:miter lim="800000"/>
                <a:headEnd/>
                <a:tailEnd/>
              </a:ln>
              <a:effectLst/>
            </p:spPr>
            <p:txBody>
              <a:bodyPr>
                <a:spAutoFit/>
              </a:bodyPr>
              <a:lstStyle/>
              <a:p>
                <a:pPr algn="r">
                  <a:spcBef>
                    <a:spcPct val="50000"/>
                  </a:spcBef>
                  <a:buClrTx/>
                  <a:buFontTx/>
                  <a:buNone/>
                </a:pPr>
                <a:r>
                  <a:rPr lang="en-US" altLang="zh-CN">
                    <a:solidFill>
                      <a:schemeClr val="bg2"/>
                    </a:solidFill>
                    <a:latin typeface="黑体" pitchFamily="2" charset="-122"/>
                    <a:ea typeface="黑体" pitchFamily="2" charset="-122"/>
                  </a:rPr>
                  <a:t>A</a:t>
                </a:r>
                <a:r>
                  <a:rPr lang="en-US" altLang="zh-CN" sz="1400">
                    <a:solidFill>
                      <a:schemeClr val="bg2"/>
                    </a:solidFill>
                    <a:latin typeface="黑体" pitchFamily="2" charset="-122"/>
                    <a:ea typeface="黑体" pitchFamily="2" charset="-122"/>
                  </a:rPr>
                  <a:t> </a:t>
                </a:r>
                <a:r>
                  <a:rPr lang="en-US" altLang="zh-CN" sz="2000">
                    <a:solidFill>
                      <a:schemeClr val="bg2"/>
                    </a:solidFill>
                    <a:latin typeface="Arial" charset="0"/>
                  </a:rPr>
                  <a:t>∧</a:t>
                </a:r>
              </a:p>
            </p:txBody>
          </p:sp>
        </p:grpSp>
        <p:grpSp>
          <p:nvGrpSpPr>
            <p:cNvPr id="1280055" name="Group 55"/>
            <p:cNvGrpSpPr>
              <a:grpSpLocks/>
            </p:cNvGrpSpPr>
            <p:nvPr/>
          </p:nvGrpSpPr>
          <p:grpSpPr bwMode="auto">
            <a:xfrm>
              <a:off x="5184" y="3408"/>
              <a:ext cx="624" cy="273"/>
              <a:chOff x="3840" y="2688"/>
              <a:chExt cx="816" cy="273"/>
            </a:xfrm>
          </p:grpSpPr>
          <p:grpSp>
            <p:nvGrpSpPr>
              <p:cNvPr id="1280056" name="Group 56"/>
              <p:cNvGrpSpPr>
                <a:grpSpLocks/>
              </p:cNvGrpSpPr>
              <p:nvPr/>
            </p:nvGrpSpPr>
            <p:grpSpPr bwMode="auto">
              <a:xfrm>
                <a:off x="3888" y="2736"/>
                <a:ext cx="676" cy="218"/>
                <a:chOff x="3552" y="2160"/>
                <a:chExt cx="768" cy="192"/>
              </a:xfrm>
            </p:grpSpPr>
            <p:sp>
              <p:nvSpPr>
                <p:cNvPr id="1280057" name="Rectangle 57"/>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058" name="Line 58"/>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059" name="Line 59"/>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060" name="Text Box 60"/>
              <p:cNvSpPr txBox="1">
                <a:spLocks noChangeArrowheads="1"/>
              </p:cNvSpPr>
              <p:nvPr/>
            </p:nvSpPr>
            <p:spPr bwMode="auto">
              <a:xfrm>
                <a:off x="3840" y="2688"/>
                <a:ext cx="816" cy="27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000">
                    <a:solidFill>
                      <a:schemeClr val="bg2"/>
                    </a:solidFill>
                    <a:latin typeface="Arial" charset="0"/>
                  </a:rPr>
                  <a:t>∧</a:t>
                </a:r>
                <a:r>
                  <a:rPr lang="en-US" altLang="zh-CN" sz="1200">
                    <a:solidFill>
                      <a:schemeClr val="bg2"/>
                    </a:solidFill>
                    <a:latin typeface="Arial" charset="0"/>
                  </a:rPr>
                  <a:t> </a:t>
                </a:r>
                <a:r>
                  <a:rPr lang="en-US" altLang="zh-CN">
                    <a:solidFill>
                      <a:schemeClr val="bg2"/>
                    </a:solidFill>
                    <a:latin typeface="黑体" pitchFamily="2" charset="-122"/>
                    <a:ea typeface="黑体" pitchFamily="2" charset="-122"/>
                  </a:rPr>
                  <a:t>I</a:t>
                </a:r>
                <a:endParaRPr lang="en-US" altLang="zh-CN" sz="2000">
                  <a:solidFill>
                    <a:schemeClr val="bg2"/>
                  </a:solidFill>
                  <a:latin typeface="Arial" charset="0"/>
                </a:endParaRPr>
              </a:p>
            </p:txBody>
          </p:sp>
        </p:grpSp>
        <p:grpSp>
          <p:nvGrpSpPr>
            <p:cNvPr id="1280061" name="Group 61"/>
            <p:cNvGrpSpPr>
              <a:grpSpLocks/>
            </p:cNvGrpSpPr>
            <p:nvPr/>
          </p:nvGrpSpPr>
          <p:grpSpPr bwMode="auto">
            <a:xfrm>
              <a:off x="4752" y="3072"/>
              <a:ext cx="624" cy="273"/>
              <a:chOff x="3840" y="2688"/>
              <a:chExt cx="816" cy="273"/>
            </a:xfrm>
          </p:grpSpPr>
          <p:grpSp>
            <p:nvGrpSpPr>
              <p:cNvPr id="1280062" name="Group 62"/>
              <p:cNvGrpSpPr>
                <a:grpSpLocks/>
              </p:cNvGrpSpPr>
              <p:nvPr/>
            </p:nvGrpSpPr>
            <p:grpSpPr bwMode="auto">
              <a:xfrm>
                <a:off x="3888" y="2736"/>
                <a:ext cx="676" cy="218"/>
                <a:chOff x="3552" y="2160"/>
                <a:chExt cx="768" cy="192"/>
              </a:xfrm>
            </p:grpSpPr>
            <p:sp>
              <p:nvSpPr>
                <p:cNvPr id="1280063" name="Rectangle 63"/>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064" name="Line 64"/>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065" name="Line 65"/>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066" name="Text Box 66"/>
              <p:cNvSpPr txBox="1">
                <a:spLocks noChangeArrowheads="1"/>
              </p:cNvSpPr>
              <p:nvPr/>
            </p:nvSpPr>
            <p:spPr bwMode="auto">
              <a:xfrm>
                <a:off x="3840" y="2688"/>
                <a:ext cx="816" cy="27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000">
                    <a:solidFill>
                      <a:schemeClr val="bg2"/>
                    </a:solidFill>
                    <a:latin typeface="Arial" charset="0"/>
                  </a:rPr>
                  <a:t>∧ </a:t>
                </a:r>
                <a:r>
                  <a:rPr lang="en-US" altLang="zh-CN">
                    <a:solidFill>
                      <a:schemeClr val="bg2"/>
                    </a:solidFill>
                    <a:latin typeface="黑体" pitchFamily="2" charset="-122"/>
                    <a:ea typeface="黑体" pitchFamily="2" charset="-122"/>
                  </a:rPr>
                  <a:t>H</a:t>
                </a:r>
              </a:p>
            </p:txBody>
          </p:sp>
        </p:grpSp>
        <p:grpSp>
          <p:nvGrpSpPr>
            <p:cNvPr id="1280067" name="Group 67"/>
            <p:cNvGrpSpPr>
              <a:grpSpLocks/>
            </p:cNvGrpSpPr>
            <p:nvPr/>
          </p:nvGrpSpPr>
          <p:grpSpPr bwMode="auto">
            <a:xfrm>
              <a:off x="5184" y="2688"/>
              <a:ext cx="624" cy="273"/>
              <a:chOff x="3840" y="2688"/>
              <a:chExt cx="816" cy="273"/>
            </a:xfrm>
          </p:grpSpPr>
          <p:grpSp>
            <p:nvGrpSpPr>
              <p:cNvPr id="1280068" name="Group 68"/>
              <p:cNvGrpSpPr>
                <a:grpSpLocks/>
              </p:cNvGrpSpPr>
              <p:nvPr/>
            </p:nvGrpSpPr>
            <p:grpSpPr bwMode="auto">
              <a:xfrm>
                <a:off x="3888" y="2736"/>
                <a:ext cx="676" cy="218"/>
                <a:chOff x="3552" y="2160"/>
                <a:chExt cx="768" cy="192"/>
              </a:xfrm>
            </p:grpSpPr>
            <p:sp>
              <p:nvSpPr>
                <p:cNvPr id="1280069" name="Rectangle 69"/>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070" name="Line 70"/>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071" name="Line 71"/>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072" name="Text Box 72"/>
              <p:cNvSpPr txBox="1">
                <a:spLocks noChangeArrowheads="1"/>
              </p:cNvSpPr>
              <p:nvPr/>
            </p:nvSpPr>
            <p:spPr bwMode="auto">
              <a:xfrm>
                <a:off x="3840" y="2688"/>
                <a:ext cx="816" cy="273"/>
              </a:xfrm>
              <a:prstGeom prst="rect">
                <a:avLst/>
              </a:prstGeom>
              <a:noFill/>
              <a:ln w="12700" cap="rnd">
                <a:noFill/>
                <a:miter lim="800000"/>
                <a:headEnd/>
                <a:tailEnd/>
              </a:ln>
              <a:effectLst/>
            </p:spPr>
            <p:txBody>
              <a:bodyPr>
                <a:spAutoFit/>
              </a:bodyPr>
              <a:lstStyle/>
              <a:p>
                <a:pPr algn="r">
                  <a:spcBef>
                    <a:spcPct val="50000"/>
                  </a:spcBef>
                  <a:buClrTx/>
                  <a:buFontTx/>
                  <a:buNone/>
                </a:pPr>
                <a:r>
                  <a:rPr lang="en-US" altLang="zh-CN">
                    <a:solidFill>
                      <a:schemeClr val="bg2"/>
                    </a:solidFill>
                    <a:latin typeface="黑体" pitchFamily="2" charset="-122"/>
                    <a:ea typeface="黑体" pitchFamily="2" charset="-122"/>
                  </a:rPr>
                  <a:t>D</a:t>
                </a:r>
                <a:r>
                  <a:rPr lang="en-US" altLang="zh-CN" sz="1400">
                    <a:solidFill>
                      <a:schemeClr val="bg2"/>
                    </a:solidFill>
                    <a:latin typeface="黑体" pitchFamily="2" charset="-122"/>
                    <a:ea typeface="黑体" pitchFamily="2" charset="-122"/>
                  </a:rPr>
                  <a:t> </a:t>
                </a:r>
                <a:r>
                  <a:rPr lang="en-US" altLang="zh-CN" sz="2000">
                    <a:solidFill>
                      <a:schemeClr val="bg2"/>
                    </a:solidFill>
                    <a:latin typeface="Arial" charset="0"/>
                  </a:rPr>
                  <a:t>∧</a:t>
                </a:r>
              </a:p>
            </p:txBody>
          </p:sp>
        </p:grpSp>
        <p:grpSp>
          <p:nvGrpSpPr>
            <p:cNvPr id="1280073" name="Group 73"/>
            <p:cNvGrpSpPr>
              <a:grpSpLocks/>
            </p:cNvGrpSpPr>
            <p:nvPr/>
          </p:nvGrpSpPr>
          <p:grpSpPr bwMode="auto">
            <a:xfrm>
              <a:off x="4368" y="2688"/>
              <a:ext cx="624" cy="273"/>
              <a:chOff x="3840" y="2688"/>
              <a:chExt cx="816" cy="273"/>
            </a:xfrm>
          </p:grpSpPr>
          <p:grpSp>
            <p:nvGrpSpPr>
              <p:cNvPr id="1280074" name="Group 74"/>
              <p:cNvGrpSpPr>
                <a:grpSpLocks/>
              </p:cNvGrpSpPr>
              <p:nvPr/>
            </p:nvGrpSpPr>
            <p:grpSpPr bwMode="auto">
              <a:xfrm>
                <a:off x="3888" y="2736"/>
                <a:ext cx="676" cy="218"/>
                <a:chOff x="3552" y="2160"/>
                <a:chExt cx="768" cy="192"/>
              </a:xfrm>
            </p:grpSpPr>
            <p:sp>
              <p:nvSpPr>
                <p:cNvPr id="1280075" name="Rectangle 75"/>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076" name="Line 76"/>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077" name="Line 77"/>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078" name="Text Box 78"/>
              <p:cNvSpPr txBox="1">
                <a:spLocks noChangeArrowheads="1"/>
              </p:cNvSpPr>
              <p:nvPr/>
            </p:nvSpPr>
            <p:spPr bwMode="auto">
              <a:xfrm>
                <a:off x="3840" y="2688"/>
                <a:ext cx="816" cy="27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000">
                    <a:solidFill>
                      <a:schemeClr val="bg2"/>
                    </a:solidFill>
                    <a:latin typeface="Arial" charset="0"/>
                  </a:rPr>
                  <a:t>∧</a:t>
                </a:r>
                <a:r>
                  <a:rPr lang="en-US" altLang="zh-CN" sz="1200">
                    <a:solidFill>
                      <a:schemeClr val="bg2"/>
                    </a:solidFill>
                    <a:latin typeface="黑体" pitchFamily="2" charset="-122"/>
                    <a:ea typeface="黑体" pitchFamily="2" charset="-122"/>
                  </a:rPr>
                  <a:t> </a:t>
                </a:r>
                <a:r>
                  <a:rPr lang="en-US" altLang="zh-CN">
                    <a:solidFill>
                      <a:schemeClr val="bg2"/>
                    </a:solidFill>
                    <a:latin typeface="黑体" pitchFamily="2" charset="-122"/>
                    <a:ea typeface="黑体" pitchFamily="2" charset="-122"/>
                  </a:rPr>
                  <a:t>G</a:t>
                </a:r>
                <a:r>
                  <a:rPr lang="en-US" altLang="zh-CN" sz="2000">
                    <a:solidFill>
                      <a:schemeClr val="bg2"/>
                    </a:solidFill>
                    <a:latin typeface="Arial" charset="0"/>
                  </a:rPr>
                  <a:t>∧</a:t>
                </a:r>
              </a:p>
            </p:txBody>
          </p:sp>
        </p:grpSp>
        <p:grpSp>
          <p:nvGrpSpPr>
            <p:cNvPr id="1280079" name="Group 79"/>
            <p:cNvGrpSpPr>
              <a:grpSpLocks/>
            </p:cNvGrpSpPr>
            <p:nvPr/>
          </p:nvGrpSpPr>
          <p:grpSpPr bwMode="auto">
            <a:xfrm>
              <a:off x="3792" y="2688"/>
              <a:ext cx="624" cy="273"/>
              <a:chOff x="3840" y="2688"/>
              <a:chExt cx="816" cy="273"/>
            </a:xfrm>
          </p:grpSpPr>
          <p:grpSp>
            <p:nvGrpSpPr>
              <p:cNvPr id="1280080" name="Group 80"/>
              <p:cNvGrpSpPr>
                <a:grpSpLocks/>
              </p:cNvGrpSpPr>
              <p:nvPr/>
            </p:nvGrpSpPr>
            <p:grpSpPr bwMode="auto">
              <a:xfrm>
                <a:off x="3888" y="2736"/>
                <a:ext cx="676" cy="218"/>
                <a:chOff x="3552" y="2160"/>
                <a:chExt cx="768" cy="192"/>
              </a:xfrm>
            </p:grpSpPr>
            <p:sp>
              <p:nvSpPr>
                <p:cNvPr id="1280081" name="Rectangle 81"/>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082" name="Line 82"/>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083" name="Line 83"/>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084" name="Text Box 84"/>
              <p:cNvSpPr txBox="1">
                <a:spLocks noChangeArrowheads="1"/>
              </p:cNvSpPr>
              <p:nvPr/>
            </p:nvSpPr>
            <p:spPr bwMode="auto">
              <a:xfrm>
                <a:off x="3840" y="2688"/>
                <a:ext cx="816" cy="27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000">
                    <a:solidFill>
                      <a:schemeClr val="bg2"/>
                    </a:solidFill>
                    <a:latin typeface="Arial" charset="0"/>
                  </a:rPr>
                  <a:t>∧</a:t>
                </a:r>
                <a:r>
                  <a:rPr lang="en-US" altLang="zh-CN" sz="1200">
                    <a:solidFill>
                      <a:schemeClr val="bg2"/>
                    </a:solidFill>
                    <a:latin typeface="黑体" pitchFamily="2" charset="-122"/>
                    <a:ea typeface="黑体" pitchFamily="2" charset="-122"/>
                  </a:rPr>
                  <a:t> </a:t>
                </a:r>
                <a:r>
                  <a:rPr lang="en-US" altLang="zh-CN">
                    <a:solidFill>
                      <a:schemeClr val="bg2"/>
                    </a:solidFill>
                    <a:latin typeface="黑体" pitchFamily="2" charset="-122"/>
                    <a:ea typeface="黑体" pitchFamily="2" charset="-122"/>
                  </a:rPr>
                  <a:t>F</a:t>
                </a:r>
                <a:r>
                  <a:rPr lang="en-US" altLang="zh-CN" sz="2000">
                    <a:solidFill>
                      <a:schemeClr val="bg2"/>
                    </a:solidFill>
                    <a:latin typeface="Arial" charset="0"/>
                  </a:rPr>
                  <a:t>∧</a:t>
                </a:r>
              </a:p>
            </p:txBody>
          </p:sp>
        </p:grpSp>
        <p:grpSp>
          <p:nvGrpSpPr>
            <p:cNvPr id="1280085" name="Group 85"/>
            <p:cNvGrpSpPr>
              <a:grpSpLocks/>
            </p:cNvGrpSpPr>
            <p:nvPr/>
          </p:nvGrpSpPr>
          <p:grpSpPr bwMode="auto">
            <a:xfrm>
              <a:off x="4656" y="2352"/>
              <a:ext cx="624" cy="274"/>
              <a:chOff x="3840" y="2688"/>
              <a:chExt cx="816" cy="274"/>
            </a:xfrm>
          </p:grpSpPr>
          <p:grpSp>
            <p:nvGrpSpPr>
              <p:cNvPr id="1280086" name="Group 86"/>
              <p:cNvGrpSpPr>
                <a:grpSpLocks/>
              </p:cNvGrpSpPr>
              <p:nvPr/>
            </p:nvGrpSpPr>
            <p:grpSpPr bwMode="auto">
              <a:xfrm>
                <a:off x="3888" y="2736"/>
                <a:ext cx="676" cy="218"/>
                <a:chOff x="3552" y="2160"/>
                <a:chExt cx="768" cy="192"/>
              </a:xfrm>
            </p:grpSpPr>
            <p:sp>
              <p:nvSpPr>
                <p:cNvPr id="1280087" name="Rectangle 87"/>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088" name="Line 88"/>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089" name="Line 89"/>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090" name="Text Box 90"/>
              <p:cNvSpPr txBox="1">
                <a:spLocks noChangeArrowheads="1"/>
              </p:cNvSpPr>
              <p:nvPr/>
            </p:nvSpPr>
            <p:spPr bwMode="auto">
              <a:xfrm>
                <a:off x="3840" y="2688"/>
                <a:ext cx="816" cy="274"/>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a:solidFill>
                      <a:schemeClr val="bg2"/>
                    </a:solidFill>
                    <a:latin typeface="黑体" pitchFamily="2" charset="-122"/>
                    <a:ea typeface="黑体" pitchFamily="2" charset="-122"/>
                  </a:rPr>
                  <a:t>C</a:t>
                </a:r>
              </a:p>
            </p:txBody>
          </p:sp>
        </p:grpSp>
        <p:grpSp>
          <p:nvGrpSpPr>
            <p:cNvPr id="1280091" name="Group 91"/>
            <p:cNvGrpSpPr>
              <a:grpSpLocks/>
            </p:cNvGrpSpPr>
            <p:nvPr/>
          </p:nvGrpSpPr>
          <p:grpSpPr bwMode="auto">
            <a:xfrm>
              <a:off x="3456" y="2352"/>
              <a:ext cx="624" cy="274"/>
              <a:chOff x="3840" y="2688"/>
              <a:chExt cx="816" cy="274"/>
            </a:xfrm>
          </p:grpSpPr>
          <p:grpSp>
            <p:nvGrpSpPr>
              <p:cNvPr id="1280092" name="Group 92"/>
              <p:cNvGrpSpPr>
                <a:grpSpLocks/>
              </p:cNvGrpSpPr>
              <p:nvPr/>
            </p:nvGrpSpPr>
            <p:grpSpPr bwMode="auto">
              <a:xfrm>
                <a:off x="3888" y="2736"/>
                <a:ext cx="676" cy="218"/>
                <a:chOff x="3552" y="2160"/>
                <a:chExt cx="768" cy="192"/>
              </a:xfrm>
            </p:grpSpPr>
            <p:sp>
              <p:nvSpPr>
                <p:cNvPr id="1280093" name="Rectangle 93"/>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094" name="Line 94"/>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095" name="Line 95"/>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096" name="Text Box 96"/>
              <p:cNvSpPr txBox="1">
                <a:spLocks noChangeArrowheads="1"/>
              </p:cNvSpPr>
              <p:nvPr/>
            </p:nvSpPr>
            <p:spPr bwMode="auto">
              <a:xfrm>
                <a:off x="3840" y="2688"/>
                <a:ext cx="816" cy="274"/>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000">
                    <a:solidFill>
                      <a:schemeClr val="bg2"/>
                    </a:solidFill>
                    <a:latin typeface="Arial" charset="0"/>
                  </a:rPr>
                  <a:t>∧ </a:t>
                </a:r>
                <a:r>
                  <a:rPr lang="en-US" altLang="zh-CN">
                    <a:solidFill>
                      <a:schemeClr val="bg2"/>
                    </a:solidFill>
                    <a:latin typeface="黑体" pitchFamily="2" charset="-122"/>
                    <a:ea typeface="黑体" pitchFamily="2" charset="-122"/>
                  </a:rPr>
                  <a:t>E</a:t>
                </a:r>
              </a:p>
            </p:txBody>
          </p:sp>
        </p:grpSp>
        <p:grpSp>
          <p:nvGrpSpPr>
            <p:cNvPr id="1280097" name="Group 97"/>
            <p:cNvGrpSpPr>
              <a:grpSpLocks/>
            </p:cNvGrpSpPr>
            <p:nvPr/>
          </p:nvGrpSpPr>
          <p:grpSpPr bwMode="auto">
            <a:xfrm>
              <a:off x="4080" y="2016"/>
              <a:ext cx="624" cy="273"/>
              <a:chOff x="3840" y="2688"/>
              <a:chExt cx="816" cy="273"/>
            </a:xfrm>
          </p:grpSpPr>
          <p:grpSp>
            <p:nvGrpSpPr>
              <p:cNvPr id="1280098" name="Group 98"/>
              <p:cNvGrpSpPr>
                <a:grpSpLocks/>
              </p:cNvGrpSpPr>
              <p:nvPr/>
            </p:nvGrpSpPr>
            <p:grpSpPr bwMode="auto">
              <a:xfrm>
                <a:off x="3888" y="2736"/>
                <a:ext cx="676" cy="218"/>
                <a:chOff x="3552" y="2160"/>
                <a:chExt cx="768" cy="192"/>
              </a:xfrm>
            </p:grpSpPr>
            <p:sp>
              <p:nvSpPr>
                <p:cNvPr id="1280099" name="Rectangle 99"/>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100" name="Line 100"/>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101" name="Line 101"/>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102" name="Text Box 102"/>
              <p:cNvSpPr txBox="1">
                <a:spLocks noChangeArrowheads="1"/>
              </p:cNvSpPr>
              <p:nvPr/>
            </p:nvSpPr>
            <p:spPr bwMode="auto">
              <a:xfrm>
                <a:off x="3840" y="2688"/>
                <a:ext cx="816" cy="27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a:solidFill>
                      <a:schemeClr val="bg2"/>
                    </a:solidFill>
                    <a:latin typeface="黑体" pitchFamily="2" charset="-122"/>
                    <a:ea typeface="黑体" pitchFamily="2" charset="-122"/>
                  </a:rPr>
                  <a:t>B</a:t>
                </a:r>
              </a:p>
            </p:txBody>
          </p:sp>
        </p:grpSp>
        <p:sp>
          <p:nvSpPr>
            <p:cNvPr id="1280103" name="Line 103"/>
            <p:cNvSpPr>
              <a:spLocks noChangeShapeType="1"/>
            </p:cNvSpPr>
            <p:nvPr/>
          </p:nvSpPr>
          <p:spPr bwMode="auto">
            <a:xfrm flipH="1">
              <a:off x="3792" y="2160"/>
              <a:ext cx="384" cy="24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280104" name="Line 104"/>
            <p:cNvSpPr>
              <a:spLocks noChangeShapeType="1"/>
            </p:cNvSpPr>
            <p:nvPr/>
          </p:nvSpPr>
          <p:spPr bwMode="auto">
            <a:xfrm flipH="1">
              <a:off x="4416" y="1776"/>
              <a:ext cx="432" cy="288"/>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280105" name="Line 105"/>
            <p:cNvSpPr>
              <a:spLocks noChangeShapeType="1"/>
            </p:cNvSpPr>
            <p:nvPr/>
          </p:nvSpPr>
          <p:spPr bwMode="auto">
            <a:xfrm>
              <a:off x="4560" y="2160"/>
              <a:ext cx="336" cy="24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280106" name="Line 106"/>
            <p:cNvSpPr>
              <a:spLocks noChangeShapeType="1"/>
            </p:cNvSpPr>
            <p:nvPr/>
          </p:nvSpPr>
          <p:spPr bwMode="auto">
            <a:xfrm>
              <a:off x="3936" y="2496"/>
              <a:ext cx="144" cy="24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280107" name="Line 107"/>
            <p:cNvSpPr>
              <a:spLocks noChangeShapeType="1"/>
            </p:cNvSpPr>
            <p:nvPr/>
          </p:nvSpPr>
          <p:spPr bwMode="auto">
            <a:xfrm flipH="1">
              <a:off x="4656" y="2496"/>
              <a:ext cx="96" cy="24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280108" name="Line 108"/>
            <p:cNvSpPr>
              <a:spLocks noChangeShapeType="1"/>
            </p:cNvSpPr>
            <p:nvPr/>
          </p:nvSpPr>
          <p:spPr bwMode="auto">
            <a:xfrm>
              <a:off x="5136" y="2496"/>
              <a:ext cx="288" cy="24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280109" name="Line 109"/>
            <p:cNvSpPr>
              <a:spLocks noChangeShapeType="1"/>
            </p:cNvSpPr>
            <p:nvPr/>
          </p:nvSpPr>
          <p:spPr bwMode="auto">
            <a:xfrm flipH="1">
              <a:off x="5088" y="2832"/>
              <a:ext cx="192" cy="288"/>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280110" name="Line 110"/>
            <p:cNvSpPr>
              <a:spLocks noChangeShapeType="1"/>
            </p:cNvSpPr>
            <p:nvPr/>
          </p:nvSpPr>
          <p:spPr bwMode="auto">
            <a:xfrm>
              <a:off x="5232" y="3216"/>
              <a:ext cx="240" cy="240"/>
            </a:xfrm>
            <a:prstGeom prst="line">
              <a:avLst/>
            </a:prstGeom>
            <a:noFill/>
            <a:ln w="38100" cap="rnd">
              <a:solidFill>
                <a:srgbClr val="66FF33"/>
              </a:solidFill>
              <a:round/>
              <a:headEnd/>
              <a:tailEnd type="triangle" w="med" len="med"/>
            </a:ln>
            <a:effectLst/>
          </p:spPr>
          <p:txBody>
            <a:bodyPr/>
            <a:lstStyle/>
            <a:p>
              <a:endParaRPr lang="zh-CN" altLang="en-US"/>
            </a:p>
          </p:txBody>
        </p:sp>
        <p:grpSp>
          <p:nvGrpSpPr>
            <p:cNvPr id="1280111" name="Group 111"/>
            <p:cNvGrpSpPr>
              <a:grpSpLocks/>
            </p:cNvGrpSpPr>
            <p:nvPr/>
          </p:nvGrpSpPr>
          <p:grpSpPr bwMode="auto">
            <a:xfrm>
              <a:off x="5616" y="3744"/>
              <a:ext cx="624" cy="273"/>
              <a:chOff x="3840" y="2688"/>
              <a:chExt cx="816" cy="273"/>
            </a:xfrm>
          </p:grpSpPr>
          <p:grpSp>
            <p:nvGrpSpPr>
              <p:cNvPr id="1280112" name="Group 112"/>
              <p:cNvGrpSpPr>
                <a:grpSpLocks/>
              </p:cNvGrpSpPr>
              <p:nvPr/>
            </p:nvGrpSpPr>
            <p:grpSpPr bwMode="auto">
              <a:xfrm>
                <a:off x="3888" y="2736"/>
                <a:ext cx="676" cy="218"/>
                <a:chOff x="3552" y="2160"/>
                <a:chExt cx="768" cy="192"/>
              </a:xfrm>
            </p:grpSpPr>
            <p:sp>
              <p:nvSpPr>
                <p:cNvPr id="1280113" name="Rectangle 113"/>
                <p:cNvSpPr>
                  <a:spLocks noChangeArrowheads="1"/>
                </p:cNvSpPr>
                <p:nvPr/>
              </p:nvSpPr>
              <p:spPr bwMode="auto">
                <a:xfrm>
                  <a:off x="3552" y="2160"/>
                  <a:ext cx="768" cy="192"/>
                </a:xfrm>
                <a:prstGeom prst="rect">
                  <a:avLst/>
                </a:prstGeom>
                <a:solidFill>
                  <a:srgbClr val="FFFF00"/>
                </a:solidFill>
                <a:ln w="12700" cap="rnd">
                  <a:noFill/>
                  <a:miter lim="800000"/>
                  <a:headEnd/>
                  <a:tailEnd/>
                </a:ln>
                <a:effectLst/>
              </p:spPr>
              <p:txBody>
                <a:bodyPr wrap="none" anchor="ctr"/>
                <a:lstStyle/>
                <a:p>
                  <a:endParaRPr lang="zh-CN" altLang="en-US"/>
                </a:p>
              </p:txBody>
            </p:sp>
            <p:sp>
              <p:nvSpPr>
                <p:cNvPr id="1280114" name="Line 114"/>
                <p:cNvSpPr>
                  <a:spLocks noChangeShapeType="1"/>
                </p:cNvSpPr>
                <p:nvPr/>
              </p:nvSpPr>
              <p:spPr bwMode="auto">
                <a:xfrm>
                  <a:off x="3792" y="2160"/>
                  <a:ext cx="0" cy="192"/>
                </a:xfrm>
                <a:prstGeom prst="line">
                  <a:avLst/>
                </a:prstGeom>
                <a:noFill/>
                <a:ln w="28575" cap="rnd">
                  <a:solidFill>
                    <a:schemeClr val="bg2"/>
                  </a:solidFill>
                  <a:round/>
                  <a:headEnd/>
                  <a:tailEnd/>
                </a:ln>
                <a:effectLst/>
              </p:spPr>
              <p:txBody>
                <a:bodyPr/>
                <a:lstStyle/>
                <a:p>
                  <a:endParaRPr lang="zh-CN" altLang="en-US"/>
                </a:p>
              </p:txBody>
            </p:sp>
            <p:sp>
              <p:nvSpPr>
                <p:cNvPr id="1280115" name="Line 115"/>
                <p:cNvSpPr>
                  <a:spLocks noChangeShapeType="1"/>
                </p:cNvSpPr>
                <p:nvPr/>
              </p:nvSpPr>
              <p:spPr bwMode="auto">
                <a:xfrm>
                  <a:off x="4080" y="2160"/>
                  <a:ext cx="0" cy="192"/>
                </a:xfrm>
                <a:prstGeom prst="line">
                  <a:avLst/>
                </a:prstGeom>
                <a:noFill/>
                <a:ln w="28575" cap="rnd">
                  <a:solidFill>
                    <a:schemeClr val="bg2"/>
                  </a:solidFill>
                  <a:round/>
                  <a:headEnd/>
                  <a:tailEnd/>
                </a:ln>
                <a:effectLst/>
              </p:spPr>
              <p:txBody>
                <a:bodyPr/>
                <a:lstStyle/>
                <a:p>
                  <a:endParaRPr lang="zh-CN" altLang="en-US"/>
                </a:p>
              </p:txBody>
            </p:sp>
          </p:grpSp>
          <p:sp>
            <p:nvSpPr>
              <p:cNvPr id="1280116" name="Text Box 116"/>
              <p:cNvSpPr txBox="1">
                <a:spLocks noChangeArrowheads="1"/>
              </p:cNvSpPr>
              <p:nvPr/>
            </p:nvSpPr>
            <p:spPr bwMode="auto">
              <a:xfrm>
                <a:off x="3840" y="2688"/>
                <a:ext cx="816" cy="27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000">
                    <a:solidFill>
                      <a:schemeClr val="bg2"/>
                    </a:solidFill>
                    <a:latin typeface="Arial" charset="0"/>
                  </a:rPr>
                  <a:t>∧</a:t>
                </a:r>
                <a:r>
                  <a:rPr lang="en-US" altLang="zh-CN" sz="1200">
                    <a:solidFill>
                      <a:schemeClr val="bg2"/>
                    </a:solidFill>
                    <a:latin typeface="Arial" charset="0"/>
                  </a:rPr>
                  <a:t> </a:t>
                </a:r>
                <a:r>
                  <a:rPr lang="en-US" altLang="zh-CN">
                    <a:solidFill>
                      <a:schemeClr val="bg2"/>
                    </a:solidFill>
                    <a:latin typeface="黑体" pitchFamily="2" charset="-122"/>
                    <a:ea typeface="黑体" pitchFamily="2" charset="-122"/>
                  </a:rPr>
                  <a:t>J</a:t>
                </a:r>
                <a:r>
                  <a:rPr lang="en-US" altLang="zh-CN" sz="1200">
                    <a:solidFill>
                      <a:schemeClr val="bg2"/>
                    </a:solidFill>
                    <a:latin typeface="黑体" pitchFamily="2" charset="-122"/>
                    <a:ea typeface="黑体" pitchFamily="2" charset="-122"/>
                  </a:rPr>
                  <a:t> </a:t>
                </a:r>
                <a:r>
                  <a:rPr lang="en-US" altLang="zh-CN" sz="2000">
                    <a:solidFill>
                      <a:schemeClr val="bg2"/>
                    </a:solidFill>
                    <a:latin typeface="Arial" charset="0"/>
                  </a:rPr>
                  <a:t>∧</a:t>
                </a:r>
              </a:p>
            </p:txBody>
          </p:sp>
        </p:grpSp>
        <p:sp>
          <p:nvSpPr>
            <p:cNvPr id="1280117" name="Line 117"/>
            <p:cNvSpPr>
              <a:spLocks noChangeShapeType="1"/>
            </p:cNvSpPr>
            <p:nvPr/>
          </p:nvSpPr>
          <p:spPr bwMode="auto">
            <a:xfrm>
              <a:off x="5664" y="3552"/>
              <a:ext cx="240" cy="240"/>
            </a:xfrm>
            <a:prstGeom prst="line">
              <a:avLst/>
            </a:prstGeom>
            <a:noFill/>
            <a:ln w="38100" cap="rnd">
              <a:solidFill>
                <a:srgbClr val="66FF33"/>
              </a:solidFill>
              <a:round/>
              <a:headEnd/>
              <a:tailEnd type="triangle" w="med" len="me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280006"/>
                                        </p:tgtEl>
                                        <p:attrNameLst>
                                          <p:attrName>style.visibility</p:attrName>
                                        </p:attrNameLst>
                                      </p:cBhvr>
                                      <p:to>
                                        <p:strVal val="visible"/>
                                      </p:to>
                                    </p:set>
                                    <p:animEffect transition="in" filter="box(in)">
                                      <p:cBhvr>
                                        <p:cTn id="11" dur="500"/>
                                        <p:tgtEl>
                                          <p:spTgt spid="128000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80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6" grpId="0" animBg="1" autoUpdateAnimBg="0"/>
      <p:bldP spid="128000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r>
              <a:rPr lang="zh-CN" altLang="en-US"/>
              <a:t>第 </a:t>
            </a:r>
            <a:fld id="{08D6C64C-AC11-4593-9FC6-726B3B73BD81}" type="slidenum">
              <a:rPr lang="zh-CN" altLang="en-US" b="1">
                <a:solidFill>
                  <a:srgbClr val="66CCFF"/>
                </a:solidFill>
              </a:rPr>
              <a:pPr/>
              <a:t>126</a:t>
            </a:fld>
            <a:r>
              <a:rPr lang="en-US" altLang="zh-CN" b="1"/>
              <a:t> </a:t>
            </a:r>
            <a:r>
              <a:rPr lang="zh-CN" altLang="en-US"/>
              <a:t>页</a:t>
            </a:r>
            <a:endParaRPr lang="zh-CN" altLang="en-US" sz="1800">
              <a:latin typeface="Arial" charset="0"/>
            </a:endParaRPr>
          </a:p>
        </p:txBody>
      </p:sp>
      <p:sp>
        <p:nvSpPr>
          <p:cNvPr id="1112066"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112067" name="Rectangle 3"/>
          <p:cNvSpPr>
            <a:spLocks noGrp="1" noChangeArrowheads="1"/>
          </p:cNvSpPr>
          <p:nvPr>
            <p:ph type="body" idx="1"/>
          </p:nvPr>
        </p:nvSpPr>
        <p:spPr>
          <a:xfrm>
            <a:off x="206375" y="728663"/>
            <a:ext cx="8731250" cy="1755775"/>
          </a:xfrm>
        </p:spPr>
        <p:txBody>
          <a:bodyPr/>
          <a:lstStyle/>
          <a:p>
            <a:pPr>
              <a:lnSpc>
                <a:spcPct val="110000"/>
              </a:lnSpc>
              <a:spcBef>
                <a:spcPct val="0"/>
              </a:spcBef>
            </a:pPr>
            <a:r>
              <a:rPr lang="zh-CN" altLang="en-US" sz="3200">
                <a:solidFill>
                  <a:srgbClr val="FFFF66"/>
                </a:solidFill>
              </a:rPr>
              <a:t>树与二叉树</a:t>
            </a:r>
            <a:endParaRPr lang="en-US" altLang="zh-CN" sz="3200">
              <a:solidFill>
                <a:srgbClr val="FFFF66"/>
              </a:solidFill>
            </a:endParaRPr>
          </a:p>
          <a:p>
            <a:pPr>
              <a:lnSpc>
                <a:spcPct val="110000"/>
              </a:lnSpc>
              <a:spcBef>
                <a:spcPct val="0"/>
              </a:spcBef>
              <a:buFont typeface="Wingdings" pitchFamily="2" charset="2"/>
              <a:buNone/>
            </a:pPr>
            <a:r>
              <a:rPr lang="zh-CN" altLang="en-US" sz="3200">
                <a:solidFill>
                  <a:srgbClr val="FFFFA5"/>
                </a:solidFill>
              </a:rPr>
              <a:t>	</a:t>
            </a:r>
            <a:r>
              <a:rPr lang="zh-CN" altLang="en-US" sz="3200">
                <a:solidFill>
                  <a:schemeClr val="tx1"/>
                </a:solidFill>
              </a:rPr>
              <a:t>	二叉树与树都可用二叉链表存贮，以二叉链表作中介，可实现</a:t>
            </a:r>
            <a:r>
              <a:rPr lang="zh-CN" altLang="en-US" sz="3200">
                <a:solidFill>
                  <a:srgbClr val="FFFF66"/>
                </a:solidFill>
              </a:rPr>
              <a:t>树与二叉树之间的转换</a:t>
            </a:r>
            <a:r>
              <a:rPr lang="zh-CN" altLang="en-US" sz="3200">
                <a:solidFill>
                  <a:srgbClr val="FFFFA5"/>
                </a:solidFill>
              </a:rPr>
              <a:t>。</a:t>
            </a:r>
            <a:endParaRPr lang="zh-CN" altLang="en-US" sz="3200">
              <a:solidFill>
                <a:schemeClr val="tx1"/>
              </a:solidFill>
            </a:endParaRPr>
          </a:p>
        </p:txBody>
      </p:sp>
      <p:sp>
        <p:nvSpPr>
          <p:cNvPr id="1112069" name="Text Box 5"/>
          <p:cNvSpPr txBox="1">
            <a:spLocks noChangeArrowheads="1"/>
          </p:cNvSpPr>
          <p:nvPr/>
        </p:nvSpPr>
        <p:spPr bwMode="auto">
          <a:xfrm>
            <a:off x="611188" y="3578225"/>
            <a:ext cx="3590925" cy="2185988"/>
          </a:xfrm>
          <a:prstGeom prst="rect">
            <a:avLst/>
          </a:prstGeom>
          <a:noFill/>
          <a:ln w="12700" cap="rnd">
            <a:noFill/>
            <a:miter lim="800000"/>
            <a:headEnd/>
            <a:tailEnd/>
          </a:ln>
          <a:effectLst/>
        </p:spPr>
        <p:txBody>
          <a:bodyPr>
            <a:spAutoFit/>
          </a:bodyPr>
          <a:lstStyle/>
          <a:p>
            <a:pPr>
              <a:spcBef>
                <a:spcPct val="30000"/>
              </a:spcBef>
              <a:buClrTx/>
              <a:buFontTx/>
              <a:buNone/>
            </a:pPr>
            <a:r>
              <a:rPr lang="zh-CN" altLang="en-US" sz="2800">
                <a:solidFill>
                  <a:srgbClr val="00FFFF"/>
                </a:solidFill>
                <a:latin typeface="黑体" pitchFamily="2" charset="-122"/>
                <a:ea typeface="黑体" pitchFamily="2" charset="-122"/>
              </a:rPr>
              <a:t>树</a:t>
            </a:r>
          </a:p>
          <a:p>
            <a:pPr>
              <a:spcBef>
                <a:spcPct val="30000"/>
              </a:spcBef>
              <a:buClrTx/>
              <a:buFontTx/>
              <a:buNone/>
            </a:pPr>
            <a:r>
              <a:rPr lang="zh-CN" altLang="en-US" sz="2800">
                <a:solidFill>
                  <a:srgbClr val="FFFFA5"/>
                </a:solidFill>
                <a:latin typeface="黑体" pitchFamily="2" charset="-122"/>
                <a:ea typeface="黑体" pitchFamily="2" charset="-122"/>
              </a:rPr>
              <a:t>根</a:t>
            </a:r>
          </a:p>
          <a:p>
            <a:pPr>
              <a:spcBef>
                <a:spcPct val="30000"/>
              </a:spcBef>
              <a:buClrTx/>
              <a:buFontTx/>
              <a:buNone/>
            </a:pPr>
            <a:r>
              <a:rPr lang="zh-CN" altLang="en-US" sz="2800">
                <a:solidFill>
                  <a:srgbClr val="FFFFA5"/>
                </a:solidFill>
                <a:latin typeface="黑体" pitchFamily="2" charset="-122"/>
                <a:ea typeface="黑体" pitchFamily="2" charset="-122"/>
              </a:rPr>
              <a:t>结点</a:t>
            </a:r>
            <a:r>
              <a:rPr lang="en-US" altLang="zh-CN" sz="2800">
                <a:solidFill>
                  <a:srgbClr val="FFFFA5"/>
                </a:solidFill>
                <a:latin typeface="黑体" pitchFamily="2" charset="-122"/>
                <a:ea typeface="黑体" pitchFamily="2" charset="-122"/>
              </a:rPr>
              <a:t>X</a:t>
            </a:r>
            <a:r>
              <a:rPr lang="zh-CN" altLang="en-US" sz="2800">
                <a:solidFill>
                  <a:srgbClr val="FFFFA5"/>
                </a:solidFill>
                <a:latin typeface="黑体" pitchFamily="2" charset="-122"/>
                <a:ea typeface="黑体" pitchFamily="2" charset="-122"/>
              </a:rPr>
              <a:t>的第一个孩子</a:t>
            </a:r>
          </a:p>
          <a:p>
            <a:pPr>
              <a:spcBef>
                <a:spcPct val="30000"/>
              </a:spcBef>
              <a:buClrTx/>
              <a:buFontTx/>
              <a:buNone/>
            </a:pPr>
            <a:r>
              <a:rPr lang="zh-CN" altLang="en-US" sz="2800">
                <a:solidFill>
                  <a:srgbClr val="FFFFA5"/>
                </a:solidFill>
                <a:latin typeface="黑体" pitchFamily="2" charset="-122"/>
                <a:ea typeface="黑体" pitchFamily="2" charset="-122"/>
              </a:rPr>
              <a:t>结点</a:t>
            </a:r>
            <a:r>
              <a:rPr lang="en-US" altLang="zh-CN" sz="2800">
                <a:solidFill>
                  <a:srgbClr val="FFFFA5"/>
                </a:solidFill>
                <a:latin typeface="黑体" pitchFamily="2" charset="-122"/>
                <a:ea typeface="黑体" pitchFamily="2" charset="-122"/>
              </a:rPr>
              <a:t>X</a:t>
            </a:r>
            <a:r>
              <a:rPr lang="zh-CN" altLang="en-US" sz="2800">
                <a:solidFill>
                  <a:srgbClr val="FFFFA5"/>
                </a:solidFill>
                <a:latin typeface="黑体" pitchFamily="2" charset="-122"/>
                <a:ea typeface="黑体" pitchFamily="2" charset="-122"/>
              </a:rPr>
              <a:t>紧邻的右兄弟</a:t>
            </a:r>
          </a:p>
        </p:txBody>
      </p:sp>
      <p:sp>
        <p:nvSpPr>
          <p:cNvPr id="1112070" name="Text Box 6"/>
          <p:cNvSpPr txBox="1">
            <a:spLocks noChangeArrowheads="1"/>
          </p:cNvSpPr>
          <p:nvPr/>
        </p:nvSpPr>
        <p:spPr bwMode="auto">
          <a:xfrm>
            <a:off x="5113338" y="3578225"/>
            <a:ext cx="3419475" cy="2185988"/>
          </a:xfrm>
          <a:prstGeom prst="rect">
            <a:avLst/>
          </a:prstGeom>
          <a:noFill/>
          <a:ln w="12700" cap="rnd">
            <a:noFill/>
            <a:miter lim="800000"/>
            <a:headEnd/>
            <a:tailEnd/>
          </a:ln>
          <a:effectLst/>
        </p:spPr>
        <p:txBody>
          <a:bodyPr>
            <a:spAutoFit/>
          </a:bodyPr>
          <a:lstStyle/>
          <a:p>
            <a:pPr>
              <a:spcBef>
                <a:spcPct val="30000"/>
              </a:spcBef>
              <a:buClrTx/>
              <a:buFontTx/>
              <a:buNone/>
            </a:pPr>
            <a:r>
              <a:rPr lang="zh-CN" altLang="en-US" sz="2800">
                <a:solidFill>
                  <a:srgbClr val="00FFFF"/>
                </a:solidFill>
                <a:latin typeface="黑体" pitchFamily="2" charset="-122"/>
                <a:ea typeface="黑体" pitchFamily="2" charset="-122"/>
              </a:rPr>
              <a:t>二叉树</a:t>
            </a:r>
          </a:p>
          <a:p>
            <a:pPr>
              <a:spcBef>
                <a:spcPct val="30000"/>
              </a:spcBef>
              <a:buClrTx/>
              <a:buFontTx/>
              <a:buNone/>
            </a:pPr>
            <a:r>
              <a:rPr lang="zh-CN" altLang="en-US" sz="2800">
                <a:solidFill>
                  <a:srgbClr val="FFFFA5"/>
                </a:solidFill>
                <a:latin typeface="黑体" pitchFamily="2" charset="-122"/>
                <a:ea typeface="黑体" pitchFamily="2" charset="-122"/>
              </a:rPr>
              <a:t>根</a:t>
            </a:r>
          </a:p>
          <a:p>
            <a:pPr>
              <a:spcBef>
                <a:spcPct val="30000"/>
              </a:spcBef>
              <a:buClrTx/>
              <a:buFontTx/>
              <a:buNone/>
            </a:pPr>
            <a:r>
              <a:rPr lang="zh-CN" altLang="en-US" sz="2800">
                <a:solidFill>
                  <a:srgbClr val="FFFFA5"/>
                </a:solidFill>
                <a:latin typeface="黑体" pitchFamily="2" charset="-122"/>
                <a:ea typeface="黑体" pitchFamily="2" charset="-122"/>
              </a:rPr>
              <a:t>结点 </a:t>
            </a:r>
            <a:r>
              <a:rPr lang="en-US" altLang="zh-CN" sz="2800">
                <a:solidFill>
                  <a:srgbClr val="FFFFA5"/>
                </a:solidFill>
                <a:latin typeface="黑体" pitchFamily="2" charset="-122"/>
                <a:ea typeface="黑体" pitchFamily="2" charset="-122"/>
              </a:rPr>
              <a:t>X </a:t>
            </a:r>
            <a:r>
              <a:rPr lang="zh-CN" altLang="en-US" sz="2800">
                <a:solidFill>
                  <a:srgbClr val="FFFFA5"/>
                </a:solidFill>
                <a:latin typeface="黑体" pitchFamily="2" charset="-122"/>
                <a:ea typeface="黑体" pitchFamily="2" charset="-122"/>
              </a:rPr>
              <a:t>的左孩子</a:t>
            </a:r>
          </a:p>
          <a:p>
            <a:pPr>
              <a:spcBef>
                <a:spcPct val="30000"/>
              </a:spcBef>
              <a:buClrTx/>
              <a:buFontTx/>
              <a:buNone/>
            </a:pPr>
            <a:r>
              <a:rPr lang="zh-CN" altLang="en-US" sz="2800">
                <a:solidFill>
                  <a:srgbClr val="FFFFA5"/>
                </a:solidFill>
                <a:latin typeface="黑体" pitchFamily="2" charset="-122"/>
                <a:ea typeface="黑体" pitchFamily="2" charset="-122"/>
              </a:rPr>
              <a:t>结点 </a:t>
            </a:r>
            <a:r>
              <a:rPr lang="en-US" altLang="zh-CN" sz="2800">
                <a:solidFill>
                  <a:srgbClr val="FFFFA5"/>
                </a:solidFill>
                <a:latin typeface="黑体" pitchFamily="2" charset="-122"/>
                <a:ea typeface="黑体" pitchFamily="2" charset="-122"/>
              </a:rPr>
              <a:t>X </a:t>
            </a:r>
            <a:r>
              <a:rPr lang="zh-CN" altLang="en-US" sz="2800">
                <a:solidFill>
                  <a:srgbClr val="FFFFA5"/>
                </a:solidFill>
                <a:latin typeface="黑体" pitchFamily="2" charset="-122"/>
                <a:ea typeface="黑体" pitchFamily="2" charset="-122"/>
              </a:rPr>
              <a:t>的右孩子</a:t>
            </a:r>
            <a:endParaRPr lang="zh-CN" altLang="en-US" sz="2800">
              <a:solidFill>
                <a:schemeClr val="bg2"/>
              </a:solidFill>
              <a:latin typeface="黑体" pitchFamily="2" charset="-122"/>
              <a:ea typeface="黑体" pitchFamily="2" charset="-122"/>
            </a:endParaRPr>
          </a:p>
        </p:txBody>
      </p:sp>
      <p:sp>
        <p:nvSpPr>
          <p:cNvPr id="1112071" name="Line 7"/>
          <p:cNvSpPr>
            <a:spLocks noChangeShapeType="1"/>
          </p:cNvSpPr>
          <p:nvPr/>
        </p:nvSpPr>
        <p:spPr bwMode="auto">
          <a:xfrm>
            <a:off x="4346575" y="4949825"/>
            <a:ext cx="942975" cy="9525"/>
          </a:xfrm>
          <a:prstGeom prst="line">
            <a:avLst/>
          </a:prstGeom>
          <a:noFill/>
          <a:ln w="38100" cap="rnd">
            <a:solidFill>
              <a:srgbClr val="66FF33"/>
            </a:solidFill>
            <a:round/>
            <a:headEnd type="arrow" w="med" len="med"/>
            <a:tailEnd type="arrow" w="med" len="med"/>
          </a:ln>
          <a:effectLst/>
        </p:spPr>
        <p:txBody>
          <a:bodyPr/>
          <a:lstStyle/>
          <a:p>
            <a:endParaRPr lang="zh-CN" altLang="en-US"/>
          </a:p>
        </p:txBody>
      </p:sp>
      <p:sp>
        <p:nvSpPr>
          <p:cNvPr id="1112072" name="Line 8"/>
          <p:cNvSpPr>
            <a:spLocks noChangeShapeType="1"/>
          </p:cNvSpPr>
          <p:nvPr/>
        </p:nvSpPr>
        <p:spPr bwMode="auto">
          <a:xfrm>
            <a:off x="4308475" y="4416425"/>
            <a:ext cx="938213" cy="0"/>
          </a:xfrm>
          <a:prstGeom prst="line">
            <a:avLst/>
          </a:prstGeom>
          <a:noFill/>
          <a:ln w="38100" cap="rnd">
            <a:solidFill>
              <a:srgbClr val="66FF33"/>
            </a:solidFill>
            <a:round/>
            <a:headEnd type="arrow" w="med" len="med"/>
            <a:tailEnd type="arrow" w="med" len="med"/>
          </a:ln>
          <a:effectLst/>
        </p:spPr>
        <p:txBody>
          <a:bodyPr/>
          <a:lstStyle/>
          <a:p>
            <a:endParaRPr lang="zh-CN" altLang="en-US"/>
          </a:p>
        </p:txBody>
      </p:sp>
      <p:sp>
        <p:nvSpPr>
          <p:cNvPr id="1112073" name="Line 9"/>
          <p:cNvSpPr>
            <a:spLocks noChangeShapeType="1"/>
          </p:cNvSpPr>
          <p:nvPr/>
        </p:nvSpPr>
        <p:spPr bwMode="auto">
          <a:xfrm>
            <a:off x="4346575" y="5483225"/>
            <a:ext cx="942975" cy="15875"/>
          </a:xfrm>
          <a:prstGeom prst="line">
            <a:avLst/>
          </a:prstGeom>
          <a:noFill/>
          <a:ln w="38100" cap="rnd">
            <a:solidFill>
              <a:srgbClr val="66FF33"/>
            </a:solidFill>
            <a:round/>
            <a:headEnd type="arrow" w="med" len="med"/>
            <a:tailEnd type="arrow" w="med" len="med"/>
          </a:ln>
          <a:effectLst/>
        </p:spPr>
        <p:txBody>
          <a:bodyPr/>
          <a:lstStyle/>
          <a:p>
            <a:endParaRPr lang="zh-CN" altLang="en-US"/>
          </a:p>
        </p:txBody>
      </p:sp>
      <p:sp>
        <p:nvSpPr>
          <p:cNvPr id="1112074" name="Rectangle 10"/>
          <p:cNvSpPr>
            <a:spLocks noChangeArrowheads="1"/>
          </p:cNvSpPr>
          <p:nvPr/>
        </p:nvSpPr>
        <p:spPr bwMode="auto">
          <a:xfrm>
            <a:off x="161925" y="2663825"/>
            <a:ext cx="8731250" cy="809625"/>
          </a:xfrm>
          <a:prstGeom prst="rect">
            <a:avLst/>
          </a:prstGeom>
          <a:noFill/>
          <a:ln w="9525">
            <a:noFill/>
            <a:miter lim="800000"/>
            <a:headEnd/>
            <a:tailEnd/>
          </a:ln>
          <a:effectLst/>
        </p:spPr>
        <p:txBody>
          <a:bodyPr lIns="92075" tIns="46038" rIns="92075" bIns="46038"/>
          <a:lstStyle/>
          <a:p>
            <a:pPr marL="342900" indent="-342900" algn="l" eaLnBrk="1" hangingPunct="1">
              <a:buClr>
                <a:srgbClr val="FFFF00"/>
              </a:buClr>
              <a:buSzPct val="70000"/>
              <a:buFont typeface="Wingdings" pitchFamily="2" charset="2"/>
              <a:buChar char="l"/>
            </a:pPr>
            <a:r>
              <a:rPr lang="zh-CN" altLang="en-US" sz="3200">
                <a:solidFill>
                  <a:srgbClr val="FFFF00"/>
                </a:solidFill>
                <a:latin typeface="Arial" charset="0"/>
              </a:rPr>
              <a:t>树与二叉树转换方法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2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20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20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20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20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207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207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1207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120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069" grpId="0"/>
      <p:bldP spid="1112070" grpId="0" build="p"/>
      <p:bldP spid="1112071" grpId="0" animBg="1"/>
      <p:bldP spid="1112072" grpId="0" animBg="1"/>
      <p:bldP spid="1112073" grpId="0" animBg="1"/>
      <p:bldP spid="111207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4"/>
          <p:cNvSpPr>
            <a:spLocks noGrp="1"/>
          </p:cNvSpPr>
          <p:nvPr>
            <p:ph type="sldNum" sz="quarter" idx="11"/>
          </p:nvPr>
        </p:nvSpPr>
        <p:spPr/>
        <p:txBody>
          <a:bodyPr/>
          <a:lstStyle/>
          <a:p>
            <a:r>
              <a:rPr lang="zh-CN" altLang="en-US"/>
              <a:t>第 </a:t>
            </a:r>
            <a:fld id="{C05254C0-B9AA-4733-A7E1-9E6862378F4E}" type="slidenum">
              <a:rPr lang="zh-CN" altLang="en-US" b="1">
                <a:solidFill>
                  <a:srgbClr val="66CCFF"/>
                </a:solidFill>
              </a:rPr>
              <a:pPr/>
              <a:t>127</a:t>
            </a:fld>
            <a:r>
              <a:rPr lang="en-US" altLang="zh-CN" b="1"/>
              <a:t> </a:t>
            </a:r>
            <a:r>
              <a:rPr lang="zh-CN" altLang="en-US"/>
              <a:t>页</a:t>
            </a:r>
            <a:endParaRPr lang="zh-CN" altLang="en-US" sz="1800">
              <a:latin typeface="Arial" charset="0"/>
            </a:endParaRPr>
          </a:p>
        </p:txBody>
      </p:sp>
      <p:sp>
        <p:nvSpPr>
          <p:cNvPr id="1107970"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108015" name="Line 47"/>
          <p:cNvSpPr>
            <a:spLocks noChangeShapeType="1"/>
          </p:cNvSpPr>
          <p:nvPr/>
        </p:nvSpPr>
        <p:spPr bwMode="auto">
          <a:xfrm>
            <a:off x="4211638" y="3789363"/>
            <a:ext cx="990600" cy="0"/>
          </a:xfrm>
          <a:prstGeom prst="line">
            <a:avLst/>
          </a:prstGeom>
          <a:noFill/>
          <a:ln w="76200" cap="rnd" cmpd="tri">
            <a:solidFill>
              <a:srgbClr val="00FFFF"/>
            </a:solidFill>
            <a:round/>
            <a:headEnd type="triangle" w="med" len="med"/>
            <a:tailEnd type="triangle" w="med" len="med"/>
          </a:ln>
          <a:effectLst/>
        </p:spPr>
        <p:txBody>
          <a:bodyPr/>
          <a:lstStyle/>
          <a:p>
            <a:endParaRPr lang="zh-CN" altLang="en-US"/>
          </a:p>
        </p:txBody>
      </p:sp>
      <p:grpSp>
        <p:nvGrpSpPr>
          <p:cNvPr id="1108017" name="Group 49"/>
          <p:cNvGrpSpPr>
            <a:grpSpLocks/>
          </p:cNvGrpSpPr>
          <p:nvPr/>
        </p:nvGrpSpPr>
        <p:grpSpPr bwMode="auto">
          <a:xfrm>
            <a:off x="6064250" y="4589463"/>
            <a:ext cx="552450" cy="457200"/>
            <a:chOff x="2880" y="1104"/>
            <a:chExt cx="367" cy="348"/>
          </a:xfrm>
        </p:grpSpPr>
        <p:sp>
          <p:nvSpPr>
            <p:cNvPr id="1108018" name="Oval 50"/>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19" name="Text Box 51"/>
            <p:cNvSpPr txBox="1">
              <a:spLocks noChangeArrowheads="1"/>
            </p:cNvSpPr>
            <p:nvPr/>
          </p:nvSpPr>
          <p:spPr bwMode="auto">
            <a:xfrm>
              <a:off x="2928" y="1104"/>
              <a:ext cx="319" cy="34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dirty="0">
                  <a:solidFill>
                    <a:schemeClr val="bg2"/>
                  </a:solidFill>
                  <a:latin typeface="隶书" pitchFamily="49" charset="-122"/>
                  <a:ea typeface="隶书" pitchFamily="49" charset="-122"/>
                </a:rPr>
                <a:t>F</a:t>
              </a:r>
            </a:p>
          </p:txBody>
        </p:sp>
      </p:grpSp>
      <p:grpSp>
        <p:nvGrpSpPr>
          <p:cNvPr id="1108020" name="Group 52"/>
          <p:cNvGrpSpPr>
            <a:grpSpLocks/>
          </p:cNvGrpSpPr>
          <p:nvPr/>
        </p:nvGrpSpPr>
        <p:grpSpPr bwMode="auto">
          <a:xfrm>
            <a:off x="7485063" y="5543550"/>
            <a:ext cx="552450" cy="457200"/>
            <a:chOff x="2880" y="1104"/>
            <a:chExt cx="367" cy="348"/>
          </a:xfrm>
        </p:grpSpPr>
        <p:sp>
          <p:nvSpPr>
            <p:cNvPr id="1108021" name="Oval 53"/>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22" name="Text Box 54"/>
            <p:cNvSpPr txBox="1">
              <a:spLocks noChangeArrowheads="1"/>
            </p:cNvSpPr>
            <p:nvPr/>
          </p:nvSpPr>
          <p:spPr bwMode="auto">
            <a:xfrm>
              <a:off x="2928" y="1104"/>
              <a:ext cx="319" cy="34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隶书" pitchFamily="49" charset="-122"/>
                  <a:ea typeface="隶书" pitchFamily="49" charset="-122"/>
                </a:rPr>
                <a:t>I</a:t>
              </a:r>
            </a:p>
          </p:txBody>
        </p:sp>
      </p:grpSp>
      <p:grpSp>
        <p:nvGrpSpPr>
          <p:cNvPr id="1108023" name="Group 55"/>
          <p:cNvGrpSpPr>
            <a:grpSpLocks/>
          </p:cNvGrpSpPr>
          <p:nvPr/>
        </p:nvGrpSpPr>
        <p:grpSpPr bwMode="auto">
          <a:xfrm>
            <a:off x="7046913" y="3068638"/>
            <a:ext cx="552450" cy="457200"/>
            <a:chOff x="2880" y="1104"/>
            <a:chExt cx="367" cy="348"/>
          </a:xfrm>
        </p:grpSpPr>
        <p:sp>
          <p:nvSpPr>
            <p:cNvPr id="1108024" name="Oval 56"/>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25" name="Text Box 57"/>
            <p:cNvSpPr txBox="1">
              <a:spLocks noChangeArrowheads="1"/>
            </p:cNvSpPr>
            <p:nvPr/>
          </p:nvSpPr>
          <p:spPr bwMode="auto">
            <a:xfrm>
              <a:off x="2928" y="1104"/>
              <a:ext cx="319" cy="34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隶书" pitchFamily="49" charset="-122"/>
                  <a:ea typeface="隶书" pitchFamily="49" charset="-122"/>
                </a:rPr>
                <a:t>A</a:t>
              </a:r>
            </a:p>
          </p:txBody>
        </p:sp>
      </p:grpSp>
      <p:grpSp>
        <p:nvGrpSpPr>
          <p:cNvPr id="1108026" name="Group 58"/>
          <p:cNvGrpSpPr>
            <a:grpSpLocks/>
          </p:cNvGrpSpPr>
          <p:nvPr/>
        </p:nvGrpSpPr>
        <p:grpSpPr bwMode="auto">
          <a:xfrm>
            <a:off x="6359525" y="3557588"/>
            <a:ext cx="552450" cy="457200"/>
            <a:chOff x="2880" y="1104"/>
            <a:chExt cx="367" cy="348"/>
          </a:xfrm>
        </p:grpSpPr>
        <p:sp>
          <p:nvSpPr>
            <p:cNvPr id="1108027" name="Oval 59"/>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28" name="Text Box 60"/>
            <p:cNvSpPr txBox="1">
              <a:spLocks noChangeArrowheads="1"/>
            </p:cNvSpPr>
            <p:nvPr/>
          </p:nvSpPr>
          <p:spPr bwMode="auto">
            <a:xfrm>
              <a:off x="2928" y="1104"/>
              <a:ext cx="319" cy="34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隶书" pitchFamily="49" charset="-122"/>
                  <a:ea typeface="隶书" pitchFamily="49" charset="-122"/>
                </a:rPr>
                <a:t>B</a:t>
              </a:r>
            </a:p>
          </p:txBody>
        </p:sp>
      </p:grpSp>
      <p:grpSp>
        <p:nvGrpSpPr>
          <p:cNvPr id="1108029" name="Group 61"/>
          <p:cNvGrpSpPr>
            <a:grpSpLocks/>
          </p:cNvGrpSpPr>
          <p:nvPr/>
        </p:nvGrpSpPr>
        <p:grpSpPr bwMode="auto">
          <a:xfrm>
            <a:off x="7586663" y="4598988"/>
            <a:ext cx="552450" cy="457200"/>
            <a:chOff x="2880" y="1104"/>
            <a:chExt cx="367" cy="348"/>
          </a:xfrm>
        </p:grpSpPr>
        <p:sp>
          <p:nvSpPr>
            <p:cNvPr id="1108030" name="Oval 62"/>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31" name="Text Box 63"/>
            <p:cNvSpPr txBox="1">
              <a:spLocks noChangeArrowheads="1"/>
            </p:cNvSpPr>
            <p:nvPr/>
          </p:nvSpPr>
          <p:spPr bwMode="auto">
            <a:xfrm>
              <a:off x="2928" y="1104"/>
              <a:ext cx="319" cy="34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隶书" pitchFamily="49" charset="-122"/>
                  <a:ea typeface="隶书" pitchFamily="49" charset="-122"/>
                </a:rPr>
                <a:t>D</a:t>
              </a:r>
            </a:p>
          </p:txBody>
        </p:sp>
      </p:grpSp>
      <p:sp>
        <p:nvSpPr>
          <p:cNvPr id="1108033" name="Oval 65"/>
          <p:cNvSpPr>
            <a:spLocks noChangeArrowheads="1"/>
          </p:cNvSpPr>
          <p:nvPr/>
        </p:nvSpPr>
        <p:spPr bwMode="auto">
          <a:xfrm>
            <a:off x="7013575" y="5049838"/>
            <a:ext cx="476250" cy="441325"/>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34" name="Text Box 66"/>
          <p:cNvSpPr txBox="1">
            <a:spLocks noChangeArrowheads="1"/>
          </p:cNvSpPr>
          <p:nvPr/>
        </p:nvSpPr>
        <p:spPr bwMode="auto">
          <a:xfrm>
            <a:off x="7045325" y="5049838"/>
            <a:ext cx="479425" cy="457200"/>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dirty="0">
                <a:solidFill>
                  <a:schemeClr val="bg2"/>
                </a:solidFill>
                <a:latin typeface="隶书" pitchFamily="49" charset="-122"/>
                <a:ea typeface="隶书" pitchFamily="49" charset="-122"/>
              </a:rPr>
              <a:t>H</a:t>
            </a:r>
          </a:p>
        </p:txBody>
      </p:sp>
      <p:grpSp>
        <p:nvGrpSpPr>
          <p:cNvPr id="1108035" name="Group 67"/>
          <p:cNvGrpSpPr>
            <a:grpSpLocks/>
          </p:cNvGrpSpPr>
          <p:nvPr/>
        </p:nvGrpSpPr>
        <p:grpSpPr bwMode="auto">
          <a:xfrm>
            <a:off x="6584950" y="4589463"/>
            <a:ext cx="552450" cy="457200"/>
            <a:chOff x="2880" y="1104"/>
            <a:chExt cx="367" cy="348"/>
          </a:xfrm>
        </p:grpSpPr>
        <p:sp>
          <p:nvSpPr>
            <p:cNvPr id="1108036" name="Oval 68"/>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37" name="Text Box 69"/>
            <p:cNvSpPr txBox="1">
              <a:spLocks noChangeArrowheads="1"/>
            </p:cNvSpPr>
            <p:nvPr/>
          </p:nvSpPr>
          <p:spPr bwMode="auto">
            <a:xfrm>
              <a:off x="2928" y="1104"/>
              <a:ext cx="319" cy="34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隶书" pitchFamily="49" charset="-122"/>
                  <a:ea typeface="隶书" pitchFamily="49" charset="-122"/>
                </a:rPr>
                <a:t>G</a:t>
              </a:r>
            </a:p>
          </p:txBody>
        </p:sp>
      </p:grpSp>
      <p:grpSp>
        <p:nvGrpSpPr>
          <p:cNvPr id="1108038" name="Group 70"/>
          <p:cNvGrpSpPr>
            <a:grpSpLocks/>
          </p:cNvGrpSpPr>
          <p:nvPr/>
        </p:nvGrpSpPr>
        <p:grpSpPr bwMode="auto">
          <a:xfrm>
            <a:off x="7054850" y="4056063"/>
            <a:ext cx="552450" cy="457200"/>
            <a:chOff x="2880" y="1104"/>
            <a:chExt cx="367" cy="348"/>
          </a:xfrm>
        </p:grpSpPr>
        <p:sp>
          <p:nvSpPr>
            <p:cNvPr id="1108039" name="Oval 71"/>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40" name="Text Box 72"/>
            <p:cNvSpPr txBox="1">
              <a:spLocks noChangeArrowheads="1"/>
            </p:cNvSpPr>
            <p:nvPr/>
          </p:nvSpPr>
          <p:spPr bwMode="auto">
            <a:xfrm>
              <a:off x="2928" y="1104"/>
              <a:ext cx="319" cy="34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隶书" pitchFamily="49" charset="-122"/>
                  <a:ea typeface="隶书" pitchFamily="49" charset="-122"/>
                </a:rPr>
                <a:t>C</a:t>
              </a:r>
            </a:p>
          </p:txBody>
        </p:sp>
      </p:grpSp>
      <p:grpSp>
        <p:nvGrpSpPr>
          <p:cNvPr id="1108041" name="Group 73"/>
          <p:cNvGrpSpPr>
            <a:grpSpLocks/>
          </p:cNvGrpSpPr>
          <p:nvPr/>
        </p:nvGrpSpPr>
        <p:grpSpPr bwMode="auto">
          <a:xfrm>
            <a:off x="5607050" y="4051300"/>
            <a:ext cx="552450" cy="457200"/>
            <a:chOff x="2880" y="1104"/>
            <a:chExt cx="367" cy="348"/>
          </a:xfrm>
        </p:grpSpPr>
        <p:sp>
          <p:nvSpPr>
            <p:cNvPr id="1108042" name="Oval 74"/>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43" name="Text Box 75"/>
            <p:cNvSpPr txBox="1">
              <a:spLocks noChangeArrowheads="1"/>
            </p:cNvSpPr>
            <p:nvPr/>
          </p:nvSpPr>
          <p:spPr bwMode="auto">
            <a:xfrm>
              <a:off x="2928" y="1104"/>
              <a:ext cx="319" cy="34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dirty="0">
                  <a:solidFill>
                    <a:schemeClr val="bg2"/>
                  </a:solidFill>
                  <a:latin typeface="隶书" pitchFamily="49" charset="-122"/>
                  <a:ea typeface="隶书" pitchFamily="49" charset="-122"/>
                </a:rPr>
                <a:t>E</a:t>
              </a:r>
            </a:p>
          </p:txBody>
        </p:sp>
      </p:grpSp>
      <p:sp>
        <p:nvSpPr>
          <p:cNvPr id="1108044" name="Line 76"/>
          <p:cNvSpPr>
            <a:spLocks noChangeShapeType="1"/>
          </p:cNvSpPr>
          <p:nvPr/>
        </p:nvSpPr>
        <p:spPr bwMode="auto">
          <a:xfrm flipH="1">
            <a:off x="6732588" y="3429000"/>
            <a:ext cx="360362" cy="179388"/>
          </a:xfrm>
          <a:prstGeom prst="line">
            <a:avLst/>
          </a:prstGeom>
          <a:noFill/>
          <a:ln w="28575" cap="rnd">
            <a:solidFill>
              <a:srgbClr val="66FF33"/>
            </a:solidFill>
            <a:round/>
            <a:headEnd/>
            <a:tailEnd/>
          </a:ln>
          <a:effectLst/>
        </p:spPr>
        <p:txBody>
          <a:bodyPr wrap="none" anchor="ctr"/>
          <a:lstStyle/>
          <a:p>
            <a:endParaRPr lang="zh-CN" altLang="en-US"/>
          </a:p>
        </p:txBody>
      </p:sp>
      <p:sp>
        <p:nvSpPr>
          <p:cNvPr id="1108045" name="Line 77"/>
          <p:cNvSpPr>
            <a:spLocks noChangeShapeType="1"/>
          </p:cNvSpPr>
          <p:nvPr/>
        </p:nvSpPr>
        <p:spPr bwMode="auto">
          <a:xfrm flipH="1">
            <a:off x="6011863" y="3878263"/>
            <a:ext cx="358775" cy="269875"/>
          </a:xfrm>
          <a:prstGeom prst="line">
            <a:avLst/>
          </a:prstGeom>
          <a:noFill/>
          <a:ln w="28575" cap="rnd">
            <a:solidFill>
              <a:schemeClr val="tx1"/>
            </a:solidFill>
            <a:round/>
            <a:headEnd/>
            <a:tailEnd/>
          </a:ln>
          <a:effectLst/>
        </p:spPr>
        <p:txBody>
          <a:bodyPr wrap="none" anchor="ctr"/>
          <a:lstStyle/>
          <a:p>
            <a:endParaRPr lang="zh-CN" altLang="en-US"/>
          </a:p>
        </p:txBody>
      </p:sp>
      <p:sp>
        <p:nvSpPr>
          <p:cNvPr id="1108046" name="Line 78"/>
          <p:cNvSpPr>
            <a:spLocks noChangeShapeType="1"/>
          </p:cNvSpPr>
          <p:nvPr/>
        </p:nvSpPr>
        <p:spPr bwMode="auto">
          <a:xfrm>
            <a:off x="6821488" y="3878263"/>
            <a:ext cx="315912" cy="225425"/>
          </a:xfrm>
          <a:prstGeom prst="line">
            <a:avLst/>
          </a:prstGeom>
          <a:noFill/>
          <a:ln w="28575" cap="rnd">
            <a:solidFill>
              <a:srgbClr val="00FFFF"/>
            </a:solidFill>
            <a:round/>
            <a:headEnd/>
            <a:tailEnd/>
          </a:ln>
          <a:effectLst/>
        </p:spPr>
        <p:txBody>
          <a:bodyPr wrap="none" anchor="ctr"/>
          <a:lstStyle/>
          <a:p>
            <a:endParaRPr lang="zh-CN" altLang="en-US"/>
          </a:p>
        </p:txBody>
      </p:sp>
      <p:sp>
        <p:nvSpPr>
          <p:cNvPr id="1108047" name="Line 79"/>
          <p:cNvSpPr>
            <a:spLocks noChangeShapeType="1"/>
          </p:cNvSpPr>
          <p:nvPr/>
        </p:nvSpPr>
        <p:spPr bwMode="auto">
          <a:xfrm flipH="1">
            <a:off x="7407275" y="4914900"/>
            <a:ext cx="249238" cy="223838"/>
          </a:xfrm>
          <a:prstGeom prst="line">
            <a:avLst/>
          </a:prstGeom>
          <a:noFill/>
          <a:ln w="28575" cap="rnd">
            <a:solidFill>
              <a:srgbClr val="FFFF66"/>
            </a:solidFill>
            <a:round/>
            <a:headEnd/>
            <a:tailEnd/>
          </a:ln>
          <a:effectLst/>
        </p:spPr>
        <p:txBody>
          <a:bodyPr wrap="none" anchor="ctr"/>
          <a:lstStyle/>
          <a:p>
            <a:endParaRPr lang="zh-CN" altLang="en-US"/>
          </a:p>
        </p:txBody>
      </p:sp>
      <p:sp>
        <p:nvSpPr>
          <p:cNvPr id="1108048" name="Line 80"/>
          <p:cNvSpPr>
            <a:spLocks noChangeShapeType="1"/>
          </p:cNvSpPr>
          <p:nvPr/>
        </p:nvSpPr>
        <p:spPr bwMode="auto">
          <a:xfrm>
            <a:off x="7383463" y="5408613"/>
            <a:ext cx="203200" cy="225425"/>
          </a:xfrm>
          <a:prstGeom prst="line">
            <a:avLst/>
          </a:prstGeom>
          <a:noFill/>
          <a:ln w="28575" cap="rnd">
            <a:solidFill>
              <a:srgbClr val="FFFF66"/>
            </a:solidFill>
            <a:round/>
            <a:headEnd/>
            <a:tailEnd/>
          </a:ln>
          <a:effectLst/>
        </p:spPr>
        <p:txBody>
          <a:bodyPr wrap="none" anchor="ctr"/>
          <a:lstStyle/>
          <a:p>
            <a:endParaRPr lang="zh-CN" altLang="en-US"/>
          </a:p>
        </p:txBody>
      </p:sp>
      <p:sp>
        <p:nvSpPr>
          <p:cNvPr id="1108049" name="Line 81"/>
          <p:cNvSpPr>
            <a:spLocks noChangeShapeType="1"/>
          </p:cNvSpPr>
          <p:nvPr/>
        </p:nvSpPr>
        <p:spPr bwMode="auto">
          <a:xfrm>
            <a:off x="7451725" y="4418013"/>
            <a:ext cx="225425" cy="271462"/>
          </a:xfrm>
          <a:prstGeom prst="line">
            <a:avLst/>
          </a:prstGeom>
          <a:noFill/>
          <a:ln w="28575" cap="rnd">
            <a:solidFill>
              <a:srgbClr val="00FFFF"/>
            </a:solidFill>
            <a:round/>
            <a:headEnd/>
            <a:tailEnd/>
          </a:ln>
          <a:effectLst/>
        </p:spPr>
        <p:txBody>
          <a:bodyPr wrap="none" anchor="ctr"/>
          <a:lstStyle/>
          <a:p>
            <a:endParaRPr lang="zh-CN" altLang="en-US"/>
          </a:p>
        </p:txBody>
      </p:sp>
      <p:sp>
        <p:nvSpPr>
          <p:cNvPr id="1108050" name="Line 82"/>
          <p:cNvSpPr>
            <a:spLocks noChangeShapeType="1"/>
          </p:cNvSpPr>
          <p:nvPr/>
        </p:nvSpPr>
        <p:spPr bwMode="auto">
          <a:xfrm flipH="1">
            <a:off x="6958013" y="4418013"/>
            <a:ext cx="198437" cy="225425"/>
          </a:xfrm>
          <a:prstGeom prst="line">
            <a:avLst/>
          </a:prstGeom>
          <a:noFill/>
          <a:ln w="28575" cap="rnd">
            <a:solidFill>
              <a:srgbClr val="66FF33"/>
            </a:solidFill>
            <a:round/>
            <a:headEnd/>
            <a:tailEnd/>
          </a:ln>
          <a:effectLst/>
        </p:spPr>
        <p:txBody>
          <a:bodyPr wrap="none" anchor="ctr"/>
          <a:lstStyle/>
          <a:p>
            <a:endParaRPr lang="zh-CN" altLang="en-US"/>
          </a:p>
        </p:txBody>
      </p:sp>
      <p:sp>
        <p:nvSpPr>
          <p:cNvPr id="1108051" name="Line 83"/>
          <p:cNvSpPr>
            <a:spLocks noChangeShapeType="1"/>
          </p:cNvSpPr>
          <p:nvPr/>
        </p:nvSpPr>
        <p:spPr bwMode="auto">
          <a:xfrm>
            <a:off x="5988050" y="4405313"/>
            <a:ext cx="249238" cy="238125"/>
          </a:xfrm>
          <a:prstGeom prst="line">
            <a:avLst/>
          </a:prstGeom>
          <a:noFill/>
          <a:ln w="28575" cap="rnd">
            <a:solidFill>
              <a:schemeClr val="tx1"/>
            </a:solidFill>
            <a:round/>
            <a:headEnd/>
            <a:tailEnd/>
          </a:ln>
          <a:effectLst/>
        </p:spPr>
        <p:txBody>
          <a:bodyPr wrap="none" anchor="ctr"/>
          <a:lstStyle/>
          <a:p>
            <a:endParaRPr lang="zh-CN" altLang="en-US"/>
          </a:p>
        </p:txBody>
      </p:sp>
      <p:sp>
        <p:nvSpPr>
          <p:cNvPr id="1108052" name="Text Box 84"/>
          <p:cNvSpPr txBox="1">
            <a:spLocks noChangeArrowheads="1"/>
          </p:cNvSpPr>
          <p:nvPr/>
        </p:nvSpPr>
        <p:spPr bwMode="auto">
          <a:xfrm>
            <a:off x="611188" y="819150"/>
            <a:ext cx="3590925" cy="2185988"/>
          </a:xfrm>
          <a:prstGeom prst="rect">
            <a:avLst/>
          </a:prstGeom>
          <a:noFill/>
          <a:ln w="12700" cap="rnd">
            <a:noFill/>
            <a:miter lim="800000"/>
            <a:headEnd/>
            <a:tailEnd/>
          </a:ln>
          <a:effectLst/>
        </p:spPr>
        <p:txBody>
          <a:bodyPr>
            <a:spAutoFit/>
          </a:bodyPr>
          <a:lstStyle/>
          <a:p>
            <a:pPr>
              <a:spcBef>
                <a:spcPct val="30000"/>
              </a:spcBef>
              <a:buClrTx/>
              <a:buFontTx/>
              <a:buNone/>
            </a:pPr>
            <a:r>
              <a:rPr lang="zh-CN" altLang="en-US" sz="2800">
                <a:solidFill>
                  <a:srgbClr val="00FFFF"/>
                </a:solidFill>
                <a:latin typeface="黑体" pitchFamily="2" charset="-122"/>
                <a:ea typeface="黑体" pitchFamily="2" charset="-122"/>
              </a:rPr>
              <a:t>树</a:t>
            </a:r>
          </a:p>
          <a:p>
            <a:pPr>
              <a:spcBef>
                <a:spcPct val="30000"/>
              </a:spcBef>
              <a:buClrTx/>
              <a:buFontTx/>
              <a:buNone/>
            </a:pPr>
            <a:r>
              <a:rPr lang="zh-CN" altLang="en-US" sz="2800">
                <a:solidFill>
                  <a:srgbClr val="FFFFA5"/>
                </a:solidFill>
                <a:latin typeface="黑体" pitchFamily="2" charset="-122"/>
                <a:ea typeface="黑体" pitchFamily="2" charset="-122"/>
              </a:rPr>
              <a:t>根</a:t>
            </a:r>
          </a:p>
          <a:p>
            <a:pPr>
              <a:spcBef>
                <a:spcPct val="30000"/>
              </a:spcBef>
              <a:buClrTx/>
              <a:buFontTx/>
              <a:buNone/>
            </a:pPr>
            <a:r>
              <a:rPr lang="zh-CN" altLang="en-US" sz="2800">
                <a:solidFill>
                  <a:srgbClr val="FFFFA5"/>
                </a:solidFill>
                <a:latin typeface="黑体" pitchFamily="2" charset="-122"/>
                <a:ea typeface="黑体" pitchFamily="2" charset="-122"/>
              </a:rPr>
              <a:t>结点</a:t>
            </a:r>
            <a:r>
              <a:rPr lang="en-US" altLang="zh-CN" sz="2800">
                <a:solidFill>
                  <a:srgbClr val="FFFFA5"/>
                </a:solidFill>
                <a:latin typeface="黑体" pitchFamily="2" charset="-122"/>
                <a:ea typeface="黑体" pitchFamily="2" charset="-122"/>
              </a:rPr>
              <a:t>X</a:t>
            </a:r>
            <a:r>
              <a:rPr lang="zh-CN" altLang="en-US" sz="2800">
                <a:solidFill>
                  <a:srgbClr val="FFFFA5"/>
                </a:solidFill>
                <a:latin typeface="黑体" pitchFamily="2" charset="-122"/>
                <a:ea typeface="黑体" pitchFamily="2" charset="-122"/>
              </a:rPr>
              <a:t>的第一个孩子</a:t>
            </a:r>
          </a:p>
          <a:p>
            <a:pPr>
              <a:spcBef>
                <a:spcPct val="30000"/>
              </a:spcBef>
              <a:buClrTx/>
              <a:buFontTx/>
              <a:buNone/>
            </a:pPr>
            <a:r>
              <a:rPr lang="zh-CN" altLang="en-US" sz="2800">
                <a:solidFill>
                  <a:srgbClr val="FFFFA5"/>
                </a:solidFill>
                <a:latin typeface="黑体" pitchFamily="2" charset="-122"/>
                <a:ea typeface="黑体" pitchFamily="2" charset="-122"/>
              </a:rPr>
              <a:t>结点</a:t>
            </a:r>
            <a:r>
              <a:rPr lang="en-US" altLang="zh-CN" sz="2800">
                <a:solidFill>
                  <a:srgbClr val="FFFFA5"/>
                </a:solidFill>
                <a:latin typeface="黑体" pitchFamily="2" charset="-122"/>
                <a:ea typeface="黑体" pitchFamily="2" charset="-122"/>
              </a:rPr>
              <a:t>X</a:t>
            </a:r>
            <a:r>
              <a:rPr lang="zh-CN" altLang="en-US" sz="2800">
                <a:solidFill>
                  <a:srgbClr val="FFFFA5"/>
                </a:solidFill>
                <a:latin typeface="黑体" pitchFamily="2" charset="-122"/>
                <a:ea typeface="黑体" pitchFamily="2" charset="-122"/>
              </a:rPr>
              <a:t>紧邻的右兄弟</a:t>
            </a:r>
          </a:p>
        </p:txBody>
      </p:sp>
      <p:sp>
        <p:nvSpPr>
          <p:cNvPr id="1108053" name="Text Box 85"/>
          <p:cNvSpPr txBox="1">
            <a:spLocks noChangeArrowheads="1"/>
          </p:cNvSpPr>
          <p:nvPr/>
        </p:nvSpPr>
        <p:spPr bwMode="auto">
          <a:xfrm>
            <a:off x="5113338" y="819150"/>
            <a:ext cx="3419475" cy="2185988"/>
          </a:xfrm>
          <a:prstGeom prst="rect">
            <a:avLst/>
          </a:prstGeom>
          <a:noFill/>
          <a:ln w="12700" cap="rnd">
            <a:noFill/>
            <a:miter lim="800000"/>
            <a:headEnd/>
            <a:tailEnd/>
          </a:ln>
          <a:effectLst/>
        </p:spPr>
        <p:txBody>
          <a:bodyPr>
            <a:spAutoFit/>
          </a:bodyPr>
          <a:lstStyle/>
          <a:p>
            <a:pPr>
              <a:spcBef>
                <a:spcPct val="30000"/>
              </a:spcBef>
              <a:buClrTx/>
              <a:buFontTx/>
              <a:buNone/>
            </a:pPr>
            <a:r>
              <a:rPr lang="zh-CN" altLang="en-US" sz="2800">
                <a:solidFill>
                  <a:srgbClr val="00FFFF"/>
                </a:solidFill>
                <a:latin typeface="黑体" pitchFamily="2" charset="-122"/>
                <a:ea typeface="黑体" pitchFamily="2" charset="-122"/>
              </a:rPr>
              <a:t>二叉树</a:t>
            </a:r>
          </a:p>
          <a:p>
            <a:pPr>
              <a:spcBef>
                <a:spcPct val="30000"/>
              </a:spcBef>
              <a:buClrTx/>
              <a:buFontTx/>
              <a:buNone/>
            </a:pPr>
            <a:r>
              <a:rPr lang="zh-CN" altLang="en-US" sz="2800">
                <a:solidFill>
                  <a:srgbClr val="FFFFA5"/>
                </a:solidFill>
                <a:latin typeface="黑体" pitchFamily="2" charset="-122"/>
                <a:ea typeface="黑体" pitchFamily="2" charset="-122"/>
              </a:rPr>
              <a:t>根</a:t>
            </a:r>
          </a:p>
          <a:p>
            <a:pPr>
              <a:spcBef>
                <a:spcPct val="30000"/>
              </a:spcBef>
              <a:buClrTx/>
              <a:buFontTx/>
              <a:buNone/>
            </a:pPr>
            <a:r>
              <a:rPr lang="zh-CN" altLang="en-US" sz="2800">
                <a:solidFill>
                  <a:srgbClr val="FFFFA5"/>
                </a:solidFill>
                <a:latin typeface="黑体" pitchFamily="2" charset="-122"/>
                <a:ea typeface="黑体" pitchFamily="2" charset="-122"/>
              </a:rPr>
              <a:t>结点 </a:t>
            </a:r>
            <a:r>
              <a:rPr lang="en-US" altLang="zh-CN" sz="2800">
                <a:solidFill>
                  <a:srgbClr val="FFFFA5"/>
                </a:solidFill>
                <a:latin typeface="黑体" pitchFamily="2" charset="-122"/>
                <a:ea typeface="黑体" pitchFamily="2" charset="-122"/>
              </a:rPr>
              <a:t>X </a:t>
            </a:r>
            <a:r>
              <a:rPr lang="zh-CN" altLang="en-US" sz="2800">
                <a:solidFill>
                  <a:srgbClr val="FFFFA5"/>
                </a:solidFill>
                <a:latin typeface="黑体" pitchFamily="2" charset="-122"/>
                <a:ea typeface="黑体" pitchFamily="2" charset="-122"/>
              </a:rPr>
              <a:t>的左孩子</a:t>
            </a:r>
          </a:p>
          <a:p>
            <a:pPr>
              <a:spcBef>
                <a:spcPct val="30000"/>
              </a:spcBef>
              <a:buClrTx/>
              <a:buFontTx/>
              <a:buNone/>
            </a:pPr>
            <a:r>
              <a:rPr lang="zh-CN" altLang="en-US" sz="2800">
                <a:solidFill>
                  <a:srgbClr val="FFFFA5"/>
                </a:solidFill>
                <a:latin typeface="黑体" pitchFamily="2" charset="-122"/>
                <a:ea typeface="黑体" pitchFamily="2" charset="-122"/>
              </a:rPr>
              <a:t>结点 </a:t>
            </a:r>
            <a:r>
              <a:rPr lang="en-US" altLang="zh-CN" sz="2800">
                <a:solidFill>
                  <a:srgbClr val="FFFFA5"/>
                </a:solidFill>
                <a:latin typeface="黑体" pitchFamily="2" charset="-122"/>
                <a:ea typeface="黑体" pitchFamily="2" charset="-122"/>
              </a:rPr>
              <a:t>X </a:t>
            </a:r>
            <a:r>
              <a:rPr lang="zh-CN" altLang="en-US" sz="2800">
                <a:solidFill>
                  <a:srgbClr val="FFFFA5"/>
                </a:solidFill>
                <a:latin typeface="黑体" pitchFamily="2" charset="-122"/>
                <a:ea typeface="黑体" pitchFamily="2" charset="-122"/>
              </a:rPr>
              <a:t>的右孩子</a:t>
            </a:r>
            <a:endParaRPr lang="zh-CN" altLang="en-US" sz="2800">
              <a:solidFill>
                <a:schemeClr val="bg2"/>
              </a:solidFill>
              <a:latin typeface="黑体" pitchFamily="2" charset="-122"/>
              <a:ea typeface="黑体" pitchFamily="2" charset="-122"/>
            </a:endParaRPr>
          </a:p>
        </p:txBody>
      </p:sp>
      <p:sp>
        <p:nvSpPr>
          <p:cNvPr id="1108054" name="Line 86"/>
          <p:cNvSpPr>
            <a:spLocks noChangeShapeType="1"/>
          </p:cNvSpPr>
          <p:nvPr/>
        </p:nvSpPr>
        <p:spPr bwMode="auto">
          <a:xfrm>
            <a:off x="4346575" y="2190750"/>
            <a:ext cx="942975" cy="9525"/>
          </a:xfrm>
          <a:prstGeom prst="line">
            <a:avLst/>
          </a:prstGeom>
          <a:noFill/>
          <a:ln w="38100" cap="rnd">
            <a:solidFill>
              <a:srgbClr val="66FF33"/>
            </a:solidFill>
            <a:round/>
            <a:headEnd type="arrow" w="med" len="med"/>
            <a:tailEnd type="arrow" w="med" len="med"/>
          </a:ln>
          <a:effectLst/>
        </p:spPr>
        <p:txBody>
          <a:bodyPr/>
          <a:lstStyle/>
          <a:p>
            <a:endParaRPr lang="zh-CN" altLang="en-US"/>
          </a:p>
        </p:txBody>
      </p:sp>
      <p:sp>
        <p:nvSpPr>
          <p:cNvPr id="1108055" name="Line 87"/>
          <p:cNvSpPr>
            <a:spLocks noChangeShapeType="1"/>
          </p:cNvSpPr>
          <p:nvPr/>
        </p:nvSpPr>
        <p:spPr bwMode="auto">
          <a:xfrm>
            <a:off x="4308475" y="1657350"/>
            <a:ext cx="938213" cy="0"/>
          </a:xfrm>
          <a:prstGeom prst="line">
            <a:avLst/>
          </a:prstGeom>
          <a:noFill/>
          <a:ln w="38100" cap="rnd">
            <a:solidFill>
              <a:srgbClr val="66FF33"/>
            </a:solidFill>
            <a:round/>
            <a:headEnd type="arrow" w="med" len="med"/>
            <a:tailEnd type="arrow" w="med" len="med"/>
          </a:ln>
          <a:effectLst/>
        </p:spPr>
        <p:txBody>
          <a:bodyPr/>
          <a:lstStyle/>
          <a:p>
            <a:endParaRPr lang="zh-CN" altLang="en-US"/>
          </a:p>
        </p:txBody>
      </p:sp>
      <p:sp>
        <p:nvSpPr>
          <p:cNvPr id="1108056" name="Line 88"/>
          <p:cNvSpPr>
            <a:spLocks noChangeShapeType="1"/>
          </p:cNvSpPr>
          <p:nvPr/>
        </p:nvSpPr>
        <p:spPr bwMode="auto">
          <a:xfrm>
            <a:off x="4346575" y="2724150"/>
            <a:ext cx="942975" cy="15875"/>
          </a:xfrm>
          <a:prstGeom prst="line">
            <a:avLst/>
          </a:prstGeom>
          <a:noFill/>
          <a:ln w="38100" cap="rnd">
            <a:solidFill>
              <a:srgbClr val="66FF33"/>
            </a:solidFill>
            <a:round/>
            <a:headEnd type="arrow" w="med" len="med"/>
            <a:tailEnd type="arrow" w="med" len="med"/>
          </a:ln>
          <a:effectLst/>
        </p:spPr>
        <p:txBody>
          <a:bodyPr/>
          <a:lstStyle/>
          <a:p>
            <a:endParaRPr lang="zh-CN" altLang="en-US"/>
          </a:p>
        </p:txBody>
      </p:sp>
      <p:grpSp>
        <p:nvGrpSpPr>
          <p:cNvPr id="1108057" name="Group 89"/>
          <p:cNvGrpSpPr>
            <a:grpSpLocks/>
          </p:cNvGrpSpPr>
          <p:nvPr/>
        </p:nvGrpSpPr>
        <p:grpSpPr bwMode="auto">
          <a:xfrm>
            <a:off x="366713" y="3290888"/>
            <a:ext cx="4114800" cy="1893887"/>
            <a:chOff x="1968" y="2119"/>
            <a:chExt cx="2592" cy="1193"/>
          </a:xfrm>
        </p:grpSpPr>
        <p:grpSp>
          <p:nvGrpSpPr>
            <p:cNvPr id="1108058" name="Group 90"/>
            <p:cNvGrpSpPr>
              <a:grpSpLocks/>
            </p:cNvGrpSpPr>
            <p:nvPr/>
          </p:nvGrpSpPr>
          <p:grpSpPr bwMode="auto">
            <a:xfrm>
              <a:off x="4213" y="3000"/>
              <a:ext cx="347" cy="309"/>
              <a:chOff x="2880" y="1104"/>
              <a:chExt cx="367" cy="336"/>
            </a:xfrm>
          </p:grpSpPr>
          <p:sp>
            <p:nvSpPr>
              <p:cNvPr id="1108059" name="Oval 91"/>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60" name="Text Box 92"/>
              <p:cNvSpPr txBox="1">
                <a:spLocks noChangeArrowheads="1"/>
              </p:cNvSpPr>
              <p:nvPr/>
            </p:nvSpPr>
            <p:spPr bwMode="auto">
              <a:xfrm>
                <a:off x="2927" y="1104"/>
                <a:ext cx="320" cy="3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J</a:t>
                </a:r>
              </a:p>
            </p:txBody>
          </p:sp>
        </p:grpSp>
        <p:grpSp>
          <p:nvGrpSpPr>
            <p:cNvPr id="1108061" name="Group 93"/>
            <p:cNvGrpSpPr>
              <a:grpSpLocks/>
            </p:cNvGrpSpPr>
            <p:nvPr/>
          </p:nvGrpSpPr>
          <p:grpSpPr bwMode="auto">
            <a:xfrm>
              <a:off x="3847" y="3002"/>
              <a:ext cx="347" cy="310"/>
              <a:chOff x="2880" y="1104"/>
              <a:chExt cx="367" cy="336"/>
            </a:xfrm>
          </p:grpSpPr>
          <p:sp>
            <p:nvSpPr>
              <p:cNvPr id="1108062" name="Oval 94"/>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63" name="Text Box 95"/>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I</a:t>
                </a:r>
              </a:p>
            </p:txBody>
          </p:sp>
        </p:grpSp>
        <p:grpSp>
          <p:nvGrpSpPr>
            <p:cNvPr id="1108064" name="Group 96"/>
            <p:cNvGrpSpPr>
              <a:grpSpLocks/>
            </p:cNvGrpSpPr>
            <p:nvPr/>
          </p:nvGrpSpPr>
          <p:grpSpPr bwMode="auto">
            <a:xfrm>
              <a:off x="3015" y="2119"/>
              <a:ext cx="346" cy="310"/>
              <a:chOff x="2880" y="1104"/>
              <a:chExt cx="367" cy="336"/>
            </a:xfrm>
          </p:grpSpPr>
          <p:sp>
            <p:nvSpPr>
              <p:cNvPr id="1108065" name="Oval 97"/>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66" name="Text Box 98"/>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A</a:t>
                </a:r>
              </a:p>
            </p:txBody>
          </p:sp>
        </p:grpSp>
        <p:grpSp>
          <p:nvGrpSpPr>
            <p:cNvPr id="1108067" name="Group 99"/>
            <p:cNvGrpSpPr>
              <a:grpSpLocks/>
            </p:cNvGrpSpPr>
            <p:nvPr/>
          </p:nvGrpSpPr>
          <p:grpSpPr bwMode="auto">
            <a:xfrm>
              <a:off x="3015" y="2545"/>
              <a:ext cx="346" cy="310"/>
              <a:chOff x="2880" y="1104"/>
              <a:chExt cx="367" cy="336"/>
            </a:xfrm>
          </p:grpSpPr>
          <p:sp>
            <p:nvSpPr>
              <p:cNvPr id="1108068" name="Oval 100"/>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69" name="Text Box 101"/>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C</a:t>
                </a:r>
              </a:p>
            </p:txBody>
          </p:sp>
        </p:grpSp>
        <p:grpSp>
          <p:nvGrpSpPr>
            <p:cNvPr id="1108070" name="Group 102"/>
            <p:cNvGrpSpPr>
              <a:grpSpLocks/>
            </p:cNvGrpSpPr>
            <p:nvPr/>
          </p:nvGrpSpPr>
          <p:grpSpPr bwMode="auto">
            <a:xfrm>
              <a:off x="2280" y="2545"/>
              <a:ext cx="347" cy="310"/>
              <a:chOff x="2880" y="1104"/>
              <a:chExt cx="367" cy="336"/>
            </a:xfrm>
          </p:grpSpPr>
          <p:sp>
            <p:nvSpPr>
              <p:cNvPr id="1108071" name="Oval 103"/>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72" name="Text Box 104"/>
              <p:cNvSpPr txBox="1">
                <a:spLocks noChangeArrowheads="1"/>
              </p:cNvSpPr>
              <p:nvPr/>
            </p:nvSpPr>
            <p:spPr bwMode="auto">
              <a:xfrm>
                <a:off x="2927" y="1104"/>
                <a:ext cx="320"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B</a:t>
                </a:r>
              </a:p>
            </p:txBody>
          </p:sp>
        </p:grpSp>
        <p:grpSp>
          <p:nvGrpSpPr>
            <p:cNvPr id="1108073" name="Group 105"/>
            <p:cNvGrpSpPr>
              <a:grpSpLocks/>
            </p:cNvGrpSpPr>
            <p:nvPr/>
          </p:nvGrpSpPr>
          <p:grpSpPr bwMode="auto">
            <a:xfrm>
              <a:off x="3847" y="2545"/>
              <a:ext cx="347" cy="310"/>
              <a:chOff x="2880" y="1104"/>
              <a:chExt cx="367" cy="336"/>
            </a:xfrm>
          </p:grpSpPr>
          <p:sp>
            <p:nvSpPr>
              <p:cNvPr id="1108074" name="Oval 106"/>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75" name="Text Box 107"/>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D</a:t>
                </a:r>
              </a:p>
            </p:txBody>
          </p:sp>
        </p:grpSp>
        <p:grpSp>
          <p:nvGrpSpPr>
            <p:cNvPr id="1108076" name="Group 108"/>
            <p:cNvGrpSpPr>
              <a:grpSpLocks/>
            </p:cNvGrpSpPr>
            <p:nvPr/>
          </p:nvGrpSpPr>
          <p:grpSpPr bwMode="auto">
            <a:xfrm>
              <a:off x="3476" y="3002"/>
              <a:ext cx="347" cy="310"/>
              <a:chOff x="2880" y="1104"/>
              <a:chExt cx="367" cy="336"/>
            </a:xfrm>
          </p:grpSpPr>
          <p:sp>
            <p:nvSpPr>
              <p:cNvPr id="1108077" name="Oval 109"/>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78" name="Text Box 110"/>
              <p:cNvSpPr txBox="1">
                <a:spLocks noChangeArrowheads="1"/>
              </p:cNvSpPr>
              <p:nvPr/>
            </p:nvSpPr>
            <p:spPr bwMode="auto">
              <a:xfrm>
                <a:off x="2927" y="1104"/>
                <a:ext cx="320"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H</a:t>
                </a:r>
              </a:p>
            </p:txBody>
          </p:sp>
        </p:grpSp>
        <p:grpSp>
          <p:nvGrpSpPr>
            <p:cNvPr id="1108079" name="Group 111"/>
            <p:cNvGrpSpPr>
              <a:grpSpLocks/>
            </p:cNvGrpSpPr>
            <p:nvPr/>
          </p:nvGrpSpPr>
          <p:grpSpPr bwMode="auto">
            <a:xfrm>
              <a:off x="3015" y="3002"/>
              <a:ext cx="346" cy="310"/>
              <a:chOff x="2880" y="1104"/>
              <a:chExt cx="367" cy="336"/>
            </a:xfrm>
          </p:grpSpPr>
          <p:sp>
            <p:nvSpPr>
              <p:cNvPr id="1108080" name="Oval 112"/>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81" name="Text Box 113"/>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G</a:t>
                </a:r>
              </a:p>
            </p:txBody>
          </p:sp>
        </p:grpSp>
        <p:grpSp>
          <p:nvGrpSpPr>
            <p:cNvPr id="1108082" name="Group 114"/>
            <p:cNvGrpSpPr>
              <a:grpSpLocks/>
            </p:cNvGrpSpPr>
            <p:nvPr/>
          </p:nvGrpSpPr>
          <p:grpSpPr bwMode="auto">
            <a:xfrm>
              <a:off x="2582" y="3002"/>
              <a:ext cx="346" cy="310"/>
              <a:chOff x="2880" y="1104"/>
              <a:chExt cx="367" cy="336"/>
            </a:xfrm>
          </p:grpSpPr>
          <p:sp>
            <p:nvSpPr>
              <p:cNvPr id="1108083" name="Oval 115"/>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84" name="Text Box 116"/>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F</a:t>
                </a:r>
              </a:p>
            </p:txBody>
          </p:sp>
        </p:grpSp>
        <p:grpSp>
          <p:nvGrpSpPr>
            <p:cNvPr id="1108085" name="Group 117"/>
            <p:cNvGrpSpPr>
              <a:grpSpLocks/>
            </p:cNvGrpSpPr>
            <p:nvPr/>
          </p:nvGrpSpPr>
          <p:grpSpPr bwMode="auto">
            <a:xfrm>
              <a:off x="1968" y="3002"/>
              <a:ext cx="347" cy="310"/>
              <a:chOff x="2880" y="1104"/>
              <a:chExt cx="367" cy="336"/>
            </a:xfrm>
          </p:grpSpPr>
          <p:sp>
            <p:nvSpPr>
              <p:cNvPr id="1108086" name="Oval 118"/>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87" name="Text Box 119"/>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黑体" pitchFamily="2" charset="-122"/>
                    <a:ea typeface="黑体" pitchFamily="2" charset="-122"/>
                  </a:rPr>
                  <a:t>E</a:t>
                </a:r>
              </a:p>
            </p:txBody>
          </p:sp>
        </p:grpSp>
        <p:sp>
          <p:nvSpPr>
            <p:cNvPr id="1108088" name="Line 120"/>
            <p:cNvSpPr>
              <a:spLocks noChangeShapeType="1"/>
            </p:cNvSpPr>
            <p:nvPr/>
          </p:nvSpPr>
          <p:spPr bwMode="auto">
            <a:xfrm>
              <a:off x="3171" y="2423"/>
              <a:ext cx="0" cy="121"/>
            </a:xfrm>
            <a:prstGeom prst="line">
              <a:avLst/>
            </a:prstGeom>
            <a:noFill/>
            <a:ln w="38100" cap="rnd">
              <a:solidFill>
                <a:srgbClr val="00FFFF"/>
              </a:solidFill>
              <a:round/>
              <a:headEnd/>
              <a:tailEnd/>
            </a:ln>
            <a:effectLst/>
          </p:spPr>
          <p:txBody>
            <a:bodyPr wrap="none" anchor="ctr"/>
            <a:lstStyle/>
            <a:p>
              <a:endParaRPr lang="zh-CN" altLang="en-US"/>
            </a:p>
          </p:txBody>
        </p:sp>
        <p:sp>
          <p:nvSpPr>
            <p:cNvPr id="1108089" name="Line 121"/>
            <p:cNvSpPr>
              <a:spLocks noChangeShapeType="1"/>
            </p:cNvSpPr>
            <p:nvPr/>
          </p:nvSpPr>
          <p:spPr bwMode="auto">
            <a:xfrm flipH="1">
              <a:off x="2547" y="2301"/>
              <a:ext cx="468" cy="304"/>
            </a:xfrm>
            <a:prstGeom prst="line">
              <a:avLst/>
            </a:prstGeom>
            <a:noFill/>
            <a:ln w="38100" cap="rnd">
              <a:solidFill>
                <a:srgbClr val="00FFFF"/>
              </a:solidFill>
              <a:round/>
              <a:headEnd/>
              <a:tailEnd/>
            </a:ln>
            <a:effectLst/>
          </p:spPr>
          <p:txBody>
            <a:bodyPr wrap="none" anchor="ctr"/>
            <a:lstStyle/>
            <a:p>
              <a:endParaRPr lang="zh-CN" altLang="en-US"/>
            </a:p>
          </p:txBody>
        </p:sp>
        <p:sp>
          <p:nvSpPr>
            <p:cNvPr id="1108090" name="Line 122"/>
            <p:cNvSpPr>
              <a:spLocks noChangeShapeType="1"/>
            </p:cNvSpPr>
            <p:nvPr/>
          </p:nvSpPr>
          <p:spPr bwMode="auto">
            <a:xfrm flipH="1">
              <a:off x="2160" y="2804"/>
              <a:ext cx="156" cy="220"/>
            </a:xfrm>
            <a:prstGeom prst="line">
              <a:avLst/>
            </a:prstGeom>
            <a:noFill/>
            <a:ln w="38100" cap="rnd">
              <a:solidFill>
                <a:srgbClr val="00FFFF"/>
              </a:solidFill>
              <a:round/>
              <a:headEnd/>
              <a:tailEnd/>
            </a:ln>
            <a:effectLst/>
          </p:spPr>
          <p:txBody>
            <a:bodyPr wrap="none" anchor="ctr"/>
            <a:lstStyle/>
            <a:p>
              <a:endParaRPr lang="zh-CN" altLang="en-US"/>
            </a:p>
          </p:txBody>
        </p:sp>
        <p:sp>
          <p:nvSpPr>
            <p:cNvPr id="1108091" name="Line 123"/>
            <p:cNvSpPr>
              <a:spLocks noChangeShapeType="1"/>
            </p:cNvSpPr>
            <p:nvPr/>
          </p:nvSpPr>
          <p:spPr bwMode="auto">
            <a:xfrm>
              <a:off x="2554" y="2804"/>
              <a:ext cx="134" cy="220"/>
            </a:xfrm>
            <a:prstGeom prst="line">
              <a:avLst/>
            </a:prstGeom>
            <a:noFill/>
            <a:ln w="38100" cap="rnd">
              <a:solidFill>
                <a:srgbClr val="00FFFF"/>
              </a:solidFill>
              <a:round/>
              <a:headEnd/>
              <a:tailEnd/>
            </a:ln>
            <a:effectLst/>
          </p:spPr>
          <p:txBody>
            <a:bodyPr wrap="none" anchor="ctr"/>
            <a:lstStyle/>
            <a:p>
              <a:endParaRPr lang="zh-CN" altLang="en-US"/>
            </a:p>
          </p:txBody>
        </p:sp>
        <p:sp>
          <p:nvSpPr>
            <p:cNvPr id="1108092" name="Line 124"/>
            <p:cNvSpPr>
              <a:spLocks noChangeShapeType="1"/>
            </p:cNvSpPr>
            <p:nvPr/>
          </p:nvSpPr>
          <p:spPr bwMode="auto">
            <a:xfrm>
              <a:off x="3171" y="2848"/>
              <a:ext cx="0" cy="159"/>
            </a:xfrm>
            <a:prstGeom prst="line">
              <a:avLst/>
            </a:prstGeom>
            <a:noFill/>
            <a:ln w="38100" cap="rnd">
              <a:solidFill>
                <a:srgbClr val="00FFFF"/>
              </a:solidFill>
              <a:round/>
              <a:headEnd/>
              <a:tailEnd/>
            </a:ln>
            <a:effectLst/>
          </p:spPr>
          <p:txBody>
            <a:bodyPr wrap="none" anchor="ctr"/>
            <a:lstStyle/>
            <a:p>
              <a:endParaRPr lang="zh-CN" altLang="en-US"/>
            </a:p>
          </p:txBody>
        </p:sp>
        <p:sp>
          <p:nvSpPr>
            <p:cNvPr id="1108093" name="Line 125"/>
            <p:cNvSpPr>
              <a:spLocks noChangeShapeType="1"/>
            </p:cNvSpPr>
            <p:nvPr/>
          </p:nvSpPr>
          <p:spPr bwMode="auto">
            <a:xfrm>
              <a:off x="3312" y="2301"/>
              <a:ext cx="549" cy="342"/>
            </a:xfrm>
            <a:prstGeom prst="line">
              <a:avLst/>
            </a:prstGeom>
            <a:noFill/>
            <a:ln w="38100" cap="rnd">
              <a:solidFill>
                <a:srgbClr val="00FFFF"/>
              </a:solidFill>
              <a:round/>
              <a:headEnd/>
              <a:tailEnd/>
            </a:ln>
            <a:effectLst/>
          </p:spPr>
          <p:txBody>
            <a:bodyPr wrap="none" anchor="ctr"/>
            <a:lstStyle/>
            <a:p>
              <a:endParaRPr lang="zh-CN" altLang="en-US"/>
            </a:p>
          </p:txBody>
        </p:sp>
        <p:sp>
          <p:nvSpPr>
            <p:cNvPr id="1108094" name="Line 126"/>
            <p:cNvSpPr>
              <a:spLocks noChangeShapeType="1"/>
            </p:cNvSpPr>
            <p:nvPr/>
          </p:nvSpPr>
          <p:spPr bwMode="auto">
            <a:xfrm flipH="1">
              <a:off x="3702" y="2804"/>
              <a:ext cx="186" cy="220"/>
            </a:xfrm>
            <a:prstGeom prst="line">
              <a:avLst/>
            </a:prstGeom>
            <a:noFill/>
            <a:ln w="38100" cap="rnd">
              <a:solidFill>
                <a:srgbClr val="00FFFF"/>
              </a:solidFill>
              <a:round/>
              <a:headEnd/>
              <a:tailEnd/>
            </a:ln>
            <a:effectLst/>
          </p:spPr>
          <p:txBody>
            <a:bodyPr wrap="none" anchor="ctr"/>
            <a:lstStyle/>
            <a:p>
              <a:endParaRPr lang="zh-CN" altLang="en-US"/>
            </a:p>
          </p:txBody>
        </p:sp>
        <p:sp>
          <p:nvSpPr>
            <p:cNvPr id="1108095" name="Line 127"/>
            <p:cNvSpPr>
              <a:spLocks noChangeShapeType="1"/>
            </p:cNvSpPr>
            <p:nvPr/>
          </p:nvSpPr>
          <p:spPr bwMode="auto">
            <a:xfrm>
              <a:off x="4003" y="2848"/>
              <a:ext cx="0" cy="159"/>
            </a:xfrm>
            <a:prstGeom prst="line">
              <a:avLst/>
            </a:prstGeom>
            <a:noFill/>
            <a:ln w="38100" cap="rnd">
              <a:solidFill>
                <a:srgbClr val="00FFFF"/>
              </a:solidFill>
              <a:round/>
              <a:headEnd/>
              <a:tailEnd/>
            </a:ln>
            <a:effectLst/>
          </p:spPr>
          <p:txBody>
            <a:bodyPr wrap="none" anchor="ctr"/>
            <a:lstStyle/>
            <a:p>
              <a:endParaRPr lang="zh-CN" altLang="en-US"/>
            </a:p>
          </p:txBody>
        </p:sp>
        <p:sp>
          <p:nvSpPr>
            <p:cNvPr id="1108096" name="Line 128"/>
            <p:cNvSpPr>
              <a:spLocks noChangeShapeType="1"/>
            </p:cNvSpPr>
            <p:nvPr/>
          </p:nvSpPr>
          <p:spPr bwMode="auto">
            <a:xfrm>
              <a:off x="4128" y="2787"/>
              <a:ext cx="186" cy="220"/>
            </a:xfrm>
            <a:prstGeom prst="line">
              <a:avLst/>
            </a:prstGeom>
            <a:noFill/>
            <a:ln w="38100" cap="rnd">
              <a:solidFill>
                <a:srgbClr val="00FFFF"/>
              </a:solidFill>
              <a:round/>
              <a:headEnd/>
              <a:tailEnd/>
            </a:ln>
            <a:effectLst/>
          </p:spPr>
          <p:txBody>
            <a:bodyPr wrap="none" anchor="ctr"/>
            <a:lstStyle/>
            <a:p>
              <a:endParaRPr lang="zh-CN" altLang="en-US"/>
            </a:p>
          </p:txBody>
        </p:sp>
      </p:grpSp>
      <p:grpSp>
        <p:nvGrpSpPr>
          <p:cNvPr id="1108097" name="Group 129"/>
          <p:cNvGrpSpPr>
            <a:grpSpLocks/>
          </p:cNvGrpSpPr>
          <p:nvPr/>
        </p:nvGrpSpPr>
        <p:grpSpPr bwMode="auto">
          <a:xfrm>
            <a:off x="7993063" y="6076950"/>
            <a:ext cx="552450" cy="457200"/>
            <a:chOff x="2880" y="1104"/>
            <a:chExt cx="367" cy="348"/>
          </a:xfrm>
        </p:grpSpPr>
        <p:sp>
          <p:nvSpPr>
            <p:cNvPr id="1108098" name="Oval 130"/>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99" name="Text Box 131"/>
            <p:cNvSpPr txBox="1">
              <a:spLocks noChangeArrowheads="1"/>
            </p:cNvSpPr>
            <p:nvPr/>
          </p:nvSpPr>
          <p:spPr bwMode="auto">
            <a:xfrm>
              <a:off x="2929" y="1104"/>
              <a:ext cx="318" cy="34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bg2"/>
                  </a:solidFill>
                  <a:latin typeface="隶书" pitchFamily="49" charset="-122"/>
                  <a:ea typeface="隶书" pitchFamily="49" charset="-122"/>
                </a:rPr>
                <a:t>J</a:t>
              </a:r>
            </a:p>
          </p:txBody>
        </p:sp>
      </p:grpSp>
      <p:sp>
        <p:nvSpPr>
          <p:cNvPr id="1108100" name="Line 132"/>
          <p:cNvSpPr>
            <a:spLocks noChangeShapeType="1"/>
          </p:cNvSpPr>
          <p:nvPr/>
        </p:nvSpPr>
        <p:spPr bwMode="auto">
          <a:xfrm>
            <a:off x="7878763" y="5903913"/>
            <a:ext cx="249237" cy="225425"/>
          </a:xfrm>
          <a:prstGeom prst="line">
            <a:avLst/>
          </a:prstGeom>
          <a:noFill/>
          <a:ln w="28575" cap="rnd">
            <a:solidFill>
              <a:srgbClr val="FFFF66"/>
            </a:solid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8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80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80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8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80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080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80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080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80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080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080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080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80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80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080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080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080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080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080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0810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08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015" grpId="0" animBg="1"/>
      <p:bldP spid="1108033" grpId="0" animBg="1"/>
      <p:bldP spid="1108034" grpId="0"/>
      <p:bldP spid="1108044" grpId="0" animBg="1"/>
      <p:bldP spid="1108045" grpId="0" animBg="1"/>
      <p:bldP spid="1108046" grpId="0" animBg="1"/>
      <p:bldP spid="1108047" grpId="0" animBg="1"/>
      <p:bldP spid="1108048" grpId="0" animBg="1"/>
      <p:bldP spid="1108049" grpId="0" animBg="1"/>
      <p:bldP spid="1108050" grpId="0" animBg="1"/>
      <p:bldP spid="1108051" grpId="0" animBg="1"/>
      <p:bldP spid="110810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4"/>
          <p:cNvSpPr>
            <a:spLocks noGrp="1"/>
          </p:cNvSpPr>
          <p:nvPr>
            <p:ph type="sldNum" sz="quarter" idx="11"/>
          </p:nvPr>
        </p:nvSpPr>
        <p:spPr/>
        <p:txBody>
          <a:bodyPr/>
          <a:lstStyle/>
          <a:p>
            <a:r>
              <a:rPr lang="zh-CN" altLang="en-US"/>
              <a:t>第 </a:t>
            </a:r>
            <a:fld id="{9D131B87-7D3F-4891-8E64-651DC56662DF}" type="slidenum">
              <a:rPr lang="zh-CN" altLang="en-US" b="1">
                <a:solidFill>
                  <a:srgbClr val="66CCFF"/>
                </a:solidFill>
              </a:rPr>
              <a:pPr/>
              <a:t>128</a:t>
            </a:fld>
            <a:r>
              <a:rPr lang="en-US" altLang="zh-CN" b="1"/>
              <a:t> </a:t>
            </a:r>
            <a:r>
              <a:rPr lang="zh-CN" altLang="en-US"/>
              <a:t>页</a:t>
            </a:r>
            <a:endParaRPr lang="zh-CN" altLang="en-US" sz="1800">
              <a:latin typeface="Arial" charset="0"/>
            </a:endParaRPr>
          </a:p>
        </p:txBody>
      </p:sp>
      <p:sp>
        <p:nvSpPr>
          <p:cNvPr id="1110018"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110019" name="Rectangle 3"/>
          <p:cNvSpPr>
            <a:spLocks noGrp="1" noChangeArrowheads="1"/>
          </p:cNvSpPr>
          <p:nvPr>
            <p:ph type="body" idx="1"/>
          </p:nvPr>
        </p:nvSpPr>
        <p:spPr>
          <a:xfrm>
            <a:off x="206375" y="728663"/>
            <a:ext cx="8731250" cy="2025650"/>
          </a:xfrm>
        </p:spPr>
        <p:txBody>
          <a:bodyPr/>
          <a:lstStyle/>
          <a:p>
            <a:pPr>
              <a:lnSpc>
                <a:spcPct val="110000"/>
              </a:lnSpc>
              <a:spcBef>
                <a:spcPct val="0"/>
              </a:spcBef>
            </a:pPr>
            <a:r>
              <a:rPr lang="zh-CN" altLang="en-US" sz="3200">
                <a:solidFill>
                  <a:srgbClr val="FFFF66"/>
                </a:solidFill>
              </a:rPr>
              <a:t>森林与二叉树的转换</a:t>
            </a:r>
          </a:p>
          <a:p>
            <a:pPr>
              <a:lnSpc>
                <a:spcPct val="110000"/>
              </a:lnSpc>
              <a:spcBef>
                <a:spcPct val="0"/>
              </a:spcBef>
              <a:buFont typeface="Wingdings" pitchFamily="2" charset="2"/>
              <a:buNone/>
            </a:pPr>
            <a:r>
              <a:rPr lang="zh-CN" altLang="en-US" sz="2800">
                <a:solidFill>
                  <a:srgbClr val="FFFF66"/>
                </a:solidFill>
              </a:rPr>
              <a:t>    森林：树的集合</a:t>
            </a:r>
            <a:br>
              <a:rPr lang="zh-CN" altLang="en-US" sz="2800">
                <a:solidFill>
                  <a:srgbClr val="FFFF66"/>
                </a:solidFill>
              </a:rPr>
            </a:br>
            <a:r>
              <a:rPr lang="zh-CN" altLang="en-US" sz="2800">
                <a:solidFill>
                  <a:srgbClr val="FFFF66"/>
                </a:solidFill>
              </a:rPr>
              <a:t>        </a:t>
            </a:r>
            <a:r>
              <a:rPr lang="zh-CN" altLang="en-US" sz="2800">
                <a:solidFill>
                  <a:srgbClr val="FFFFA5"/>
                </a:solidFill>
              </a:rPr>
              <a:t>将</a:t>
            </a:r>
            <a:r>
              <a:rPr lang="zh-CN" altLang="en-US" sz="2800">
                <a:solidFill>
                  <a:srgbClr val="FFFF66"/>
                </a:solidFill>
              </a:rPr>
              <a:t>森林中</a:t>
            </a:r>
            <a:r>
              <a:rPr lang="zh-CN" altLang="en-US" sz="2800">
                <a:solidFill>
                  <a:srgbClr val="00FFFF"/>
                </a:solidFill>
              </a:rPr>
              <a:t>树的根看成兄弟</a:t>
            </a:r>
            <a:r>
              <a:rPr lang="zh-CN" altLang="en-US" sz="2800">
                <a:solidFill>
                  <a:srgbClr val="FFFFA5"/>
                </a:solidFill>
              </a:rPr>
              <a:t>，用树与二叉树的转换方法，进行森林与二叉树转换。</a:t>
            </a:r>
          </a:p>
        </p:txBody>
      </p:sp>
      <p:grpSp>
        <p:nvGrpSpPr>
          <p:cNvPr id="1110159" name="Group 143"/>
          <p:cNvGrpSpPr>
            <a:grpSpLocks/>
          </p:cNvGrpSpPr>
          <p:nvPr/>
        </p:nvGrpSpPr>
        <p:grpSpPr bwMode="auto">
          <a:xfrm>
            <a:off x="522288" y="2846388"/>
            <a:ext cx="4589462" cy="1527175"/>
            <a:chOff x="329" y="1793"/>
            <a:chExt cx="2891" cy="962"/>
          </a:xfrm>
        </p:grpSpPr>
        <p:grpSp>
          <p:nvGrpSpPr>
            <p:cNvPr id="1110073" name="Group 57"/>
            <p:cNvGrpSpPr>
              <a:grpSpLocks/>
            </p:cNvGrpSpPr>
            <p:nvPr/>
          </p:nvGrpSpPr>
          <p:grpSpPr bwMode="auto">
            <a:xfrm>
              <a:off x="329" y="1820"/>
              <a:ext cx="1247" cy="629"/>
              <a:chOff x="408" y="1422"/>
              <a:chExt cx="1247" cy="629"/>
            </a:xfrm>
          </p:grpSpPr>
          <p:sp>
            <p:nvSpPr>
              <p:cNvPr id="1110074" name="Oval 58"/>
              <p:cNvSpPr>
                <a:spLocks noChangeArrowheads="1"/>
              </p:cNvSpPr>
              <p:nvPr/>
            </p:nvSpPr>
            <p:spPr bwMode="auto">
              <a:xfrm>
                <a:off x="955" y="1422"/>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A</a:t>
                </a:r>
              </a:p>
            </p:txBody>
          </p:sp>
          <p:sp>
            <p:nvSpPr>
              <p:cNvPr id="1110075" name="Oval 59"/>
              <p:cNvSpPr>
                <a:spLocks noChangeArrowheads="1"/>
              </p:cNvSpPr>
              <p:nvPr/>
            </p:nvSpPr>
            <p:spPr bwMode="auto">
              <a:xfrm>
                <a:off x="408" y="1818"/>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B</a:t>
                </a:r>
              </a:p>
            </p:txBody>
          </p:sp>
          <p:sp>
            <p:nvSpPr>
              <p:cNvPr id="1110076" name="Oval 60"/>
              <p:cNvSpPr>
                <a:spLocks noChangeArrowheads="1"/>
              </p:cNvSpPr>
              <p:nvPr/>
            </p:nvSpPr>
            <p:spPr bwMode="auto">
              <a:xfrm>
                <a:off x="955" y="1818"/>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C</a:t>
                </a:r>
              </a:p>
            </p:txBody>
          </p:sp>
          <p:sp>
            <p:nvSpPr>
              <p:cNvPr id="1110077" name="Oval 61"/>
              <p:cNvSpPr>
                <a:spLocks noChangeArrowheads="1"/>
              </p:cNvSpPr>
              <p:nvPr/>
            </p:nvSpPr>
            <p:spPr bwMode="auto">
              <a:xfrm>
                <a:off x="1433" y="1818"/>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D</a:t>
                </a:r>
              </a:p>
            </p:txBody>
          </p:sp>
          <p:sp>
            <p:nvSpPr>
              <p:cNvPr id="1110078" name="Line 62"/>
              <p:cNvSpPr>
                <a:spLocks noChangeShapeType="1"/>
              </p:cNvSpPr>
              <p:nvPr/>
            </p:nvSpPr>
            <p:spPr bwMode="auto">
              <a:xfrm>
                <a:off x="1060" y="1655"/>
                <a:ext cx="0" cy="167"/>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0079" name="Line 63"/>
              <p:cNvSpPr>
                <a:spLocks noChangeShapeType="1"/>
              </p:cNvSpPr>
              <p:nvPr/>
            </p:nvSpPr>
            <p:spPr bwMode="auto">
              <a:xfrm flipH="1">
                <a:off x="571" y="1577"/>
                <a:ext cx="400" cy="289"/>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0080" name="Line 64"/>
              <p:cNvSpPr>
                <a:spLocks noChangeShapeType="1"/>
              </p:cNvSpPr>
              <p:nvPr/>
            </p:nvSpPr>
            <p:spPr bwMode="auto">
              <a:xfrm>
                <a:off x="1160" y="1588"/>
                <a:ext cx="334" cy="256"/>
              </a:xfrm>
              <a:prstGeom prst="line">
                <a:avLst/>
              </a:prstGeom>
              <a:noFill/>
              <a:ln w="28575">
                <a:solidFill>
                  <a:schemeClr val="tx1"/>
                </a:solidFill>
                <a:round/>
                <a:headEnd/>
                <a:tailEnd/>
              </a:ln>
              <a:effectLst/>
            </p:spPr>
            <p:txBody>
              <a:bodyPr wrap="none" anchor="ctr">
                <a:spAutoFit/>
              </a:bodyPr>
              <a:lstStyle/>
              <a:p>
                <a:endParaRPr lang="zh-CN" altLang="en-US"/>
              </a:p>
            </p:txBody>
          </p:sp>
        </p:grpSp>
        <p:grpSp>
          <p:nvGrpSpPr>
            <p:cNvPr id="1110081" name="Group 65"/>
            <p:cNvGrpSpPr>
              <a:grpSpLocks/>
            </p:cNvGrpSpPr>
            <p:nvPr/>
          </p:nvGrpSpPr>
          <p:grpSpPr bwMode="auto">
            <a:xfrm>
              <a:off x="1944" y="1793"/>
              <a:ext cx="237" cy="655"/>
              <a:chOff x="1886" y="1395"/>
              <a:chExt cx="237" cy="655"/>
            </a:xfrm>
          </p:grpSpPr>
          <p:sp>
            <p:nvSpPr>
              <p:cNvPr id="1110082" name="Oval 66"/>
              <p:cNvSpPr>
                <a:spLocks noChangeArrowheads="1"/>
              </p:cNvSpPr>
              <p:nvPr/>
            </p:nvSpPr>
            <p:spPr bwMode="auto">
              <a:xfrm>
                <a:off x="1901" y="1395"/>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E</a:t>
                </a:r>
              </a:p>
            </p:txBody>
          </p:sp>
          <p:sp>
            <p:nvSpPr>
              <p:cNvPr id="1110083" name="Oval 67"/>
              <p:cNvSpPr>
                <a:spLocks noChangeArrowheads="1"/>
              </p:cNvSpPr>
              <p:nvPr/>
            </p:nvSpPr>
            <p:spPr bwMode="auto">
              <a:xfrm>
                <a:off x="1886" y="1817"/>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F</a:t>
                </a:r>
              </a:p>
            </p:txBody>
          </p:sp>
          <p:sp>
            <p:nvSpPr>
              <p:cNvPr id="1110084" name="Line 68"/>
              <p:cNvSpPr>
                <a:spLocks noChangeShapeType="1"/>
              </p:cNvSpPr>
              <p:nvPr/>
            </p:nvSpPr>
            <p:spPr bwMode="auto">
              <a:xfrm>
                <a:off x="2011" y="1633"/>
                <a:ext cx="0" cy="189"/>
              </a:xfrm>
              <a:prstGeom prst="line">
                <a:avLst/>
              </a:prstGeom>
              <a:noFill/>
              <a:ln w="28575">
                <a:solidFill>
                  <a:schemeClr val="tx1"/>
                </a:solidFill>
                <a:round/>
                <a:headEnd/>
                <a:tailEnd/>
              </a:ln>
              <a:effectLst/>
            </p:spPr>
            <p:txBody>
              <a:bodyPr wrap="none" anchor="ctr">
                <a:spAutoFit/>
              </a:bodyPr>
              <a:lstStyle/>
              <a:p>
                <a:endParaRPr lang="zh-CN" altLang="en-US"/>
              </a:p>
            </p:txBody>
          </p:sp>
        </p:grpSp>
        <p:grpSp>
          <p:nvGrpSpPr>
            <p:cNvPr id="1110085" name="Group 69"/>
            <p:cNvGrpSpPr>
              <a:grpSpLocks/>
            </p:cNvGrpSpPr>
            <p:nvPr/>
          </p:nvGrpSpPr>
          <p:grpSpPr bwMode="auto">
            <a:xfrm>
              <a:off x="2578" y="1793"/>
              <a:ext cx="642" cy="962"/>
              <a:chOff x="2224" y="1395"/>
              <a:chExt cx="642" cy="962"/>
            </a:xfrm>
          </p:grpSpPr>
          <p:sp>
            <p:nvSpPr>
              <p:cNvPr id="1110086" name="Oval 70"/>
              <p:cNvSpPr>
                <a:spLocks noChangeArrowheads="1"/>
              </p:cNvSpPr>
              <p:nvPr/>
            </p:nvSpPr>
            <p:spPr bwMode="auto">
              <a:xfrm>
                <a:off x="2461" y="1395"/>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G</a:t>
                </a:r>
              </a:p>
            </p:txBody>
          </p:sp>
          <p:sp>
            <p:nvSpPr>
              <p:cNvPr id="1110087" name="Oval 71"/>
              <p:cNvSpPr>
                <a:spLocks noChangeArrowheads="1"/>
              </p:cNvSpPr>
              <p:nvPr/>
            </p:nvSpPr>
            <p:spPr bwMode="auto">
              <a:xfrm>
                <a:off x="2224" y="1739"/>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H</a:t>
                </a:r>
              </a:p>
            </p:txBody>
          </p:sp>
          <p:sp>
            <p:nvSpPr>
              <p:cNvPr id="1110088" name="Oval 72"/>
              <p:cNvSpPr>
                <a:spLocks noChangeArrowheads="1"/>
              </p:cNvSpPr>
              <p:nvPr/>
            </p:nvSpPr>
            <p:spPr bwMode="auto">
              <a:xfrm>
                <a:off x="2644" y="1750"/>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I</a:t>
                </a:r>
              </a:p>
            </p:txBody>
          </p:sp>
          <p:sp>
            <p:nvSpPr>
              <p:cNvPr id="1110089" name="Line 73"/>
              <p:cNvSpPr>
                <a:spLocks noChangeShapeType="1"/>
              </p:cNvSpPr>
              <p:nvPr/>
            </p:nvSpPr>
            <p:spPr bwMode="auto">
              <a:xfrm flipH="1">
                <a:off x="2394" y="1622"/>
                <a:ext cx="111" cy="133"/>
              </a:xfrm>
              <a:prstGeom prst="line">
                <a:avLst/>
              </a:prstGeom>
              <a:noFill/>
              <a:ln w="28575">
                <a:solidFill>
                  <a:schemeClr val="tx1"/>
                </a:solidFill>
                <a:round/>
                <a:headEnd/>
                <a:tailEnd/>
              </a:ln>
              <a:effectLst/>
            </p:spPr>
            <p:txBody>
              <a:bodyPr anchor="ctr">
                <a:spAutoFit/>
              </a:bodyPr>
              <a:lstStyle/>
              <a:p>
                <a:endParaRPr lang="zh-CN" altLang="en-US"/>
              </a:p>
            </p:txBody>
          </p:sp>
          <p:sp>
            <p:nvSpPr>
              <p:cNvPr id="1110090" name="Line 74"/>
              <p:cNvSpPr>
                <a:spLocks noChangeShapeType="1"/>
              </p:cNvSpPr>
              <p:nvPr/>
            </p:nvSpPr>
            <p:spPr bwMode="auto">
              <a:xfrm>
                <a:off x="2638" y="1622"/>
                <a:ext cx="111" cy="133"/>
              </a:xfrm>
              <a:prstGeom prst="line">
                <a:avLst/>
              </a:prstGeom>
              <a:noFill/>
              <a:ln w="28575">
                <a:solidFill>
                  <a:schemeClr val="tx1"/>
                </a:solidFill>
                <a:round/>
                <a:headEnd/>
                <a:tailEnd/>
              </a:ln>
              <a:effectLst/>
            </p:spPr>
            <p:txBody>
              <a:bodyPr anchor="ctr">
                <a:spAutoFit/>
              </a:bodyPr>
              <a:lstStyle/>
              <a:p>
                <a:endParaRPr lang="zh-CN" altLang="en-US"/>
              </a:p>
            </p:txBody>
          </p:sp>
          <p:sp>
            <p:nvSpPr>
              <p:cNvPr id="1110091" name="Oval 75"/>
              <p:cNvSpPr>
                <a:spLocks noChangeArrowheads="1"/>
              </p:cNvSpPr>
              <p:nvPr/>
            </p:nvSpPr>
            <p:spPr bwMode="auto">
              <a:xfrm>
                <a:off x="2629" y="2124"/>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J</a:t>
                </a:r>
              </a:p>
            </p:txBody>
          </p:sp>
          <p:sp>
            <p:nvSpPr>
              <p:cNvPr id="1110092" name="Line 76"/>
              <p:cNvSpPr>
                <a:spLocks noChangeShapeType="1"/>
              </p:cNvSpPr>
              <p:nvPr/>
            </p:nvSpPr>
            <p:spPr bwMode="auto">
              <a:xfrm>
                <a:off x="2767" y="1989"/>
                <a:ext cx="0" cy="144"/>
              </a:xfrm>
              <a:prstGeom prst="line">
                <a:avLst/>
              </a:prstGeom>
              <a:noFill/>
              <a:ln w="28575">
                <a:solidFill>
                  <a:schemeClr val="tx1"/>
                </a:solidFill>
                <a:round/>
                <a:headEnd/>
                <a:tailEnd/>
              </a:ln>
              <a:effectLst/>
            </p:spPr>
            <p:txBody>
              <a:bodyPr wrap="none" anchor="ctr">
                <a:spAutoFit/>
              </a:bodyPr>
              <a:lstStyle/>
              <a:p>
                <a:endParaRPr lang="zh-CN" altLang="en-US"/>
              </a:p>
            </p:txBody>
          </p:sp>
        </p:grpSp>
      </p:grpSp>
      <p:grpSp>
        <p:nvGrpSpPr>
          <p:cNvPr id="1110094" name="Group 78"/>
          <p:cNvGrpSpPr>
            <a:grpSpLocks/>
          </p:cNvGrpSpPr>
          <p:nvPr/>
        </p:nvGrpSpPr>
        <p:grpSpPr bwMode="auto">
          <a:xfrm>
            <a:off x="1062038" y="4627563"/>
            <a:ext cx="1238250" cy="1827212"/>
            <a:chOff x="359" y="2752"/>
            <a:chExt cx="780" cy="1151"/>
          </a:xfrm>
        </p:grpSpPr>
        <p:sp>
          <p:nvSpPr>
            <p:cNvPr id="1110095" name="Oval 79"/>
            <p:cNvSpPr>
              <a:spLocks noChangeArrowheads="1"/>
            </p:cNvSpPr>
            <p:nvPr/>
          </p:nvSpPr>
          <p:spPr bwMode="auto">
            <a:xfrm>
              <a:off x="628" y="2752"/>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A</a:t>
              </a:r>
            </a:p>
          </p:txBody>
        </p:sp>
        <p:sp>
          <p:nvSpPr>
            <p:cNvPr id="1110096" name="Oval 80"/>
            <p:cNvSpPr>
              <a:spLocks noChangeArrowheads="1"/>
            </p:cNvSpPr>
            <p:nvPr/>
          </p:nvSpPr>
          <p:spPr bwMode="auto">
            <a:xfrm>
              <a:off x="359" y="3092"/>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B</a:t>
              </a:r>
            </a:p>
          </p:txBody>
        </p:sp>
        <p:sp>
          <p:nvSpPr>
            <p:cNvPr id="1110097" name="Oval 81"/>
            <p:cNvSpPr>
              <a:spLocks noChangeArrowheads="1"/>
            </p:cNvSpPr>
            <p:nvPr/>
          </p:nvSpPr>
          <p:spPr bwMode="auto">
            <a:xfrm>
              <a:off x="628" y="3392"/>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C</a:t>
              </a:r>
            </a:p>
          </p:txBody>
        </p:sp>
        <p:sp>
          <p:nvSpPr>
            <p:cNvPr id="1110098" name="Oval 82"/>
            <p:cNvSpPr>
              <a:spLocks noChangeArrowheads="1"/>
            </p:cNvSpPr>
            <p:nvPr/>
          </p:nvSpPr>
          <p:spPr bwMode="auto">
            <a:xfrm>
              <a:off x="917" y="3670"/>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D</a:t>
              </a:r>
            </a:p>
          </p:txBody>
        </p:sp>
        <p:sp>
          <p:nvSpPr>
            <p:cNvPr id="1110099" name="Line 83"/>
            <p:cNvSpPr>
              <a:spLocks noChangeShapeType="1"/>
            </p:cNvSpPr>
            <p:nvPr/>
          </p:nvSpPr>
          <p:spPr bwMode="auto">
            <a:xfrm flipH="1">
              <a:off x="556" y="2966"/>
              <a:ext cx="111" cy="167"/>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0100" name="Line 84"/>
            <p:cNvSpPr>
              <a:spLocks noChangeShapeType="1"/>
            </p:cNvSpPr>
            <p:nvPr/>
          </p:nvSpPr>
          <p:spPr bwMode="auto">
            <a:xfrm>
              <a:off x="545" y="3277"/>
              <a:ext cx="144" cy="145"/>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0101" name="Line 85"/>
            <p:cNvSpPr>
              <a:spLocks noChangeShapeType="1"/>
            </p:cNvSpPr>
            <p:nvPr/>
          </p:nvSpPr>
          <p:spPr bwMode="auto">
            <a:xfrm>
              <a:off x="811" y="3589"/>
              <a:ext cx="134" cy="133"/>
            </a:xfrm>
            <a:prstGeom prst="line">
              <a:avLst/>
            </a:prstGeom>
            <a:noFill/>
            <a:ln w="28575">
              <a:solidFill>
                <a:schemeClr val="tx1"/>
              </a:solidFill>
              <a:round/>
              <a:headEnd/>
              <a:tailEnd/>
            </a:ln>
            <a:effectLst/>
          </p:spPr>
          <p:txBody>
            <a:bodyPr wrap="none" anchor="ctr">
              <a:spAutoFit/>
            </a:bodyPr>
            <a:lstStyle/>
            <a:p>
              <a:endParaRPr lang="zh-CN" altLang="en-US"/>
            </a:p>
          </p:txBody>
        </p:sp>
      </p:grpSp>
      <p:grpSp>
        <p:nvGrpSpPr>
          <p:cNvPr id="1110102" name="Group 86"/>
          <p:cNvGrpSpPr>
            <a:grpSpLocks/>
          </p:cNvGrpSpPr>
          <p:nvPr/>
        </p:nvGrpSpPr>
        <p:grpSpPr bwMode="auto">
          <a:xfrm>
            <a:off x="2716213" y="4672013"/>
            <a:ext cx="730250" cy="1004887"/>
            <a:chOff x="1625" y="2991"/>
            <a:chExt cx="460" cy="633"/>
          </a:xfrm>
        </p:grpSpPr>
        <p:sp>
          <p:nvSpPr>
            <p:cNvPr id="1110103" name="Oval 87"/>
            <p:cNvSpPr>
              <a:spLocks noChangeArrowheads="1"/>
            </p:cNvSpPr>
            <p:nvPr/>
          </p:nvSpPr>
          <p:spPr bwMode="auto">
            <a:xfrm>
              <a:off x="1863" y="2991"/>
              <a:ext cx="222" cy="233"/>
            </a:xfrm>
            <a:prstGeom prst="ellipse">
              <a:avLst/>
            </a:prstGeom>
            <a:noFill/>
            <a:ln w="28575">
              <a:solidFill>
                <a:srgbClr val="FFFF00"/>
              </a:solidFill>
              <a:round/>
              <a:headEnd/>
              <a:tailEnd/>
            </a:ln>
            <a:effectLst/>
          </p:spPr>
          <p:txBody>
            <a:bodyPr wrap="none" anchor="ctr"/>
            <a:lstStyle/>
            <a:p>
              <a:pPr eaLnBrk="1" hangingPunct="1">
                <a:spcBef>
                  <a:spcPct val="0"/>
                </a:spcBef>
                <a:buClrTx/>
                <a:buFontTx/>
                <a:buNone/>
              </a:pPr>
              <a:r>
                <a:rPr lang="en-US" altLang="zh-CN"/>
                <a:t>E</a:t>
              </a:r>
            </a:p>
          </p:txBody>
        </p:sp>
        <p:sp>
          <p:nvSpPr>
            <p:cNvPr id="1110104" name="Oval 88"/>
            <p:cNvSpPr>
              <a:spLocks noChangeArrowheads="1"/>
            </p:cNvSpPr>
            <p:nvPr/>
          </p:nvSpPr>
          <p:spPr bwMode="auto">
            <a:xfrm>
              <a:off x="1625" y="3391"/>
              <a:ext cx="222" cy="233"/>
            </a:xfrm>
            <a:prstGeom prst="ellipse">
              <a:avLst/>
            </a:prstGeom>
            <a:noFill/>
            <a:ln w="28575">
              <a:solidFill>
                <a:srgbClr val="FFFF00"/>
              </a:solidFill>
              <a:round/>
              <a:headEnd/>
              <a:tailEnd/>
            </a:ln>
            <a:effectLst/>
          </p:spPr>
          <p:txBody>
            <a:bodyPr wrap="none" anchor="ctr"/>
            <a:lstStyle/>
            <a:p>
              <a:pPr eaLnBrk="1" hangingPunct="1">
                <a:spcBef>
                  <a:spcPct val="0"/>
                </a:spcBef>
                <a:buClrTx/>
                <a:buFontTx/>
                <a:buNone/>
              </a:pPr>
              <a:r>
                <a:rPr lang="en-US" altLang="zh-CN"/>
                <a:t>F</a:t>
              </a:r>
            </a:p>
          </p:txBody>
        </p:sp>
        <p:sp>
          <p:nvSpPr>
            <p:cNvPr id="1110105" name="Line 89"/>
            <p:cNvSpPr>
              <a:spLocks noChangeShapeType="1"/>
            </p:cNvSpPr>
            <p:nvPr/>
          </p:nvSpPr>
          <p:spPr bwMode="auto">
            <a:xfrm flipH="1">
              <a:off x="1800" y="3222"/>
              <a:ext cx="122" cy="189"/>
            </a:xfrm>
            <a:prstGeom prst="line">
              <a:avLst/>
            </a:prstGeom>
            <a:noFill/>
            <a:ln w="28575">
              <a:solidFill>
                <a:srgbClr val="FFFF00"/>
              </a:solidFill>
              <a:round/>
              <a:headEnd/>
              <a:tailEnd/>
            </a:ln>
            <a:effectLst/>
          </p:spPr>
          <p:txBody>
            <a:bodyPr wrap="none" anchor="ctr">
              <a:spAutoFit/>
            </a:bodyPr>
            <a:lstStyle/>
            <a:p>
              <a:endParaRPr lang="zh-CN" altLang="en-US"/>
            </a:p>
          </p:txBody>
        </p:sp>
      </p:grpSp>
      <p:grpSp>
        <p:nvGrpSpPr>
          <p:cNvPr id="1110106" name="Group 90"/>
          <p:cNvGrpSpPr>
            <a:grpSpLocks/>
          </p:cNvGrpSpPr>
          <p:nvPr/>
        </p:nvGrpSpPr>
        <p:grpSpPr bwMode="auto">
          <a:xfrm>
            <a:off x="4248150" y="4619625"/>
            <a:ext cx="773113" cy="1914525"/>
            <a:chOff x="4530" y="1359"/>
            <a:chExt cx="487" cy="1206"/>
          </a:xfrm>
        </p:grpSpPr>
        <p:sp>
          <p:nvSpPr>
            <p:cNvPr id="1110107" name="Oval 91"/>
            <p:cNvSpPr>
              <a:spLocks noChangeArrowheads="1"/>
            </p:cNvSpPr>
            <p:nvPr/>
          </p:nvSpPr>
          <p:spPr bwMode="auto">
            <a:xfrm>
              <a:off x="4767" y="1359"/>
              <a:ext cx="222" cy="233"/>
            </a:xfrm>
            <a:prstGeom prst="ellipse">
              <a:avLst/>
            </a:prstGeom>
            <a:noFill/>
            <a:ln w="28575">
              <a:solidFill>
                <a:srgbClr val="00FFFF"/>
              </a:solidFill>
              <a:round/>
              <a:headEnd/>
              <a:tailEnd/>
            </a:ln>
            <a:effectLst/>
          </p:spPr>
          <p:txBody>
            <a:bodyPr wrap="none" anchor="ctr"/>
            <a:lstStyle/>
            <a:p>
              <a:pPr eaLnBrk="1" hangingPunct="1">
                <a:spcBef>
                  <a:spcPct val="0"/>
                </a:spcBef>
                <a:buClrTx/>
                <a:buFontTx/>
                <a:buNone/>
              </a:pPr>
              <a:r>
                <a:rPr lang="en-US" altLang="zh-CN"/>
                <a:t>G</a:t>
              </a:r>
            </a:p>
          </p:txBody>
        </p:sp>
        <p:sp>
          <p:nvSpPr>
            <p:cNvPr id="1110108" name="Oval 92"/>
            <p:cNvSpPr>
              <a:spLocks noChangeArrowheads="1"/>
            </p:cNvSpPr>
            <p:nvPr/>
          </p:nvSpPr>
          <p:spPr bwMode="auto">
            <a:xfrm>
              <a:off x="4530" y="1703"/>
              <a:ext cx="222" cy="233"/>
            </a:xfrm>
            <a:prstGeom prst="ellipse">
              <a:avLst/>
            </a:prstGeom>
            <a:noFill/>
            <a:ln w="28575">
              <a:solidFill>
                <a:srgbClr val="00FFFF"/>
              </a:solidFill>
              <a:round/>
              <a:headEnd/>
              <a:tailEnd/>
            </a:ln>
            <a:effectLst/>
          </p:spPr>
          <p:txBody>
            <a:bodyPr wrap="none" anchor="ctr"/>
            <a:lstStyle/>
            <a:p>
              <a:pPr eaLnBrk="1" hangingPunct="1">
                <a:spcBef>
                  <a:spcPct val="0"/>
                </a:spcBef>
                <a:buClrTx/>
                <a:buFontTx/>
                <a:buNone/>
              </a:pPr>
              <a:r>
                <a:rPr lang="en-US" altLang="zh-CN"/>
                <a:t>H</a:t>
              </a:r>
            </a:p>
          </p:txBody>
        </p:sp>
        <p:sp>
          <p:nvSpPr>
            <p:cNvPr id="1110109" name="Oval 93"/>
            <p:cNvSpPr>
              <a:spLocks noChangeArrowheads="1"/>
            </p:cNvSpPr>
            <p:nvPr/>
          </p:nvSpPr>
          <p:spPr bwMode="auto">
            <a:xfrm>
              <a:off x="4795" y="2003"/>
              <a:ext cx="222" cy="233"/>
            </a:xfrm>
            <a:prstGeom prst="ellipse">
              <a:avLst/>
            </a:prstGeom>
            <a:noFill/>
            <a:ln w="28575">
              <a:solidFill>
                <a:srgbClr val="00FFFF"/>
              </a:solidFill>
              <a:round/>
              <a:headEnd/>
              <a:tailEnd/>
            </a:ln>
            <a:effectLst/>
          </p:spPr>
          <p:txBody>
            <a:bodyPr wrap="none" anchor="ctr"/>
            <a:lstStyle/>
            <a:p>
              <a:pPr eaLnBrk="1" hangingPunct="1">
                <a:spcBef>
                  <a:spcPct val="0"/>
                </a:spcBef>
                <a:buClrTx/>
                <a:buFontTx/>
                <a:buNone/>
              </a:pPr>
              <a:r>
                <a:rPr lang="en-US" altLang="zh-CN"/>
                <a:t>I</a:t>
              </a:r>
            </a:p>
          </p:txBody>
        </p:sp>
        <p:sp>
          <p:nvSpPr>
            <p:cNvPr id="1110110" name="Line 94"/>
            <p:cNvSpPr>
              <a:spLocks noChangeShapeType="1"/>
            </p:cNvSpPr>
            <p:nvPr/>
          </p:nvSpPr>
          <p:spPr bwMode="auto">
            <a:xfrm flipH="1">
              <a:off x="4700" y="1586"/>
              <a:ext cx="111" cy="133"/>
            </a:xfrm>
            <a:prstGeom prst="line">
              <a:avLst/>
            </a:prstGeom>
            <a:noFill/>
            <a:ln w="28575">
              <a:solidFill>
                <a:srgbClr val="00FFFF"/>
              </a:solidFill>
              <a:round/>
              <a:headEnd/>
              <a:tailEnd/>
            </a:ln>
            <a:effectLst/>
          </p:spPr>
          <p:txBody>
            <a:bodyPr anchor="ctr">
              <a:spAutoFit/>
            </a:bodyPr>
            <a:lstStyle/>
            <a:p>
              <a:endParaRPr lang="zh-CN" altLang="en-US"/>
            </a:p>
          </p:txBody>
        </p:sp>
        <p:sp>
          <p:nvSpPr>
            <p:cNvPr id="1110111" name="Oval 95"/>
            <p:cNvSpPr>
              <a:spLocks noChangeArrowheads="1"/>
            </p:cNvSpPr>
            <p:nvPr/>
          </p:nvSpPr>
          <p:spPr bwMode="auto">
            <a:xfrm>
              <a:off x="4580" y="2332"/>
              <a:ext cx="222" cy="233"/>
            </a:xfrm>
            <a:prstGeom prst="ellipse">
              <a:avLst/>
            </a:prstGeom>
            <a:noFill/>
            <a:ln w="28575">
              <a:solidFill>
                <a:srgbClr val="00FFFF"/>
              </a:solidFill>
              <a:round/>
              <a:headEnd/>
              <a:tailEnd/>
            </a:ln>
            <a:effectLst/>
          </p:spPr>
          <p:txBody>
            <a:bodyPr wrap="none" anchor="ctr"/>
            <a:lstStyle/>
            <a:p>
              <a:pPr eaLnBrk="1" hangingPunct="1">
                <a:spcBef>
                  <a:spcPct val="0"/>
                </a:spcBef>
                <a:buClrTx/>
                <a:buFontTx/>
                <a:buNone/>
              </a:pPr>
              <a:r>
                <a:rPr lang="en-US" altLang="zh-CN"/>
                <a:t>J</a:t>
              </a:r>
            </a:p>
          </p:txBody>
        </p:sp>
        <p:sp>
          <p:nvSpPr>
            <p:cNvPr id="1110112" name="Line 96"/>
            <p:cNvSpPr>
              <a:spLocks noChangeShapeType="1"/>
            </p:cNvSpPr>
            <p:nvPr/>
          </p:nvSpPr>
          <p:spPr bwMode="auto">
            <a:xfrm>
              <a:off x="4723" y="1900"/>
              <a:ext cx="122" cy="122"/>
            </a:xfrm>
            <a:prstGeom prst="line">
              <a:avLst/>
            </a:prstGeom>
            <a:noFill/>
            <a:ln w="28575">
              <a:solidFill>
                <a:srgbClr val="00FFFF"/>
              </a:solidFill>
              <a:round/>
              <a:headEnd/>
              <a:tailEnd/>
            </a:ln>
            <a:effectLst/>
          </p:spPr>
          <p:txBody>
            <a:bodyPr wrap="none" anchor="ctr">
              <a:spAutoFit/>
            </a:bodyPr>
            <a:lstStyle/>
            <a:p>
              <a:endParaRPr lang="zh-CN" altLang="en-US"/>
            </a:p>
          </p:txBody>
        </p:sp>
        <p:sp>
          <p:nvSpPr>
            <p:cNvPr id="1110113" name="Line 97"/>
            <p:cNvSpPr>
              <a:spLocks noChangeShapeType="1"/>
            </p:cNvSpPr>
            <p:nvPr/>
          </p:nvSpPr>
          <p:spPr bwMode="auto">
            <a:xfrm flipH="1">
              <a:off x="4767" y="2222"/>
              <a:ext cx="78" cy="133"/>
            </a:xfrm>
            <a:prstGeom prst="line">
              <a:avLst/>
            </a:prstGeom>
            <a:noFill/>
            <a:ln w="28575">
              <a:solidFill>
                <a:srgbClr val="00FFFF"/>
              </a:solidFill>
              <a:round/>
              <a:headEnd/>
              <a:tailEnd/>
            </a:ln>
            <a:effectLst/>
          </p:spPr>
          <p:txBody>
            <a:bodyPr wrap="none" anchor="ctr">
              <a:spAutoFit/>
            </a:bodyPr>
            <a:lstStyle/>
            <a:p>
              <a:endParaRPr lang="zh-CN" altLang="en-US"/>
            </a:p>
          </p:txBody>
        </p:sp>
      </p:grpSp>
      <p:grpSp>
        <p:nvGrpSpPr>
          <p:cNvPr id="1110144" name="Group 128"/>
          <p:cNvGrpSpPr>
            <a:grpSpLocks/>
          </p:cNvGrpSpPr>
          <p:nvPr/>
        </p:nvGrpSpPr>
        <p:grpSpPr bwMode="auto">
          <a:xfrm>
            <a:off x="7081838" y="3429000"/>
            <a:ext cx="730250" cy="1004888"/>
            <a:chOff x="1625" y="2991"/>
            <a:chExt cx="460" cy="633"/>
          </a:xfrm>
        </p:grpSpPr>
        <p:sp>
          <p:nvSpPr>
            <p:cNvPr id="1110145" name="Oval 129"/>
            <p:cNvSpPr>
              <a:spLocks noChangeArrowheads="1"/>
            </p:cNvSpPr>
            <p:nvPr/>
          </p:nvSpPr>
          <p:spPr bwMode="auto">
            <a:xfrm>
              <a:off x="1863" y="2991"/>
              <a:ext cx="222" cy="233"/>
            </a:xfrm>
            <a:prstGeom prst="ellipse">
              <a:avLst/>
            </a:prstGeom>
            <a:noFill/>
            <a:ln w="28575">
              <a:solidFill>
                <a:srgbClr val="FFFF00"/>
              </a:solidFill>
              <a:round/>
              <a:headEnd/>
              <a:tailEnd/>
            </a:ln>
            <a:effectLst/>
          </p:spPr>
          <p:txBody>
            <a:bodyPr wrap="none" anchor="ctr"/>
            <a:lstStyle/>
            <a:p>
              <a:pPr eaLnBrk="1" hangingPunct="1">
                <a:spcBef>
                  <a:spcPct val="0"/>
                </a:spcBef>
                <a:buClrTx/>
                <a:buFontTx/>
                <a:buNone/>
              </a:pPr>
              <a:r>
                <a:rPr lang="en-US" altLang="zh-CN" dirty="0"/>
                <a:t>E</a:t>
              </a:r>
            </a:p>
          </p:txBody>
        </p:sp>
        <p:sp>
          <p:nvSpPr>
            <p:cNvPr id="1110146" name="Oval 130"/>
            <p:cNvSpPr>
              <a:spLocks noChangeArrowheads="1"/>
            </p:cNvSpPr>
            <p:nvPr/>
          </p:nvSpPr>
          <p:spPr bwMode="auto">
            <a:xfrm>
              <a:off x="1625" y="3391"/>
              <a:ext cx="222" cy="233"/>
            </a:xfrm>
            <a:prstGeom prst="ellipse">
              <a:avLst/>
            </a:prstGeom>
            <a:noFill/>
            <a:ln w="28575">
              <a:solidFill>
                <a:srgbClr val="FFFF00"/>
              </a:solidFill>
              <a:round/>
              <a:headEnd/>
              <a:tailEnd/>
            </a:ln>
            <a:effectLst/>
          </p:spPr>
          <p:txBody>
            <a:bodyPr wrap="none" anchor="ctr"/>
            <a:lstStyle/>
            <a:p>
              <a:pPr eaLnBrk="1" hangingPunct="1">
                <a:spcBef>
                  <a:spcPct val="0"/>
                </a:spcBef>
                <a:buClrTx/>
                <a:buFontTx/>
                <a:buNone/>
              </a:pPr>
              <a:r>
                <a:rPr lang="en-US" altLang="zh-CN"/>
                <a:t>F</a:t>
              </a:r>
            </a:p>
          </p:txBody>
        </p:sp>
        <p:sp>
          <p:nvSpPr>
            <p:cNvPr id="1110147" name="Line 131"/>
            <p:cNvSpPr>
              <a:spLocks noChangeShapeType="1"/>
            </p:cNvSpPr>
            <p:nvPr/>
          </p:nvSpPr>
          <p:spPr bwMode="auto">
            <a:xfrm flipH="1">
              <a:off x="1800" y="3222"/>
              <a:ext cx="122" cy="189"/>
            </a:xfrm>
            <a:prstGeom prst="line">
              <a:avLst/>
            </a:prstGeom>
            <a:noFill/>
            <a:ln w="28575">
              <a:solidFill>
                <a:srgbClr val="FFFF00"/>
              </a:solidFill>
              <a:round/>
              <a:headEnd/>
              <a:tailEnd/>
            </a:ln>
            <a:effectLst/>
          </p:spPr>
          <p:txBody>
            <a:bodyPr wrap="none" anchor="ctr">
              <a:spAutoFit/>
            </a:bodyPr>
            <a:lstStyle/>
            <a:p>
              <a:endParaRPr lang="zh-CN" altLang="en-US"/>
            </a:p>
          </p:txBody>
        </p:sp>
      </p:grpSp>
      <p:sp>
        <p:nvSpPr>
          <p:cNvPr id="1110148" name="Line 132"/>
          <p:cNvSpPr>
            <a:spLocks noChangeShapeType="1"/>
          </p:cNvSpPr>
          <p:nvPr/>
        </p:nvSpPr>
        <p:spPr bwMode="auto">
          <a:xfrm>
            <a:off x="7227888" y="3203575"/>
            <a:ext cx="282575" cy="282575"/>
          </a:xfrm>
          <a:prstGeom prst="line">
            <a:avLst/>
          </a:prstGeom>
          <a:noFill/>
          <a:ln w="28575">
            <a:solidFill>
              <a:srgbClr val="99FF33"/>
            </a:solidFill>
            <a:round/>
            <a:headEnd/>
            <a:tailEnd/>
          </a:ln>
          <a:effectLst/>
        </p:spPr>
        <p:txBody>
          <a:bodyPr wrap="none" anchor="ctr">
            <a:spAutoFit/>
          </a:bodyPr>
          <a:lstStyle/>
          <a:p>
            <a:endParaRPr lang="zh-CN" altLang="en-US"/>
          </a:p>
        </p:txBody>
      </p:sp>
      <p:sp>
        <p:nvSpPr>
          <p:cNvPr id="1110149" name="Line 133"/>
          <p:cNvSpPr>
            <a:spLocks noChangeShapeType="1"/>
          </p:cNvSpPr>
          <p:nvPr/>
        </p:nvSpPr>
        <p:spPr bwMode="auto">
          <a:xfrm>
            <a:off x="7767638" y="3738563"/>
            <a:ext cx="188912" cy="185737"/>
          </a:xfrm>
          <a:prstGeom prst="line">
            <a:avLst/>
          </a:prstGeom>
          <a:noFill/>
          <a:ln w="28575">
            <a:solidFill>
              <a:srgbClr val="99FF33"/>
            </a:solidFill>
            <a:round/>
            <a:headEnd/>
            <a:tailEnd/>
          </a:ln>
          <a:effectLst/>
        </p:spPr>
        <p:txBody>
          <a:bodyPr anchor="ctr">
            <a:spAutoFit/>
          </a:bodyPr>
          <a:lstStyle/>
          <a:p>
            <a:endParaRPr lang="zh-CN" altLang="en-US"/>
          </a:p>
        </p:txBody>
      </p:sp>
      <p:grpSp>
        <p:nvGrpSpPr>
          <p:cNvPr id="1110160" name="Group 144"/>
          <p:cNvGrpSpPr>
            <a:grpSpLocks/>
          </p:cNvGrpSpPr>
          <p:nvPr/>
        </p:nvGrpSpPr>
        <p:grpSpPr bwMode="auto">
          <a:xfrm>
            <a:off x="6102350" y="2933700"/>
            <a:ext cx="1149350" cy="2060575"/>
            <a:chOff x="3844" y="1848"/>
            <a:chExt cx="724" cy="1298"/>
          </a:xfrm>
        </p:grpSpPr>
        <p:sp>
          <p:nvSpPr>
            <p:cNvPr id="1110138" name="Oval 122"/>
            <p:cNvSpPr>
              <a:spLocks noChangeArrowheads="1"/>
            </p:cNvSpPr>
            <p:nvPr/>
          </p:nvSpPr>
          <p:spPr bwMode="auto">
            <a:xfrm>
              <a:off x="4346" y="1848"/>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A</a:t>
              </a:r>
            </a:p>
          </p:txBody>
        </p:sp>
        <p:sp>
          <p:nvSpPr>
            <p:cNvPr id="1110139" name="Oval 123"/>
            <p:cNvSpPr>
              <a:spLocks noChangeArrowheads="1"/>
            </p:cNvSpPr>
            <p:nvPr/>
          </p:nvSpPr>
          <p:spPr bwMode="auto">
            <a:xfrm>
              <a:off x="3844" y="2189"/>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B</a:t>
              </a:r>
            </a:p>
          </p:txBody>
        </p:sp>
        <p:sp>
          <p:nvSpPr>
            <p:cNvPr id="1110140" name="Oval 124"/>
            <p:cNvSpPr>
              <a:spLocks noChangeArrowheads="1"/>
            </p:cNvSpPr>
            <p:nvPr/>
          </p:nvSpPr>
          <p:spPr bwMode="auto">
            <a:xfrm>
              <a:off x="4058" y="2612"/>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C</a:t>
              </a:r>
            </a:p>
          </p:txBody>
        </p:sp>
        <p:sp>
          <p:nvSpPr>
            <p:cNvPr id="1110141" name="Oval 125"/>
            <p:cNvSpPr>
              <a:spLocks noChangeArrowheads="1"/>
            </p:cNvSpPr>
            <p:nvPr/>
          </p:nvSpPr>
          <p:spPr bwMode="auto">
            <a:xfrm>
              <a:off x="4269" y="2913"/>
              <a:ext cx="222" cy="233"/>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a:t>D</a:t>
              </a:r>
            </a:p>
          </p:txBody>
        </p:sp>
        <p:sp>
          <p:nvSpPr>
            <p:cNvPr id="1110142" name="Line 126"/>
            <p:cNvSpPr>
              <a:spLocks noChangeShapeType="1"/>
            </p:cNvSpPr>
            <p:nvPr/>
          </p:nvSpPr>
          <p:spPr bwMode="auto">
            <a:xfrm>
              <a:off x="4019" y="2420"/>
              <a:ext cx="133" cy="178"/>
            </a:xfrm>
            <a:prstGeom prst="line">
              <a:avLst/>
            </a:prstGeom>
            <a:noFill/>
            <a:ln w="28575">
              <a:solidFill>
                <a:schemeClr val="tx1"/>
              </a:solidFill>
              <a:round/>
              <a:headEnd/>
              <a:tailEnd/>
            </a:ln>
            <a:effectLst/>
          </p:spPr>
          <p:txBody>
            <a:bodyPr anchor="ctr">
              <a:spAutoFit/>
            </a:bodyPr>
            <a:lstStyle/>
            <a:p>
              <a:endParaRPr lang="zh-CN" altLang="en-US"/>
            </a:p>
          </p:txBody>
        </p:sp>
        <p:sp>
          <p:nvSpPr>
            <p:cNvPr id="1110143" name="Line 127"/>
            <p:cNvSpPr>
              <a:spLocks noChangeShapeType="1"/>
            </p:cNvSpPr>
            <p:nvPr/>
          </p:nvSpPr>
          <p:spPr bwMode="auto">
            <a:xfrm>
              <a:off x="4241" y="2821"/>
              <a:ext cx="111" cy="110"/>
            </a:xfrm>
            <a:prstGeom prst="line">
              <a:avLst/>
            </a:prstGeom>
            <a:noFill/>
            <a:ln w="28575">
              <a:solidFill>
                <a:schemeClr val="tx1"/>
              </a:solidFill>
              <a:round/>
              <a:headEnd/>
              <a:tailEnd/>
            </a:ln>
            <a:effectLst/>
          </p:spPr>
          <p:txBody>
            <a:bodyPr anchor="ctr">
              <a:spAutoFit/>
            </a:bodyPr>
            <a:lstStyle/>
            <a:p>
              <a:endParaRPr lang="zh-CN" altLang="en-US"/>
            </a:p>
          </p:txBody>
        </p:sp>
        <p:sp>
          <p:nvSpPr>
            <p:cNvPr id="1110150" name="Line 134"/>
            <p:cNvSpPr>
              <a:spLocks noChangeShapeType="1"/>
            </p:cNvSpPr>
            <p:nvPr/>
          </p:nvSpPr>
          <p:spPr bwMode="auto">
            <a:xfrm flipH="1">
              <a:off x="4071" y="2036"/>
              <a:ext cx="300" cy="234"/>
            </a:xfrm>
            <a:prstGeom prst="line">
              <a:avLst/>
            </a:prstGeom>
            <a:noFill/>
            <a:ln w="28575">
              <a:solidFill>
                <a:schemeClr val="tx1"/>
              </a:solidFill>
              <a:round/>
              <a:headEnd/>
              <a:tailEnd/>
            </a:ln>
            <a:effectLst/>
          </p:spPr>
          <p:txBody>
            <a:bodyPr wrap="none" anchor="ctr">
              <a:spAutoFit/>
            </a:bodyPr>
            <a:lstStyle/>
            <a:p>
              <a:endParaRPr lang="zh-CN" altLang="en-US"/>
            </a:p>
          </p:txBody>
        </p:sp>
      </p:grpSp>
      <p:grpSp>
        <p:nvGrpSpPr>
          <p:cNvPr id="1110151" name="Group 135"/>
          <p:cNvGrpSpPr>
            <a:grpSpLocks/>
          </p:cNvGrpSpPr>
          <p:nvPr/>
        </p:nvGrpSpPr>
        <p:grpSpPr bwMode="auto">
          <a:xfrm>
            <a:off x="7489825" y="3878263"/>
            <a:ext cx="773113" cy="1914525"/>
            <a:chOff x="4530" y="1359"/>
            <a:chExt cx="487" cy="1206"/>
          </a:xfrm>
        </p:grpSpPr>
        <p:sp>
          <p:nvSpPr>
            <p:cNvPr id="1110152" name="Oval 136"/>
            <p:cNvSpPr>
              <a:spLocks noChangeArrowheads="1"/>
            </p:cNvSpPr>
            <p:nvPr/>
          </p:nvSpPr>
          <p:spPr bwMode="auto">
            <a:xfrm>
              <a:off x="4767" y="1359"/>
              <a:ext cx="222" cy="233"/>
            </a:xfrm>
            <a:prstGeom prst="ellipse">
              <a:avLst/>
            </a:prstGeom>
            <a:noFill/>
            <a:ln w="28575">
              <a:solidFill>
                <a:srgbClr val="00FFFF"/>
              </a:solidFill>
              <a:round/>
              <a:headEnd/>
              <a:tailEnd/>
            </a:ln>
            <a:effectLst/>
          </p:spPr>
          <p:txBody>
            <a:bodyPr wrap="none" anchor="ctr"/>
            <a:lstStyle/>
            <a:p>
              <a:pPr eaLnBrk="1" hangingPunct="1">
                <a:spcBef>
                  <a:spcPct val="0"/>
                </a:spcBef>
                <a:buClrTx/>
                <a:buFontTx/>
                <a:buNone/>
              </a:pPr>
              <a:r>
                <a:rPr lang="en-US" altLang="zh-CN"/>
                <a:t>G</a:t>
              </a:r>
            </a:p>
          </p:txBody>
        </p:sp>
        <p:sp>
          <p:nvSpPr>
            <p:cNvPr id="1110153" name="Oval 137"/>
            <p:cNvSpPr>
              <a:spLocks noChangeArrowheads="1"/>
            </p:cNvSpPr>
            <p:nvPr/>
          </p:nvSpPr>
          <p:spPr bwMode="auto">
            <a:xfrm>
              <a:off x="4530" y="1703"/>
              <a:ext cx="222" cy="233"/>
            </a:xfrm>
            <a:prstGeom prst="ellipse">
              <a:avLst/>
            </a:prstGeom>
            <a:noFill/>
            <a:ln w="28575">
              <a:solidFill>
                <a:srgbClr val="00FFFF"/>
              </a:solidFill>
              <a:round/>
              <a:headEnd/>
              <a:tailEnd/>
            </a:ln>
            <a:effectLst/>
          </p:spPr>
          <p:txBody>
            <a:bodyPr wrap="none" anchor="ctr"/>
            <a:lstStyle/>
            <a:p>
              <a:pPr eaLnBrk="1" hangingPunct="1">
                <a:spcBef>
                  <a:spcPct val="0"/>
                </a:spcBef>
                <a:buClrTx/>
                <a:buFontTx/>
                <a:buNone/>
              </a:pPr>
              <a:r>
                <a:rPr lang="en-US" altLang="zh-CN"/>
                <a:t>H</a:t>
              </a:r>
            </a:p>
          </p:txBody>
        </p:sp>
        <p:sp>
          <p:nvSpPr>
            <p:cNvPr id="1110154" name="Oval 138"/>
            <p:cNvSpPr>
              <a:spLocks noChangeArrowheads="1"/>
            </p:cNvSpPr>
            <p:nvPr/>
          </p:nvSpPr>
          <p:spPr bwMode="auto">
            <a:xfrm>
              <a:off x="4795" y="2003"/>
              <a:ext cx="222" cy="233"/>
            </a:xfrm>
            <a:prstGeom prst="ellipse">
              <a:avLst/>
            </a:prstGeom>
            <a:noFill/>
            <a:ln w="28575">
              <a:solidFill>
                <a:srgbClr val="00FFFF"/>
              </a:solidFill>
              <a:round/>
              <a:headEnd/>
              <a:tailEnd/>
            </a:ln>
            <a:effectLst/>
          </p:spPr>
          <p:txBody>
            <a:bodyPr wrap="none" anchor="ctr"/>
            <a:lstStyle/>
            <a:p>
              <a:pPr eaLnBrk="1" hangingPunct="1">
                <a:spcBef>
                  <a:spcPct val="0"/>
                </a:spcBef>
                <a:buClrTx/>
                <a:buFontTx/>
                <a:buNone/>
              </a:pPr>
              <a:r>
                <a:rPr lang="en-US" altLang="zh-CN"/>
                <a:t>I</a:t>
              </a:r>
            </a:p>
          </p:txBody>
        </p:sp>
        <p:sp>
          <p:nvSpPr>
            <p:cNvPr id="1110155" name="Line 139"/>
            <p:cNvSpPr>
              <a:spLocks noChangeShapeType="1"/>
            </p:cNvSpPr>
            <p:nvPr/>
          </p:nvSpPr>
          <p:spPr bwMode="auto">
            <a:xfrm flipH="1">
              <a:off x="4700" y="1586"/>
              <a:ext cx="111" cy="133"/>
            </a:xfrm>
            <a:prstGeom prst="line">
              <a:avLst/>
            </a:prstGeom>
            <a:noFill/>
            <a:ln w="28575">
              <a:solidFill>
                <a:srgbClr val="00FFFF"/>
              </a:solidFill>
              <a:round/>
              <a:headEnd/>
              <a:tailEnd/>
            </a:ln>
            <a:effectLst/>
          </p:spPr>
          <p:txBody>
            <a:bodyPr anchor="ctr">
              <a:spAutoFit/>
            </a:bodyPr>
            <a:lstStyle/>
            <a:p>
              <a:endParaRPr lang="zh-CN" altLang="en-US"/>
            </a:p>
          </p:txBody>
        </p:sp>
        <p:sp>
          <p:nvSpPr>
            <p:cNvPr id="1110156" name="Oval 140"/>
            <p:cNvSpPr>
              <a:spLocks noChangeArrowheads="1"/>
            </p:cNvSpPr>
            <p:nvPr/>
          </p:nvSpPr>
          <p:spPr bwMode="auto">
            <a:xfrm>
              <a:off x="4580" y="2332"/>
              <a:ext cx="222" cy="233"/>
            </a:xfrm>
            <a:prstGeom prst="ellipse">
              <a:avLst/>
            </a:prstGeom>
            <a:noFill/>
            <a:ln w="28575">
              <a:solidFill>
                <a:srgbClr val="00FFFF"/>
              </a:solidFill>
              <a:round/>
              <a:headEnd/>
              <a:tailEnd/>
            </a:ln>
            <a:effectLst/>
          </p:spPr>
          <p:txBody>
            <a:bodyPr wrap="none" anchor="ctr"/>
            <a:lstStyle/>
            <a:p>
              <a:pPr eaLnBrk="1" hangingPunct="1">
                <a:spcBef>
                  <a:spcPct val="0"/>
                </a:spcBef>
                <a:buClrTx/>
                <a:buFontTx/>
                <a:buNone/>
              </a:pPr>
              <a:r>
                <a:rPr lang="en-US" altLang="zh-CN"/>
                <a:t>J</a:t>
              </a:r>
            </a:p>
          </p:txBody>
        </p:sp>
        <p:sp>
          <p:nvSpPr>
            <p:cNvPr id="1110157" name="Line 141"/>
            <p:cNvSpPr>
              <a:spLocks noChangeShapeType="1"/>
            </p:cNvSpPr>
            <p:nvPr/>
          </p:nvSpPr>
          <p:spPr bwMode="auto">
            <a:xfrm>
              <a:off x="4723" y="1900"/>
              <a:ext cx="122" cy="122"/>
            </a:xfrm>
            <a:prstGeom prst="line">
              <a:avLst/>
            </a:prstGeom>
            <a:noFill/>
            <a:ln w="28575">
              <a:solidFill>
                <a:srgbClr val="00FFFF"/>
              </a:solidFill>
              <a:round/>
              <a:headEnd/>
              <a:tailEnd/>
            </a:ln>
            <a:effectLst/>
          </p:spPr>
          <p:txBody>
            <a:bodyPr wrap="none" anchor="ctr">
              <a:spAutoFit/>
            </a:bodyPr>
            <a:lstStyle/>
            <a:p>
              <a:endParaRPr lang="zh-CN" altLang="en-US"/>
            </a:p>
          </p:txBody>
        </p:sp>
        <p:sp>
          <p:nvSpPr>
            <p:cNvPr id="1110158" name="Line 142"/>
            <p:cNvSpPr>
              <a:spLocks noChangeShapeType="1"/>
            </p:cNvSpPr>
            <p:nvPr/>
          </p:nvSpPr>
          <p:spPr bwMode="auto">
            <a:xfrm flipH="1">
              <a:off x="4767" y="2222"/>
              <a:ext cx="78" cy="133"/>
            </a:xfrm>
            <a:prstGeom prst="line">
              <a:avLst/>
            </a:prstGeom>
            <a:noFill/>
            <a:ln w="28575">
              <a:solidFill>
                <a:srgbClr val="00FFFF"/>
              </a:solidFill>
              <a:round/>
              <a:headEnd/>
              <a:tailEnd/>
            </a:ln>
            <a:effectLst/>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0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00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0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01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01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10148"/>
                                        </p:tgtEl>
                                        <p:attrNameLst>
                                          <p:attrName>style.visibility</p:attrName>
                                        </p:attrNameLst>
                                      </p:cBhvr>
                                      <p:to>
                                        <p:strVal val="visible"/>
                                      </p:to>
                                    </p:set>
                                    <p:animEffect transition="in" filter="wipe(up)">
                                      <p:cBhvr>
                                        <p:cTn id="27" dur="500"/>
                                        <p:tgtEl>
                                          <p:spTgt spid="1110148"/>
                                        </p:tgtEl>
                                      </p:cBhvr>
                                    </p:animEffect>
                                  </p:childTnLst>
                                </p:cTn>
                              </p:par>
                              <p:par>
                                <p:cTn id="28" presetID="1" presetClass="entr" presetSubtype="0" fill="hold" nodeType="withEffect">
                                  <p:stCondLst>
                                    <p:cond delay="0"/>
                                  </p:stCondLst>
                                  <p:childTnLst>
                                    <p:set>
                                      <p:cBhvr>
                                        <p:cTn id="29" dur="1" fill="hold">
                                          <p:stCondLst>
                                            <p:cond delay="0"/>
                                          </p:stCondLst>
                                        </p:cTn>
                                        <p:tgtEl>
                                          <p:spTgt spid="11101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110149"/>
                                        </p:tgtEl>
                                        <p:attrNameLst>
                                          <p:attrName>style.visibility</p:attrName>
                                        </p:attrNameLst>
                                      </p:cBhvr>
                                      <p:to>
                                        <p:strVal val="visible"/>
                                      </p:to>
                                    </p:set>
                                    <p:animEffect transition="in" filter="wipe(up)">
                                      <p:cBhvr>
                                        <p:cTn id="34" dur="500"/>
                                        <p:tgtEl>
                                          <p:spTgt spid="1110149"/>
                                        </p:tgtEl>
                                      </p:cBhvr>
                                    </p:animEffect>
                                  </p:childTnLst>
                                </p:cTn>
                              </p:par>
                              <p:par>
                                <p:cTn id="35" presetID="1" presetClass="entr" presetSubtype="0" fill="hold" nodeType="withEffect">
                                  <p:stCondLst>
                                    <p:cond delay="0"/>
                                  </p:stCondLst>
                                  <p:childTnLst>
                                    <p:set>
                                      <p:cBhvr>
                                        <p:cTn id="36" dur="1" fill="hold">
                                          <p:stCondLst>
                                            <p:cond delay="0"/>
                                          </p:stCondLst>
                                        </p:cTn>
                                        <p:tgtEl>
                                          <p:spTgt spid="1110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148" grpId="0" animBg="1"/>
      <p:bldP spid="1110149"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781FA7BA-52BA-4335-BC65-2AE539A3E97D}" type="slidenum">
              <a:rPr lang="zh-CN" altLang="en-US" b="1">
                <a:solidFill>
                  <a:srgbClr val="66CCFF"/>
                </a:solidFill>
              </a:rPr>
              <a:pPr/>
              <a:t>129</a:t>
            </a:fld>
            <a:r>
              <a:rPr lang="en-US" altLang="zh-CN" b="1"/>
              <a:t> </a:t>
            </a:r>
            <a:r>
              <a:rPr lang="zh-CN" altLang="en-US"/>
              <a:t>页</a:t>
            </a:r>
            <a:endParaRPr lang="zh-CN" altLang="en-US" sz="1800">
              <a:latin typeface="Arial" charset="0"/>
            </a:endParaRPr>
          </a:p>
        </p:txBody>
      </p:sp>
      <p:sp>
        <p:nvSpPr>
          <p:cNvPr id="1116162"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116163" name="Rectangle 3"/>
          <p:cNvSpPr>
            <a:spLocks noGrp="1" noChangeArrowheads="1"/>
          </p:cNvSpPr>
          <p:nvPr>
            <p:ph type="body" idx="1"/>
          </p:nvPr>
        </p:nvSpPr>
        <p:spPr>
          <a:xfrm>
            <a:off x="250825" y="819150"/>
            <a:ext cx="8731250" cy="5670550"/>
          </a:xfrm>
        </p:spPr>
        <p:txBody>
          <a:bodyPr/>
          <a:lstStyle/>
          <a:p>
            <a:pPr>
              <a:lnSpc>
                <a:spcPct val="105000"/>
              </a:lnSpc>
            </a:pPr>
            <a:r>
              <a:rPr lang="zh-CN" altLang="en-US" sz="3200" dirty="0"/>
              <a:t>树的遍历</a:t>
            </a:r>
          </a:p>
          <a:p>
            <a:pPr lvl="1">
              <a:lnSpc>
                <a:spcPct val="105000"/>
              </a:lnSpc>
            </a:pPr>
            <a:r>
              <a:rPr lang="zh-CN" altLang="en-US" sz="2800" dirty="0"/>
              <a:t>遍历</a:t>
            </a:r>
            <a:r>
              <a:rPr lang="en-US" altLang="zh-CN" sz="2800" dirty="0"/>
              <a:t>——</a:t>
            </a:r>
            <a:r>
              <a:rPr lang="zh-CN" altLang="en-US" sz="2800" dirty="0"/>
              <a:t>按一定规律走遍树的各个顶点，且使每一顶点仅被访问一次，即找一个完整而有规律的走法，以得到树中所有结点的一个线性排列。</a:t>
            </a:r>
          </a:p>
          <a:p>
            <a:pPr lvl="1">
              <a:lnSpc>
                <a:spcPct val="105000"/>
              </a:lnSpc>
            </a:pPr>
            <a:r>
              <a:rPr lang="zh-CN" altLang="en-US" sz="2800" dirty="0"/>
              <a:t>常用方法</a:t>
            </a:r>
          </a:p>
          <a:p>
            <a:pPr lvl="2">
              <a:lnSpc>
                <a:spcPct val="105000"/>
              </a:lnSpc>
            </a:pPr>
            <a:r>
              <a:rPr lang="zh-CN" altLang="en-US" dirty="0">
                <a:solidFill>
                  <a:srgbClr val="FFFF00"/>
                </a:solidFill>
              </a:rPr>
              <a:t>先根（序）遍历：</a:t>
            </a:r>
            <a:r>
              <a:rPr lang="zh-CN" altLang="en-US" dirty="0"/>
              <a:t>先访问树的根结点，然后依次先根遍历根的每棵子树。</a:t>
            </a:r>
          </a:p>
          <a:p>
            <a:pPr lvl="2">
              <a:lnSpc>
                <a:spcPct val="105000"/>
              </a:lnSpc>
            </a:pPr>
            <a:r>
              <a:rPr lang="zh-CN" altLang="en-US" dirty="0">
                <a:solidFill>
                  <a:srgbClr val="FFFF00"/>
                </a:solidFill>
              </a:rPr>
              <a:t>后根（序）遍历：</a:t>
            </a:r>
            <a:r>
              <a:rPr lang="zh-CN" altLang="en-US" dirty="0"/>
              <a:t>先依次后根遍历每棵子树，然后访问根结点。</a:t>
            </a:r>
          </a:p>
          <a:p>
            <a:pPr lvl="2">
              <a:lnSpc>
                <a:spcPct val="105000"/>
              </a:lnSpc>
            </a:pPr>
            <a:r>
              <a:rPr lang="zh-CN" altLang="en-US" dirty="0">
                <a:solidFill>
                  <a:srgbClr val="FFFF00"/>
                </a:solidFill>
              </a:rPr>
              <a:t>按层次遍历：</a:t>
            </a:r>
            <a:r>
              <a:rPr lang="zh-CN" altLang="en-US" dirty="0"/>
              <a:t>先访问第一层上的结点，然后依次遍历第二层，</a:t>
            </a:r>
            <a:r>
              <a:rPr lang="en-US" altLang="zh-CN" dirty="0"/>
              <a:t>……</a:t>
            </a:r>
            <a:r>
              <a:rPr lang="zh-CN" altLang="en-US" dirty="0"/>
              <a:t>第</a:t>
            </a:r>
            <a:r>
              <a:rPr lang="en-US" altLang="zh-CN" dirty="0"/>
              <a:t>n</a:t>
            </a:r>
            <a:r>
              <a:rPr lang="zh-CN" altLang="zh-CN" dirty="0"/>
              <a:t>层的结点</a:t>
            </a:r>
            <a:r>
              <a:rPr lang="zh-CN" alt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6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63"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r>
              <a:rPr lang="zh-CN" altLang="en-US"/>
              <a:t>第 </a:t>
            </a:r>
            <a:fld id="{1F6092BC-F32C-424E-B252-93C5C694701B}" type="slidenum">
              <a:rPr lang="zh-CN" altLang="en-US" b="1">
                <a:solidFill>
                  <a:srgbClr val="66CCFF"/>
                </a:solidFill>
              </a:rPr>
              <a:pPr/>
              <a:t>13</a:t>
            </a:fld>
            <a:r>
              <a:rPr lang="en-US" altLang="zh-CN" b="1"/>
              <a:t> </a:t>
            </a:r>
            <a:r>
              <a:rPr lang="zh-CN" altLang="en-US"/>
              <a:t>页</a:t>
            </a:r>
            <a:endParaRPr lang="zh-CN" altLang="en-US" sz="1800">
              <a:latin typeface="Arial" charset="0"/>
            </a:endParaRPr>
          </a:p>
        </p:txBody>
      </p:sp>
      <p:sp>
        <p:nvSpPr>
          <p:cNvPr id="1026050" name="Rectangle 2"/>
          <p:cNvSpPr>
            <a:spLocks noGrp="1" noChangeArrowheads="1"/>
          </p:cNvSpPr>
          <p:nvPr>
            <p:ph type="title"/>
          </p:nvPr>
        </p:nvSpPr>
        <p:spPr/>
        <p:txBody>
          <a:bodyPr/>
          <a:lstStyle/>
          <a:p>
            <a:pPr algn="l"/>
            <a:r>
              <a:rPr lang="en-US" altLang="zh-CN" sz="2800" dirty="0">
                <a:solidFill>
                  <a:srgbClr val="FFFF66"/>
                </a:solidFill>
              </a:rPr>
              <a:t>5.1 </a:t>
            </a:r>
            <a:r>
              <a:rPr lang="zh-CN" altLang="en-US" sz="2800" dirty="0">
                <a:solidFill>
                  <a:srgbClr val="FFFF66"/>
                </a:solidFill>
              </a:rPr>
              <a:t>树的定义与基本术语</a:t>
            </a:r>
          </a:p>
        </p:txBody>
      </p:sp>
      <p:sp>
        <p:nvSpPr>
          <p:cNvPr id="1026051" name="Rectangle 3"/>
          <p:cNvSpPr>
            <a:spLocks noGrp="1" noChangeArrowheads="1"/>
          </p:cNvSpPr>
          <p:nvPr>
            <p:ph type="body" idx="1"/>
          </p:nvPr>
        </p:nvSpPr>
        <p:spPr>
          <a:xfrm>
            <a:off x="250825" y="863600"/>
            <a:ext cx="8642350" cy="3151188"/>
          </a:xfrm>
        </p:spPr>
        <p:txBody>
          <a:bodyPr/>
          <a:lstStyle/>
          <a:p>
            <a:pPr>
              <a:spcBef>
                <a:spcPct val="0"/>
              </a:spcBef>
            </a:pPr>
            <a:r>
              <a:rPr lang="zh-CN" altLang="en-US" sz="3200">
                <a:solidFill>
                  <a:schemeClr val="tx1"/>
                </a:solidFill>
              </a:rPr>
              <a:t>树的表示</a:t>
            </a:r>
          </a:p>
          <a:p>
            <a:pPr>
              <a:spcBef>
                <a:spcPct val="0"/>
              </a:spcBef>
              <a:buFont typeface="Wingdings" pitchFamily="2" charset="2"/>
              <a:buNone/>
            </a:pPr>
            <a:r>
              <a:rPr lang="zh-CN" altLang="en-US" sz="3200"/>
              <a:t>   </a:t>
            </a:r>
            <a:r>
              <a:rPr lang="en-US" altLang="zh-CN" sz="3200"/>
              <a:t>1</a:t>
            </a:r>
            <a:r>
              <a:rPr lang="zh-CN" altLang="en-US" sz="3200"/>
              <a:t>）图示表示</a:t>
            </a:r>
          </a:p>
          <a:p>
            <a:pPr>
              <a:spcBef>
                <a:spcPct val="0"/>
              </a:spcBef>
              <a:buFont typeface="Wingdings" pitchFamily="2" charset="2"/>
              <a:buNone/>
            </a:pPr>
            <a:r>
              <a:rPr lang="zh-CN" altLang="en-US" sz="3200"/>
              <a:t>   </a:t>
            </a:r>
            <a:r>
              <a:rPr lang="en-US" altLang="zh-CN" sz="3200"/>
              <a:t>2</a:t>
            </a:r>
            <a:r>
              <a:rPr lang="zh-CN" altLang="en-US" sz="3200"/>
              <a:t>）二元组表示</a:t>
            </a:r>
          </a:p>
          <a:p>
            <a:pPr>
              <a:spcBef>
                <a:spcPct val="0"/>
              </a:spcBef>
              <a:buFont typeface="Wingdings" pitchFamily="2" charset="2"/>
              <a:buNone/>
            </a:pPr>
            <a:r>
              <a:rPr lang="en-US" altLang="zh-CN" sz="3200">
                <a:solidFill>
                  <a:schemeClr val="tx1"/>
                </a:solidFill>
              </a:rPr>
              <a:t>   3</a:t>
            </a:r>
            <a:r>
              <a:rPr lang="zh-CN" altLang="en-US" sz="3200">
                <a:solidFill>
                  <a:schemeClr val="tx1"/>
                </a:solidFill>
              </a:rPr>
              <a:t>）文氏图表示</a:t>
            </a:r>
          </a:p>
          <a:p>
            <a:pPr>
              <a:spcBef>
                <a:spcPct val="0"/>
              </a:spcBef>
              <a:buFont typeface="Wingdings" pitchFamily="2" charset="2"/>
              <a:buNone/>
            </a:pPr>
            <a:r>
              <a:rPr lang="en-US" altLang="zh-CN" sz="3200"/>
              <a:t>   4</a:t>
            </a:r>
            <a:r>
              <a:rPr lang="zh-CN" altLang="en-US" sz="3200"/>
              <a:t>）广义表表示</a:t>
            </a:r>
            <a:endParaRPr lang="zh-CN" altLang="en-US" sz="3200">
              <a:effectLst>
                <a:outerShdw blurRad="38100" dist="38100" dir="2700000" algn="tl">
                  <a:srgbClr val="000000"/>
                </a:outerShdw>
              </a:effectLst>
              <a:latin typeface="Times New Roman" pitchFamily="18" charset="0"/>
              <a:ea typeface="楷体_GB2312" pitchFamily="49" charset="-122"/>
            </a:endParaRPr>
          </a:p>
          <a:p>
            <a:pPr>
              <a:spcBef>
                <a:spcPct val="0"/>
              </a:spcBef>
              <a:buFont typeface="Wingdings" pitchFamily="2" charset="2"/>
              <a:buNone/>
            </a:pPr>
            <a:r>
              <a:rPr lang="en-US" altLang="zh-CN" sz="3200">
                <a:solidFill>
                  <a:schemeClr val="tx1"/>
                </a:solidFill>
              </a:rPr>
              <a:t>   5</a:t>
            </a:r>
            <a:r>
              <a:rPr lang="zh-CN" altLang="en-US" sz="3200">
                <a:solidFill>
                  <a:schemeClr val="tx1"/>
                </a:solidFill>
              </a:rPr>
              <a:t>）凹入表示法（类似书的目录）</a:t>
            </a:r>
          </a:p>
        </p:txBody>
      </p:sp>
      <p:grpSp>
        <p:nvGrpSpPr>
          <p:cNvPr id="1026139" name="Group 91"/>
          <p:cNvGrpSpPr>
            <a:grpSpLocks/>
          </p:cNvGrpSpPr>
          <p:nvPr/>
        </p:nvGrpSpPr>
        <p:grpSpPr bwMode="auto">
          <a:xfrm>
            <a:off x="2514600" y="4284663"/>
            <a:ext cx="4040188" cy="1935162"/>
            <a:chOff x="1584" y="2699"/>
            <a:chExt cx="2545" cy="1219"/>
          </a:xfrm>
        </p:grpSpPr>
        <p:sp>
          <p:nvSpPr>
            <p:cNvPr id="1026101" name="Oval 53"/>
            <p:cNvSpPr>
              <a:spLocks noChangeArrowheads="1"/>
            </p:cNvSpPr>
            <p:nvPr/>
          </p:nvSpPr>
          <p:spPr bwMode="auto">
            <a:xfrm>
              <a:off x="3829" y="3580"/>
              <a:ext cx="300" cy="309"/>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J</a:t>
              </a:r>
            </a:p>
          </p:txBody>
        </p:sp>
        <p:sp>
          <p:nvSpPr>
            <p:cNvPr id="1026104" name="Oval 56"/>
            <p:cNvSpPr>
              <a:spLocks noChangeArrowheads="1"/>
            </p:cNvSpPr>
            <p:nvPr/>
          </p:nvSpPr>
          <p:spPr bwMode="auto">
            <a:xfrm>
              <a:off x="3463"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I</a:t>
              </a:r>
            </a:p>
          </p:txBody>
        </p:sp>
        <p:sp>
          <p:nvSpPr>
            <p:cNvPr id="1026107" name="Oval 59"/>
            <p:cNvSpPr>
              <a:spLocks noChangeArrowheads="1"/>
            </p:cNvSpPr>
            <p:nvPr/>
          </p:nvSpPr>
          <p:spPr bwMode="auto">
            <a:xfrm>
              <a:off x="2631" y="2699"/>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A</a:t>
              </a:r>
            </a:p>
          </p:txBody>
        </p:sp>
        <p:sp>
          <p:nvSpPr>
            <p:cNvPr id="1026110" name="Oval 62"/>
            <p:cNvSpPr>
              <a:spLocks noChangeArrowheads="1"/>
            </p:cNvSpPr>
            <p:nvPr/>
          </p:nvSpPr>
          <p:spPr bwMode="auto">
            <a:xfrm>
              <a:off x="2631" y="3125"/>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C</a:t>
              </a:r>
            </a:p>
          </p:txBody>
        </p:sp>
        <p:sp>
          <p:nvSpPr>
            <p:cNvPr id="1026113" name="Oval 65"/>
            <p:cNvSpPr>
              <a:spLocks noChangeArrowheads="1"/>
            </p:cNvSpPr>
            <p:nvPr/>
          </p:nvSpPr>
          <p:spPr bwMode="auto">
            <a:xfrm>
              <a:off x="1896"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B</a:t>
              </a:r>
            </a:p>
          </p:txBody>
        </p:sp>
        <p:sp>
          <p:nvSpPr>
            <p:cNvPr id="1026116" name="Oval 68"/>
            <p:cNvSpPr>
              <a:spLocks noChangeArrowheads="1"/>
            </p:cNvSpPr>
            <p:nvPr/>
          </p:nvSpPr>
          <p:spPr bwMode="auto">
            <a:xfrm>
              <a:off x="3463"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D</a:t>
              </a:r>
            </a:p>
          </p:txBody>
        </p:sp>
        <p:sp>
          <p:nvSpPr>
            <p:cNvPr id="1026119" name="Oval 71"/>
            <p:cNvSpPr>
              <a:spLocks noChangeArrowheads="1"/>
            </p:cNvSpPr>
            <p:nvPr/>
          </p:nvSpPr>
          <p:spPr bwMode="auto">
            <a:xfrm>
              <a:off x="3092"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H</a:t>
              </a:r>
            </a:p>
          </p:txBody>
        </p:sp>
        <p:sp>
          <p:nvSpPr>
            <p:cNvPr id="1026122" name="Oval 74"/>
            <p:cNvSpPr>
              <a:spLocks noChangeArrowheads="1"/>
            </p:cNvSpPr>
            <p:nvPr/>
          </p:nvSpPr>
          <p:spPr bwMode="auto">
            <a:xfrm>
              <a:off x="2631" y="3582"/>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G</a:t>
              </a:r>
            </a:p>
          </p:txBody>
        </p:sp>
        <p:sp>
          <p:nvSpPr>
            <p:cNvPr id="1026125" name="Oval 77"/>
            <p:cNvSpPr>
              <a:spLocks noChangeArrowheads="1"/>
            </p:cNvSpPr>
            <p:nvPr/>
          </p:nvSpPr>
          <p:spPr bwMode="auto">
            <a:xfrm>
              <a:off x="2198" y="3608"/>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F</a:t>
              </a:r>
            </a:p>
          </p:txBody>
        </p:sp>
        <p:sp>
          <p:nvSpPr>
            <p:cNvPr id="1026128" name="Oval 80"/>
            <p:cNvSpPr>
              <a:spLocks noChangeArrowheads="1"/>
            </p:cNvSpPr>
            <p:nvPr/>
          </p:nvSpPr>
          <p:spPr bwMode="auto">
            <a:xfrm>
              <a:off x="1584" y="3608"/>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E</a:t>
              </a:r>
            </a:p>
          </p:txBody>
        </p:sp>
        <p:sp>
          <p:nvSpPr>
            <p:cNvPr id="1026130" name="Line 82"/>
            <p:cNvSpPr>
              <a:spLocks noChangeShapeType="1"/>
            </p:cNvSpPr>
            <p:nvPr/>
          </p:nvSpPr>
          <p:spPr bwMode="auto">
            <a:xfrm>
              <a:off x="2787" y="3003"/>
              <a:ext cx="0" cy="121"/>
            </a:xfrm>
            <a:prstGeom prst="line">
              <a:avLst/>
            </a:prstGeom>
            <a:noFill/>
            <a:ln w="28575" cap="rnd">
              <a:solidFill>
                <a:srgbClr val="00FFFF"/>
              </a:solidFill>
              <a:round/>
              <a:headEnd/>
              <a:tailEnd/>
            </a:ln>
            <a:effectLst/>
          </p:spPr>
          <p:txBody>
            <a:bodyPr wrap="none" anchor="ctr"/>
            <a:lstStyle/>
            <a:p>
              <a:endParaRPr lang="zh-CN" altLang="en-US"/>
            </a:p>
          </p:txBody>
        </p:sp>
        <p:sp>
          <p:nvSpPr>
            <p:cNvPr id="1026131" name="Line 83"/>
            <p:cNvSpPr>
              <a:spLocks noChangeShapeType="1"/>
            </p:cNvSpPr>
            <p:nvPr/>
          </p:nvSpPr>
          <p:spPr bwMode="auto">
            <a:xfrm flipH="1">
              <a:off x="2163" y="2881"/>
              <a:ext cx="468" cy="304"/>
            </a:xfrm>
            <a:prstGeom prst="line">
              <a:avLst/>
            </a:prstGeom>
            <a:noFill/>
            <a:ln w="28575" cap="rnd">
              <a:solidFill>
                <a:srgbClr val="00FFFF"/>
              </a:solidFill>
              <a:round/>
              <a:headEnd/>
              <a:tailEnd/>
            </a:ln>
            <a:effectLst/>
          </p:spPr>
          <p:txBody>
            <a:bodyPr wrap="none" anchor="ctr"/>
            <a:lstStyle/>
            <a:p>
              <a:endParaRPr lang="zh-CN" altLang="en-US"/>
            </a:p>
          </p:txBody>
        </p:sp>
        <p:sp>
          <p:nvSpPr>
            <p:cNvPr id="1026132" name="Line 84"/>
            <p:cNvSpPr>
              <a:spLocks noChangeShapeType="1"/>
            </p:cNvSpPr>
            <p:nvPr/>
          </p:nvSpPr>
          <p:spPr bwMode="auto">
            <a:xfrm flipH="1">
              <a:off x="1776" y="3384"/>
              <a:ext cx="15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1026133" name="Line 85"/>
            <p:cNvSpPr>
              <a:spLocks noChangeShapeType="1"/>
            </p:cNvSpPr>
            <p:nvPr/>
          </p:nvSpPr>
          <p:spPr bwMode="auto">
            <a:xfrm>
              <a:off x="2170" y="3384"/>
              <a:ext cx="134" cy="220"/>
            </a:xfrm>
            <a:prstGeom prst="line">
              <a:avLst/>
            </a:prstGeom>
            <a:noFill/>
            <a:ln w="28575" cap="rnd">
              <a:solidFill>
                <a:srgbClr val="00FFFF"/>
              </a:solidFill>
              <a:round/>
              <a:headEnd/>
              <a:tailEnd/>
            </a:ln>
            <a:effectLst/>
          </p:spPr>
          <p:txBody>
            <a:bodyPr wrap="none" anchor="ctr"/>
            <a:lstStyle/>
            <a:p>
              <a:endParaRPr lang="zh-CN" altLang="en-US"/>
            </a:p>
          </p:txBody>
        </p:sp>
        <p:sp>
          <p:nvSpPr>
            <p:cNvPr id="1026134" name="Line 86"/>
            <p:cNvSpPr>
              <a:spLocks noChangeShapeType="1"/>
            </p:cNvSpPr>
            <p:nvPr/>
          </p:nvSpPr>
          <p:spPr bwMode="auto">
            <a:xfrm>
              <a:off x="2787"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1026135" name="Line 87"/>
            <p:cNvSpPr>
              <a:spLocks noChangeShapeType="1"/>
            </p:cNvSpPr>
            <p:nvPr/>
          </p:nvSpPr>
          <p:spPr bwMode="auto">
            <a:xfrm>
              <a:off x="2928" y="2881"/>
              <a:ext cx="549" cy="342"/>
            </a:xfrm>
            <a:prstGeom prst="line">
              <a:avLst/>
            </a:prstGeom>
            <a:noFill/>
            <a:ln w="28575" cap="rnd">
              <a:solidFill>
                <a:srgbClr val="00FFFF"/>
              </a:solidFill>
              <a:round/>
              <a:headEnd/>
              <a:tailEnd/>
            </a:ln>
            <a:effectLst/>
          </p:spPr>
          <p:txBody>
            <a:bodyPr wrap="none" anchor="ctr"/>
            <a:lstStyle/>
            <a:p>
              <a:endParaRPr lang="zh-CN" altLang="en-US"/>
            </a:p>
          </p:txBody>
        </p:sp>
        <p:sp>
          <p:nvSpPr>
            <p:cNvPr id="1026136" name="Line 88"/>
            <p:cNvSpPr>
              <a:spLocks noChangeShapeType="1"/>
            </p:cNvSpPr>
            <p:nvPr/>
          </p:nvSpPr>
          <p:spPr bwMode="auto">
            <a:xfrm flipH="1">
              <a:off x="3318" y="3384"/>
              <a:ext cx="18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1026137" name="Line 89"/>
            <p:cNvSpPr>
              <a:spLocks noChangeShapeType="1"/>
            </p:cNvSpPr>
            <p:nvPr/>
          </p:nvSpPr>
          <p:spPr bwMode="auto">
            <a:xfrm>
              <a:off x="3619"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1026138" name="Line 90"/>
            <p:cNvSpPr>
              <a:spLocks noChangeShapeType="1"/>
            </p:cNvSpPr>
            <p:nvPr/>
          </p:nvSpPr>
          <p:spPr bwMode="auto">
            <a:xfrm>
              <a:off x="3744" y="3367"/>
              <a:ext cx="186" cy="220"/>
            </a:xfrm>
            <a:prstGeom prst="line">
              <a:avLst/>
            </a:prstGeom>
            <a:noFill/>
            <a:ln w="28575" cap="rnd">
              <a:solidFill>
                <a:srgbClr val="00FFFF"/>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139"/>
                                        </p:tgtEl>
                                        <p:attrNameLst>
                                          <p:attrName>style.visibility</p:attrName>
                                        </p:attrNameLst>
                                      </p:cBhvr>
                                      <p:to>
                                        <p:strVal val="visible"/>
                                      </p:to>
                                    </p:set>
                                    <p:animEffect transition="in" filter="wipe(up)">
                                      <p:cBhvr>
                                        <p:cTn id="7" dur="500"/>
                                        <p:tgtEl>
                                          <p:spTgt spid="1026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4"/>
          <p:cNvSpPr>
            <a:spLocks noGrp="1"/>
          </p:cNvSpPr>
          <p:nvPr>
            <p:ph type="sldNum" sz="quarter" idx="11"/>
          </p:nvPr>
        </p:nvSpPr>
        <p:spPr/>
        <p:txBody>
          <a:bodyPr/>
          <a:lstStyle/>
          <a:p>
            <a:r>
              <a:rPr lang="zh-CN" altLang="en-US"/>
              <a:t>第 </a:t>
            </a:r>
            <a:fld id="{53F9B44D-88F2-4A99-932C-64DB5D6CA09C}" type="slidenum">
              <a:rPr lang="zh-CN" altLang="en-US" b="1">
                <a:solidFill>
                  <a:srgbClr val="66CCFF"/>
                </a:solidFill>
              </a:rPr>
              <a:pPr/>
              <a:t>130</a:t>
            </a:fld>
            <a:r>
              <a:rPr lang="en-US" altLang="zh-CN" b="1"/>
              <a:t> </a:t>
            </a:r>
            <a:r>
              <a:rPr lang="zh-CN" altLang="en-US"/>
              <a:t>页</a:t>
            </a:r>
            <a:endParaRPr lang="zh-CN" altLang="en-US" sz="1800">
              <a:latin typeface="Arial" charset="0"/>
            </a:endParaRPr>
          </a:p>
        </p:txBody>
      </p:sp>
      <p:sp>
        <p:nvSpPr>
          <p:cNvPr id="1118210"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118211" name="Rectangle 3"/>
          <p:cNvSpPr>
            <a:spLocks noGrp="1" noChangeArrowheads="1"/>
          </p:cNvSpPr>
          <p:nvPr>
            <p:ph type="body" idx="1"/>
          </p:nvPr>
        </p:nvSpPr>
        <p:spPr>
          <a:xfrm>
            <a:off x="206375" y="728663"/>
            <a:ext cx="8731250" cy="539750"/>
          </a:xfrm>
        </p:spPr>
        <p:txBody>
          <a:bodyPr/>
          <a:lstStyle/>
          <a:p>
            <a:pPr>
              <a:lnSpc>
                <a:spcPct val="90000"/>
              </a:lnSpc>
            </a:pPr>
            <a:r>
              <a:rPr lang="zh-CN" altLang="en-US" sz="3200"/>
              <a:t>树的遍历实例</a:t>
            </a:r>
          </a:p>
        </p:txBody>
      </p:sp>
      <p:grpSp>
        <p:nvGrpSpPr>
          <p:cNvPr id="1118290" name="Group 82"/>
          <p:cNvGrpSpPr>
            <a:grpSpLocks/>
          </p:cNvGrpSpPr>
          <p:nvPr/>
        </p:nvGrpSpPr>
        <p:grpSpPr bwMode="auto">
          <a:xfrm>
            <a:off x="2322513" y="1449388"/>
            <a:ext cx="4297362" cy="3625850"/>
            <a:chOff x="1463" y="913"/>
            <a:chExt cx="2707" cy="2284"/>
          </a:xfrm>
        </p:grpSpPr>
        <p:sp>
          <p:nvSpPr>
            <p:cNvPr id="1118213" name="Oval 5"/>
            <p:cNvSpPr>
              <a:spLocks noChangeArrowheads="1"/>
            </p:cNvSpPr>
            <p:nvPr/>
          </p:nvSpPr>
          <p:spPr bwMode="auto">
            <a:xfrm>
              <a:off x="2519" y="913"/>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A</a:t>
              </a:r>
            </a:p>
          </p:txBody>
        </p:sp>
        <p:sp>
          <p:nvSpPr>
            <p:cNvPr id="1118214" name="Oval 6"/>
            <p:cNvSpPr>
              <a:spLocks noChangeArrowheads="1"/>
            </p:cNvSpPr>
            <p:nvPr/>
          </p:nvSpPr>
          <p:spPr bwMode="auto">
            <a:xfrm>
              <a:off x="1873" y="1425"/>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B</a:t>
              </a:r>
            </a:p>
          </p:txBody>
        </p:sp>
        <p:sp>
          <p:nvSpPr>
            <p:cNvPr id="1118215" name="Oval 7"/>
            <p:cNvSpPr>
              <a:spLocks noChangeArrowheads="1"/>
            </p:cNvSpPr>
            <p:nvPr/>
          </p:nvSpPr>
          <p:spPr bwMode="auto">
            <a:xfrm>
              <a:off x="2519" y="1425"/>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C</a:t>
              </a:r>
            </a:p>
          </p:txBody>
        </p:sp>
        <p:sp>
          <p:nvSpPr>
            <p:cNvPr id="1118216" name="Oval 8"/>
            <p:cNvSpPr>
              <a:spLocks noChangeArrowheads="1"/>
            </p:cNvSpPr>
            <p:nvPr/>
          </p:nvSpPr>
          <p:spPr bwMode="auto">
            <a:xfrm>
              <a:off x="3296" y="1425"/>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D</a:t>
              </a:r>
            </a:p>
          </p:txBody>
        </p:sp>
        <p:sp>
          <p:nvSpPr>
            <p:cNvPr id="1118217" name="Oval 9"/>
            <p:cNvSpPr>
              <a:spLocks noChangeArrowheads="1"/>
            </p:cNvSpPr>
            <p:nvPr/>
          </p:nvSpPr>
          <p:spPr bwMode="auto">
            <a:xfrm>
              <a:off x="1463" y="1943"/>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E</a:t>
              </a:r>
            </a:p>
          </p:txBody>
        </p:sp>
        <p:sp>
          <p:nvSpPr>
            <p:cNvPr id="1118218" name="Oval 10"/>
            <p:cNvSpPr>
              <a:spLocks noChangeArrowheads="1"/>
            </p:cNvSpPr>
            <p:nvPr/>
          </p:nvSpPr>
          <p:spPr bwMode="auto">
            <a:xfrm>
              <a:off x="1874" y="1943"/>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F</a:t>
              </a:r>
            </a:p>
          </p:txBody>
        </p:sp>
        <p:sp>
          <p:nvSpPr>
            <p:cNvPr id="1118219" name="Oval 11"/>
            <p:cNvSpPr>
              <a:spLocks noChangeArrowheads="1"/>
            </p:cNvSpPr>
            <p:nvPr/>
          </p:nvSpPr>
          <p:spPr bwMode="auto">
            <a:xfrm>
              <a:off x="2295" y="1953"/>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G</a:t>
              </a:r>
            </a:p>
          </p:txBody>
        </p:sp>
        <p:sp>
          <p:nvSpPr>
            <p:cNvPr id="1118220" name="Oval 12"/>
            <p:cNvSpPr>
              <a:spLocks noChangeArrowheads="1"/>
            </p:cNvSpPr>
            <p:nvPr/>
          </p:nvSpPr>
          <p:spPr bwMode="auto">
            <a:xfrm>
              <a:off x="3319" y="1943"/>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H</a:t>
              </a:r>
            </a:p>
          </p:txBody>
        </p:sp>
        <p:sp>
          <p:nvSpPr>
            <p:cNvPr id="1118221" name="Oval 13"/>
            <p:cNvSpPr>
              <a:spLocks noChangeArrowheads="1"/>
            </p:cNvSpPr>
            <p:nvPr/>
          </p:nvSpPr>
          <p:spPr bwMode="auto">
            <a:xfrm>
              <a:off x="1861" y="2442"/>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I</a:t>
              </a:r>
            </a:p>
          </p:txBody>
        </p:sp>
        <p:sp>
          <p:nvSpPr>
            <p:cNvPr id="1118222" name="Oval 14"/>
            <p:cNvSpPr>
              <a:spLocks noChangeArrowheads="1"/>
            </p:cNvSpPr>
            <p:nvPr/>
          </p:nvSpPr>
          <p:spPr bwMode="auto">
            <a:xfrm>
              <a:off x="2813" y="2409"/>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J</a:t>
              </a:r>
            </a:p>
          </p:txBody>
        </p:sp>
        <p:sp>
          <p:nvSpPr>
            <p:cNvPr id="1118223" name="Oval 15"/>
            <p:cNvSpPr>
              <a:spLocks noChangeArrowheads="1"/>
            </p:cNvSpPr>
            <p:nvPr/>
          </p:nvSpPr>
          <p:spPr bwMode="auto">
            <a:xfrm>
              <a:off x="3169" y="2409"/>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K</a:t>
              </a:r>
            </a:p>
          </p:txBody>
        </p:sp>
        <p:sp>
          <p:nvSpPr>
            <p:cNvPr id="1118224" name="Oval 16"/>
            <p:cNvSpPr>
              <a:spLocks noChangeArrowheads="1"/>
            </p:cNvSpPr>
            <p:nvPr/>
          </p:nvSpPr>
          <p:spPr bwMode="auto">
            <a:xfrm>
              <a:off x="3535" y="2409"/>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L</a:t>
              </a:r>
            </a:p>
          </p:txBody>
        </p:sp>
        <p:sp>
          <p:nvSpPr>
            <p:cNvPr id="1118225" name="Oval 17"/>
            <p:cNvSpPr>
              <a:spLocks noChangeArrowheads="1"/>
            </p:cNvSpPr>
            <p:nvPr/>
          </p:nvSpPr>
          <p:spPr bwMode="auto">
            <a:xfrm>
              <a:off x="3880" y="2409"/>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M</a:t>
              </a:r>
            </a:p>
          </p:txBody>
        </p:sp>
        <p:sp>
          <p:nvSpPr>
            <p:cNvPr id="1118226" name="Line 18"/>
            <p:cNvSpPr>
              <a:spLocks noChangeShapeType="1"/>
            </p:cNvSpPr>
            <p:nvPr/>
          </p:nvSpPr>
          <p:spPr bwMode="auto">
            <a:xfrm>
              <a:off x="2653" y="1196"/>
              <a:ext cx="0" cy="227"/>
            </a:xfrm>
            <a:prstGeom prst="line">
              <a:avLst/>
            </a:prstGeom>
            <a:noFill/>
            <a:ln w="28575">
              <a:solidFill>
                <a:schemeClr val="tx1"/>
              </a:solidFill>
              <a:round/>
              <a:headEnd/>
              <a:tailEnd/>
            </a:ln>
            <a:effectLst/>
          </p:spPr>
          <p:txBody>
            <a:bodyPr anchor="ctr">
              <a:spAutoFit/>
            </a:bodyPr>
            <a:lstStyle/>
            <a:p>
              <a:endParaRPr lang="zh-CN" altLang="en-US"/>
            </a:p>
          </p:txBody>
        </p:sp>
        <p:sp>
          <p:nvSpPr>
            <p:cNvPr id="1118227" name="Line 19"/>
            <p:cNvSpPr>
              <a:spLocks noChangeShapeType="1"/>
            </p:cNvSpPr>
            <p:nvPr/>
          </p:nvSpPr>
          <p:spPr bwMode="auto">
            <a:xfrm>
              <a:off x="2795" y="1139"/>
              <a:ext cx="539" cy="327"/>
            </a:xfrm>
            <a:prstGeom prst="line">
              <a:avLst/>
            </a:prstGeom>
            <a:noFill/>
            <a:ln w="28575">
              <a:solidFill>
                <a:schemeClr val="tx1"/>
              </a:solidFill>
              <a:round/>
              <a:headEnd/>
              <a:tailEnd/>
            </a:ln>
            <a:effectLst/>
          </p:spPr>
          <p:txBody>
            <a:bodyPr anchor="ctr">
              <a:spAutoFit/>
            </a:bodyPr>
            <a:lstStyle/>
            <a:p>
              <a:endParaRPr lang="zh-CN" altLang="en-US"/>
            </a:p>
          </p:txBody>
        </p:sp>
        <p:sp>
          <p:nvSpPr>
            <p:cNvPr id="1118228" name="Line 20"/>
            <p:cNvSpPr>
              <a:spLocks noChangeShapeType="1"/>
            </p:cNvSpPr>
            <p:nvPr/>
          </p:nvSpPr>
          <p:spPr bwMode="auto">
            <a:xfrm flipH="1">
              <a:off x="2143" y="1133"/>
              <a:ext cx="384" cy="347"/>
            </a:xfrm>
            <a:prstGeom prst="line">
              <a:avLst/>
            </a:prstGeom>
            <a:noFill/>
            <a:ln w="28575">
              <a:solidFill>
                <a:schemeClr val="tx1"/>
              </a:solidFill>
              <a:round/>
              <a:headEnd/>
              <a:tailEnd/>
            </a:ln>
            <a:effectLst/>
          </p:spPr>
          <p:txBody>
            <a:bodyPr anchor="ctr">
              <a:spAutoFit/>
            </a:bodyPr>
            <a:lstStyle/>
            <a:p>
              <a:endParaRPr lang="zh-CN" altLang="en-US"/>
            </a:p>
          </p:txBody>
        </p:sp>
        <p:sp>
          <p:nvSpPr>
            <p:cNvPr id="1118229" name="Oval 21"/>
            <p:cNvSpPr>
              <a:spLocks noChangeArrowheads="1"/>
            </p:cNvSpPr>
            <p:nvPr/>
          </p:nvSpPr>
          <p:spPr bwMode="auto">
            <a:xfrm>
              <a:off x="3365" y="2905"/>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N</a:t>
              </a:r>
            </a:p>
          </p:txBody>
        </p:sp>
        <p:sp>
          <p:nvSpPr>
            <p:cNvPr id="1118230" name="Oval 22"/>
            <p:cNvSpPr>
              <a:spLocks noChangeArrowheads="1"/>
            </p:cNvSpPr>
            <p:nvPr/>
          </p:nvSpPr>
          <p:spPr bwMode="auto">
            <a:xfrm>
              <a:off x="3831" y="2905"/>
              <a:ext cx="290" cy="292"/>
            </a:xfrm>
            <a:prstGeom prst="ellipse">
              <a:avLst/>
            </a:prstGeom>
            <a:noFill/>
            <a:ln w="28575">
              <a:solidFill>
                <a:schemeClr val="tx1"/>
              </a:solidFill>
              <a:round/>
              <a:headEnd/>
              <a:tailEnd/>
            </a:ln>
            <a:effectLst/>
          </p:spPr>
          <p:txBody>
            <a:bodyPr wrap="none" anchor="ctr"/>
            <a:lstStyle/>
            <a:p>
              <a:pPr eaLnBrk="1" hangingPunct="1">
                <a:spcBef>
                  <a:spcPct val="0"/>
                </a:spcBef>
                <a:buClrTx/>
                <a:buFontTx/>
                <a:buNone/>
              </a:pPr>
              <a:r>
                <a:rPr lang="en-US" altLang="zh-CN" sz="2800"/>
                <a:t>O</a:t>
              </a:r>
            </a:p>
          </p:txBody>
        </p:sp>
        <p:sp>
          <p:nvSpPr>
            <p:cNvPr id="1118231" name="Line 23"/>
            <p:cNvSpPr>
              <a:spLocks noChangeShapeType="1"/>
            </p:cNvSpPr>
            <p:nvPr/>
          </p:nvSpPr>
          <p:spPr bwMode="auto">
            <a:xfrm>
              <a:off x="2009" y="1723"/>
              <a:ext cx="0" cy="23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8232" name="Line 24"/>
            <p:cNvSpPr>
              <a:spLocks noChangeShapeType="1"/>
            </p:cNvSpPr>
            <p:nvPr/>
          </p:nvSpPr>
          <p:spPr bwMode="auto">
            <a:xfrm flipH="1">
              <a:off x="1620" y="1668"/>
              <a:ext cx="278" cy="278"/>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8233" name="Line 25"/>
            <p:cNvSpPr>
              <a:spLocks noChangeShapeType="1"/>
            </p:cNvSpPr>
            <p:nvPr/>
          </p:nvSpPr>
          <p:spPr bwMode="auto">
            <a:xfrm>
              <a:off x="2131" y="1657"/>
              <a:ext cx="289" cy="289"/>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8234" name="Line 26"/>
            <p:cNvSpPr>
              <a:spLocks noChangeShapeType="1"/>
            </p:cNvSpPr>
            <p:nvPr/>
          </p:nvSpPr>
          <p:spPr bwMode="auto">
            <a:xfrm>
              <a:off x="2001" y="2217"/>
              <a:ext cx="0" cy="226"/>
            </a:xfrm>
            <a:prstGeom prst="line">
              <a:avLst/>
            </a:prstGeom>
            <a:noFill/>
            <a:ln w="28575">
              <a:solidFill>
                <a:schemeClr val="tx1"/>
              </a:solidFill>
              <a:round/>
              <a:headEnd/>
              <a:tailEnd/>
            </a:ln>
            <a:effectLst/>
          </p:spPr>
          <p:txBody>
            <a:bodyPr anchor="ctr">
              <a:spAutoFit/>
            </a:bodyPr>
            <a:lstStyle/>
            <a:p>
              <a:endParaRPr lang="zh-CN" altLang="en-US"/>
            </a:p>
          </p:txBody>
        </p:sp>
        <p:sp>
          <p:nvSpPr>
            <p:cNvPr id="1118235" name="Line 27"/>
            <p:cNvSpPr>
              <a:spLocks noChangeShapeType="1"/>
            </p:cNvSpPr>
            <p:nvPr/>
          </p:nvSpPr>
          <p:spPr bwMode="auto">
            <a:xfrm>
              <a:off x="3465" y="1712"/>
              <a:ext cx="0" cy="245"/>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8236" name="Line 28"/>
            <p:cNvSpPr>
              <a:spLocks noChangeShapeType="1"/>
            </p:cNvSpPr>
            <p:nvPr/>
          </p:nvSpPr>
          <p:spPr bwMode="auto">
            <a:xfrm flipH="1">
              <a:off x="3332" y="2234"/>
              <a:ext cx="88" cy="178"/>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8237" name="Line 29"/>
            <p:cNvSpPr>
              <a:spLocks noChangeShapeType="1"/>
            </p:cNvSpPr>
            <p:nvPr/>
          </p:nvSpPr>
          <p:spPr bwMode="auto">
            <a:xfrm flipH="1">
              <a:off x="3043" y="2160"/>
              <a:ext cx="289" cy="289"/>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8238" name="Line 30"/>
            <p:cNvSpPr>
              <a:spLocks noChangeShapeType="1"/>
            </p:cNvSpPr>
            <p:nvPr/>
          </p:nvSpPr>
          <p:spPr bwMode="auto">
            <a:xfrm>
              <a:off x="3554" y="2212"/>
              <a:ext cx="111" cy="211"/>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8239" name="Line 31"/>
            <p:cNvSpPr>
              <a:spLocks noChangeShapeType="1"/>
            </p:cNvSpPr>
            <p:nvPr/>
          </p:nvSpPr>
          <p:spPr bwMode="auto">
            <a:xfrm>
              <a:off x="3598" y="2123"/>
              <a:ext cx="388" cy="292"/>
            </a:xfrm>
            <a:prstGeom prst="line">
              <a:avLst/>
            </a:prstGeom>
            <a:noFill/>
            <a:ln w="28575">
              <a:solidFill>
                <a:schemeClr val="tx1"/>
              </a:solidFill>
              <a:round/>
              <a:headEnd/>
              <a:tailEnd/>
            </a:ln>
            <a:effectLst/>
          </p:spPr>
          <p:txBody>
            <a:bodyPr anchor="ctr">
              <a:spAutoFit/>
            </a:bodyPr>
            <a:lstStyle/>
            <a:p>
              <a:endParaRPr lang="zh-CN" altLang="en-US"/>
            </a:p>
          </p:txBody>
        </p:sp>
        <p:sp>
          <p:nvSpPr>
            <p:cNvPr id="1118240" name="Line 32"/>
            <p:cNvSpPr>
              <a:spLocks noChangeShapeType="1"/>
            </p:cNvSpPr>
            <p:nvPr/>
          </p:nvSpPr>
          <p:spPr bwMode="auto">
            <a:xfrm flipH="1">
              <a:off x="3520" y="2701"/>
              <a:ext cx="123" cy="200"/>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1118241" name="Line 33"/>
            <p:cNvSpPr>
              <a:spLocks noChangeShapeType="1"/>
            </p:cNvSpPr>
            <p:nvPr/>
          </p:nvSpPr>
          <p:spPr bwMode="auto">
            <a:xfrm>
              <a:off x="3732" y="2690"/>
              <a:ext cx="177" cy="244"/>
            </a:xfrm>
            <a:prstGeom prst="line">
              <a:avLst/>
            </a:prstGeom>
            <a:noFill/>
            <a:ln w="28575">
              <a:solidFill>
                <a:schemeClr val="tx1"/>
              </a:solidFill>
              <a:round/>
              <a:headEnd/>
              <a:tailEnd/>
            </a:ln>
            <a:effectLst/>
          </p:spPr>
          <p:txBody>
            <a:bodyPr wrap="none" anchor="ctr">
              <a:spAutoFit/>
            </a:bodyPr>
            <a:lstStyle/>
            <a:p>
              <a:endParaRPr lang="zh-CN" altLang="en-US"/>
            </a:p>
          </p:txBody>
        </p:sp>
      </p:grpSp>
      <p:sp>
        <p:nvSpPr>
          <p:cNvPr id="1118242" name="Text Box 34"/>
          <p:cNvSpPr txBox="1">
            <a:spLocks noChangeArrowheads="1"/>
          </p:cNvSpPr>
          <p:nvPr/>
        </p:nvSpPr>
        <p:spPr bwMode="auto">
          <a:xfrm>
            <a:off x="1154113" y="5118100"/>
            <a:ext cx="2173287"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zh-CN" altLang="en-US" sz="2800"/>
              <a:t>先序遍历：</a:t>
            </a:r>
          </a:p>
        </p:txBody>
      </p:sp>
      <p:sp>
        <p:nvSpPr>
          <p:cNvPr id="1118243" name="Text Box 35"/>
          <p:cNvSpPr txBox="1">
            <a:spLocks noChangeArrowheads="1"/>
          </p:cNvSpPr>
          <p:nvPr/>
        </p:nvSpPr>
        <p:spPr bwMode="auto">
          <a:xfrm>
            <a:off x="1168400" y="5567363"/>
            <a:ext cx="2189163" cy="519112"/>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zh-CN" altLang="en-US" sz="2800"/>
              <a:t>后序遍历：</a:t>
            </a:r>
          </a:p>
        </p:txBody>
      </p:sp>
      <p:sp>
        <p:nvSpPr>
          <p:cNvPr id="1118244" name="Text Box 36"/>
          <p:cNvSpPr txBox="1">
            <a:spLocks noChangeArrowheads="1"/>
          </p:cNvSpPr>
          <p:nvPr/>
        </p:nvSpPr>
        <p:spPr bwMode="auto">
          <a:xfrm>
            <a:off x="1181100" y="6054725"/>
            <a:ext cx="2114550"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zh-CN" altLang="en-US" sz="2800"/>
              <a:t>层次遍历：</a:t>
            </a:r>
          </a:p>
        </p:txBody>
      </p:sp>
      <p:sp>
        <p:nvSpPr>
          <p:cNvPr id="1118245" name="Text Box 37"/>
          <p:cNvSpPr txBox="1">
            <a:spLocks noChangeArrowheads="1"/>
          </p:cNvSpPr>
          <p:nvPr/>
        </p:nvSpPr>
        <p:spPr bwMode="auto">
          <a:xfrm>
            <a:off x="2967038" y="513873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A</a:t>
            </a:r>
          </a:p>
        </p:txBody>
      </p:sp>
      <p:sp>
        <p:nvSpPr>
          <p:cNvPr id="1118246" name="Text Box 38"/>
          <p:cNvSpPr txBox="1">
            <a:spLocks noChangeArrowheads="1"/>
          </p:cNvSpPr>
          <p:nvPr/>
        </p:nvSpPr>
        <p:spPr bwMode="auto">
          <a:xfrm>
            <a:off x="3276600" y="5138738"/>
            <a:ext cx="420688"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B</a:t>
            </a:r>
          </a:p>
        </p:txBody>
      </p:sp>
      <p:sp>
        <p:nvSpPr>
          <p:cNvPr id="1118247" name="Text Box 39"/>
          <p:cNvSpPr txBox="1">
            <a:spLocks noChangeArrowheads="1"/>
          </p:cNvSpPr>
          <p:nvPr/>
        </p:nvSpPr>
        <p:spPr bwMode="auto">
          <a:xfrm>
            <a:off x="3581400" y="5138738"/>
            <a:ext cx="420688"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E</a:t>
            </a:r>
          </a:p>
        </p:txBody>
      </p:sp>
      <p:sp>
        <p:nvSpPr>
          <p:cNvPr id="1118248" name="Text Box 40"/>
          <p:cNvSpPr txBox="1">
            <a:spLocks noChangeArrowheads="1"/>
          </p:cNvSpPr>
          <p:nvPr/>
        </p:nvSpPr>
        <p:spPr bwMode="auto">
          <a:xfrm>
            <a:off x="3897313" y="5138738"/>
            <a:ext cx="401637"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F</a:t>
            </a:r>
          </a:p>
        </p:txBody>
      </p:sp>
      <p:sp>
        <p:nvSpPr>
          <p:cNvPr id="1118249" name="Text Box 41"/>
          <p:cNvSpPr txBox="1">
            <a:spLocks noChangeArrowheads="1"/>
          </p:cNvSpPr>
          <p:nvPr/>
        </p:nvSpPr>
        <p:spPr bwMode="auto">
          <a:xfrm>
            <a:off x="4211638" y="5138738"/>
            <a:ext cx="322262"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I</a:t>
            </a:r>
          </a:p>
        </p:txBody>
      </p:sp>
      <p:sp>
        <p:nvSpPr>
          <p:cNvPr id="1118250" name="Text Box 42"/>
          <p:cNvSpPr txBox="1">
            <a:spLocks noChangeArrowheads="1"/>
          </p:cNvSpPr>
          <p:nvPr/>
        </p:nvSpPr>
        <p:spPr bwMode="auto">
          <a:xfrm>
            <a:off x="4470400" y="513873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G</a:t>
            </a:r>
          </a:p>
        </p:txBody>
      </p:sp>
      <p:sp>
        <p:nvSpPr>
          <p:cNvPr id="1118251" name="Text Box 43"/>
          <p:cNvSpPr txBox="1">
            <a:spLocks noChangeArrowheads="1"/>
          </p:cNvSpPr>
          <p:nvPr/>
        </p:nvSpPr>
        <p:spPr bwMode="auto">
          <a:xfrm>
            <a:off x="4797425" y="513873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C</a:t>
            </a:r>
          </a:p>
        </p:txBody>
      </p:sp>
      <p:sp>
        <p:nvSpPr>
          <p:cNvPr id="1118252" name="Text Box 44"/>
          <p:cNvSpPr txBox="1">
            <a:spLocks noChangeArrowheads="1"/>
          </p:cNvSpPr>
          <p:nvPr/>
        </p:nvSpPr>
        <p:spPr bwMode="auto">
          <a:xfrm>
            <a:off x="5056188" y="513873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D</a:t>
            </a:r>
          </a:p>
        </p:txBody>
      </p:sp>
      <p:sp>
        <p:nvSpPr>
          <p:cNvPr id="1118253" name="Text Box 45"/>
          <p:cNvSpPr txBox="1">
            <a:spLocks noChangeArrowheads="1"/>
          </p:cNvSpPr>
          <p:nvPr/>
        </p:nvSpPr>
        <p:spPr bwMode="auto">
          <a:xfrm>
            <a:off x="5372100" y="513873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H</a:t>
            </a:r>
          </a:p>
        </p:txBody>
      </p:sp>
      <p:sp>
        <p:nvSpPr>
          <p:cNvPr id="1118254" name="Text Box 46"/>
          <p:cNvSpPr txBox="1">
            <a:spLocks noChangeArrowheads="1"/>
          </p:cNvSpPr>
          <p:nvPr/>
        </p:nvSpPr>
        <p:spPr bwMode="auto">
          <a:xfrm>
            <a:off x="5695950" y="5138738"/>
            <a:ext cx="361950"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J</a:t>
            </a:r>
          </a:p>
        </p:txBody>
      </p:sp>
      <p:sp>
        <p:nvSpPr>
          <p:cNvPr id="1118255" name="Text Box 47"/>
          <p:cNvSpPr txBox="1">
            <a:spLocks noChangeArrowheads="1"/>
          </p:cNvSpPr>
          <p:nvPr/>
        </p:nvSpPr>
        <p:spPr bwMode="auto">
          <a:xfrm>
            <a:off x="5945188" y="513873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K</a:t>
            </a:r>
          </a:p>
        </p:txBody>
      </p:sp>
      <p:sp>
        <p:nvSpPr>
          <p:cNvPr id="1118256" name="Text Box 48"/>
          <p:cNvSpPr txBox="1">
            <a:spLocks noChangeArrowheads="1"/>
          </p:cNvSpPr>
          <p:nvPr/>
        </p:nvSpPr>
        <p:spPr bwMode="auto">
          <a:xfrm>
            <a:off x="6294438" y="5138738"/>
            <a:ext cx="420687"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L</a:t>
            </a:r>
          </a:p>
        </p:txBody>
      </p:sp>
      <p:sp>
        <p:nvSpPr>
          <p:cNvPr id="1118257" name="Text Box 49"/>
          <p:cNvSpPr txBox="1">
            <a:spLocks noChangeArrowheads="1"/>
          </p:cNvSpPr>
          <p:nvPr/>
        </p:nvSpPr>
        <p:spPr bwMode="auto">
          <a:xfrm>
            <a:off x="6553200" y="513873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N</a:t>
            </a:r>
          </a:p>
        </p:txBody>
      </p:sp>
      <p:sp>
        <p:nvSpPr>
          <p:cNvPr id="1118258" name="Text Box 50"/>
          <p:cNvSpPr txBox="1">
            <a:spLocks noChangeArrowheads="1"/>
          </p:cNvSpPr>
          <p:nvPr/>
        </p:nvSpPr>
        <p:spPr bwMode="auto">
          <a:xfrm>
            <a:off x="6811963" y="513873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O</a:t>
            </a:r>
          </a:p>
        </p:txBody>
      </p:sp>
      <p:sp>
        <p:nvSpPr>
          <p:cNvPr id="1118259" name="Text Box 51"/>
          <p:cNvSpPr txBox="1">
            <a:spLocks noChangeArrowheads="1"/>
          </p:cNvSpPr>
          <p:nvPr/>
        </p:nvSpPr>
        <p:spPr bwMode="auto">
          <a:xfrm>
            <a:off x="7113588" y="5138738"/>
            <a:ext cx="519112"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FFFF00"/>
                </a:solidFill>
              </a:rPr>
              <a:t>M</a:t>
            </a:r>
          </a:p>
        </p:txBody>
      </p:sp>
      <p:sp>
        <p:nvSpPr>
          <p:cNvPr id="1118260" name="Text Box 52"/>
          <p:cNvSpPr txBox="1">
            <a:spLocks noChangeArrowheads="1"/>
          </p:cNvSpPr>
          <p:nvPr/>
        </p:nvSpPr>
        <p:spPr bwMode="auto">
          <a:xfrm>
            <a:off x="2951163" y="5634038"/>
            <a:ext cx="420687"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E</a:t>
            </a:r>
          </a:p>
        </p:txBody>
      </p:sp>
      <p:sp>
        <p:nvSpPr>
          <p:cNvPr id="1118261" name="Text Box 53"/>
          <p:cNvSpPr txBox="1">
            <a:spLocks noChangeArrowheads="1"/>
          </p:cNvSpPr>
          <p:nvPr/>
        </p:nvSpPr>
        <p:spPr bwMode="auto">
          <a:xfrm>
            <a:off x="3284538" y="5634038"/>
            <a:ext cx="322262"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I</a:t>
            </a:r>
          </a:p>
        </p:txBody>
      </p:sp>
      <p:sp>
        <p:nvSpPr>
          <p:cNvPr id="1118262" name="Text Box 54"/>
          <p:cNvSpPr txBox="1">
            <a:spLocks noChangeArrowheads="1"/>
          </p:cNvSpPr>
          <p:nvPr/>
        </p:nvSpPr>
        <p:spPr bwMode="auto">
          <a:xfrm>
            <a:off x="3536950" y="5634038"/>
            <a:ext cx="401638"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F</a:t>
            </a:r>
          </a:p>
        </p:txBody>
      </p:sp>
      <p:sp>
        <p:nvSpPr>
          <p:cNvPr id="1118263" name="Text Box 55"/>
          <p:cNvSpPr txBox="1">
            <a:spLocks noChangeArrowheads="1"/>
          </p:cNvSpPr>
          <p:nvPr/>
        </p:nvSpPr>
        <p:spPr bwMode="auto">
          <a:xfrm>
            <a:off x="3795713" y="563403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G</a:t>
            </a:r>
          </a:p>
        </p:txBody>
      </p:sp>
      <p:sp>
        <p:nvSpPr>
          <p:cNvPr id="1118264" name="Text Box 56"/>
          <p:cNvSpPr txBox="1">
            <a:spLocks noChangeArrowheads="1"/>
          </p:cNvSpPr>
          <p:nvPr/>
        </p:nvSpPr>
        <p:spPr bwMode="auto">
          <a:xfrm>
            <a:off x="4090988" y="5634038"/>
            <a:ext cx="420687"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B</a:t>
            </a:r>
          </a:p>
        </p:txBody>
      </p:sp>
      <p:sp>
        <p:nvSpPr>
          <p:cNvPr id="1118265" name="Text Box 57"/>
          <p:cNvSpPr txBox="1">
            <a:spLocks noChangeArrowheads="1"/>
          </p:cNvSpPr>
          <p:nvPr/>
        </p:nvSpPr>
        <p:spPr bwMode="auto">
          <a:xfrm>
            <a:off x="4413250" y="563403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C</a:t>
            </a:r>
          </a:p>
        </p:txBody>
      </p:sp>
      <p:sp>
        <p:nvSpPr>
          <p:cNvPr id="1118266" name="Text Box 58"/>
          <p:cNvSpPr txBox="1">
            <a:spLocks noChangeArrowheads="1"/>
          </p:cNvSpPr>
          <p:nvPr/>
        </p:nvSpPr>
        <p:spPr bwMode="auto">
          <a:xfrm>
            <a:off x="4691063" y="5634038"/>
            <a:ext cx="361950"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J</a:t>
            </a:r>
          </a:p>
        </p:txBody>
      </p:sp>
      <p:sp>
        <p:nvSpPr>
          <p:cNvPr id="1118267" name="Text Box 59"/>
          <p:cNvSpPr txBox="1">
            <a:spLocks noChangeArrowheads="1"/>
          </p:cNvSpPr>
          <p:nvPr/>
        </p:nvSpPr>
        <p:spPr bwMode="auto">
          <a:xfrm>
            <a:off x="4929188" y="563403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K</a:t>
            </a:r>
          </a:p>
        </p:txBody>
      </p:sp>
      <p:sp>
        <p:nvSpPr>
          <p:cNvPr id="1118268" name="Text Box 60"/>
          <p:cNvSpPr txBox="1">
            <a:spLocks noChangeArrowheads="1"/>
          </p:cNvSpPr>
          <p:nvPr/>
        </p:nvSpPr>
        <p:spPr bwMode="auto">
          <a:xfrm>
            <a:off x="5300663" y="563403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N</a:t>
            </a:r>
          </a:p>
        </p:txBody>
      </p:sp>
      <p:sp>
        <p:nvSpPr>
          <p:cNvPr id="1118269" name="Text Box 61"/>
          <p:cNvSpPr txBox="1">
            <a:spLocks noChangeArrowheads="1"/>
          </p:cNvSpPr>
          <p:nvPr/>
        </p:nvSpPr>
        <p:spPr bwMode="auto">
          <a:xfrm>
            <a:off x="5610225" y="563403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O</a:t>
            </a:r>
          </a:p>
        </p:txBody>
      </p:sp>
      <p:sp>
        <p:nvSpPr>
          <p:cNvPr id="1118270" name="Text Box 62"/>
          <p:cNvSpPr txBox="1">
            <a:spLocks noChangeArrowheads="1"/>
          </p:cNvSpPr>
          <p:nvPr/>
        </p:nvSpPr>
        <p:spPr bwMode="auto">
          <a:xfrm>
            <a:off x="5905500" y="5634038"/>
            <a:ext cx="420688"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L</a:t>
            </a:r>
          </a:p>
        </p:txBody>
      </p:sp>
      <p:sp>
        <p:nvSpPr>
          <p:cNvPr id="1118271" name="Text Box 63"/>
          <p:cNvSpPr txBox="1">
            <a:spLocks noChangeArrowheads="1"/>
          </p:cNvSpPr>
          <p:nvPr/>
        </p:nvSpPr>
        <p:spPr bwMode="auto">
          <a:xfrm>
            <a:off x="6165850" y="5634038"/>
            <a:ext cx="519113"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M</a:t>
            </a:r>
          </a:p>
        </p:txBody>
      </p:sp>
      <p:sp>
        <p:nvSpPr>
          <p:cNvPr id="1118272" name="Text Box 64"/>
          <p:cNvSpPr txBox="1">
            <a:spLocks noChangeArrowheads="1"/>
          </p:cNvSpPr>
          <p:nvPr/>
        </p:nvSpPr>
        <p:spPr bwMode="auto">
          <a:xfrm>
            <a:off x="6602413" y="563403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H</a:t>
            </a:r>
          </a:p>
        </p:txBody>
      </p:sp>
      <p:sp>
        <p:nvSpPr>
          <p:cNvPr id="1118273" name="Text Box 65"/>
          <p:cNvSpPr txBox="1">
            <a:spLocks noChangeArrowheads="1"/>
          </p:cNvSpPr>
          <p:nvPr/>
        </p:nvSpPr>
        <p:spPr bwMode="auto">
          <a:xfrm>
            <a:off x="6897688" y="563403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D</a:t>
            </a:r>
          </a:p>
        </p:txBody>
      </p:sp>
      <p:sp>
        <p:nvSpPr>
          <p:cNvPr id="1118274" name="Text Box 66"/>
          <p:cNvSpPr txBox="1">
            <a:spLocks noChangeArrowheads="1"/>
          </p:cNvSpPr>
          <p:nvPr/>
        </p:nvSpPr>
        <p:spPr bwMode="auto">
          <a:xfrm>
            <a:off x="7191375" y="563403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00FFFF"/>
                </a:solidFill>
              </a:rPr>
              <a:t>A</a:t>
            </a:r>
          </a:p>
        </p:txBody>
      </p:sp>
      <p:sp>
        <p:nvSpPr>
          <p:cNvPr id="1118275" name="Text Box 67"/>
          <p:cNvSpPr txBox="1">
            <a:spLocks noChangeArrowheads="1"/>
          </p:cNvSpPr>
          <p:nvPr/>
        </p:nvSpPr>
        <p:spPr bwMode="auto">
          <a:xfrm>
            <a:off x="2965450" y="608488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A</a:t>
            </a:r>
          </a:p>
        </p:txBody>
      </p:sp>
      <p:sp>
        <p:nvSpPr>
          <p:cNvPr id="1118276" name="Text Box 68"/>
          <p:cNvSpPr txBox="1">
            <a:spLocks noChangeArrowheads="1"/>
          </p:cNvSpPr>
          <p:nvPr/>
        </p:nvSpPr>
        <p:spPr bwMode="auto">
          <a:xfrm>
            <a:off x="3287713" y="6084888"/>
            <a:ext cx="420687"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B</a:t>
            </a:r>
          </a:p>
        </p:txBody>
      </p:sp>
      <p:sp>
        <p:nvSpPr>
          <p:cNvPr id="1118277" name="Text Box 69"/>
          <p:cNvSpPr txBox="1">
            <a:spLocks noChangeArrowheads="1"/>
          </p:cNvSpPr>
          <p:nvPr/>
        </p:nvSpPr>
        <p:spPr bwMode="auto">
          <a:xfrm>
            <a:off x="3559175" y="608488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C</a:t>
            </a:r>
          </a:p>
        </p:txBody>
      </p:sp>
      <p:sp>
        <p:nvSpPr>
          <p:cNvPr id="1118278" name="Text Box 70"/>
          <p:cNvSpPr txBox="1">
            <a:spLocks noChangeArrowheads="1"/>
          </p:cNvSpPr>
          <p:nvPr/>
        </p:nvSpPr>
        <p:spPr bwMode="auto">
          <a:xfrm>
            <a:off x="3830638" y="608488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D</a:t>
            </a:r>
          </a:p>
        </p:txBody>
      </p:sp>
      <p:sp>
        <p:nvSpPr>
          <p:cNvPr id="1118279" name="Text Box 71"/>
          <p:cNvSpPr txBox="1">
            <a:spLocks noChangeArrowheads="1"/>
          </p:cNvSpPr>
          <p:nvPr/>
        </p:nvSpPr>
        <p:spPr bwMode="auto">
          <a:xfrm>
            <a:off x="4102100" y="6084888"/>
            <a:ext cx="420688"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E</a:t>
            </a:r>
          </a:p>
        </p:txBody>
      </p:sp>
      <p:sp>
        <p:nvSpPr>
          <p:cNvPr id="1118280" name="Text Box 72"/>
          <p:cNvSpPr txBox="1">
            <a:spLocks noChangeArrowheads="1"/>
          </p:cNvSpPr>
          <p:nvPr/>
        </p:nvSpPr>
        <p:spPr bwMode="auto">
          <a:xfrm>
            <a:off x="4406900" y="6084888"/>
            <a:ext cx="401638"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F</a:t>
            </a:r>
          </a:p>
        </p:txBody>
      </p:sp>
      <p:sp>
        <p:nvSpPr>
          <p:cNvPr id="1118281" name="Text Box 73"/>
          <p:cNvSpPr txBox="1">
            <a:spLocks noChangeArrowheads="1"/>
          </p:cNvSpPr>
          <p:nvPr/>
        </p:nvSpPr>
        <p:spPr bwMode="auto">
          <a:xfrm>
            <a:off x="4687888" y="608488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G</a:t>
            </a:r>
          </a:p>
        </p:txBody>
      </p:sp>
      <p:sp>
        <p:nvSpPr>
          <p:cNvPr id="1118282" name="Text Box 74"/>
          <p:cNvSpPr txBox="1">
            <a:spLocks noChangeArrowheads="1"/>
          </p:cNvSpPr>
          <p:nvPr/>
        </p:nvSpPr>
        <p:spPr bwMode="auto">
          <a:xfrm>
            <a:off x="5021263" y="608488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H</a:t>
            </a:r>
          </a:p>
        </p:txBody>
      </p:sp>
      <p:sp>
        <p:nvSpPr>
          <p:cNvPr id="1118283" name="Text Box 75"/>
          <p:cNvSpPr txBox="1">
            <a:spLocks noChangeArrowheads="1"/>
          </p:cNvSpPr>
          <p:nvPr/>
        </p:nvSpPr>
        <p:spPr bwMode="auto">
          <a:xfrm>
            <a:off x="5356225" y="6084888"/>
            <a:ext cx="322263"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I</a:t>
            </a:r>
          </a:p>
        </p:txBody>
      </p:sp>
      <p:sp>
        <p:nvSpPr>
          <p:cNvPr id="1118284" name="Text Box 76"/>
          <p:cNvSpPr txBox="1">
            <a:spLocks noChangeArrowheads="1"/>
          </p:cNvSpPr>
          <p:nvPr/>
        </p:nvSpPr>
        <p:spPr bwMode="auto">
          <a:xfrm>
            <a:off x="5592763" y="6084888"/>
            <a:ext cx="361950"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J</a:t>
            </a:r>
          </a:p>
        </p:txBody>
      </p:sp>
      <p:sp>
        <p:nvSpPr>
          <p:cNvPr id="1118285" name="Text Box 77"/>
          <p:cNvSpPr txBox="1">
            <a:spLocks noChangeArrowheads="1"/>
          </p:cNvSpPr>
          <p:nvPr/>
        </p:nvSpPr>
        <p:spPr bwMode="auto">
          <a:xfrm>
            <a:off x="5862638" y="608488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K</a:t>
            </a:r>
          </a:p>
        </p:txBody>
      </p:sp>
      <p:sp>
        <p:nvSpPr>
          <p:cNvPr id="1118286" name="Text Box 78"/>
          <p:cNvSpPr txBox="1">
            <a:spLocks noChangeArrowheads="1"/>
          </p:cNvSpPr>
          <p:nvPr/>
        </p:nvSpPr>
        <p:spPr bwMode="auto">
          <a:xfrm>
            <a:off x="6221413" y="6084888"/>
            <a:ext cx="420687"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L</a:t>
            </a:r>
          </a:p>
        </p:txBody>
      </p:sp>
      <p:sp>
        <p:nvSpPr>
          <p:cNvPr id="1118287" name="Text Box 79"/>
          <p:cNvSpPr txBox="1">
            <a:spLocks noChangeArrowheads="1"/>
          </p:cNvSpPr>
          <p:nvPr/>
        </p:nvSpPr>
        <p:spPr bwMode="auto">
          <a:xfrm>
            <a:off x="6496050" y="6084888"/>
            <a:ext cx="519113"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M</a:t>
            </a:r>
          </a:p>
        </p:txBody>
      </p:sp>
      <p:sp>
        <p:nvSpPr>
          <p:cNvPr id="1118288" name="Text Box 80"/>
          <p:cNvSpPr txBox="1">
            <a:spLocks noChangeArrowheads="1"/>
          </p:cNvSpPr>
          <p:nvPr/>
        </p:nvSpPr>
        <p:spPr bwMode="auto">
          <a:xfrm>
            <a:off x="6902450" y="6084888"/>
            <a:ext cx="44132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N</a:t>
            </a:r>
          </a:p>
        </p:txBody>
      </p:sp>
      <p:sp>
        <p:nvSpPr>
          <p:cNvPr id="1118289" name="Text Box 81"/>
          <p:cNvSpPr txBox="1">
            <a:spLocks noChangeArrowheads="1"/>
          </p:cNvSpPr>
          <p:nvPr/>
        </p:nvSpPr>
        <p:spPr bwMode="auto">
          <a:xfrm>
            <a:off x="7172325" y="6084888"/>
            <a:ext cx="460375" cy="519112"/>
          </a:xfrm>
          <a:prstGeom prst="rect">
            <a:avLst/>
          </a:prstGeom>
          <a:noFill/>
          <a:ln w="9525">
            <a:noFill/>
            <a:miter lim="800000"/>
            <a:headEnd/>
            <a:tailEnd/>
          </a:ln>
          <a:effectLst/>
        </p:spPr>
        <p:txBody>
          <a:bodyPr wrap="none">
            <a:spAutoFit/>
          </a:bodyPr>
          <a:lstStyle/>
          <a:p>
            <a:pPr algn="l" eaLnBrk="1" hangingPunct="1">
              <a:spcBef>
                <a:spcPct val="0"/>
              </a:spcBef>
              <a:buClrTx/>
              <a:buFontTx/>
              <a:buNone/>
            </a:pPr>
            <a:r>
              <a:rPr lang="en-US" altLang="zh-CN" sz="2800">
                <a:solidFill>
                  <a:srgbClr val="66FF33"/>
                </a:solidFill>
              </a:rPr>
              <a:t>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lt">
                                    <p:tmPct val="100000"/>
                                  </p:iterate>
                                  <p:childTnLst>
                                    <p:set>
                                      <p:cBhvr>
                                        <p:cTn id="6" dur="1" fill="hold">
                                          <p:stCondLst>
                                            <p:cond delay="0"/>
                                          </p:stCondLst>
                                        </p:cTn>
                                        <p:tgtEl>
                                          <p:spTgt spid="1118242">
                                            <p:txEl>
                                              <p:pRg st="0" end="0"/>
                                            </p:txEl>
                                          </p:spTgt>
                                        </p:tgtEl>
                                        <p:attrNameLst>
                                          <p:attrName>style.visibility</p:attrName>
                                        </p:attrNameLst>
                                      </p:cBhvr>
                                      <p:to>
                                        <p:strVal val="visible"/>
                                      </p:to>
                                    </p:set>
                                    <p:anim calcmode="lin" valueType="num">
                                      <p:cBhvr additive="base">
                                        <p:cTn id="7" dur="75" fill="hold"/>
                                        <p:tgtEl>
                                          <p:spTgt spid="1118242">
                                            <p:txEl>
                                              <p:pRg st="0" end="0"/>
                                            </p:txEl>
                                          </p:spTgt>
                                        </p:tgtEl>
                                        <p:attrNameLst>
                                          <p:attrName>ppt_x</p:attrName>
                                        </p:attrNameLst>
                                      </p:cBhvr>
                                      <p:tavLst>
                                        <p:tav tm="0">
                                          <p:val>
                                            <p:strVal val="#ppt_x"/>
                                          </p:val>
                                        </p:tav>
                                        <p:tav tm="100000">
                                          <p:val>
                                            <p:strVal val="#ppt_x"/>
                                          </p:val>
                                        </p:tav>
                                      </p:tavLst>
                                    </p:anim>
                                    <p:anim calcmode="lin" valueType="num">
                                      <p:cBhvr additive="base">
                                        <p:cTn id="8" dur="75" fill="hold"/>
                                        <p:tgtEl>
                                          <p:spTgt spid="111824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18245">
                                            <p:txEl>
                                              <p:pRg st="0" end="0"/>
                                            </p:txEl>
                                          </p:spTgt>
                                        </p:tgtEl>
                                        <p:attrNameLst>
                                          <p:attrName>style.visibility</p:attrName>
                                        </p:attrNameLst>
                                      </p:cBhvr>
                                      <p:to>
                                        <p:strVal val="visible"/>
                                      </p:to>
                                    </p:set>
                                    <p:animEffect transition="in" filter="box(out)">
                                      <p:cBhvr>
                                        <p:cTn id="13" dur="500"/>
                                        <p:tgtEl>
                                          <p:spTgt spid="111824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18246">
                                            <p:txEl>
                                              <p:pRg st="0" end="0"/>
                                            </p:txEl>
                                          </p:spTgt>
                                        </p:tgtEl>
                                        <p:attrNameLst>
                                          <p:attrName>style.visibility</p:attrName>
                                        </p:attrNameLst>
                                      </p:cBhvr>
                                      <p:to>
                                        <p:strVal val="visible"/>
                                      </p:to>
                                    </p:set>
                                    <p:animEffect transition="in" filter="box(out)">
                                      <p:cBhvr>
                                        <p:cTn id="18" dur="500"/>
                                        <p:tgtEl>
                                          <p:spTgt spid="111824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18247">
                                            <p:txEl>
                                              <p:pRg st="0" end="0"/>
                                            </p:txEl>
                                          </p:spTgt>
                                        </p:tgtEl>
                                        <p:attrNameLst>
                                          <p:attrName>style.visibility</p:attrName>
                                        </p:attrNameLst>
                                      </p:cBhvr>
                                      <p:to>
                                        <p:strVal val="visible"/>
                                      </p:to>
                                    </p:set>
                                    <p:animEffect transition="in" filter="box(out)">
                                      <p:cBhvr>
                                        <p:cTn id="23" dur="500"/>
                                        <p:tgtEl>
                                          <p:spTgt spid="111824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18248">
                                            <p:txEl>
                                              <p:pRg st="0" end="0"/>
                                            </p:txEl>
                                          </p:spTgt>
                                        </p:tgtEl>
                                        <p:attrNameLst>
                                          <p:attrName>style.visibility</p:attrName>
                                        </p:attrNameLst>
                                      </p:cBhvr>
                                      <p:to>
                                        <p:strVal val="visible"/>
                                      </p:to>
                                    </p:set>
                                    <p:animEffect transition="in" filter="box(out)">
                                      <p:cBhvr>
                                        <p:cTn id="28" dur="500"/>
                                        <p:tgtEl>
                                          <p:spTgt spid="111824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118249">
                                            <p:txEl>
                                              <p:pRg st="0" end="0"/>
                                            </p:txEl>
                                          </p:spTgt>
                                        </p:tgtEl>
                                        <p:attrNameLst>
                                          <p:attrName>style.visibility</p:attrName>
                                        </p:attrNameLst>
                                      </p:cBhvr>
                                      <p:to>
                                        <p:strVal val="visible"/>
                                      </p:to>
                                    </p:set>
                                    <p:animEffect transition="in" filter="box(out)">
                                      <p:cBhvr>
                                        <p:cTn id="33" dur="500"/>
                                        <p:tgtEl>
                                          <p:spTgt spid="111824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18250">
                                            <p:txEl>
                                              <p:pRg st="0" end="0"/>
                                            </p:txEl>
                                          </p:spTgt>
                                        </p:tgtEl>
                                        <p:attrNameLst>
                                          <p:attrName>style.visibility</p:attrName>
                                        </p:attrNameLst>
                                      </p:cBhvr>
                                      <p:to>
                                        <p:strVal val="visible"/>
                                      </p:to>
                                    </p:set>
                                    <p:animEffect transition="in" filter="box(out)">
                                      <p:cBhvr>
                                        <p:cTn id="38" dur="500"/>
                                        <p:tgtEl>
                                          <p:spTgt spid="111825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118251">
                                            <p:txEl>
                                              <p:pRg st="0" end="0"/>
                                            </p:txEl>
                                          </p:spTgt>
                                        </p:tgtEl>
                                        <p:attrNameLst>
                                          <p:attrName>style.visibility</p:attrName>
                                        </p:attrNameLst>
                                      </p:cBhvr>
                                      <p:to>
                                        <p:strVal val="visible"/>
                                      </p:to>
                                    </p:set>
                                    <p:animEffect transition="in" filter="box(out)">
                                      <p:cBhvr>
                                        <p:cTn id="43" dur="500"/>
                                        <p:tgtEl>
                                          <p:spTgt spid="111825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118252">
                                            <p:txEl>
                                              <p:pRg st="0" end="0"/>
                                            </p:txEl>
                                          </p:spTgt>
                                        </p:tgtEl>
                                        <p:attrNameLst>
                                          <p:attrName>style.visibility</p:attrName>
                                        </p:attrNameLst>
                                      </p:cBhvr>
                                      <p:to>
                                        <p:strVal val="visible"/>
                                      </p:to>
                                    </p:set>
                                    <p:animEffect transition="in" filter="box(out)">
                                      <p:cBhvr>
                                        <p:cTn id="48" dur="500"/>
                                        <p:tgtEl>
                                          <p:spTgt spid="1118252">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118253">
                                            <p:txEl>
                                              <p:pRg st="0" end="0"/>
                                            </p:txEl>
                                          </p:spTgt>
                                        </p:tgtEl>
                                        <p:attrNameLst>
                                          <p:attrName>style.visibility</p:attrName>
                                        </p:attrNameLst>
                                      </p:cBhvr>
                                      <p:to>
                                        <p:strVal val="visible"/>
                                      </p:to>
                                    </p:set>
                                    <p:animEffect transition="in" filter="box(out)">
                                      <p:cBhvr>
                                        <p:cTn id="53" dur="500"/>
                                        <p:tgtEl>
                                          <p:spTgt spid="111825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118254">
                                            <p:txEl>
                                              <p:pRg st="0" end="0"/>
                                            </p:txEl>
                                          </p:spTgt>
                                        </p:tgtEl>
                                        <p:attrNameLst>
                                          <p:attrName>style.visibility</p:attrName>
                                        </p:attrNameLst>
                                      </p:cBhvr>
                                      <p:to>
                                        <p:strVal val="visible"/>
                                      </p:to>
                                    </p:set>
                                    <p:animEffect transition="in" filter="box(out)">
                                      <p:cBhvr>
                                        <p:cTn id="58" dur="500"/>
                                        <p:tgtEl>
                                          <p:spTgt spid="1118254">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118255">
                                            <p:txEl>
                                              <p:pRg st="0" end="0"/>
                                            </p:txEl>
                                          </p:spTgt>
                                        </p:tgtEl>
                                        <p:attrNameLst>
                                          <p:attrName>style.visibility</p:attrName>
                                        </p:attrNameLst>
                                      </p:cBhvr>
                                      <p:to>
                                        <p:strVal val="visible"/>
                                      </p:to>
                                    </p:set>
                                    <p:animEffect transition="in" filter="box(out)">
                                      <p:cBhvr>
                                        <p:cTn id="63" dur="500"/>
                                        <p:tgtEl>
                                          <p:spTgt spid="111825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118256">
                                            <p:txEl>
                                              <p:pRg st="0" end="0"/>
                                            </p:txEl>
                                          </p:spTgt>
                                        </p:tgtEl>
                                        <p:attrNameLst>
                                          <p:attrName>style.visibility</p:attrName>
                                        </p:attrNameLst>
                                      </p:cBhvr>
                                      <p:to>
                                        <p:strVal val="visible"/>
                                      </p:to>
                                    </p:set>
                                    <p:animEffect transition="in" filter="box(out)">
                                      <p:cBhvr>
                                        <p:cTn id="68" dur="500"/>
                                        <p:tgtEl>
                                          <p:spTgt spid="1118256">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118257">
                                            <p:txEl>
                                              <p:pRg st="0" end="0"/>
                                            </p:txEl>
                                          </p:spTgt>
                                        </p:tgtEl>
                                        <p:attrNameLst>
                                          <p:attrName>style.visibility</p:attrName>
                                        </p:attrNameLst>
                                      </p:cBhvr>
                                      <p:to>
                                        <p:strVal val="visible"/>
                                      </p:to>
                                    </p:set>
                                    <p:animEffect transition="in" filter="box(out)">
                                      <p:cBhvr>
                                        <p:cTn id="73" dur="500"/>
                                        <p:tgtEl>
                                          <p:spTgt spid="1118257">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118258">
                                            <p:txEl>
                                              <p:pRg st="0" end="0"/>
                                            </p:txEl>
                                          </p:spTgt>
                                        </p:tgtEl>
                                        <p:attrNameLst>
                                          <p:attrName>style.visibility</p:attrName>
                                        </p:attrNameLst>
                                      </p:cBhvr>
                                      <p:to>
                                        <p:strVal val="visible"/>
                                      </p:to>
                                    </p:set>
                                    <p:animEffect transition="in" filter="box(out)">
                                      <p:cBhvr>
                                        <p:cTn id="78" dur="500"/>
                                        <p:tgtEl>
                                          <p:spTgt spid="1118258">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118259">
                                            <p:txEl>
                                              <p:pRg st="0" end="0"/>
                                            </p:txEl>
                                          </p:spTgt>
                                        </p:tgtEl>
                                        <p:attrNameLst>
                                          <p:attrName>style.visibility</p:attrName>
                                        </p:attrNameLst>
                                      </p:cBhvr>
                                      <p:to>
                                        <p:strVal val="visible"/>
                                      </p:to>
                                    </p:set>
                                    <p:animEffect transition="in" filter="box(out)">
                                      <p:cBhvr>
                                        <p:cTn id="83" dur="500"/>
                                        <p:tgtEl>
                                          <p:spTgt spid="1118259">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3" fill="hold" grpId="0" nodeType="clickEffect">
                                  <p:stCondLst>
                                    <p:cond delay="0"/>
                                  </p:stCondLst>
                                  <p:iterate type="lt">
                                    <p:tmPct val="100000"/>
                                  </p:iterate>
                                  <p:childTnLst>
                                    <p:set>
                                      <p:cBhvr>
                                        <p:cTn id="87" dur="1" fill="hold">
                                          <p:stCondLst>
                                            <p:cond delay="0"/>
                                          </p:stCondLst>
                                        </p:cTn>
                                        <p:tgtEl>
                                          <p:spTgt spid="1118243">
                                            <p:txEl>
                                              <p:pRg st="0" end="0"/>
                                            </p:txEl>
                                          </p:spTgt>
                                        </p:tgtEl>
                                        <p:attrNameLst>
                                          <p:attrName>style.visibility</p:attrName>
                                        </p:attrNameLst>
                                      </p:cBhvr>
                                      <p:to>
                                        <p:strVal val="visible"/>
                                      </p:to>
                                    </p:set>
                                    <p:anim calcmode="lin" valueType="num">
                                      <p:cBhvr additive="base">
                                        <p:cTn id="88" dur="75" fill="hold"/>
                                        <p:tgtEl>
                                          <p:spTgt spid="1118243">
                                            <p:txEl>
                                              <p:pRg st="0" end="0"/>
                                            </p:txEl>
                                          </p:spTgt>
                                        </p:tgtEl>
                                        <p:attrNameLst>
                                          <p:attrName>ppt_x</p:attrName>
                                        </p:attrNameLst>
                                      </p:cBhvr>
                                      <p:tavLst>
                                        <p:tav tm="0">
                                          <p:val>
                                            <p:strVal val="1+#ppt_w/2"/>
                                          </p:val>
                                        </p:tav>
                                        <p:tav tm="100000">
                                          <p:val>
                                            <p:strVal val="#ppt_x"/>
                                          </p:val>
                                        </p:tav>
                                      </p:tavLst>
                                    </p:anim>
                                    <p:anim calcmode="lin" valueType="num">
                                      <p:cBhvr additive="base">
                                        <p:cTn id="89" dur="75" fill="hold"/>
                                        <p:tgtEl>
                                          <p:spTgt spid="111824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118260">
                                            <p:txEl>
                                              <p:pRg st="0" end="0"/>
                                            </p:txEl>
                                          </p:spTgt>
                                        </p:tgtEl>
                                        <p:attrNameLst>
                                          <p:attrName>style.visibility</p:attrName>
                                        </p:attrNameLst>
                                      </p:cBhvr>
                                      <p:to>
                                        <p:strVal val="visible"/>
                                      </p:to>
                                    </p:set>
                                    <p:animEffect transition="in" filter="box(out)">
                                      <p:cBhvr>
                                        <p:cTn id="94" dur="500"/>
                                        <p:tgtEl>
                                          <p:spTgt spid="1118260">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1118261">
                                            <p:txEl>
                                              <p:pRg st="0" end="0"/>
                                            </p:txEl>
                                          </p:spTgt>
                                        </p:tgtEl>
                                        <p:attrNameLst>
                                          <p:attrName>style.visibility</p:attrName>
                                        </p:attrNameLst>
                                      </p:cBhvr>
                                      <p:to>
                                        <p:strVal val="visible"/>
                                      </p:to>
                                    </p:set>
                                    <p:animEffect transition="in" filter="box(out)">
                                      <p:cBhvr>
                                        <p:cTn id="99" dur="500"/>
                                        <p:tgtEl>
                                          <p:spTgt spid="1118261">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1118262">
                                            <p:txEl>
                                              <p:pRg st="0" end="0"/>
                                            </p:txEl>
                                          </p:spTgt>
                                        </p:tgtEl>
                                        <p:attrNameLst>
                                          <p:attrName>style.visibility</p:attrName>
                                        </p:attrNameLst>
                                      </p:cBhvr>
                                      <p:to>
                                        <p:strVal val="visible"/>
                                      </p:to>
                                    </p:set>
                                    <p:animEffect transition="in" filter="box(out)">
                                      <p:cBhvr>
                                        <p:cTn id="104" dur="500"/>
                                        <p:tgtEl>
                                          <p:spTgt spid="1118262">
                                            <p:txEl>
                                              <p:pRg st="0" end="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4" presetClass="entr" presetSubtype="32" fill="hold" grpId="0" nodeType="clickEffect">
                                  <p:stCondLst>
                                    <p:cond delay="0"/>
                                  </p:stCondLst>
                                  <p:childTnLst>
                                    <p:set>
                                      <p:cBhvr>
                                        <p:cTn id="108" dur="1" fill="hold">
                                          <p:stCondLst>
                                            <p:cond delay="0"/>
                                          </p:stCondLst>
                                        </p:cTn>
                                        <p:tgtEl>
                                          <p:spTgt spid="1118263">
                                            <p:txEl>
                                              <p:pRg st="0" end="0"/>
                                            </p:txEl>
                                          </p:spTgt>
                                        </p:tgtEl>
                                        <p:attrNameLst>
                                          <p:attrName>style.visibility</p:attrName>
                                        </p:attrNameLst>
                                      </p:cBhvr>
                                      <p:to>
                                        <p:strVal val="visible"/>
                                      </p:to>
                                    </p:set>
                                    <p:animEffect transition="in" filter="box(out)">
                                      <p:cBhvr>
                                        <p:cTn id="109" dur="500"/>
                                        <p:tgtEl>
                                          <p:spTgt spid="1118263">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32" fill="hold" grpId="0" nodeType="clickEffect">
                                  <p:stCondLst>
                                    <p:cond delay="0"/>
                                  </p:stCondLst>
                                  <p:childTnLst>
                                    <p:set>
                                      <p:cBhvr>
                                        <p:cTn id="113" dur="1" fill="hold">
                                          <p:stCondLst>
                                            <p:cond delay="0"/>
                                          </p:stCondLst>
                                        </p:cTn>
                                        <p:tgtEl>
                                          <p:spTgt spid="1118264">
                                            <p:txEl>
                                              <p:pRg st="0" end="0"/>
                                            </p:txEl>
                                          </p:spTgt>
                                        </p:tgtEl>
                                        <p:attrNameLst>
                                          <p:attrName>style.visibility</p:attrName>
                                        </p:attrNameLst>
                                      </p:cBhvr>
                                      <p:to>
                                        <p:strVal val="visible"/>
                                      </p:to>
                                    </p:set>
                                    <p:animEffect transition="in" filter="box(out)">
                                      <p:cBhvr>
                                        <p:cTn id="114" dur="500"/>
                                        <p:tgtEl>
                                          <p:spTgt spid="1118264">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32" fill="hold" grpId="0" nodeType="clickEffect">
                                  <p:stCondLst>
                                    <p:cond delay="0"/>
                                  </p:stCondLst>
                                  <p:childTnLst>
                                    <p:set>
                                      <p:cBhvr>
                                        <p:cTn id="118" dur="1" fill="hold">
                                          <p:stCondLst>
                                            <p:cond delay="0"/>
                                          </p:stCondLst>
                                        </p:cTn>
                                        <p:tgtEl>
                                          <p:spTgt spid="1118265">
                                            <p:txEl>
                                              <p:pRg st="0" end="0"/>
                                            </p:txEl>
                                          </p:spTgt>
                                        </p:tgtEl>
                                        <p:attrNameLst>
                                          <p:attrName>style.visibility</p:attrName>
                                        </p:attrNameLst>
                                      </p:cBhvr>
                                      <p:to>
                                        <p:strVal val="visible"/>
                                      </p:to>
                                    </p:set>
                                    <p:animEffect transition="in" filter="box(out)">
                                      <p:cBhvr>
                                        <p:cTn id="119" dur="500"/>
                                        <p:tgtEl>
                                          <p:spTgt spid="1118265">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 presetClass="entr" presetSubtype="32" fill="hold" grpId="0" nodeType="clickEffect">
                                  <p:stCondLst>
                                    <p:cond delay="0"/>
                                  </p:stCondLst>
                                  <p:childTnLst>
                                    <p:set>
                                      <p:cBhvr>
                                        <p:cTn id="123" dur="1" fill="hold">
                                          <p:stCondLst>
                                            <p:cond delay="0"/>
                                          </p:stCondLst>
                                        </p:cTn>
                                        <p:tgtEl>
                                          <p:spTgt spid="1118266">
                                            <p:txEl>
                                              <p:pRg st="0" end="0"/>
                                            </p:txEl>
                                          </p:spTgt>
                                        </p:tgtEl>
                                        <p:attrNameLst>
                                          <p:attrName>style.visibility</p:attrName>
                                        </p:attrNameLst>
                                      </p:cBhvr>
                                      <p:to>
                                        <p:strVal val="visible"/>
                                      </p:to>
                                    </p:set>
                                    <p:animEffect transition="in" filter="box(out)">
                                      <p:cBhvr>
                                        <p:cTn id="124" dur="500"/>
                                        <p:tgtEl>
                                          <p:spTgt spid="1118266">
                                            <p:txEl>
                                              <p:pRg st="0" end="0"/>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32" fill="hold" grpId="0" nodeType="clickEffect">
                                  <p:stCondLst>
                                    <p:cond delay="0"/>
                                  </p:stCondLst>
                                  <p:childTnLst>
                                    <p:set>
                                      <p:cBhvr>
                                        <p:cTn id="128" dur="1" fill="hold">
                                          <p:stCondLst>
                                            <p:cond delay="0"/>
                                          </p:stCondLst>
                                        </p:cTn>
                                        <p:tgtEl>
                                          <p:spTgt spid="1118267">
                                            <p:txEl>
                                              <p:pRg st="0" end="0"/>
                                            </p:txEl>
                                          </p:spTgt>
                                        </p:tgtEl>
                                        <p:attrNameLst>
                                          <p:attrName>style.visibility</p:attrName>
                                        </p:attrNameLst>
                                      </p:cBhvr>
                                      <p:to>
                                        <p:strVal val="visible"/>
                                      </p:to>
                                    </p:set>
                                    <p:animEffect transition="in" filter="box(out)">
                                      <p:cBhvr>
                                        <p:cTn id="129" dur="500"/>
                                        <p:tgtEl>
                                          <p:spTgt spid="1118267">
                                            <p:txEl>
                                              <p:pRg st="0" end="0"/>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4" presetClass="entr" presetSubtype="32" fill="hold" grpId="0" nodeType="clickEffect">
                                  <p:stCondLst>
                                    <p:cond delay="0"/>
                                  </p:stCondLst>
                                  <p:childTnLst>
                                    <p:set>
                                      <p:cBhvr>
                                        <p:cTn id="133" dur="1" fill="hold">
                                          <p:stCondLst>
                                            <p:cond delay="0"/>
                                          </p:stCondLst>
                                        </p:cTn>
                                        <p:tgtEl>
                                          <p:spTgt spid="1118268">
                                            <p:txEl>
                                              <p:pRg st="0" end="0"/>
                                            </p:txEl>
                                          </p:spTgt>
                                        </p:tgtEl>
                                        <p:attrNameLst>
                                          <p:attrName>style.visibility</p:attrName>
                                        </p:attrNameLst>
                                      </p:cBhvr>
                                      <p:to>
                                        <p:strVal val="visible"/>
                                      </p:to>
                                    </p:set>
                                    <p:animEffect transition="in" filter="box(out)">
                                      <p:cBhvr>
                                        <p:cTn id="134" dur="500"/>
                                        <p:tgtEl>
                                          <p:spTgt spid="1118268">
                                            <p:txEl>
                                              <p:pRg st="0" end="0"/>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4" presetClass="entr" presetSubtype="32" fill="hold" grpId="0" nodeType="clickEffect">
                                  <p:stCondLst>
                                    <p:cond delay="0"/>
                                  </p:stCondLst>
                                  <p:childTnLst>
                                    <p:set>
                                      <p:cBhvr>
                                        <p:cTn id="138" dur="1" fill="hold">
                                          <p:stCondLst>
                                            <p:cond delay="0"/>
                                          </p:stCondLst>
                                        </p:cTn>
                                        <p:tgtEl>
                                          <p:spTgt spid="1118269">
                                            <p:txEl>
                                              <p:pRg st="0" end="0"/>
                                            </p:txEl>
                                          </p:spTgt>
                                        </p:tgtEl>
                                        <p:attrNameLst>
                                          <p:attrName>style.visibility</p:attrName>
                                        </p:attrNameLst>
                                      </p:cBhvr>
                                      <p:to>
                                        <p:strVal val="visible"/>
                                      </p:to>
                                    </p:set>
                                    <p:animEffect transition="in" filter="box(out)">
                                      <p:cBhvr>
                                        <p:cTn id="139" dur="500"/>
                                        <p:tgtEl>
                                          <p:spTgt spid="1118269">
                                            <p:txEl>
                                              <p:pRg st="0" end="0"/>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4" presetClass="entr" presetSubtype="32" fill="hold" grpId="0" nodeType="clickEffect">
                                  <p:stCondLst>
                                    <p:cond delay="0"/>
                                  </p:stCondLst>
                                  <p:childTnLst>
                                    <p:set>
                                      <p:cBhvr>
                                        <p:cTn id="143" dur="1" fill="hold">
                                          <p:stCondLst>
                                            <p:cond delay="0"/>
                                          </p:stCondLst>
                                        </p:cTn>
                                        <p:tgtEl>
                                          <p:spTgt spid="1118270">
                                            <p:txEl>
                                              <p:pRg st="0" end="0"/>
                                            </p:txEl>
                                          </p:spTgt>
                                        </p:tgtEl>
                                        <p:attrNameLst>
                                          <p:attrName>style.visibility</p:attrName>
                                        </p:attrNameLst>
                                      </p:cBhvr>
                                      <p:to>
                                        <p:strVal val="visible"/>
                                      </p:to>
                                    </p:set>
                                    <p:animEffect transition="in" filter="box(out)">
                                      <p:cBhvr>
                                        <p:cTn id="144" dur="500"/>
                                        <p:tgtEl>
                                          <p:spTgt spid="1118270">
                                            <p:txEl>
                                              <p:pRg st="0" end="0"/>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4" presetClass="entr" presetSubtype="32" fill="hold" grpId="0" nodeType="clickEffect">
                                  <p:stCondLst>
                                    <p:cond delay="0"/>
                                  </p:stCondLst>
                                  <p:childTnLst>
                                    <p:set>
                                      <p:cBhvr>
                                        <p:cTn id="148" dur="1" fill="hold">
                                          <p:stCondLst>
                                            <p:cond delay="0"/>
                                          </p:stCondLst>
                                        </p:cTn>
                                        <p:tgtEl>
                                          <p:spTgt spid="1118271">
                                            <p:txEl>
                                              <p:pRg st="0" end="0"/>
                                            </p:txEl>
                                          </p:spTgt>
                                        </p:tgtEl>
                                        <p:attrNameLst>
                                          <p:attrName>style.visibility</p:attrName>
                                        </p:attrNameLst>
                                      </p:cBhvr>
                                      <p:to>
                                        <p:strVal val="visible"/>
                                      </p:to>
                                    </p:set>
                                    <p:animEffect transition="in" filter="box(out)">
                                      <p:cBhvr>
                                        <p:cTn id="149" dur="500"/>
                                        <p:tgtEl>
                                          <p:spTgt spid="1118271">
                                            <p:txEl>
                                              <p:pRg st="0" end="0"/>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4" presetClass="entr" presetSubtype="32" fill="hold" grpId="0" nodeType="clickEffect">
                                  <p:stCondLst>
                                    <p:cond delay="0"/>
                                  </p:stCondLst>
                                  <p:childTnLst>
                                    <p:set>
                                      <p:cBhvr>
                                        <p:cTn id="153" dur="1" fill="hold">
                                          <p:stCondLst>
                                            <p:cond delay="0"/>
                                          </p:stCondLst>
                                        </p:cTn>
                                        <p:tgtEl>
                                          <p:spTgt spid="1118272">
                                            <p:txEl>
                                              <p:pRg st="0" end="0"/>
                                            </p:txEl>
                                          </p:spTgt>
                                        </p:tgtEl>
                                        <p:attrNameLst>
                                          <p:attrName>style.visibility</p:attrName>
                                        </p:attrNameLst>
                                      </p:cBhvr>
                                      <p:to>
                                        <p:strVal val="visible"/>
                                      </p:to>
                                    </p:set>
                                    <p:animEffect transition="in" filter="box(out)">
                                      <p:cBhvr>
                                        <p:cTn id="154" dur="500"/>
                                        <p:tgtEl>
                                          <p:spTgt spid="1118272">
                                            <p:txEl>
                                              <p:pRg st="0" end="0"/>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4" presetClass="entr" presetSubtype="32" fill="hold" grpId="0" nodeType="clickEffect">
                                  <p:stCondLst>
                                    <p:cond delay="0"/>
                                  </p:stCondLst>
                                  <p:childTnLst>
                                    <p:set>
                                      <p:cBhvr>
                                        <p:cTn id="158" dur="1" fill="hold">
                                          <p:stCondLst>
                                            <p:cond delay="0"/>
                                          </p:stCondLst>
                                        </p:cTn>
                                        <p:tgtEl>
                                          <p:spTgt spid="1118273">
                                            <p:txEl>
                                              <p:pRg st="0" end="0"/>
                                            </p:txEl>
                                          </p:spTgt>
                                        </p:tgtEl>
                                        <p:attrNameLst>
                                          <p:attrName>style.visibility</p:attrName>
                                        </p:attrNameLst>
                                      </p:cBhvr>
                                      <p:to>
                                        <p:strVal val="visible"/>
                                      </p:to>
                                    </p:set>
                                    <p:animEffect transition="in" filter="box(out)">
                                      <p:cBhvr>
                                        <p:cTn id="159" dur="500"/>
                                        <p:tgtEl>
                                          <p:spTgt spid="1118273">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4" presetClass="entr" presetSubtype="32" fill="hold" grpId="0" nodeType="clickEffect">
                                  <p:stCondLst>
                                    <p:cond delay="0"/>
                                  </p:stCondLst>
                                  <p:childTnLst>
                                    <p:set>
                                      <p:cBhvr>
                                        <p:cTn id="163" dur="1" fill="hold">
                                          <p:stCondLst>
                                            <p:cond delay="0"/>
                                          </p:stCondLst>
                                        </p:cTn>
                                        <p:tgtEl>
                                          <p:spTgt spid="1118274">
                                            <p:txEl>
                                              <p:pRg st="0" end="0"/>
                                            </p:txEl>
                                          </p:spTgt>
                                        </p:tgtEl>
                                        <p:attrNameLst>
                                          <p:attrName>style.visibility</p:attrName>
                                        </p:attrNameLst>
                                      </p:cBhvr>
                                      <p:to>
                                        <p:strVal val="visible"/>
                                      </p:to>
                                    </p:set>
                                    <p:animEffect transition="in" filter="box(out)">
                                      <p:cBhvr>
                                        <p:cTn id="164" dur="500"/>
                                        <p:tgtEl>
                                          <p:spTgt spid="1118274">
                                            <p:txEl>
                                              <p:pRg st="0" end="0"/>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iterate type="lt">
                                    <p:tmPct val="100000"/>
                                  </p:iterate>
                                  <p:childTnLst>
                                    <p:set>
                                      <p:cBhvr>
                                        <p:cTn id="168" dur="1" fill="hold">
                                          <p:stCondLst>
                                            <p:cond delay="0"/>
                                          </p:stCondLst>
                                        </p:cTn>
                                        <p:tgtEl>
                                          <p:spTgt spid="1118244">
                                            <p:txEl>
                                              <p:pRg st="0" end="0"/>
                                            </p:txEl>
                                          </p:spTgt>
                                        </p:tgtEl>
                                        <p:attrNameLst>
                                          <p:attrName>style.visibility</p:attrName>
                                        </p:attrNameLst>
                                      </p:cBhvr>
                                      <p:to>
                                        <p:strVal val="visible"/>
                                      </p:to>
                                    </p:set>
                                    <p:animEffect transition="in" filter="wipe(up)">
                                      <p:cBhvr>
                                        <p:cTn id="169" dur="75"/>
                                        <p:tgtEl>
                                          <p:spTgt spid="1118244">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4" presetClass="entr" presetSubtype="32" fill="hold" grpId="0" nodeType="clickEffect">
                                  <p:stCondLst>
                                    <p:cond delay="0"/>
                                  </p:stCondLst>
                                  <p:childTnLst>
                                    <p:set>
                                      <p:cBhvr>
                                        <p:cTn id="173" dur="1" fill="hold">
                                          <p:stCondLst>
                                            <p:cond delay="0"/>
                                          </p:stCondLst>
                                        </p:cTn>
                                        <p:tgtEl>
                                          <p:spTgt spid="1118275">
                                            <p:txEl>
                                              <p:pRg st="0" end="0"/>
                                            </p:txEl>
                                          </p:spTgt>
                                        </p:tgtEl>
                                        <p:attrNameLst>
                                          <p:attrName>style.visibility</p:attrName>
                                        </p:attrNameLst>
                                      </p:cBhvr>
                                      <p:to>
                                        <p:strVal val="visible"/>
                                      </p:to>
                                    </p:set>
                                    <p:animEffect transition="in" filter="box(out)">
                                      <p:cBhvr>
                                        <p:cTn id="174" dur="500"/>
                                        <p:tgtEl>
                                          <p:spTgt spid="1118275">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4" presetClass="entr" presetSubtype="32" fill="hold" grpId="0" nodeType="clickEffect">
                                  <p:stCondLst>
                                    <p:cond delay="0"/>
                                  </p:stCondLst>
                                  <p:childTnLst>
                                    <p:set>
                                      <p:cBhvr>
                                        <p:cTn id="178" dur="1" fill="hold">
                                          <p:stCondLst>
                                            <p:cond delay="0"/>
                                          </p:stCondLst>
                                        </p:cTn>
                                        <p:tgtEl>
                                          <p:spTgt spid="1118276">
                                            <p:txEl>
                                              <p:pRg st="0" end="0"/>
                                            </p:txEl>
                                          </p:spTgt>
                                        </p:tgtEl>
                                        <p:attrNameLst>
                                          <p:attrName>style.visibility</p:attrName>
                                        </p:attrNameLst>
                                      </p:cBhvr>
                                      <p:to>
                                        <p:strVal val="visible"/>
                                      </p:to>
                                    </p:set>
                                    <p:animEffect transition="in" filter="box(out)">
                                      <p:cBhvr>
                                        <p:cTn id="179" dur="500"/>
                                        <p:tgtEl>
                                          <p:spTgt spid="1118276">
                                            <p:txEl>
                                              <p:pRg st="0" end="0"/>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4" presetClass="entr" presetSubtype="32" fill="hold" grpId="0" nodeType="clickEffect">
                                  <p:stCondLst>
                                    <p:cond delay="0"/>
                                  </p:stCondLst>
                                  <p:childTnLst>
                                    <p:set>
                                      <p:cBhvr>
                                        <p:cTn id="183" dur="1" fill="hold">
                                          <p:stCondLst>
                                            <p:cond delay="0"/>
                                          </p:stCondLst>
                                        </p:cTn>
                                        <p:tgtEl>
                                          <p:spTgt spid="1118277">
                                            <p:txEl>
                                              <p:pRg st="0" end="0"/>
                                            </p:txEl>
                                          </p:spTgt>
                                        </p:tgtEl>
                                        <p:attrNameLst>
                                          <p:attrName>style.visibility</p:attrName>
                                        </p:attrNameLst>
                                      </p:cBhvr>
                                      <p:to>
                                        <p:strVal val="visible"/>
                                      </p:to>
                                    </p:set>
                                    <p:animEffect transition="in" filter="box(out)">
                                      <p:cBhvr>
                                        <p:cTn id="184" dur="500"/>
                                        <p:tgtEl>
                                          <p:spTgt spid="1118277">
                                            <p:txEl>
                                              <p:pRg st="0" end="0"/>
                                            </p:txEl>
                                          </p:spTgt>
                                        </p:tgtEl>
                                      </p:cBhvr>
                                    </p:animEffect>
                                  </p:childTnLst>
                                </p:cTn>
                              </p:par>
                            </p:childTnLst>
                          </p:cTn>
                        </p:par>
                      </p:childTnLst>
                    </p:cTn>
                  </p:par>
                  <p:par>
                    <p:cTn id="185" fill="hold">
                      <p:stCondLst>
                        <p:cond delay="indefinite"/>
                      </p:stCondLst>
                      <p:childTnLst>
                        <p:par>
                          <p:cTn id="186" fill="hold">
                            <p:stCondLst>
                              <p:cond delay="0"/>
                            </p:stCondLst>
                            <p:childTnLst>
                              <p:par>
                                <p:cTn id="187" presetID="4" presetClass="entr" presetSubtype="32" fill="hold" grpId="0" nodeType="clickEffect">
                                  <p:stCondLst>
                                    <p:cond delay="0"/>
                                  </p:stCondLst>
                                  <p:childTnLst>
                                    <p:set>
                                      <p:cBhvr>
                                        <p:cTn id="188" dur="1" fill="hold">
                                          <p:stCondLst>
                                            <p:cond delay="0"/>
                                          </p:stCondLst>
                                        </p:cTn>
                                        <p:tgtEl>
                                          <p:spTgt spid="1118278">
                                            <p:txEl>
                                              <p:pRg st="0" end="0"/>
                                            </p:txEl>
                                          </p:spTgt>
                                        </p:tgtEl>
                                        <p:attrNameLst>
                                          <p:attrName>style.visibility</p:attrName>
                                        </p:attrNameLst>
                                      </p:cBhvr>
                                      <p:to>
                                        <p:strVal val="visible"/>
                                      </p:to>
                                    </p:set>
                                    <p:animEffect transition="in" filter="box(out)">
                                      <p:cBhvr>
                                        <p:cTn id="189" dur="500"/>
                                        <p:tgtEl>
                                          <p:spTgt spid="1118278">
                                            <p:txEl>
                                              <p:pRg st="0" end="0"/>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4" presetClass="entr" presetSubtype="32" fill="hold" grpId="0" nodeType="clickEffect">
                                  <p:stCondLst>
                                    <p:cond delay="0"/>
                                  </p:stCondLst>
                                  <p:childTnLst>
                                    <p:set>
                                      <p:cBhvr>
                                        <p:cTn id="193" dur="1" fill="hold">
                                          <p:stCondLst>
                                            <p:cond delay="0"/>
                                          </p:stCondLst>
                                        </p:cTn>
                                        <p:tgtEl>
                                          <p:spTgt spid="1118279">
                                            <p:txEl>
                                              <p:pRg st="0" end="0"/>
                                            </p:txEl>
                                          </p:spTgt>
                                        </p:tgtEl>
                                        <p:attrNameLst>
                                          <p:attrName>style.visibility</p:attrName>
                                        </p:attrNameLst>
                                      </p:cBhvr>
                                      <p:to>
                                        <p:strVal val="visible"/>
                                      </p:to>
                                    </p:set>
                                    <p:animEffect transition="in" filter="box(out)">
                                      <p:cBhvr>
                                        <p:cTn id="194" dur="500"/>
                                        <p:tgtEl>
                                          <p:spTgt spid="1118279">
                                            <p:txEl>
                                              <p:pRg st="0" end="0"/>
                                            </p:txEl>
                                          </p:spTgt>
                                        </p:tgtEl>
                                      </p:cBhvr>
                                    </p:animEffect>
                                  </p:childTnLst>
                                </p:cTn>
                              </p:par>
                            </p:childTnLst>
                          </p:cTn>
                        </p:par>
                      </p:childTnLst>
                    </p:cTn>
                  </p:par>
                  <p:par>
                    <p:cTn id="195" fill="hold">
                      <p:stCondLst>
                        <p:cond delay="indefinite"/>
                      </p:stCondLst>
                      <p:childTnLst>
                        <p:par>
                          <p:cTn id="196" fill="hold">
                            <p:stCondLst>
                              <p:cond delay="0"/>
                            </p:stCondLst>
                            <p:childTnLst>
                              <p:par>
                                <p:cTn id="197" presetID="4" presetClass="entr" presetSubtype="32" fill="hold" grpId="0" nodeType="clickEffect">
                                  <p:stCondLst>
                                    <p:cond delay="0"/>
                                  </p:stCondLst>
                                  <p:childTnLst>
                                    <p:set>
                                      <p:cBhvr>
                                        <p:cTn id="198" dur="1" fill="hold">
                                          <p:stCondLst>
                                            <p:cond delay="0"/>
                                          </p:stCondLst>
                                        </p:cTn>
                                        <p:tgtEl>
                                          <p:spTgt spid="1118280">
                                            <p:txEl>
                                              <p:pRg st="0" end="0"/>
                                            </p:txEl>
                                          </p:spTgt>
                                        </p:tgtEl>
                                        <p:attrNameLst>
                                          <p:attrName>style.visibility</p:attrName>
                                        </p:attrNameLst>
                                      </p:cBhvr>
                                      <p:to>
                                        <p:strVal val="visible"/>
                                      </p:to>
                                    </p:set>
                                    <p:animEffect transition="in" filter="box(out)">
                                      <p:cBhvr>
                                        <p:cTn id="199" dur="500"/>
                                        <p:tgtEl>
                                          <p:spTgt spid="1118280">
                                            <p:txEl>
                                              <p:pRg st="0" end="0"/>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4" presetClass="entr" presetSubtype="32" fill="hold" grpId="0" nodeType="clickEffect">
                                  <p:stCondLst>
                                    <p:cond delay="0"/>
                                  </p:stCondLst>
                                  <p:childTnLst>
                                    <p:set>
                                      <p:cBhvr>
                                        <p:cTn id="203" dur="1" fill="hold">
                                          <p:stCondLst>
                                            <p:cond delay="0"/>
                                          </p:stCondLst>
                                        </p:cTn>
                                        <p:tgtEl>
                                          <p:spTgt spid="1118281">
                                            <p:txEl>
                                              <p:pRg st="0" end="0"/>
                                            </p:txEl>
                                          </p:spTgt>
                                        </p:tgtEl>
                                        <p:attrNameLst>
                                          <p:attrName>style.visibility</p:attrName>
                                        </p:attrNameLst>
                                      </p:cBhvr>
                                      <p:to>
                                        <p:strVal val="visible"/>
                                      </p:to>
                                    </p:set>
                                    <p:animEffect transition="in" filter="box(out)">
                                      <p:cBhvr>
                                        <p:cTn id="204" dur="500"/>
                                        <p:tgtEl>
                                          <p:spTgt spid="1118281">
                                            <p:txEl>
                                              <p:pRg st="0" end="0"/>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4" presetClass="entr" presetSubtype="32" fill="hold" grpId="0" nodeType="clickEffect">
                                  <p:stCondLst>
                                    <p:cond delay="0"/>
                                  </p:stCondLst>
                                  <p:childTnLst>
                                    <p:set>
                                      <p:cBhvr>
                                        <p:cTn id="208" dur="1" fill="hold">
                                          <p:stCondLst>
                                            <p:cond delay="0"/>
                                          </p:stCondLst>
                                        </p:cTn>
                                        <p:tgtEl>
                                          <p:spTgt spid="1118282">
                                            <p:txEl>
                                              <p:pRg st="0" end="0"/>
                                            </p:txEl>
                                          </p:spTgt>
                                        </p:tgtEl>
                                        <p:attrNameLst>
                                          <p:attrName>style.visibility</p:attrName>
                                        </p:attrNameLst>
                                      </p:cBhvr>
                                      <p:to>
                                        <p:strVal val="visible"/>
                                      </p:to>
                                    </p:set>
                                    <p:animEffect transition="in" filter="box(out)">
                                      <p:cBhvr>
                                        <p:cTn id="209" dur="500"/>
                                        <p:tgtEl>
                                          <p:spTgt spid="1118282">
                                            <p:txEl>
                                              <p:pRg st="0" end="0"/>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4" presetClass="entr" presetSubtype="32" fill="hold" grpId="0" nodeType="clickEffect">
                                  <p:stCondLst>
                                    <p:cond delay="0"/>
                                  </p:stCondLst>
                                  <p:childTnLst>
                                    <p:set>
                                      <p:cBhvr>
                                        <p:cTn id="213" dur="1" fill="hold">
                                          <p:stCondLst>
                                            <p:cond delay="0"/>
                                          </p:stCondLst>
                                        </p:cTn>
                                        <p:tgtEl>
                                          <p:spTgt spid="1118283">
                                            <p:txEl>
                                              <p:pRg st="0" end="0"/>
                                            </p:txEl>
                                          </p:spTgt>
                                        </p:tgtEl>
                                        <p:attrNameLst>
                                          <p:attrName>style.visibility</p:attrName>
                                        </p:attrNameLst>
                                      </p:cBhvr>
                                      <p:to>
                                        <p:strVal val="visible"/>
                                      </p:to>
                                    </p:set>
                                    <p:animEffect transition="in" filter="box(out)">
                                      <p:cBhvr>
                                        <p:cTn id="214" dur="500"/>
                                        <p:tgtEl>
                                          <p:spTgt spid="1118283">
                                            <p:txEl>
                                              <p:pRg st="0" end="0"/>
                                            </p:txEl>
                                          </p:spTgt>
                                        </p:tgtEl>
                                      </p:cBhvr>
                                    </p:animEffect>
                                  </p:childTnLst>
                                </p:cTn>
                              </p:par>
                            </p:childTnLst>
                          </p:cTn>
                        </p:par>
                      </p:childTnLst>
                    </p:cTn>
                  </p:par>
                  <p:par>
                    <p:cTn id="215" fill="hold">
                      <p:stCondLst>
                        <p:cond delay="indefinite"/>
                      </p:stCondLst>
                      <p:childTnLst>
                        <p:par>
                          <p:cTn id="216" fill="hold">
                            <p:stCondLst>
                              <p:cond delay="0"/>
                            </p:stCondLst>
                            <p:childTnLst>
                              <p:par>
                                <p:cTn id="217" presetID="4" presetClass="entr" presetSubtype="32" fill="hold" grpId="0" nodeType="clickEffect">
                                  <p:stCondLst>
                                    <p:cond delay="0"/>
                                  </p:stCondLst>
                                  <p:childTnLst>
                                    <p:set>
                                      <p:cBhvr>
                                        <p:cTn id="218" dur="1" fill="hold">
                                          <p:stCondLst>
                                            <p:cond delay="0"/>
                                          </p:stCondLst>
                                        </p:cTn>
                                        <p:tgtEl>
                                          <p:spTgt spid="1118284">
                                            <p:txEl>
                                              <p:pRg st="0" end="0"/>
                                            </p:txEl>
                                          </p:spTgt>
                                        </p:tgtEl>
                                        <p:attrNameLst>
                                          <p:attrName>style.visibility</p:attrName>
                                        </p:attrNameLst>
                                      </p:cBhvr>
                                      <p:to>
                                        <p:strVal val="visible"/>
                                      </p:to>
                                    </p:set>
                                    <p:animEffect transition="in" filter="box(out)">
                                      <p:cBhvr>
                                        <p:cTn id="219" dur="500"/>
                                        <p:tgtEl>
                                          <p:spTgt spid="1118284">
                                            <p:txEl>
                                              <p:pRg st="0" end="0"/>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4" presetClass="entr" presetSubtype="32" fill="hold" grpId="0" nodeType="clickEffect">
                                  <p:stCondLst>
                                    <p:cond delay="0"/>
                                  </p:stCondLst>
                                  <p:childTnLst>
                                    <p:set>
                                      <p:cBhvr>
                                        <p:cTn id="223" dur="1" fill="hold">
                                          <p:stCondLst>
                                            <p:cond delay="0"/>
                                          </p:stCondLst>
                                        </p:cTn>
                                        <p:tgtEl>
                                          <p:spTgt spid="1118285">
                                            <p:txEl>
                                              <p:pRg st="0" end="0"/>
                                            </p:txEl>
                                          </p:spTgt>
                                        </p:tgtEl>
                                        <p:attrNameLst>
                                          <p:attrName>style.visibility</p:attrName>
                                        </p:attrNameLst>
                                      </p:cBhvr>
                                      <p:to>
                                        <p:strVal val="visible"/>
                                      </p:to>
                                    </p:set>
                                    <p:animEffect transition="in" filter="box(out)">
                                      <p:cBhvr>
                                        <p:cTn id="224" dur="500"/>
                                        <p:tgtEl>
                                          <p:spTgt spid="1118285">
                                            <p:txEl>
                                              <p:pRg st="0" end="0"/>
                                            </p:txEl>
                                          </p:spTgt>
                                        </p:tgtEl>
                                      </p:cBhvr>
                                    </p:animEffect>
                                  </p:childTnLst>
                                </p:cTn>
                              </p:par>
                            </p:childTnLst>
                          </p:cTn>
                        </p:par>
                      </p:childTnLst>
                    </p:cTn>
                  </p:par>
                  <p:par>
                    <p:cTn id="225" fill="hold">
                      <p:stCondLst>
                        <p:cond delay="indefinite"/>
                      </p:stCondLst>
                      <p:childTnLst>
                        <p:par>
                          <p:cTn id="226" fill="hold">
                            <p:stCondLst>
                              <p:cond delay="0"/>
                            </p:stCondLst>
                            <p:childTnLst>
                              <p:par>
                                <p:cTn id="227" presetID="4" presetClass="entr" presetSubtype="32" fill="hold" grpId="0" nodeType="clickEffect">
                                  <p:stCondLst>
                                    <p:cond delay="0"/>
                                  </p:stCondLst>
                                  <p:childTnLst>
                                    <p:set>
                                      <p:cBhvr>
                                        <p:cTn id="228" dur="1" fill="hold">
                                          <p:stCondLst>
                                            <p:cond delay="0"/>
                                          </p:stCondLst>
                                        </p:cTn>
                                        <p:tgtEl>
                                          <p:spTgt spid="1118286">
                                            <p:txEl>
                                              <p:pRg st="0" end="0"/>
                                            </p:txEl>
                                          </p:spTgt>
                                        </p:tgtEl>
                                        <p:attrNameLst>
                                          <p:attrName>style.visibility</p:attrName>
                                        </p:attrNameLst>
                                      </p:cBhvr>
                                      <p:to>
                                        <p:strVal val="visible"/>
                                      </p:to>
                                    </p:set>
                                    <p:animEffect transition="in" filter="box(out)">
                                      <p:cBhvr>
                                        <p:cTn id="229" dur="500"/>
                                        <p:tgtEl>
                                          <p:spTgt spid="1118286">
                                            <p:txEl>
                                              <p:pRg st="0" end="0"/>
                                            </p:txEl>
                                          </p:spTgt>
                                        </p:tgtEl>
                                      </p:cBhvr>
                                    </p:animEffect>
                                  </p:childTnLst>
                                </p:cTn>
                              </p:par>
                            </p:childTnLst>
                          </p:cTn>
                        </p:par>
                      </p:childTnLst>
                    </p:cTn>
                  </p:par>
                  <p:par>
                    <p:cTn id="230" fill="hold">
                      <p:stCondLst>
                        <p:cond delay="indefinite"/>
                      </p:stCondLst>
                      <p:childTnLst>
                        <p:par>
                          <p:cTn id="231" fill="hold">
                            <p:stCondLst>
                              <p:cond delay="0"/>
                            </p:stCondLst>
                            <p:childTnLst>
                              <p:par>
                                <p:cTn id="232" presetID="4" presetClass="entr" presetSubtype="32" fill="hold" grpId="0" nodeType="clickEffect">
                                  <p:stCondLst>
                                    <p:cond delay="0"/>
                                  </p:stCondLst>
                                  <p:childTnLst>
                                    <p:set>
                                      <p:cBhvr>
                                        <p:cTn id="233" dur="1" fill="hold">
                                          <p:stCondLst>
                                            <p:cond delay="0"/>
                                          </p:stCondLst>
                                        </p:cTn>
                                        <p:tgtEl>
                                          <p:spTgt spid="1118287">
                                            <p:txEl>
                                              <p:pRg st="0" end="0"/>
                                            </p:txEl>
                                          </p:spTgt>
                                        </p:tgtEl>
                                        <p:attrNameLst>
                                          <p:attrName>style.visibility</p:attrName>
                                        </p:attrNameLst>
                                      </p:cBhvr>
                                      <p:to>
                                        <p:strVal val="visible"/>
                                      </p:to>
                                    </p:set>
                                    <p:animEffect transition="in" filter="box(out)">
                                      <p:cBhvr>
                                        <p:cTn id="234" dur="500"/>
                                        <p:tgtEl>
                                          <p:spTgt spid="1118287">
                                            <p:txEl>
                                              <p:pRg st="0" end="0"/>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4" presetClass="entr" presetSubtype="32" fill="hold" grpId="0" nodeType="clickEffect">
                                  <p:stCondLst>
                                    <p:cond delay="0"/>
                                  </p:stCondLst>
                                  <p:childTnLst>
                                    <p:set>
                                      <p:cBhvr>
                                        <p:cTn id="238" dur="1" fill="hold">
                                          <p:stCondLst>
                                            <p:cond delay="0"/>
                                          </p:stCondLst>
                                        </p:cTn>
                                        <p:tgtEl>
                                          <p:spTgt spid="1118288">
                                            <p:txEl>
                                              <p:pRg st="0" end="0"/>
                                            </p:txEl>
                                          </p:spTgt>
                                        </p:tgtEl>
                                        <p:attrNameLst>
                                          <p:attrName>style.visibility</p:attrName>
                                        </p:attrNameLst>
                                      </p:cBhvr>
                                      <p:to>
                                        <p:strVal val="visible"/>
                                      </p:to>
                                    </p:set>
                                    <p:animEffect transition="in" filter="box(out)">
                                      <p:cBhvr>
                                        <p:cTn id="239" dur="500"/>
                                        <p:tgtEl>
                                          <p:spTgt spid="1118288">
                                            <p:txEl>
                                              <p:pRg st="0" end="0"/>
                                            </p:txEl>
                                          </p:spTgt>
                                        </p:tgtEl>
                                      </p:cBhvr>
                                    </p:animEffect>
                                  </p:childTnLst>
                                </p:cTn>
                              </p:par>
                            </p:childTnLst>
                          </p:cTn>
                        </p:par>
                      </p:childTnLst>
                    </p:cTn>
                  </p:par>
                  <p:par>
                    <p:cTn id="240" fill="hold">
                      <p:stCondLst>
                        <p:cond delay="indefinite"/>
                      </p:stCondLst>
                      <p:childTnLst>
                        <p:par>
                          <p:cTn id="241" fill="hold">
                            <p:stCondLst>
                              <p:cond delay="0"/>
                            </p:stCondLst>
                            <p:childTnLst>
                              <p:par>
                                <p:cTn id="242" presetID="4" presetClass="entr" presetSubtype="32" fill="hold" grpId="0" nodeType="clickEffect">
                                  <p:stCondLst>
                                    <p:cond delay="0"/>
                                  </p:stCondLst>
                                  <p:childTnLst>
                                    <p:set>
                                      <p:cBhvr>
                                        <p:cTn id="243" dur="1" fill="hold">
                                          <p:stCondLst>
                                            <p:cond delay="0"/>
                                          </p:stCondLst>
                                        </p:cTn>
                                        <p:tgtEl>
                                          <p:spTgt spid="1118289">
                                            <p:txEl>
                                              <p:pRg st="0" end="0"/>
                                            </p:txEl>
                                          </p:spTgt>
                                        </p:tgtEl>
                                        <p:attrNameLst>
                                          <p:attrName>style.visibility</p:attrName>
                                        </p:attrNameLst>
                                      </p:cBhvr>
                                      <p:to>
                                        <p:strVal val="visible"/>
                                      </p:to>
                                    </p:set>
                                    <p:animEffect transition="in" filter="box(out)">
                                      <p:cBhvr>
                                        <p:cTn id="244" dur="500"/>
                                        <p:tgtEl>
                                          <p:spTgt spid="11182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42" grpId="0" build="p" autoUpdateAnimBg="0" advAuto="3000"/>
      <p:bldP spid="1118243" grpId="0" build="p" autoUpdateAnimBg="0"/>
      <p:bldP spid="1118244" grpId="0" build="p" autoUpdateAnimBg="0"/>
      <p:bldP spid="1118245" grpId="0" build="p" autoUpdateAnimBg="0"/>
      <p:bldP spid="1118246" grpId="0" build="p" autoUpdateAnimBg="0"/>
      <p:bldP spid="1118247" grpId="0" build="p" autoUpdateAnimBg="0"/>
      <p:bldP spid="1118248" grpId="0" build="p" autoUpdateAnimBg="0"/>
      <p:bldP spid="1118249" grpId="0" build="p" autoUpdateAnimBg="0"/>
      <p:bldP spid="1118250" grpId="0" build="p" autoUpdateAnimBg="0"/>
      <p:bldP spid="1118251" grpId="0" build="p" autoUpdateAnimBg="0"/>
      <p:bldP spid="1118252" grpId="0" build="p" autoUpdateAnimBg="0"/>
      <p:bldP spid="1118253" grpId="0" build="p" autoUpdateAnimBg="0"/>
      <p:bldP spid="1118254" grpId="0" build="p" autoUpdateAnimBg="0"/>
      <p:bldP spid="1118255" grpId="0" build="p" autoUpdateAnimBg="0"/>
      <p:bldP spid="1118256" grpId="0" build="p" autoUpdateAnimBg="0"/>
      <p:bldP spid="1118257" grpId="0" build="p" autoUpdateAnimBg="0"/>
      <p:bldP spid="1118258" grpId="0" build="p" autoUpdateAnimBg="0"/>
      <p:bldP spid="1118259" grpId="0" build="p" autoUpdateAnimBg="0"/>
      <p:bldP spid="1118260" grpId="0" build="p" autoUpdateAnimBg="0"/>
      <p:bldP spid="1118261" grpId="0" build="p" autoUpdateAnimBg="0"/>
      <p:bldP spid="1118262" grpId="0" build="p" autoUpdateAnimBg="0"/>
      <p:bldP spid="1118263" grpId="0" build="p" autoUpdateAnimBg="0"/>
      <p:bldP spid="1118264" grpId="0" build="p" autoUpdateAnimBg="0"/>
      <p:bldP spid="1118265" grpId="0" build="p" autoUpdateAnimBg="0"/>
      <p:bldP spid="1118266" grpId="0" build="p" autoUpdateAnimBg="0"/>
      <p:bldP spid="1118267" grpId="0" build="p" autoUpdateAnimBg="0"/>
      <p:bldP spid="1118268" grpId="0" build="p" autoUpdateAnimBg="0"/>
      <p:bldP spid="1118269" grpId="0" build="p" autoUpdateAnimBg="0"/>
      <p:bldP spid="1118270" grpId="0" build="p" autoUpdateAnimBg="0"/>
      <p:bldP spid="1118271" grpId="0" build="p" autoUpdateAnimBg="0"/>
      <p:bldP spid="1118272" grpId="0" build="p" autoUpdateAnimBg="0"/>
      <p:bldP spid="1118273" grpId="0" build="p" autoUpdateAnimBg="0"/>
      <p:bldP spid="1118274" grpId="0" build="p" autoUpdateAnimBg="0"/>
      <p:bldP spid="1118275" grpId="0" build="p" autoUpdateAnimBg="0"/>
      <p:bldP spid="1118276" grpId="0" build="p" autoUpdateAnimBg="0"/>
      <p:bldP spid="1118277" grpId="0" build="p" autoUpdateAnimBg="0"/>
      <p:bldP spid="1118278" grpId="0" build="p" autoUpdateAnimBg="0"/>
      <p:bldP spid="1118279" grpId="0" build="p" autoUpdateAnimBg="0"/>
      <p:bldP spid="1118280" grpId="0" build="p" autoUpdateAnimBg="0"/>
      <p:bldP spid="1118281" grpId="0" build="p" autoUpdateAnimBg="0"/>
      <p:bldP spid="1118282" grpId="0" build="p" autoUpdateAnimBg="0"/>
      <p:bldP spid="1118283" grpId="0" build="p" autoUpdateAnimBg="0"/>
      <p:bldP spid="1118284" grpId="0" build="p" autoUpdateAnimBg="0"/>
      <p:bldP spid="1118285" grpId="0" build="p" autoUpdateAnimBg="0"/>
      <p:bldP spid="1118286" grpId="0" build="p" autoUpdateAnimBg="0"/>
      <p:bldP spid="1118287" grpId="0" build="p" autoUpdateAnimBg="0"/>
      <p:bldP spid="1118288" grpId="0" build="p" autoUpdateAnimBg="0"/>
      <p:bldP spid="1118289"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a:ea typeface="宋体" pitchFamily="2" charset="-122"/>
                <a:cs typeface="+mn-cs"/>
              </a:rPr>
              <a:t>第 </a:t>
            </a:r>
            <a:fld id="{C05254C0-B9AA-4733-A7E1-9E6862378F4E}" type="slidenum">
              <a:rPr kumimoji="1" lang="zh-CN" altLang="en-US" sz="1400" b="1" i="0" u="none" strike="noStrike" kern="1200" cap="none" spc="0" normalizeH="0" baseline="0" noProof="0">
                <a:ln>
                  <a:noFill/>
                </a:ln>
                <a:solidFill>
                  <a:srgbClr val="66CCFF"/>
                </a:solidFill>
                <a:effectLst/>
                <a:uLnTx/>
                <a:uFillTx/>
                <a:latin typeface="宋体"/>
                <a:ea typeface="宋体"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131</a:t>
            </a:fld>
            <a:r>
              <a:rPr kumimoji="1" lang="en-US" altLang="zh-CN" sz="1400" b="1" i="0" u="none" strike="noStrike" kern="1200" cap="none" spc="0" normalizeH="0" baseline="0" noProof="0">
                <a:ln>
                  <a:noFill/>
                </a:ln>
                <a:solidFill>
                  <a:srgbClr val="00FFFF"/>
                </a:solidFill>
                <a:effectLst/>
                <a:uLnTx/>
                <a:uFillTx/>
                <a:latin typeface="宋体"/>
                <a:ea typeface="宋体"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a:ea typeface="宋体"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charset="0"/>
              <a:ea typeface="宋体" pitchFamily="2" charset="-122"/>
              <a:cs typeface="+mn-cs"/>
            </a:endParaRPr>
          </a:p>
        </p:txBody>
      </p:sp>
      <p:sp>
        <p:nvSpPr>
          <p:cNvPr id="1107970"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树的遍历</a:t>
            </a:r>
          </a:p>
        </p:txBody>
      </p:sp>
      <p:sp>
        <p:nvSpPr>
          <p:cNvPr id="1108018" name="Oval 50"/>
          <p:cNvSpPr>
            <a:spLocks noChangeArrowheads="1"/>
          </p:cNvSpPr>
          <p:nvPr/>
        </p:nvSpPr>
        <p:spPr bwMode="auto">
          <a:xfrm>
            <a:off x="6064250" y="4589463"/>
            <a:ext cx="477184" cy="441434"/>
          </a:xfrm>
          <a:prstGeom prst="ellipse">
            <a:avLst/>
          </a:prstGeom>
          <a:solidFill>
            <a:srgbClr val="DBE0B4"/>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19" name="Text Box 51"/>
          <p:cNvSpPr txBox="1">
            <a:spLocks noChangeArrowheads="1"/>
          </p:cNvSpPr>
          <p:nvPr/>
        </p:nvSpPr>
        <p:spPr bwMode="auto">
          <a:xfrm>
            <a:off x="6136505" y="4589463"/>
            <a:ext cx="480195" cy="45720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隶书" pitchFamily="49" charset="-122"/>
                <a:ea typeface="隶书" pitchFamily="49" charset="-122"/>
                <a:cs typeface="+mn-cs"/>
              </a:rPr>
              <a:t>F</a:t>
            </a:r>
          </a:p>
        </p:txBody>
      </p:sp>
      <p:sp>
        <p:nvSpPr>
          <p:cNvPr id="1108021" name="Oval 53"/>
          <p:cNvSpPr>
            <a:spLocks noChangeArrowheads="1"/>
          </p:cNvSpPr>
          <p:nvPr/>
        </p:nvSpPr>
        <p:spPr bwMode="auto">
          <a:xfrm>
            <a:off x="7485063" y="5543550"/>
            <a:ext cx="477184" cy="441434"/>
          </a:xfrm>
          <a:prstGeom prst="ellipse">
            <a:avLst/>
          </a:prstGeom>
          <a:solidFill>
            <a:srgbClr val="FFFF0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22" name="Text Box 54"/>
          <p:cNvSpPr txBox="1">
            <a:spLocks noChangeArrowheads="1"/>
          </p:cNvSpPr>
          <p:nvPr/>
        </p:nvSpPr>
        <p:spPr bwMode="auto">
          <a:xfrm>
            <a:off x="7557318" y="5543550"/>
            <a:ext cx="480195" cy="45720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隶书" pitchFamily="49" charset="-122"/>
                <a:ea typeface="隶书" pitchFamily="49" charset="-122"/>
                <a:cs typeface="+mn-cs"/>
              </a:rPr>
              <a:t>I</a:t>
            </a:r>
          </a:p>
        </p:txBody>
      </p:sp>
      <p:sp>
        <p:nvSpPr>
          <p:cNvPr id="1108024" name="Oval 56"/>
          <p:cNvSpPr>
            <a:spLocks noChangeArrowheads="1"/>
          </p:cNvSpPr>
          <p:nvPr/>
        </p:nvSpPr>
        <p:spPr bwMode="auto">
          <a:xfrm>
            <a:off x="7046913" y="3068638"/>
            <a:ext cx="477184" cy="441434"/>
          </a:xfrm>
          <a:prstGeom prst="ellipse">
            <a:avLst/>
          </a:prstGeom>
          <a:solidFill>
            <a:srgbClr val="00B0F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25" name="Text Box 57"/>
          <p:cNvSpPr txBox="1">
            <a:spLocks noChangeArrowheads="1"/>
          </p:cNvSpPr>
          <p:nvPr/>
        </p:nvSpPr>
        <p:spPr bwMode="auto">
          <a:xfrm>
            <a:off x="7119168" y="3068638"/>
            <a:ext cx="480195" cy="45720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隶书" pitchFamily="49" charset="-122"/>
                <a:ea typeface="隶书" pitchFamily="49" charset="-122"/>
                <a:cs typeface="+mn-cs"/>
              </a:rPr>
              <a:t>A</a:t>
            </a:r>
          </a:p>
        </p:txBody>
      </p:sp>
      <p:sp>
        <p:nvSpPr>
          <p:cNvPr id="1108027" name="Oval 59"/>
          <p:cNvSpPr>
            <a:spLocks noChangeArrowheads="1"/>
          </p:cNvSpPr>
          <p:nvPr/>
        </p:nvSpPr>
        <p:spPr bwMode="auto">
          <a:xfrm>
            <a:off x="6359525" y="3557588"/>
            <a:ext cx="477184" cy="441434"/>
          </a:xfrm>
          <a:prstGeom prst="ellipse">
            <a:avLst/>
          </a:prstGeom>
          <a:solidFill>
            <a:srgbClr val="DBE0B4"/>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28" name="Text Box 60"/>
          <p:cNvSpPr txBox="1">
            <a:spLocks noChangeArrowheads="1"/>
          </p:cNvSpPr>
          <p:nvPr/>
        </p:nvSpPr>
        <p:spPr bwMode="auto">
          <a:xfrm>
            <a:off x="6431780" y="3557588"/>
            <a:ext cx="480195" cy="45720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隶书" pitchFamily="49" charset="-122"/>
                <a:ea typeface="隶书" pitchFamily="49" charset="-122"/>
                <a:cs typeface="+mn-cs"/>
              </a:rPr>
              <a:t>B</a:t>
            </a:r>
          </a:p>
        </p:txBody>
      </p:sp>
      <p:sp>
        <p:nvSpPr>
          <p:cNvPr id="1108030" name="Oval 62"/>
          <p:cNvSpPr>
            <a:spLocks noChangeArrowheads="1"/>
          </p:cNvSpPr>
          <p:nvPr/>
        </p:nvSpPr>
        <p:spPr bwMode="auto">
          <a:xfrm>
            <a:off x="7586663" y="4598988"/>
            <a:ext cx="477184" cy="441434"/>
          </a:xfrm>
          <a:prstGeom prst="ellipse">
            <a:avLst/>
          </a:prstGeom>
          <a:solidFill>
            <a:srgbClr val="FFFF0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31" name="Text Box 63"/>
          <p:cNvSpPr txBox="1">
            <a:spLocks noChangeArrowheads="1"/>
          </p:cNvSpPr>
          <p:nvPr/>
        </p:nvSpPr>
        <p:spPr bwMode="auto">
          <a:xfrm>
            <a:off x="7658918" y="4598988"/>
            <a:ext cx="480195" cy="45720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隶书" pitchFamily="49" charset="-122"/>
                <a:ea typeface="隶书" pitchFamily="49" charset="-122"/>
                <a:cs typeface="+mn-cs"/>
              </a:rPr>
              <a:t>D</a:t>
            </a:r>
          </a:p>
        </p:txBody>
      </p:sp>
      <p:sp>
        <p:nvSpPr>
          <p:cNvPr id="1108033" name="Oval 65"/>
          <p:cNvSpPr>
            <a:spLocks noChangeArrowheads="1"/>
          </p:cNvSpPr>
          <p:nvPr/>
        </p:nvSpPr>
        <p:spPr bwMode="auto">
          <a:xfrm>
            <a:off x="7013575" y="5049838"/>
            <a:ext cx="476250" cy="441325"/>
          </a:xfrm>
          <a:prstGeom prst="ellipse">
            <a:avLst/>
          </a:prstGeom>
          <a:solidFill>
            <a:srgbClr val="FFFF0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34" name="Text Box 66"/>
          <p:cNvSpPr txBox="1">
            <a:spLocks noChangeArrowheads="1"/>
          </p:cNvSpPr>
          <p:nvPr/>
        </p:nvSpPr>
        <p:spPr bwMode="auto">
          <a:xfrm>
            <a:off x="7017900" y="5049838"/>
            <a:ext cx="479425" cy="457200"/>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隶书" pitchFamily="49" charset="-122"/>
                <a:ea typeface="隶书" pitchFamily="49" charset="-122"/>
                <a:cs typeface="+mn-cs"/>
              </a:rPr>
              <a:t>H</a:t>
            </a:r>
          </a:p>
        </p:txBody>
      </p:sp>
      <p:sp>
        <p:nvSpPr>
          <p:cNvPr id="1108036" name="Oval 68"/>
          <p:cNvSpPr>
            <a:spLocks noChangeArrowheads="1"/>
          </p:cNvSpPr>
          <p:nvPr/>
        </p:nvSpPr>
        <p:spPr bwMode="auto">
          <a:xfrm>
            <a:off x="6584950" y="4589463"/>
            <a:ext cx="477184" cy="441434"/>
          </a:xfrm>
          <a:prstGeom prst="ellipse">
            <a:avLst/>
          </a:prstGeom>
          <a:solidFill>
            <a:srgbClr val="00B05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37" name="Text Box 69"/>
          <p:cNvSpPr txBox="1">
            <a:spLocks noChangeArrowheads="1"/>
          </p:cNvSpPr>
          <p:nvPr/>
        </p:nvSpPr>
        <p:spPr bwMode="auto">
          <a:xfrm>
            <a:off x="6657205" y="4589463"/>
            <a:ext cx="480195" cy="45720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隶书" pitchFamily="49" charset="-122"/>
                <a:ea typeface="隶书" pitchFamily="49" charset="-122"/>
                <a:cs typeface="+mn-cs"/>
              </a:rPr>
              <a:t>G</a:t>
            </a:r>
          </a:p>
        </p:txBody>
      </p:sp>
      <p:sp>
        <p:nvSpPr>
          <p:cNvPr id="1108039" name="Oval 71"/>
          <p:cNvSpPr>
            <a:spLocks noChangeArrowheads="1"/>
          </p:cNvSpPr>
          <p:nvPr/>
        </p:nvSpPr>
        <p:spPr bwMode="auto">
          <a:xfrm>
            <a:off x="7054850" y="4056063"/>
            <a:ext cx="477184" cy="441434"/>
          </a:xfrm>
          <a:prstGeom prst="ellipse">
            <a:avLst/>
          </a:prstGeom>
          <a:solidFill>
            <a:srgbClr val="00B05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40" name="Text Box 72"/>
          <p:cNvSpPr txBox="1">
            <a:spLocks noChangeArrowheads="1"/>
          </p:cNvSpPr>
          <p:nvPr/>
        </p:nvSpPr>
        <p:spPr bwMode="auto">
          <a:xfrm>
            <a:off x="7127105" y="4056063"/>
            <a:ext cx="480195" cy="45720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隶书" pitchFamily="49" charset="-122"/>
                <a:ea typeface="隶书" pitchFamily="49" charset="-122"/>
                <a:cs typeface="+mn-cs"/>
              </a:rPr>
              <a:t>C</a:t>
            </a:r>
          </a:p>
        </p:txBody>
      </p:sp>
      <p:sp>
        <p:nvSpPr>
          <p:cNvPr id="1108042" name="Oval 74"/>
          <p:cNvSpPr>
            <a:spLocks noChangeArrowheads="1"/>
          </p:cNvSpPr>
          <p:nvPr/>
        </p:nvSpPr>
        <p:spPr bwMode="auto">
          <a:xfrm>
            <a:off x="5607050" y="4051300"/>
            <a:ext cx="477184" cy="441434"/>
          </a:xfrm>
          <a:prstGeom prst="ellipse">
            <a:avLst/>
          </a:prstGeom>
          <a:solidFill>
            <a:srgbClr val="DBE0B4"/>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43" name="Text Box 75"/>
          <p:cNvSpPr txBox="1">
            <a:spLocks noChangeArrowheads="1"/>
          </p:cNvSpPr>
          <p:nvPr/>
        </p:nvSpPr>
        <p:spPr bwMode="auto">
          <a:xfrm>
            <a:off x="5679305" y="4051300"/>
            <a:ext cx="480195" cy="45720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隶书" pitchFamily="49" charset="-122"/>
                <a:ea typeface="隶书" pitchFamily="49" charset="-122"/>
                <a:cs typeface="+mn-cs"/>
              </a:rPr>
              <a:t>E</a:t>
            </a:r>
          </a:p>
        </p:txBody>
      </p:sp>
      <p:sp>
        <p:nvSpPr>
          <p:cNvPr id="1108044" name="Line 76"/>
          <p:cNvSpPr>
            <a:spLocks noChangeShapeType="1"/>
          </p:cNvSpPr>
          <p:nvPr/>
        </p:nvSpPr>
        <p:spPr bwMode="auto">
          <a:xfrm flipH="1">
            <a:off x="6732588" y="3429000"/>
            <a:ext cx="360362" cy="179388"/>
          </a:xfrm>
          <a:prstGeom prst="line">
            <a:avLst/>
          </a:prstGeom>
          <a:noFill/>
          <a:ln w="28575" cap="rnd">
            <a:solidFill>
              <a:srgbClr val="66FF33"/>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45" name="Line 77"/>
          <p:cNvSpPr>
            <a:spLocks noChangeShapeType="1"/>
          </p:cNvSpPr>
          <p:nvPr/>
        </p:nvSpPr>
        <p:spPr bwMode="auto">
          <a:xfrm flipH="1">
            <a:off x="6011863" y="3878263"/>
            <a:ext cx="358775" cy="269875"/>
          </a:xfrm>
          <a:prstGeom prst="line">
            <a:avLst/>
          </a:prstGeom>
          <a:noFill/>
          <a:ln w="28575" cap="rnd">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46" name="Line 78"/>
          <p:cNvSpPr>
            <a:spLocks noChangeShapeType="1"/>
          </p:cNvSpPr>
          <p:nvPr/>
        </p:nvSpPr>
        <p:spPr bwMode="auto">
          <a:xfrm>
            <a:off x="6821488" y="3878263"/>
            <a:ext cx="315912" cy="225425"/>
          </a:xfrm>
          <a:prstGeom prst="line">
            <a:avLst/>
          </a:prstGeom>
          <a:noFill/>
          <a:ln w="28575"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47" name="Line 79"/>
          <p:cNvSpPr>
            <a:spLocks noChangeShapeType="1"/>
          </p:cNvSpPr>
          <p:nvPr/>
        </p:nvSpPr>
        <p:spPr bwMode="auto">
          <a:xfrm flipH="1">
            <a:off x="7407275" y="4914900"/>
            <a:ext cx="249238" cy="223838"/>
          </a:xfrm>
          <a:prstGeom prst="line">
            <a:avLst/>
          </a:prstGeom>
          <a:noFill/>
          <a:ln w="28575" cap="rnd">
            <a:solidFill>
              <a:srgbClr val="FFFF66"/>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48" name="Line 80"/>
          <p:cNvSpPr>
            <a:spLocks noChangeShapeType="1"/>
          </p:cNvSpPr>
          <p:nvPr/>
        </p:nvSpPr>
        <p:spPr bwMode="auto">
          <a:xfrm>
            <a:off x="7383463" y="5408613"/>
            <a:ext cx="203200" cy="225425"/>
          </a:xfrm>
          <a:prstGeom prst="line">
            <a:avLst/>
          </a:prstGeom>
          <a:noFill/>
          <a:ln w="28575" cap="rnd">
            <a:solidFill>
              <a:srgbClr val="FFFF66"/>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49" name="Line 81"/>
          <p:cNvSpPr>
            <a:spLocks noChangeShapeType="1"/>
          </p:cNvSpPr>
          <p:nvPr/>
        </p:nvSpPr>
        <p:spPr bwMode="auto">
          <a:xfrm>
            <a:off x="7451725" y="4418013"/>
            <a:ext cx="225425" cy="271462"/>
          </a:xfrm>
          <a:prstGeom prst="line">
            <a:avLst/>
          </a:prstGeom>
          <a:noFill/>
          <a:ln w="28575"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50" name="Line 82"/>
          <p:cNvSpPr>
            <a:spLocks noChangeShapeType="1"/>
          </p:cNvSpPr>
          <p:nvPr/>
        </p:nvSpPr>
        <p:spPr bwMode="auto">
          <a:xfrm flipH="1">
            <a:off x="6958013" y="4418013"/>
            <a:ext cx="198437" cy="225425"/>
          </a:xfrm>
          <a:prstGeom prst="line">
            <a:avLst/>
          </a:prstGeom>
          <a:noFill/>
          <a:ln w="28575" cap="rnd">
            <a:solidFill>
              <a:srgbClr val="66FF33"/>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51" name="Line 83"/>
          <p:cNvSpPr>
            <a:spLocks noChangeShapeType="1"/>
          </p:cNvSpPr>
          <p:nvPr/>
        </p:nvSpPr>
        <p:spPr bwMode="auto">
          <a:xfrm>
            <a:off x="5988050" y="4405313"/>
            <a:ext cx="249238" cy="238125"/>
          </a:xfrm>
          <a:prstGeom prst="line">
            <a:avLst/>
          </a:prstGeom>
          <a:noFill/>
          <a:ln w="28575" cap="rnd">
            <a:solidFill>
              <a:schemeClr val="tx1"/>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59" name="Oval 91"/>
          <p:cNvSpPr>
            <a:spLocks noChangeArrowheads="1"/>
          </p:cNvSpPr>
          <p:nvPr/>
        </p:nvSpPr>
        <p:spPr bwMode="auto">
          <a:xfrm>
            <a:off x="3930651" y="2667347"/>
            <a:ext cx="475814" cy="490537"/>
          </a:xfrm>
          <a:prstGeom prst="ellipse">
            <a:avLst/>
          </a:prstGeom>
          <a:solidFill>
            <a:srgbClr val="FFFF0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60" name="Text Box 92"/>
          <p:cNvSpPr txBox="1">
            <a:spLocks noChangeArrowheads="1"/>
          </p:cNvSpPr>
          <p:nvPr/>
        </p:nvSpPr>
        <p:spPr bwMode="auto">
          <a:xfrm>
            <a:off x="4001197" y="2667347"/>
            <a:ext cx="480317" cy="456959"/>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黑体" pitchFamily="2" charset="-122"/>
                <a:ea typeface="黑体" pitchFamily="2" charset="-122"/>
                <a:cs typeface="+mn-cs"/>
              </a:rPr>
              <a:t>J</a:t>
            </a:r>
          </a:p>
        </p:txBody>
      </p:sp>
      <p:sp>
        <p:nvSpPr>
          <p:cNvPr id="1108062" name="Oval 94"/>
          <p:cNvSpPr>
            <a:spLocks noChangeArrowheads="1"/>
          </p:cNvSpPr>
          <p:nvPr/>
        </p:nvSpPr>
        <p:spPr bwMode="auto">
          <a:xfrm>
            <a:off x="3349626" y="2670522"/>
            <a:ext cx="475814" cy="492125"/>
          </a:xfrm>
          <a:prstGeom prst="ellipse">
            <a:avLst/>
          </a:prstGeom>
          <a:solidFill>
            <a:srgbClr val="FFFF0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63" name="Text Box 95"/>
          <p:cNvSpPr txBox="1">
            <a:spLocks noChangeArrowheads="1"/>
          </p:cNvSpPr>
          <p:nvPr/>
        </p:nvSpPr>
        <p:spPr bwMode="auto">
          <a:xfrm>
            <a:off x="3421673" y="2670522"/>
            <a:ext cx="478816" cy="456973"/>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黑体" pitchFamily="2" charset="-122"/>
                <a:ea typeface="黑体" pitchFamily="2" charset="-122"/>
                <a:cs typeface="+mn-cs"/>
              </a:rPr>
              <a:t>I</a:t>
            </a:r>
          </a:p>
        </p:txBody>
      </p:sp>
      <p:sp>
        <p:nvSpPr>
          <p:cNvPr id="1108065" name="Oval 97"/>
          <p:cNvSpPr>
            <a:spLocks noChangeArrowheads="1"/>
          </p:cNvSpPr>
          <p:nvPr/>
        </p:nvSpPr>
        <p:spPr bwMode="auto">
          <a:xfrm>
            <a:off x="2028826" y="1268760"/>
            <a:ext cx="474442" cy="492125"/>
          </a:xfrm>
          <a:prstGeom prst="ellipse">
            <a:avLst/>
          </a:prstGeom>
          <a:solidFill>
            <a:srgbClr val="00B0F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66" name="Text Box 98"/>
          <p:cNvSpPr txBox="1">
            <a:spLocks noChangeArrowheads="1"/>
          </p:cNvSpPr>
          <p:nvPr/>
        </p:nvSpPr>
        <p:spPr bwMode="auto">
          <a:xfrm>
            <a:off x="2100666" y="1268760"/>
            <a:ext cx="477435" cy="456973"/>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黑体" pitchFamily="2" charset="-122"/>
                <a:ea typeface="黑体" pitchFamily="2" charset="-122"/>
                <a:cs typeface="+mn-cs"/>
              </a:rPr>
              <a:t>A</a:t>
            </a:r>
          </a:p>
        </p:txBody>
      </p:sp>
      <p:sp>
        <p:nvSpPr>
          <p:cNvPr id="1108068" name="Oval 100"/>
          <p:cNvSpPr>
            <a:spLocks noChangeArrowheads="1"/>
          </p:cNvSpPr>
          <p:nvPr/>
        </p:nvSpPr>
        <p:spPr bwMode="auto">
          <a:xfrm>
            <a:off x="2028826" y="1945035"/>
            <a:ext cx="474442" cy="492125"/>
          </a:xfrm>
          <a:prstGeom prst="ellipse">
            <a:avLst/>
          </a:prstGeom>
          <a:solidFill>
            <a:srgbClr val="00B050"/>
          </a:solidFill>
          <a:ln w="12700" cap="rnd">
            <a:solidFill>
              <a:srgbClr val="000000"/>
            </a:solidFill>
            <a:round/>
            <a:headEnd/>
            <a:tailEnd/>
          </a:ln>
          <a:effectLst/>
        </p:spPr>
        <p:txBody>
          <a:bodyPr wrap="none" anchor="ctr"/>
          <a:lstStyle/>
          <a:p>
            <a:pPr>
              <a:spcBef>
                <a:spcPct val="0"/>
              </a:spcBef>
              <a:buClrTx/>
              <a:buFontTx/>
              <a:buNone/>
            </a:pPr>
            <a:endParaRPr lang="zh-CN" altLang="en-US">
              <a:solidFill>
                <a:srgbClr val="D5D2A0"/>
              </a:solidFill>
              <a:latin typeface="隶书" pitchFamily="49" charset="-122"/>
              <a:ea typeface="隶书" pitchFamily="49" charset="-122"/>
            </a:endParaRPr>
          </a:p>
        </p:txBody>
      </p:sp>
      <p:sp>
        <p:nvSpPr>
          <p:cNvPr id="1108069" name="Text Box 101"/>
          <p:cNvSpPr txBox="1">
            <a:spLocks noChangeArrowheads="1"/>
          </p:cNvSpPr>
          <p:nvPr/>
        </p:nvSpPr>
        <p:spPr bwMode="auto">
          <a:xfrm>
            <a:off x="2100666" y="1945035"/>
            <a:ext cx="477435" cy="456973"/>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黑体" pitchFamily="2" charset="-122"/>
                <a:ea typeface="黑体" pitchFamily="2" charset="-122"/>
                <a:cs typeface="+mn-cs"/>
              </a:rPr>
              <a:t>C</a:t>
            </a:r>
          </a:p>
        </p:txBody>
      </p:sp>
      <p:sp>
        <p:nvSpPr>
          <p:cNvPr id="1108071" name="Oval 103"/>
          <p:cNvSpPr>
            <a:spLocks noChangeArrowheads="1"/>
          </p:cNvSpPr>
          <p:nvPr/>
        </p:nvSpPr>
        <p:spPr bwMode="auto">
          <a:xfrm>
            <a:off x="862013" y="1945035"/>
            <a:ext cx="475814" cy="492125"/>
          </a:xfrm>
          <a:prstGeom prst="ellipse">
            <a:avLst/>
          </a:prstGeom>
          <a:solidFill>
            <a:srgbClr val="DBE0B4"/>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72" name="Text Box 104"/>
          <p:cNvSpPr txBox="1">
            <a:spLocks noChangeArrowheads="1"/>
          </p:cNvSpPr>
          <p:nvPr/>
        </p:nvSpPr>
        <p:spPr bwMode="auto">
          <a:xfrm>
            <a:off x="932559" y="1945035"/>
            <a:ext cx="480317" cy="456973"/>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黑体" pitchFamily="2" charset="-122"/>
                <a:ea typeface="黑体" pitchFamily="2" charset="-122"/>
                <a:cs typeface="+mn-cs"/>
              </a:rPr>
              <a:t>B</a:t>
            </a:r>
          </a:p>
        </p:txBody>
      </p:sp>
      <p:sp>
        <p:nvSpPr>
          <p:cNvPr id="1108074" name="Oval 106"/>
          <p:cNvSpPr>
            <a:spLocks noChangeArrowheads="1"/>
          </p:cNvSpPr>
          <p:nvPr/>
        </p:nvSpPr>
        <p:spPr bwMode="auto">
          <a:xfrm>
            <a:off x="3349626" y="1945035"/>
            <a:ext cx="475814" cy="492125"/>
          </a:xfrm>
          <a:prstGeom prst="ellipse">
            <a:avLst/>
          </a:prstGeom>
          <a:solidFill>
            <a:srgbClr val="FFFF0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75" name="Text Box 107"/>
          <p:cNvSpPr txBox="1">
            <a:spLocks noChangeArrowheads="1"/>
          </p:cNvSpPr>
          <p:nvPr/>
        </p:nvSpPr>
        <p:spPr bwMode="auto">
          <a:xfrm>
            <a:off x="3421673" y="1945035"/>
            <a:ext cx="478816" cy="456973"/>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黑体" pitchFamily="2" charset="-122"/>
                <a:ea typeface="黑体" pitchFamily="2" charset="-122"/>
                <a:cs typeface="+mn-cs"/>
              </a:rPr>
              <a:t>D</a:t>
            </a:r>
          </a:p>
        </p:txBody>
      </p:sp>
      <p:sp>
        <p:nvSpPr>
          <p:cNvPr id="1108077" name="Oval 109"/>
          <p:cNvSpPr>
            <a:spLocks noChangeArrowheads="1"/>
          </p:cNvSpPr>
          <p:nvPr/>
        </p:nvSpPr>
        <p:spPr bwMode="auto">
          <a:xfrm>
            <a:off x="2760663" y="2670522"/>
            <a:ext cx="475814" cy="492125"/>
          </a:xfrm>
          <a:prstGeom prst="ellipse">
            <a:avLst/>
          </a:prstGeom>
          <a:solidFill>
            <a:srgbClr val="FFFF0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78" name="Text Box 110"/>
          <p:cNvSpPr txBox="1">
            <a:spLocks noChangeArrowheads="1"/>
          </p:cNvSpPr>
          <p:nvPr/>
        </p:nvSpPr>
        <p:spPr bwMode="auto">
          <a:xfrm>
            <a:off x="2831209" y="2670522"/>
            <a:ext cx="480317" cy="456973"/>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黑体" pitchFamily="2" charset="-122"/>
                <a:ea typeface="黑体" pitchFamily="2" charset="-122"/>
                <a:cs typeface="+mn-cs"/>
              </a:rPr>
              <a:t>H</a:t>
            </a:r>
          </a:p>
        </p:txBody>
      </p:sp>
      <p:sp>
        <p:nvSpPr>
          <p:cNvPr id="1108080" name="Oval 112"/>
          <p:cNvSpPr>
            <a:spLocks noChangeArrowheads="1"/>
          </p:cNvSpPr>
          <p:nvPr/>
        </p:nvSpPr>
        <p:spPr bwMode="auto">
          <a:xfrm>
            <a:off x="2028826" y="2670522"/>
            <a:ext cx="474442" cy="492125"/>
          </a:xfrm>
          <a:prstGeom prst="ellipse">
            <a:avLst/>
          </a:prstGeom>
          <a:solidFill>
            <a:srgbClr val="00B05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81" name="Text Box 113"/>
          <p:cNvSpPr txBox="1">
            <a:spLocks noChangeArrowheads="1"/>
          </p:cNvSpPr>
          <p:nvPr/>
        </p:nvSpPr>
        <p:spPr bwMode="auto">
          <a:xfrm>
            <a:off x="2100666" y="2670522"/>
            <a:ext cx="477435" cy="456973"/>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黑体" pitchFamily="2" charset="-122"/>
                <a:ea typeface="黑体" pitchFamily="2" charset="-122"/>
                <a:cs typeface="+mn-cs"/>
              </a:rPr>
              <a:t>G</a:t>
            </a:r>
          </a:p>
        </p:txBody>
      </p:sp>
      <p:grpSp>
        <p:nvGrpSpPr>
          <p:cNvPr id="1108082" name="Group 114"/>
          <p:cNvGrpSpPr>
            <a:grpSpLocks/>
          </p:cNvGrpSpPr>
          <p:nvPr/>
        </p:nvGrpSpPr>
        <p:grpSpPr bwMode="auto">
          <a:xfrm>
            <a:off x="1341438" y="2670522"/>
            <a:ext cx="549275" cy="492125"/>
            <a:chOff x="2880" y="1104"/>
            <a:chExt cx="367" cy="336"/>
          </a:xfrm>
        </p:grpSpPr>
        <p:sp>
          <p:nvSpPr>
            <p:cNvPr id="1108083" name="Oval 115"/>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84" name="Text Box 116"/>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黑体" pitchFamily="2" charset="-122"/>
                  <a:ea typeface="黑体" pitchFamily="2" charset="-122"/>
                  <a:cs typeface="+mn-cs"/>
                </a:rPr>
                <a:t>F</a:t>
              </a:r>
            </a:p>
          </p:txBody>
        </p:sp>
      </p:grpSp>
      <p:grpSp>
        <p:nvGrpSpPr>
          <p:cNvPr id="1108085" name="Group 117"/>
          <p:cNvGrpSpPr>
            <a:grpSpLocks/>
          </p:cNvGrpSpPr>
          <p:nvPr/>
        </p:nvGrpSpPr>
        <p:grpSpPr bwMode="auto">
          <a:xfrm>
            <a:off x="366713" y="2670522"/>
            <a:ext cx="550863" cy="492125"/>
            <a:chOff x="2880" y="1104"/>
            <a:chExt cx="367" cy="336"/>
          </a:xfrm>
        </p:grpSpPr>
        <p:sp>
          <p:nvSpPr>
            <p:cNvPr id="1108086" name="Oval 118"/>
            <p:cNvSpPr>
              <a:spLocks noChangeArrowheads="1"/>
            </p:cNvSpPr>
            <p:nvPr/>
          </p:nvSpPr>
          <p:spPr bwMode="auto">
            <a:xfrm>
              <a:off x="2880" y="1104"/>
              <a:ext cx="317" cy="336"/>
            </a:xfrm>
            <a:prstGeom prst="ellipse">
              <a:avLst/>
            </a:prstGeom>
            <a:solidFill>
              <a:srgbClr val="DBE0B4"/>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87" name="Text Box 119"/>
            <p:cNvSpPr txBox="1">
              <a:spLocks noChangeArrowheads="1"/>
            </p:cNvSpPr>
            <p:nvPr/>
          </p:nvSpPr>
          <p:spPr bwMode="auto">
            <a:xfrm>
              <a:off x="2928" y="1104"/>
              <a:ext cx="319" cy="312"/>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黑体" pitchFamily="2" charset="-122"/>
                  <a:ea typeface="黑体" pitchFamily="2" charset="-122"/>
                  <a:cs typeface="+mn-cs"/>
                </a:rPr>
                <a:t>E</a:t>
              </a:r>
            </a:p>
          </p:txBody>
        </p:sp>
      </p:grpSp>
      <p:sp>
        <p:nvSpPr>
          <p:cNvPr id="1108088" name="Line 120"/>
          <p:cNvSpPr>
            <a:spLocks noChangeShapeType="1"/>
          </p:cNvSpPr>
          <p:nvPr/>
        </p:nvSpPr>
        <p:spPr bwMode="auto">
          <a:xfrm>
            <a:off x="2276476" y="1751360"/>
            <a:ext cx="0" cy="192087"/>
          </a:xfrm>
          <a:prstGeom prst="line">
            <a:avLst/>
          </a:prstGeom>
          <a:noFill/>
          <a:ln w="38100"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89" name="Line 121"/>
          <p:cNvSpPr>
            <a:spLocks noChangeShapeType="1"/>
          </p:cNvSpPr>
          <p:nvPr/>
        </p:nvSpPr>
        <p:spPr bwMode="auto">
          <a:xfrm flipH="1">
            <a:off x="1285876" y="1557685"/>
            <a:ext cx="742950" cy="482600"/>
          </a:xfrm>
          <a:prstGeom prst="line">
            <a:avLst/>
          </a:prstGeom>
          <a:noFill/>
          <a:ln w="38100"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90" name="Line 122"/>
          <p:cNvSpPr>
            <a:spLocks noChangeShapeType="1"/>
          </p:cNvSpPr>
          <p:nvPr/>
        </p:nvSpPr>
        <p:spPr bwMode="auto">
          <a:xfrm flipH="1">
            <a:off x="671513" y="2356197"/>
            <a:ext cx="247650" cy="349250"/>
          </a:xfrm>
          <a:prstGeom prst="line">
            <a:avLst/>
          </a:prstGeom>
          <a:noFill/>
          <a:ln w="38100"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91" name="Line 123"/>
          <p:cNvSpPr>
            <a:spLocks noChangeShapeType="1"/>
          </p:cNvSpPr>
          <p:nvPr/>
        </p:nvSpPr>
        <p:spPr bwMode="auto">
          <a:xfrm>
            <a:off x="1296988" y="2356197"/>
            <a:ext cx="212725" cy="349250"/>
          </a:xfrm>
          <a:prstGeom prst="line">
            <a:avLst/>
          </a:prstGeom>
          <a:noFill/>
          <a:ln w="38100"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92" name="Line 124"/>
          <p:cNvSpPr>
            <a:spLocks noChangeShapeType="1"/>
          </p:cNvSpPr>
          <p:nvPr/>
        </p:nvSpPr>
        <p:spPr bwMode="auto">
          <a:xfrm>
            <a:off x="2276476" y="2426047"/>
            <a:ext cx="0" cy="252412"/>
          </a:xfrm>
          <a:prstGeom prst="line">
            <a:avLst/>
          </a:prstGeom>
          <a:noFill/>
          <a:ln w="38100"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93" name="Line 125"/>
          <p:cNvSpPr>
            <a:spLocks noChangeShapeType="1"/>
          </p:cNvSpPr>
          <p:nvPr/>
        </p:nvSpPr>
        <p:spPr bwMode="auto">
          <a:xfrm>
            <a:off x="2500313" y="1557685"/>
            <a:ext cx="871538" cy="542925"/>
          </a:xfrm>
          <a:prstGeom prst="line">
            <a:avLst/>
          </a:prstGeom>
          <a:noFill/>
          <a:ln w="38100"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94" name="Line 126"/>
          <p:cNvSpPr>
            <a:spLocks noChangeShapeType="1"/>
          </p:cNvSpPr>
          <p:nvPr/>
        </p:nvSpPr>
        <p:spPr bwMode="auto">
          <a:xfrm flipH="1">
            <a:off x="3119438" y="2356197"/>
            <a:ext cx="295275" cy="349250"/>
          </a:xfrm>
          <a:prstGeom prst="line">
            <a:avLst/>
          </a:prstGeom>
          <a:noFill/>
          <a:ln w="38100"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95" name="Line 127"/>
          <p:cNvSpPr>
            <a:spLocks noChangeShapeType="1"/>
          </p:cNvSpPr>
          <p:nvPr/>
        </p:nvSpPr>
        <p:spPr bwMode="auto">
          <a:xfrm>
            <a:off x="3597276" y="2426047"/>
            <a:ext cx="0" cy="252412"/>
          </a:xfrm>
          <a:prstGeom prst="line">
            <a:avLst/>
          </a:prstGeom>
          <a:noFill/>
          <a:ln w="38100"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96" name="Line 128"/>
          <p:cNvSpPr>
            <a:spLocks noChangeShapeType="1"/>
          </p:cNvSpPr>
          <p:nvPr/>
        </p:nvSpPr>
        <p:spPr bwMode="auto">
          <a:xfrm>
            <a:off x="3795713" y="2329210"/>
            <a:ext cx="295275" cy="349250"/>
          </a:xfrm>
          <a:prstGeom prst="line">
            <a:avLst/>
          </a:prstGeom>
          <a:noFill/>
          <a:ln w="38100" cap="rnd">
            <a:solidFill>
              <a:srgbClr val="00FFFF"/>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108098" name="Oval 130"/>
          <p:cNvSpPr>
            <a:spLocks noChangeArrowheads="1"/>
          </p:cNvSpPr>
          <p:nvPr/>
        </p:nvSpPr>
        <p:spPr bwMode="auto">
          <a:xfrm>
            <a:off x="7993063" y="6076950"/>
            <a:ext cx="477184" cy="441434"/>
          </a:xfrm>
          <a:prstGeom prst="ellipse">
            <a:avLst/>
          </a:prstGeom>
          <a:solidFill>
            <a:srgbClr val="FFFF00"/>
          </a:solidFill>
          <a:ln w="12700" cap="rnd">
            <a:solidFill>
              <a:srgbClr val="000000"/>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D5D2A0"/>
              </a:solidFill>
              <a:effectLst/>
              <a:uLnTx/>
              <a:uFillTx/>
              <a:latin typeface="隶书" pitchFamily="49" charset="-122"/>
              <a:ea typeface="隶书" pitchFamily="49" charset="-122"/>
              <a:cs typeface="+mn-cs"/>
            </a:endParaRPr>
          </a:p>
        </p:txBody>
      </p:sp>
      <p:sp>
        <p:nvSpPr>
          <p:cNvPr id="1108099" name="Text Box 131"/>
          <p:cNvSpPr txBox="1">
            <a:spLocks noChangeArrowheads="1"/>
          </p:cNvSpPr>
          <p:nvPr/>
        </p:nvSpPr>
        <p:spPr bwMode="auto">
          <a:xfrm>
            <a:off x="8066823" y="6076950"/>
            <a:ext cx="478690" cy="45720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隶书" pitchFamily="49" charset="-122"/>
                <a:ea typeface="隶书" pitchFamily="49" charset="-122"/>
                <a:cs typeface="+mn-cs"/>
              </a:rPr>
              <a:t>J</a:t>
            </a:r>
          </a:p>
        </p:txBody>
      </p:sp>
      <p:sp>
        <p:nvSpPr>
          <p:cNvPr id="1108100" name="Line 132"/>
          <p:cNvSpPr>
            <a:spLocks noChangeShapeType="1"/>
          </p:cNvSpPr>
          <p:nvPr/>
        </p:nvSpPr>
        <p:spPr bwMode="auto">
          <a:xfrm>
            <a:off x="7878763" y="5903913"/>
            <a:ext cx="249237" cy="225425"/>
          </a:xfrm>
          <a:prstGeom prst="line">
            <a:avLst/>
          </a:prstGeom>
          <a:noFill/>
          <a:ln w="28575" cap="rnd">
            <a:solidFill>
              <a:srgbClr val="FFFF66"/>
            </a:solidFill>
            <a:round/>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 name="圆角矩形 2"/>
          <p:cNvSpPr/>
          <p:nvPr/>
        </p:nvSpPr>
        <p:spPr bwMode="auto">
          <a:xfrm>
            <a:off x="206515" y="1557685"/>
            <a:ext cx="1822311" cy="1871315"/>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 name="任意多边形 3"/>
          <p:cNvSpPr/>
          <p:nvPr/>
        </p:nvSpPr>
        <p:spPr bwMode="auto">
          <a:xfrm>
            <a:off x="130574" y="1627833"/>
            <a:ext cx="1919290" cy="2204392"/>
          </a:xfrm>
          <a:custGeom>
            <a:avLst/>
            <a:gdLst>
              <a:gd name="connsiteX0" fmla="*/ 412037 w 1919290"/>
              <a:gd name="connsiteY0" fmla="*/ 0 h 2204392"/>
              <a:gd name="connsiteX1" fmla="*/ 412037 w 1919290"/>
              <a:gd name="connsiteY1" fmla="*/ 0 h 2204392"/>
              <a:gd name="connsiteX2" fmla="*/ 582859 w 1919290"/>
              <a:gd name="connsiteY2" fmla="*/ 60290 h 2204392"/>
              <a:gd name="connsiteX3" fmla="*/ 663246 w 1919290"/>
              <a:gd name="connsiteY3" fmla="*/ 100483 h 2204392"/>
              <a:gd name="connsiteX4" fmla="*/ 703439 w 1919290"/>
              <a:gd name="connsiteY4" fmla="*/ 120580 h 2204392"/>
              <a:gd name="connsiteX5" fmla="*/ 783826 w 1919290"/>
              <a:gd name="connsiteY5" fmla="*/ 170822 h 2204392"/>
              <a:gd name="connsiteX6" fmla="*/ 834068 w 1919290"/>
              <a:gd name="connsiteY6" fmla="*/ 190919 h 2204392"/>
              <a:gd name="connsiteX7" fmla="*/ 904406 w 1919290"/>
              <a:gd name="connsiteY7" fmla="*/ 251209 h 2204392"/>
              <a:gd name="connsiteX8" fmla="*/ 954648 w 1919290"/>
              <a:gd name="connsiteY8" fmla="*/ 261257 h 2204392"/>
              <a:gd name="connsiteX9" fmla="*/ 1004890 w 1919290"/>
              <a:gd name="connsiteY9" fmla="*/ 291402 h 2204392"/>
              <a:gd name="connsiteX10" fmla="*/ 1035035 w 1919290"/>
              <a:gd name="connsiteY10" fmla="*/ 311499 h 2204392"/>
              <a:gd name="connsiteX11" fmla="*/ 1085277 w 1919290"/>
              <a:gd name="connsiteY11" fmla="*/ 341644 h 2204392"/>
              <a:gd name="connsiteX12" fmla="*/ 1145567 w 1919290"/>
              <a:gd name="connsiteY12" fmla="*/ 401934 h 2204392"/>
              <a:gd name="connsiteX13" fmla="*/ 1225953 w 1919290"/>
              <a:gd name="connsiteY13" fmla="*/ 452176 h 2204392"/>
              <a:gd name="connsiteX14" fmla="*/ 1306340 w 1919290"/>
              <a:gd name="connsiteY14" fmla="*/ 522514 h 2204392"/>
              <a:gd name="connsiteX15" fmla="*/ 1386727 w 1919290"/>
              <a:gd name="connsiteY15" fmla="*/ 602901 h 2204392"/>
              <a:gd name="connsiteX16" fmla="*/ 1416872 w 1919290"/>
              <a:gd name="connsiteY16" fmla="*/ 633046 h 2204392"/>
              <a:gd name="connsiteX17" fmla="*/ 1457066 w 1919290"/>
              <a:gd name="connsiteY17" fmla="*/ 683288 h 2204392"/>
              <a:gd name="connsiteX18" fmla="*/ 1497259 w 1919290"/>
              <a:gd name="connsiteY18" fmla="*/ 713433 h 2204392"/>
              <a:gd name="connsiteX19" fmla="*/ 1537452 w 1919290"/>
              <a:gd name="connsiteY19" fmla="*/ 783771 h 2204392"/>
              <a:gd name="connsiteX20" fmla="*/ 1567597 w 1919290"/>
              <a:gd name="connsiteY20" fmla="*/ 803868 h 2204392"/>
              <a:gd name="connsiteX21" fmla="*/ 1597742 w 1919290"/>
              <a:gd name="connsiteY21" fmla="*/ 864158 h 2204392"/>
              <a:gd name="connsiteX22" fmla="*/ 1617839 w 1919290"/>
              <a:gd name="connsiteY22" fmla="*/ 924448 h 2204392"/>
              <a:gd name="connsiteX23" fmla="*/ 1647984 w 1919290"/>
              <a:gd name="connsiteY23" fmla="*/ 994787 h 2204392"/>
              <a:gd name="connsiteX24" fmla="*/ 1658033 w 1919290"/>
              <a:gd name="connsiteY24" fmla="*/ 1045029 h 2204392"/>
              <a:gd name="connsiteX25" fmla="*/ 1678129 w 1919290"/>
              <a:gd name="connsiteY25" fmla="*/ 1105319 h 2204392"/>
              <a:gd name="connsiteX26" fmla="*/ 1688178 w 1919290"/>
              <a:gd name="connsiteY26" fmla="*/ 1135464 h 2204392"/>
              <a:gd name="connsiteX27" fmla="*/ 1698226 w 1919290"/>
              <a:gd name="connsiteY27" fmla="*/ 1175657 h 2204392"/>
              <a:gd name="connsiteX28" fmla="*/ 1718323 w 1919290"/>
              <a:gd name="connsiteY28" fmla="*/ 1266092 h 2204392"/>
              <a:gd name="connsiteX29" fmla="*/ 1738419 w 1919290"/>
              <a:gd name="connsiteY29" fmla="*/ 1326382 h 2204392"/>
              <a:gd name="connsiteX30" fmla="*/ 1758516 w 1919290"/>
              <a:gd name="connsiteY30" fmla="*/ 1416818 h 2204392"/>
              <a:gd name="connsiteX31" fmla="*/ 1768564 w 1919290"/>
              <a:gd name="connsiteY31" fmla="*/ 1457011 h 2204392"/>
              <a:gd name="connsiteX32" fmla="*/ 1788661 w 1919290"/>
              <a:gd name="connsiteY32" fmla="*/ 1487156 h 2204392"/>
              <a:gd name="connsiteX33" fmla="*/ 1808758 w 1919290"/>
              <a:gd name="connsiteY33" fmla="*/ 1527349 h 2204392"/>
              <a:gd name="connsiteX34" fmla="*/ 1828855 w 1919290"/>
              <a:gd name="connsiteY34" fmla="*/ 1607736 h 2204392"/>
              <a:gd name="connsiteX35" fmla="*/ 1869048 w 1919290"/>
              <a:gd name="connsiteY35" fmla="*/ 1668026 h 2204392"/>
              <a:gd name="connsiteX36" fmla="*/ 1899193 w 1919290"/>
              <a:gd name="connsiteY36" fmla="*/ 1778558 h 2204392"/>
              <a:gd name="connsiteX37" fmla="*/ 1909241 w 1919290"/>
              <a:gd name="connsiteY37" fmla="*/ 1808703 h 2204392"/>
              <a:gd name="connsiteX38" fmla="*/ 1919290 w 1919290"/>
              <a:gd name="connsiteY38" fmla="*/ 1838848 h 2204392"/>
              <a:gd name="connsiteX39" fmla="*/ 1879096 w 1919290"/>
              <a:gd name="connsiteY39" fmla="*/ 1979525 h 2204392"/>
              <a:gd name="connsiteX40" fmla="*/ 1818806 w 1919290"/>
              <a:gd name="connsiteY40" fmla="*/ 2019719 h 2204392"/>
              <a:gd name="connsiteX41" fmla="*/ 1758516 w 1919290"/>
              <a:gd name="connsiteY41" fmla="*/ 2039815 h 2204392"/>
              <a:gd name="connsiteX42" fmla="*/ 1728371 w 1919290"/>
              <a:gd name="connsiteY42" fmla="*/ 2059912 h 2204392"/>
              <a:gd name="connsiteX43" fmla="*/ 1627888 w 1919290"/>
              <a:gd name="connsiteY43" fmla="*/ 2090057 h 2204392"/>
              <a:gd name="connsiteX44" fmla="*/ 1597742 w 1919290"/>
              <a:gd name="connsiteY44" fmla="*/ 2110154 h 2204392"/>
              <a:gd name="connsiteX45" fmla="*/ 1567597 w 1919290"/>
              <a:gd name="connsiteY45" fmla="*/ 2120202 h 2204392"/>
              <a:gd name="connsiteX46" fmla="*/ 1527404 w 1919290"/>
              <a:gd name="connsiteY46" fmla="*/ 2140299 h 2204392"/>
              <a:gd name="connsiteX47" fmla="*/ 1396775 w 1919290"/>
              <a:gd name="connsiteY47" fmla="*/ 2160396 h 2204392"/>
              <a:gd name="connsiteX48" fmla="*/ 1286244 w 1919290"/>
              <a:gd name="connsiteY48" fmla="*/ 2180492 h 2204392"/>
              <a:gd name="connsiteX49" fmla="*/ 964696 w 1919290"/>
              <a:gd name="connsiteY49" fmla="*/ 2190541 h 2204392"/>
              <a:gd name="connsiteX50" fmla="*/ 602956 w 1919290"/>
              <a:gd name="connsiteY50" fmla="*/ 2190541 h 2204392"/>
              <a:gd name="connsiteX51" fmla="*/ 542666 w 1919290"/>
              <a:gd name="connsiteY51" fmla="*/ 2160396 h 2204392"/>
              <a:gd name="connsiteX52" fmla="*/ 482375 w 1919290"/>
              <a:gd name="connsiteY52" fmla="*/ 2140299 h 2204392"/>
              <a:gd name="connsiteX53" fmla="*/ 432134 w 1919290"/>
              <a:gd name="connsiteY53" fmla="*/ 2090057 h 2204392"/>
              <a:gd name="connsiteX54" fmla="*/ 401989 w 1919290"/>
              <a:gd name="connsiteY54" fmla="*/ 2059912 h 2204392"/>
              <a:gd name="connsiteX55" fmla="*/ 361795 w 1919290"/>
              <a:gd name="connsiteY55" fmla="*/ 1979525 h 2204392"/>
              <a:gd name="connsiteX56" fmla="*/ 341699 w 1919290"/>
              <a:gd name="connsiteY56" fmla="*/ 1949380 h 2204392"/>
              <a:gd name="connsiteX57" fmla="*/ 311553 w 1919290"/>
              <a:gd name="connsiteY57" fmla="*/ 1889090 h 2204392"/>
              <a:gd name="connsiteX58" fmla="*/ 261312 w 1919290"/>
              <a:gd name="connsiteY58" fmla="*/ 1768510 h 2204392"/>
              <a:gd name="connsiteX59" fmla="*/ 221118 w 1919290"/>
              <a:gd name="connsiteY59" fmla="*/ 1688123 h 2204392"/>
              <a:gd name="connsiteX60" fmla="*/ 180925 w 1919290"/>
              <a:gd name="connsiteY60" fmla="*/ 1587640 h 2204392"/>
              <a:gd name="connsiteX61" fmla="*/ 170877 w 1919290"/>
              <a:gd name="connsiteY61" fmla="*/ 1557494 h 2204392"/>
              <a:gd name="connsiteX62" fmla="*/ 130683 w 1919290"/>
              <a:gd name="connsiteY62" fmla="*/ 1487156 h 2204392"/>
              <a:gd name="connsiteX63" fmla="*/ 120635 w 1919290"/>
              <a:gd name="connsiteY63" fmla="*/ 1457011 h 2204392"/>
              <a:gd name="connsiteX64" fmla="*/ 80441 w 1919290"/>
              <a:gd name="connsiteY64" fmla="*/ 1376624 h 2204392"/>
              <a:gd name="connsiteX65" fmla="*/ 50296 w 1919290"/>
              <a:gd name="connsiteY65" fmla="*/ 1306286 h 2204392"/>
              <a:gd name="connsiteX66" fmla="*/ 20151 w 1919290"/>
              <a:gd name="connsiteY66" fmla="*/ 1286189 h 2204392"/>
              <a:gd name="connsiteX67" fmla="*/ 55 w 1919290"/>
              <a:gd name="connsiteY67" fmla="*/ 1185705 h 2204392"/>
              <a:gd name="connsiteX68" fmla="*/ 10103 w 1919290"/>
              <a:gd name="connsiteY68" fmla="*/ 864158 h 2204392"/>
              <a:gd name="connsiteX69" fmla="*/ 20151 w 1919290"/>
              <a:gd name="connsiteY69" fmla="*/ 813916 h 2204392"/>
              <a:gd name="connsiteX70" fmla="*/ 40248 w 1919290"/>
              <a:gd name="connsiteY70" fmla="*/ 703385 h 2204392"/>
              <a:gd name="connsiteX71" fmla="*/ 60345 w 1919290"/>
              <a:gd name="connsiteY71" fmla="*/ 643094 h 2204392"/>
              <a:gd name="connsiteX72" fmla="*/ 100538 w 1919290"/>
              <a:gd name="connsiteY72" fmla="*/ 572756 h 2204392"/>
              <a:gd name="connsiteX73" fmla="*/ 130683 w 1919290"/>
              <a:gd name="connsiteY73" fmla="*/ 512466 h 2204392"/>
              <a:gd name="connsiteX74" fmla="*/ 140731 w 1919290"/>
              <a:gd name="connsiteY74" fmla="*/ 472272 h 2204392"/>
              <a:gd name="connsiteX75" fmla="*/ 180925 w 1919290"/>
              <a:gd name="connsiteY75" fmla="*/ 411982 h 2204392"/>
              <a:gd name="connsiteX76" fmla="*/ 221118 w 1919290"/>
              <a:gd name="connsiteY76" fmla="*/ 341644 h 2204392"/>
              <a:gd name="connsiteX77" fmla="*/ 241215 w 1919290"/>
              <a:gd name="connsiteY77" fmla="*/ 281354 h 2204392"/>
              <a:gd name="connsiteX78" fmla="*/ 261312 w 1919290"/>
              <a:gd name="connsiteY78" fmla="*/ 241160 h 2204392"/>
              <a:gd name="connsiteX79" fmla="*/ 281408 w 1919290"/>
              <a:gd name="connsiteY79" fmla="*/ 180870 h 2204392"/>
              <a:gd name="connsiteX80" fmla="*/ 291457 w 1919290"/>
              <a:gd name="connsiteY80" fmla="*/ 150725 h 2204392"/>
              <a:gd name="connsiteX81" fmla="*/ 301505 w 1919290"/>
              <a:gd name="connsiteY81" fmla="*/ 120580 h 2204392"/>
              <a:gd name="connsiteX82" fmla="*/ 321602 w 1919290"/>
              <a:gd name="connsiteY82" fmla="*/ 90435 h 2204392"/>
              <a:gd name="connsiteX83" fmla="*/ 331650 w 1919290"/>
              <a:gd name="connsiteY83" fmla="*/ 50242 h 2204392"/>
              <a:gd name="connsiteX84" fmla="*/ 412037 w 1919290"/>
              <a:gd name="connsiteY84" fmla="*/ 0 h 220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919290" h="2204392">
                <a:moveTo>
                  <a:pt x="412037" y="0"/>
                </a:moveTo>
                <a:lnTo>
                  <a:pt x="412037" y="0"/>
                </a:lnTo>
                <a:cubicBezTo>
                  <a:pt x="468978" y="20097"/>
                  <a:pt x="528851" y="33286"/>
                  <a:pt x="582859" y="60290"/>
                </a:cubicBezTo>
                <a:lnTo>
                  <a:pt x="663246" y="100483"/>
                </a:lnTo>
                <a:cubicBezTo>
                  <a:pt x="676644" y="107182"/>
                  <a:pt x="690976" y="112271"/>
                  <a:pt x="703439" y="120580"/>
                </a:cubicBezTo>
                <a:cubicBezTo>
                  <a:pt x="727354" y="136524"/>
                  <a:pt x="759583" y="158701"/>
                  <a:pt x="783826" y="170822"/>
                </a:cubicBezTo>
                <a:cubicBezTo>
                  <a:pt x="799959" y="178889"/>
                  <a:pt x="817321" y="184220"/>
                  <a:pt x="834068" y="190919"/>
                </a:cubicBezTo>
                <a:cubicBezTo>
                  <a:pt x="851991" y="208842"/>
                  <a:pt x="881204" y="240897"/>
                  <a:pt x="904406" y="251209"/>
                </a:cubicBezTo>
                <a:cubicBezTo>
                  <a:pt x="920013" y="258145"/>
                  <a:pt x="937901" y="257908"/>
                  <a:pt x="954648" y="261257"/>
                </a:cubicBezTo>
                <a:cubicBezTo>
                  <a:pt x="971395" y="271305"/>
                  <a:pt x="988328" y="281051"/>
                  <a:pt x="1004890" y="291402"/>
                </a:cubicBezTo>
                <a:cubicBezTo>
                  <a:pt x="1015131" y="297803"/>
                  <a:pt x="1024794" y="305098"/>
                  <a:pt x="1035035" y="311499"/>
                </a:cubicBezTo>
                <a:cubicBezTo>
                  <a:pt x="1051597" y="321850"/>
                  <a:pt x="1070161" y="329277"/>
                  <a:pt x="1085277" y="341644"/>
                </a:cubicBezTo>
                <a:cubicBezTo>
                  <a:pt x="1107274" y="359641"/>
                  <a:pt x="1122830" y="384881"/>
                  <a:pt x="1145567" y="401934"/>
                </a:cubicBezTo>
                <a:cubicBezTo>
                  <a:pt x="1197743" y="441067"/>
                  <a:pt x="1170781" y="424589"/>
                  <a:pt x="1225953" y="452176"/>
                </a:cubicBezTo>
                <a:cubicBezTo>
                  <a:pt x="1282896" y="537589"/>
                  <a:pt x="1189106" y="405280"/>
                  <a:pt x="1306340" y="522514"/>
                </a:cubicBezTo>
                <a:lnTo>
                  <a:pt x="1386727" y="602901"/>
                </a:lnTo>
                <a:cubicBezTo>
                  <a:pt x="1396775" y="612949"/>
                  <a:pt x="1407995" y="621950"/>
                  <a:pt x="1416872" y="633046"/>
                </a:cubicBezTo>
                <a:cubicBezTo>
                  <a:pt x="1430270" y="649793"/>
                  <a:pt x="1441901" y="668123"/>
                  <a:pt x="1457066" y="683288"/>
                </a:cubicBezTo>
                <a:cubicBezTo>
                  <a:pt x="1468908" y="695130"/>
                  <a:pt x="1485417" y="701591"/>
                  <a:pt x="1497259" y="713433"/>
                </a:cubicBezTo>
                <a:cubicBezTo>
                  <a:pt x="1536882" y="753056"/>
                  <a:pt x="1498042" y="736479"/>
                  <a:pt x="1537452" y="783771"/>
                </a:cubicBezTo>
                <a:cubicBezTo>
                  <a:pt x="1545183" y="793049"/>
                  <a:pt x="1557549" y="797169"/>
                  <a:pt x="1567597" y="803868"/>
                </a:cubicBezTo>
                <a:cubicBezTo>
                  <a:pt x="1604249" y="913818"/>
                  <a:pt x="1545793" y="747272"/>
                  <a:pt x="1597742" y="864158"/>
                </a:cubicBezTo>
                <a:cubicBezTo>
                  <a:pt x="1606345" y="883516"/>
                  <a:pt x="1608365" y="905501"/>
                  <a:pt x="1617839" y="924448"/>
                </a:cubicBezTo>
                <a:cubicBezTo>
                  <a:pt x="1632219" y="953209"/>
                  <a:pt x="1640591" y="965214"/>
                  <a:pt x="1647984" y="994787"/>
                </a:cubicBezTo>
                <a:cubicBezTo>
                  <a:pt x="1652126" y="1011356"/>
                  <a:pt x="1653539" y="1028552"/>
                  <a:pt x="1658033" y="1045029"/>
                </a:cubicBezTo>
                <a:cubicBezTo>
                  <a:pt x="1663607" y="1065466"/>
                  <a:pt x="1671430" y="1085222"/>
                  <a:pt x="1678129" y="1105319"/>
                </a:cubicBezTo>
                <a:cubicBezTo>
                  <a:pt x="1681478" y="1115367"/>
                  <a:pt x="1685609" y="1125188"/>
                  <a:pt x="1688178" y="1135464"/>
                </a:cubicBezTo>
                <a:cubicBezTo>
                  <a:pt x="1691527" y="1148862"/>
                  <a:pt x="1695230" y="1162176"/>
                  <a:pt x="1698226" y="1175657"/>
                </a:cubicBezTo>
                <a:cubicBezTo>
                  <a:pt x="1706426" y="1212557"/>
                  <a:pt x="1707816" y="1231068"/>
                  <a:pt x="1718323" y="1266092"/>
                </a:cubicBezTo>
                <a:cubicBezTo>
                  <a:pt x="1724410" y="1286382"/>
                  <a:pt x="1733281" y="1305831"/>
                  <a:pt x="1738419" y="1326382"/>
                </a:cubicBezTo>
                <a:cubicBezTo>
                  <a:pt x="1762919" y="1424378"/>
                  <a:pt x="1733011" y="1302041"/>
                  <a:pt x="1758516" y="1416818"/>
                </a:cubicBezTo>
                <a:cubicBezTo>
                  <a:pt x="1761512" y="1430299"/>
                  <a:pt x="1763124" y="1444318"/>
                  <a:pt x="1768564" y="1457011"/>
                </a:cubicBezTo>
                <a:cubicBezTo>
                  <a:pt x="1773321" y="1468111"/>
                  <a:pt x="1782669" y="1476671"/>
                  <a:pt x="1788661" y="1487156"/>
                </a:cubicBezTo>
                <a:cubicBezTo>
                  <a:pt x="1796093" y="1500161"/>
                  <a:pt x="1802059" y="1513951"/>
                  <a:pt x="1808758" y="1527349"/>
                </a:cubicBezTo>
                <a:cubicBezTo>
                  <a:pt x="1815457" y="1554145"/>
                  <a:pt x="1813534" y="1584754"/>
                  <a:pt x="1828855" y="1607736"/>
                </a:cubicBezTo>
                <a:lnTo>
                  <a:pt x="1869048" y="1668026"/>
                </a:lnTo>
                <a:cubicBezTo>
                  <a:pt x="1883251" y="1739043"/>
                  <a:pt x="1873694" y="1702062"/>
                  <a:pt x="1899193" y="1778558"/>
                </a:cubicBezTo>
                <a:lnTo>
                  <a:pt x="1909241" y="1808703"/>
                </a:lnTo>
                <a:lnTo>
                  <a:pt x="1919290" y="1838848"/>
                </a:lnTo>
                <a:cubicBezTo>
                  <a:pt x="1911141" y="1928480"/>
                  <a:pt x="1934177" y="1936684"/>
                  <a:pt x="1879096" y="1979525"/>
                </a:cubicBezTo>
                <a:cubicBezTo>
                  <a:pt x="1860031" y="1994354"/>
                  <a:pt x="1841720" y="2012081"/>
                  <a:pt x="1818806" y="2019719"/>
                </a:cubicBezTo>
                <a:lnTo>
                  <a:pt x="1758516" y="2039815"/>
                </a:lnTo>
                <a:cubicBezTo>
                  <a:pt x="1748468" y="2046514"/>
                  <a:pt x="1739679" y="2055672"/>
                  <a:pt x="1728371" y="2059912"/>
                </a:cubicBezTo>
                <a:cubicBezTo>
                  <a:pt x="1615408" y="2102273"/>
                  <a:pt x="1741547" y="2033227"/>
                  <a:pt x="1627888" y="2090057"/>
                </a:cubicBezTo>
                <a:cubicBezTo>
                  <a:pt x="1617086" y="2095458"/>
                  <a:pt x="1608544" y="2104753"/>
                  <a:pt x="1597742" y="2110154"/>
                </a:cubicBezTo>
                <a:cubicBezTo>
                  <a:pt x="1588268" y="2114891"/>
                  <a:pt x="1577332" y="2116030"/>
                  <a:pt x="1567597" y="2120202"/>
                </a:cubicBezTo>
                <a:cubicBezTo>
                  <a:pt x="1553829" y="2126103"/>
                  <a:pt x="1541614" y="2135562"/>
                  <a:pt x="1527404" y="2140299"/>
                </a:cubicBezTo>
                <a:cubicBezTo>
                  <a:pt x="1497788" y="2150171"/>
                  <a:pt x="1419628" y="2156880"/>
                  <a:pt x="1396775" y="2160396"/>
                </a:cubicBezTo>
                <a:cubicBezTo>
                  <a:pt x="1367387" y="2164917"/>
                  <a:pt x="1314672" y="2178996"/>
                  <a:pt x="1286244" y="2180492"/>
                </a:cubicBezTo>
                <a:cubicBezTo>
                  <a:pt x="1179157" y="2186128"/>
                  <a:pt x="1071879" y="2187191"/>
                  <a:pt x="964696" y="2190541"/>
                </a:cubicBezTo>
                <a:cubicBezTo>
                  <a:pt x="804675" y="2210543"/>
                  <a:pt x="864432" y="2207411"/>
                  <a:pt x="602956" y="2190541"/>
                </a:cubicBezTo>
                <a:cubicBezTo>
                  <a:pt x="570808" y="2188467"/>
                  <a:pt x="570846" y="2172920"/>
                  <a:pt x="542666" y="2160396"/>
                </a:cubicBezTo>
                <a:cubicBezTo>
                  <a:pt x="523308" y="2151792"/>
                  <a:pt x="482375" y="2140299"/>
                  <a:pt x="482375" y="2140299"/>
                </a:cubicBezTo>
                <a:cubicBezTo>
                  <a:pt x="427108" y="2103454"/>
                  <a:pt x="474002" y="2140300"/>
                  <a:pt x="432134" y="2090057"/>
                </a:cubicBezTo>
                <a:cubicBezTo>
                  <a:pt x="423037" y="2079140"/>
                  <a:pt x="409618" y="2071901"/>
                  <a:pt x="401989" y="2059912"/>
                </a:cubicBezTo>
                <a:cubicBezTo>
                  <a:pt x="385905" y="2034637"/>
                  <a:pt x="378413" y="2004452"/>
                  <a:pt x="361795" y="1979525"/>
                </a:cubicBezTo>
                <a:cubicBezTo>
                  <a:pt x="355096" y="1969477"/>
                  <a:pt x="347100" y="1960182"/>
                  <a:pt x="341699" y="1949380"/>
                </a:cubicBezTo>
                <a:cubicBezTo>
                  <a:pt x="300101" y="1866185"/>
                  <a:pt x="369142" y="1975472"/>
                  <a:pt x="311553" y="1889090"/>
                </a:cubicBezTo>
                <a:cubicBezTo>
                  <a:pt x="287116" y="1791338"/>
                  <a:pt x="323134" y="1923065"/>
                  <a:pt x="261312" y="1768510"/>
                </a:cubicBezTo>
                <a:cubicBezTo>
                  <a:pt x="236730" y="1707055"/>
                  <a:pt x="251220" y="1733276"/>
                  <a:pt x="221118" y="1688123"/>
                </a:cubicBezTo>
                <a:cubicBezTo>
                  <a:pt x="175374" y="1550885"/>
                  <a:pt x="225283" y="1691142"/>
                  <a:pt x="180925" y="1587640"/>
                </a:cubicBezTo>
                <a:cubicBezTo>
                  <a:pt x="176753" y="1577904"/>
                  <a:pt x="175614" y="1566968"/>
                  <a:pt x="170877" y="1557494"/>
                </a:cubicBezTo>
                <a:cubicBezTo>
                  <a:pt x="120414" y="1456566"/>
                  <a:pt x="183539" y="1610487"/>
                  <a:pt x="130683" y="1487156"/>
                </a:cubicBezTo>
                <a:cubicBezTo>
                  <a:pt x="126511" y="1477421"/>
                  <a:pt x="125018" y="1466653"/>
                  <a:pt x="120635" y="1457011"/>
                </a:cubicBezTo>
                <a:cubicBezTo>
                  <a:pt x="108238" y="1429738"/>
                  <a:pt x="89914" y="1405045"/>
                  <a:pt x="80441" y="1376624"/>
                </a:cubicBezTo>
                <a:cubicBezTo>
                  <a:pt x="73460" y="1355680"/>
                  <a:pt x="64094" y="1322843"/>
                  <a:pt x="50296" y="1306286"/>
                </a:cubicBezTo>
                <a:cubicBezTo>
                  <a:pt x="42565" y="1297008"/>
                  <a:pt x="30199" y="1292888"/>
                  <a:pt x="20151" y="1286189"/>
                </a:cubicBezTo>
                <a:cubicBezTo>
                  <a:pt x="13452" y="1252694"/>
                  <a:pt x="-1012" y="1219846"/>
                  <a:pt x="55" y="1185705"/>
                </a:cubicBezTo>
                <a:cubicBezTo>
                  <a:pt x="3404" y="1078523"/>
                  <a:pt x="4315" y="971236"/>
                  <a:pt x="10103" y="864158"/>
                </a:cubicBezTo>
                <a:cubicBezTo>
                  <a:pt x="11025" y="847104"/>
                  <a:pt x="17343" y="830763"/>
                  <a:pt x="20151" y="813916"/>
                </a:cubicBezTo>
                <a:cubicBezTo>
                  <a:pt x="29880" y="755540"/>
                  <a:pt x="25781" y="751608"/>
                  <a:pt x="40248" y="703385"/>
                </a:cubicBezTo>
                <a:cubicBezTo>
                  <a:pt x="46335" y="683094"/>
                  <a:pt x="48594" y="660720"/>
                  <a:pt x="60345" y="643094"/>
                </a:cubicBezTo>
                <a:cubicBezTo>
                  <a:pt x="80525" y="612822"/>
                  <a:pt x="85241" y="608448"/>
                  <a:pt x="100538" y="572756"/>
                </a:cubicBezTo>
                <a:cubicBezTo>
                  <a:pt x="125500" y="514512"/>
                  <a:pt x="92060" y="570399"/>
                  <a:pt x="130683" y="512466"/>
                </a:cubicBezTo>
                <a:cubicBezTo>
                  <a:pt x="134032" y="499068"/>
                  <a:pt x="134555" y="484624"/>
                  <a:pt x="140731" y="472272"/>
                </a:cubicBezTo>
                <a:cubicBezTo>
                  <a:pt x="151533" y="450669"/>
                  <a:pt x="167527" y="432079"/>
                  <a:pt x="180925" y="411982"/>
                </a:cubicBezTo>
                <a:cubicBezTo>
                  <a:pt x="199054" y="384789"/>
                  <a:pt x="208368" y="373519"/>
                  <a:pt x="221118" y="341644"/>
                </a:cubicBezTo>
                <a:cubicBezTo>
                  <a:pt x="228985" y="321975"/>
                  <a:pt x="231741" y="300301"/>
                  <a:pt x="241215" y="281354"/>
                </a:cubicBezTo>
                <a:cubicBezTo>
                  <a:pt x="247914" y="267956"/>
                  <a:pt x="255749" y="255068"/>
                  <a:pt x="261312" y="241160"/>
                </a:cubicBezTo>
                <a:cubicBezTo>
                  <a:pt x="269179" y="221491"/>
                  <a:pt x="274709" y="200967"/>
                  <a:pt x="281408" y="180870"/>
                </a:cubicBezTo>
                <a:lnTo>
                  <a:pt x="291457" y="150725"/>
                </a:lnTo>
                <a:cubicBezTo>
                  <a:pt x="294806" y="140677"/>
                  <a:pt x="295630" y="129393"/>
                  <a:pt x="301505" y="120580"/>
                </a:cubicBezTo>
                <a:lnTo>
                  <a:pt x="321602" y="90435"/>
                </a:lnTo>
                <a:cubicBezTo>
                  <a:pt x="324951" y="77037"/>
                  <a:pt x="323990" y="61733"/>
                  <a:pt x="331650" y="50242"/>
                </a:cubicBezTo>
                <a:cubicBezTo>
                  <a:pt x="351241" y="20855"/>
                  <a:pt x="398639" y="8374"/>
                  <a:pt x="412037" y="0"/>
                </a:cubicBezTo>
                <a:close/>
              </a:path>
            </a:pathLst>
          </a:cu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任意多边形 4"/>
          <p:cNvSpPr/>
          <p:nvPr/>
        </p:nvSpPr>
        <p:spPr bwMode="auto">
          <a:xfrm>
            <a:off x="1781690" y="1808820"/>
            <a:ext cx="914400" cy="1587640"/>
          </a:xfrm>
          <a:custGeom>
            <a:avLst/>
            <a:gdLst>
              <a:gd name="connsiteX0" fmla="*/ 743578 w 914400"/>
              <a:gd name="connsiteY0" fmla="*/ 281354 h 1587640"/>
              <a:gd name="connsiteX1" fmla="*/ 743578 w 914400"/>
              <a:gd name="connsiteY1" fmla="*/ 281354 h 1587640"/>
              <a:gd name="connsiteX2" fmla="*/ 673239 w 914400"/>
              <a:gd name="connsiteY2" fmla="*/ 221064 h 1587640"/>
              <a:gd name="connsiteX3" fmla="*/ 653143 w 914400"/>
              <a:gd name="connsiteY3" fmla="*/ 190919 h 1587640"/>
              <a:gd name="connsiteX4" fmla="*/ 592853 w 914400"/>
              <a:gd name="connsiteY4" fmla="*/ 160774 h 1587640"/>
              <a:gd name="connsiteX5" fmla="*/ 512466 w 914400"/>
              <a:gd name="connsiteY5" fmla="*/ 130629 h 1587640"/>
              <a:gd name="connsiteX6" fmla="*/ 452176 w 914400"/>
              <a:gd name="connsiteY6" fmla="*/ 110532 h 1587640"/>
              <a:gd name="connsiteX7" fmla="*/ 422031 w 914400"/>
              <a:gd name="connsiteY7" fmla="*/ 90435 h 1587640"/>
              <a:gd name="connsiteX8" fmla="*/ 361741 w 914400"/>
              <a:gd name="connsiteY8" fmla="*/ 60290 h 1587640"/>
              <a:gd name="connsiteX9" fmla="*/ 331595 w 914400"/>
              <a:gd name="connsiteY9" fmla="*/ 30145 h 1587640"/>
              <a:gd name="connsiteX10" fmla="*/ 211015 w 914400"/>
              <a:gd name="connsiteY10" fmla="*/ 0 h 1587640"/>
              <a:gd name="connsiteX11" fmla="*/ 110532 w 914400"/>
              <a:gd name="connsiteY11" fmla="*/ 10048 h 1587640"/>
              <a:gd name="connsiteX12" fmla="*/ 70338 w 914400"/>
              <a:gd name="connsiteY12" fmla="*/ 60290 h 1587640"/>
              <a:gd name="connsiteX13" fmla="*/ 30145 w 914400"/>
              <a:gd name="connsiteY13" fmla="*/ 130629 h 1587640"/>
              <a:gd name="connsiteX14" fmla="*/ 10048 w 914400"/>
              <a:gd name="connsiteY14" fmla="*/ 200967 h 1587640"/>
              <a:gd name="connsiteX15" fmla="*/ 0 w 914400"/>
              <a:gd name="connsiteY15" fmla="*/ 341644 h 1587640"/>
              <a:gd name="connsiteX16" fmla="*/ 10048 w 914400"/>
              <a:gd name="connsiteY16" fmla="*/ 713433 h 1587640"/>
              <a:gd name="connsiteX17" fmla="*/ 20097 w 914400"/>
              <a:gd name="connsiteY17" fmla="*/ 763675 h 1587640"/>
              <a:gd name="connsiteX18" fmla="*/ 60290 w 914400"/>
              <a:gd name="connsiteY18" fmla="*/ 874207 h 1587640"/>
              <a:gd name="connsiteX19" fmla="*/ 70338 w 914400"/>
              <a:gd name="connsiteY19" fmla="*/ 914400 h 1587640"/>
              <a:gd name="connsiteX20" fmla="*/ 90435 w 914400"/>
              <a:gd name="connsiteY20" fmla="*/ 954594 h 1587640"/>
              <a:gd name="connsiteX21" fmla="*/ 110532 w 914400"/>
              <a:gd name="connsiteY21" fmla="*/ 1014884 h 1587640"/>
              <a:gd name="connsiteX22" fmla="*/ 130628 w 914400"/>
              <a:gd name="connsiteY22" fmla="*/ 1055077 h 1587640"/>
              <a:gd name="connsiteX23" fmla="*/ 140677 w 914400"/>
              <a:gd name="connsiteY23" fmla="*/ 1085222 h 1587640"/>
              <a:gd name="connsiteX24" fmla="*/ 170822 w 914400"/>
              <a:gd name="connsiteY24" fmla="*/ 1125415 h 1587640"/>
              <a:gd name="connsiteX25" fmla="*/ 190919 w 914400"/>
              <a:gd name="connsiteY25" fmla="*/ 1185706 h 1587640"/>
              <a:gd name="connsiteX26" fmla="*/ 241160 w 914400"/>
              <a:gd name="connsiteY26" fmla="*/ 1245996 h 1587640"/>
              <a:gd name="connsiteX27" fmla="*/ 261257 w 914400"/>
              <a:gd name="connsiteY27" fmla="*/ 1316334 h 1587640"/>
              <a:gd name="connsiteX28" fmla="*/ 281354 w 914400"/>
              <a:gd name="connsiteY28" fmla="*/ 1346479 h 1587640"/>
              <a:gd name="connsiteX29" fmla="*/ 301450 w 914400"/>
              <a:gd name="connsiteY29" fmla="*/ 1406769 h 1587640"/>
              <a:gd name="connsiteX30" fmla="*/ 311499 w 914400"/>
              <a:gd name="connsiteY30" fmla="*/ 1436914 h 1587640"/>
              <a:gd name="connsiteX31" fmla="*/ 361741 w 914400"/>
              <a:gd name="connsiteY31" fmla="*/ 1527350 h 1587640"/>
              <a:gd name="connsiteX32" fmla="*/ 422031 w 914400"/>
              <a:gd name="connsiteY32" fmla="*/ 1577591 h 1587640"/>
              <a:gd name="connsiteX33" fmla="*/ 482321 w 914400"/>
              <a:gd name="connsiteY33" fmla="*/ 1587640 h 1587640"/>
              <a:gd name="connsiteX34" fmla="*/ 532563 w 914400"/>
              <a:gd name="connsiteY34" fmla="*/ 1577591 h 1587640"/>
              <a:gd name="connsiteX35" fmla="*/ 572756 w 914400"/>
              <a:gd name="connsiteY35" fmla="*/ 1567543 h 1587640"/>
              <a:gd name="connsiteX36" fmla="*/ 592853 w 914400"/>
              <a:gd name="connsiteY36" fmla="*/ 1527350 h 1587640"/>
              <a:gd name="connsiteX37" fmla="*/ 622998 w 914400"/>
              <a:gd name="connsiteY37" fmla="*/ 1497205 h 1587640"/>
              <a:gd name="connsiteX38" fmla="*/ 683288 w 914400"/>
              <a:gd name="connsiteY38" fmla="*/ 1426866 h 1587640"/>
              <a:gd name="connsiteX39" fmla="*/ 703384 w 914400"/>
              <a:gd name="connsiteY39" fmla="*/ 1376624 h 1587640"/>
              <a:gd name="connsiteX40" fmla="*/ 713433 w 914400"/>
              <a:gd name="connsiteY40" fmla="*/ 1346479 h 1587640"/>
              <a:gd name="connsiteX41" fmla="*/ 733530 w 914400"/>
              <a:gd name="connsiteY41" fmla="*/ 1296237 h 1587640"/>
              <a:gd name="connsiteX42" fmla="*/ 743578 w 914400"/>
              <a:gd name="connsiteY42" fmla="*/ 1266092 h 1587640"/>
              <a:gd name="connsiteX43" fmla="*/ 763675 w 914400"/>
              <a:gd name="connsiteY43" fmla="*/ 1235947 h 1587640"/>
              <a:gd name="connsiteX44" fmla="*/ 793820 w 914400"/>
              <a:gd name="connsiteY44" fmla="*/ 1145512 h 1587640"/>
              <a:gd name="connsiteX45" fmla="*/ 803868 w 914400"/>
              <a:gd name="connsiteY45" fmla="*/ 1115367 h 1587640"/>
              <a:gd name="connsiteX46" fmla="*/ 823965 w 914400"/>
              <a:gd name="connsiteY46" fmla="*/ 1085222 h 1587640"/>
              <a:gd name="connsiteX47" fmla="*/ 834013 w 914400"/>
              <a:gd name="connsiteY47" fmla="*/ 1055077 h 1587640"/>
              <a:gd name="connsiteX48" fmla="*/ 854110 w 914400"/>
              <a:gd name="connsiteY48" fmla="*/ 974690 h 1587640"/>
              <a:gd name="connsiteX49" fmla="*/ 874206 w 914400"/>
              <a:gd name="connsiteY49" fmla="*/ 914400 h 1587640"/>
              <a:gd name="connsiteX50" fmla="*/ 884255 w 914400"/>
              <a:gd name="connsiteY50" fmla="*/ 844062 h 1587640"/>
              <a:gd name="connsiteX51" fmla="*/ 904352 w 914400"/>
              <a:gd name="connsiteY51" fmla="*/ 763675 h 1587640"/>
              <a:gd name="connsiteX52" fmla="*/ 914400 w 914400"/>
              <a:gd name="connsiteY52" fmla="*/ 602901 h 1587640"/>
              <a:gd name="connsiteX53" fmla="*/ 894303 w 914400"/>
              <a:gd name="connsiteY53" fmla="*/ 492369 h 1587640"/>
              <a:gd name="connsiteX54" fmla="*/ 834013 w 914400"/>
              <a:gd name="connsiteY54" fmla="*/ 442128 h 1587640"/>
              <a:gd name="connsiteX55" fmla="*/ 803868 w 914400"/>
              <a:gd name="connsiteY55" fmla="*/ 411983 h 1587640"/>
              <a:gd name="connsiteX56" fmla="*/ 773723 w 914400"/>
              <a:gd name="connsiteY56" fmla="*/ 391886 h 1587640"/>
              <a:gd name="connsiteX57" fmla="*/ 723481 w 914400"/>
              <a:gd name="connsiteY57" fmla="*/ 331596 h 1587640"/>
              <a:gd name="connsiteX58" fmla="*/ 743578 w 914400"/>
              <a:gd name="connsiteY58" fmla="*/ 281354 h 158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914400" h="1587640">
                <a:moveTo>
                  <a:pt x="743578" y="281354"/>
                </a:moveTo>
                <a:lnTo>
                  <a:pt x="743578" y="281354"/>
                </a:lnTo>
                <a:cubicBezTo>
                  <a:pt x="720132" y="261257"/>
                  <a:pt x="695075" y="242900"/>
                  <a:pt x="673239" y="221064"/>
                </a:cubicBezTo>
                <a:cubicBezTo>
                  <a:pt x="664700" y="212525"/>
                  <a:pt x="661682" y="199458"/>
                  <a:pt x="653143" y="190919"/>
                </a:cubicBezTo>
                <a:cubicBezTo>
                  <a:pt x="633664" y="171439"/>
                  <a:pt x="617371" y="168946"/>
                  <a:pt x="592853" y="160774"/>
                </a:cubicBezTo>
                <a:cubicBezTo>
                  <a:pt x="540392" y="125800"/>
                  <a:pt x="586013" y="150687"/>
                  <a:pt x="512466" y="130629"/>
                </a:cubicBezTo>
                <a:cubicBezTo>
                  <a:pt x="492029" y="125055"/>
                  <a:pt x="452176" y="110532"/>
                  <a:pt x="452176" y="110532"/>
                </a:cubicBezTo>
                <a:cubicBezTo>
                  <a:pt x="442128" y="103833"/>
                  <a:pt x="432833" y="95836"/>
                  <a:pt x="422031" y="90435"/>
                </a:cubicBezTo>
                <a:cubicBezTo>
                  <a:pt x="376709" y="67774"/>
                  <a:pt x="404941" y="96290"/>
                  <a:pt x="361741" y="60290"/>
                </a:cubicBezTo>
                <a:cubicBezTo>
                  <a:pt x="350824" y="51193"/>
                  <a:pt x="344017" y="37046"/>
                  <a:pt x="331595" y="30145"/>
                </a:cubicBezTo>
                <a:cubicBezTo>
                  <a:pt x="297471" y="11187"/>
                  <a:pt x="248446" y="6238"/>
                  <a:pt x="211015" y="0"/>
                </a:cubicBezTo>
                <a:cubicBezTo>
                  <a:pt x="177521" y="3349"/>
                  <a:pt x="143331" y="2479"/>
                  <a:pt x="110532" y="10048"/>
                </a:cubicBezTo>
                <a:cubicBezTo>
                  <a:pt x="74639" y="18331"/>
                  <a:pt x="81518" y="34203"/>
                  <a:pt x="70338" y="60290"/>
                </a:cubicBezTo>
                <a:cubicBezTo>
                  <a:pt x="55037" y="95992"/>
                  <a:pt x="50331" y="100350"/>
                  <a:pt x="30145" y="130629"/>
                </a:cubicBezTo>
                <a:cubicBezTo>
                  <a:pt x="23795" y="149679"/>
                  <a:pt x="12150" y="182047"/>
                  <a:pt x="10048" y="200967"/>
                </a:cubicBezTo>
                <a:cubicBezTo>
                  <a:pt x="4856" y="247691"/>
                  <a:pt x="3349" y="294752"/>
                  <a:pt x="0" y="341644"/>
                </a:cubicBezTo>
                <a:cubicBezTo>
                  <a:pt x="3349" y="465574"/>
                  <a:pt x="4151" y="589598"/>
                  <a:pt x="10048" y="713433"/>
                </a:cubicBezTo>
                <a:cubicBezTo>
                  <a:pt x="10860" y="730493"/>
                  <a:pt x="15603" y="747198"/>
                  <a:pt x="20097" y="763675"/>
                </a:cubicBezTo>
                <a:cubicBezTo>
                  <a:pt x="44733" y="854009"/>
                  <a:pt x="33316" y="793285"/>
                  <a:pt x="60290" y="874207"/>
                </a:cubicBezTo>
                <a:cubicBezTo>
                  <a:pt x="64657" y="887308"/>
                  <a:pt x="65489" y="901469"/>
                  <a:pt x="70338" y="914400"/>
                </a:cubicBezTo>
                <a:cubicBezTo>
                  <a:pt x="75598" y="928426"/>
                  <a:pt x="84872" y="940686"/>
                  <a:pt x="90435" y="954594"/>
                </a:cubicBezTo>
                <a:cubicBezTo>
                  <a:pt x="98303" y="974263"/>
                  <a:pt x="101059" y="995937"/>
                  <a:pt x="110532" y="1014884"/>
                </a:cubicBezTo>
                <a:cubicBezTo>
                  <a:pt x="117231" y="1028282"/>
                  <a:pt x="124727" y="1041309"/>
                  <a:pt x="130628" y="1055077"/>
                </a:cubicBezTo>
                <a:cubicBezTo>
                  <a:pt x="134800" y="1064813"/>
                  <a:pt x="135422" y="1076026"/>
                  <a:pt x="140677" y="1085222"/>
                </a:cubicBezTo>
                <a:cubicBezTo>
                  <a:pt x="148986" y="1099763"/>
                  <a:pt x="160774" y="1112017"/>
                  <a:pt x="170822" y="1125415"/>
                </a:cubicBezTo>
                <a:cubicBezTo>
                  <a:pt x="177521" y="1145512"/>
                  <a:pt x="175940" y="1170727"/>
                  <a:pt x="190919" y="1185706"/>
                </a:cubicBezTo>
                <a:cubicBezTo>
                  <a:pt x="229603" y="1224390"/>
                  <a:pt x="213182" y="1204027"/>
                  <a:pt x="241160" y="1245996"/>
                </a:cubicBezTo>
                <a:cubicBezTo>
                  <a:pt x="244378" y="1258868"/>
                  <a:pt x="254051" y="1301923"/>
                  <a:pt x="261257" y="1316334"/>
                </a:cubicBezTo>
                <a:cubicBezTo>
                  <a:pt x="266658" y="1327136"/>
                  <a:pt x="274655" y="1336431"/>
                  <a:pt x="281354" y="1346479"/>
                </a:cubicBezTo>
                <a:lnTo>
                  <a:pt x="301450" y="1406769"/>
                </a:lnTo>
                <a:lnTo>
                  <a:pt x="311499" y="1436914"/>
                </a:lnTo>
                <a:cubicBezTo>
                  <a:pt x="324135" y="1474823"/>
                  <a:pt x="327186" y="1492795"/>
                  <a:pt x="361741" y="1527350"/>
                </a:cubicBezTo>
                <a:cubicBezTo>
                  <a:pt x="375734" y="1541343"/>
                  <a:pt x="401045" y="1570596"/>
                  <a:pt x="422031" y="1577591"/>
                </a:cubicBezTo>
                <a:cubicBezTo>
                  <a:pt x="441359" y="1584034"/>
                  <a:pt x="462224" y="1584290"/>
                  <a:pt x="482321" y="1587640"/>
                </a:cubicBezTo>
                <a:cubicBezTo>
                  <a:pt x="499068" y="1584290"/>
                  <a:pt x="515891" y="1581296"/>
                  <a:pt x="532563" y="1577591"/>
                </a:cubicBezTo>
                <a:cubicBezTo>
                  <a:pt x="546044" y="1574595"/>
                  <a:pt x="562147" y="1576384"/>
                  <a:pt x="572756" y="1567543"/>
                </a:cubicBezTo>
                <a:cubicBezTo>
                  <a:pt x="584263" y="1557954"/>
                  <a:pt x="584146" y="1539539"/>
                  <a:pt x="592853" y="1527350"/>
                </a:cubicBezTo>
                <a:cubicBezTo>
                  <a:pt x="601113" y="1515786"/>
                  <a:pt x="614472" y="1508573"/>
                  <a:pt x="622998" y="1497205"/>
                </a:cubicBezTo>
                <a:cubicBezTo>
                  <a:pt x="677536" y="1424487"/>
                  <a:pt x="625651" y="1465291"/>
                  <a:pt x="683288" y="1426866"/>
                </a:cubicBezTo>
                <a:cubicBezTo>
                  <a:pt x="689987" y="1410119"/>
                  <a:pt x="697051" y="1393513"/>
                  <a:pt x="703384" y="1376624"/>
                </a:cubicBezTo>
                <a:cubicBezTo>
                  <a:pt x="707103" y="1366706"/>
                  <a:pt x="709714" y="1356397"/>
                  <a:pt x="713433" y="1346479"/>
                </a:cubicBezTo>
                <a:cubicBezTo>
                  <a:pt x="719767" y="1329590"/>
                  <a:pt x="727197" y="1313126"/>
                  <a:pt x="733530" y="1296237"/>
                </a:cubicBezTo>
                <a:cubicBezTo>
                  <a:pt x="737249" y="1286320"/>
                  <a:pt x="738841" y="1275566"/>
                  <a:pt x="743578" y="1266092"/>
                </a:cubicBezTo>
                <a:cubicBezTo>
                  <a:pt x="748979" y="1255290"/>
                  <a:pt x="756976" y="1245995"/>
                  <a:pt x="763675" y="1235947"/>
                </a:cubicBezTo>
                <a:lnTo>
                  <a:pt x="793820" y="1145512"/>
                </a:lnTo>
                <a:cubicBezTo>
                  <a:pt x="797169" y="1135464"/>
                  <a:pt x="797993" y="1124180"/>
                  <a:pt x="803868" y="1115367"/>
                </a:cubicBezTo>
                <a:lnTo>
                  <a:pt x="823965" y="1085222"/>
                </a:lnTo>
                <a:cubicBezTo>
                  <a:pt x="827314" y="1075174"/>
                  <a:pt x="831226" y="1065296"/>
                  <a:pt x="834013" y="1055077"/>
                </a:cubicBezTo>
                <a:cubicBezTo>
                  <a:pt x="841280" y="1028430"/>
                  <a:pt x="845376" y="1000893"/>
                  <a:pt x="854110" y="974690"/>
                </a:cubicBezTo>
                <a:lnTo>
                  <a:pt x="874206" y="914400"/>
                </a:lnTo>
                <a:cubicBezTo>
                  <a:pt x="877556" y="890954"/>
                  <a:pt x="879610" y="867286"/>
                  <a:pt x="884255" y="844062"/>
                </a:cubicBezTo>
                <a:cubicBezTo>
                  <a:pt x="889672" y="816978"/>
                  <a:pt x="904352" y="763675"/>
                  <a:pt x="904352" y="763675"/>
                </a:cubicBezTo>
                <a:cubicBezTo>
                  <a:pt x="907701" y="710084"/>
                  <a:pt x="914400" y="656597"/>
                  <a:pt x="914400" y="602901"/>
                </a:cubicBezTo>
                <a:cubicBezTo>
                  <a:pt x="914400" y="600127"/>
                  <a:pt x="908436" y="513567"/>
                  <a:pt x="894303" y="492369"/>
                </a:cubicBezTo>
                <a:cubicBezTo>
                  <a:pt x="872284" y="459341"/>
                  <a:pt x="861820" y="465300"/>
                  <a:pt x="834013" y="442128"/>
                </a:cubicBezTo>
                <a:cubicBezTo>
                  <a:pt x="823096" y="433031"/>
                  <a:pt x="814785" y="421080"/>
                  <a:pt x="803868" y="411983"/>
                </a:cubicBezTo>
                <a:cubicBezTo>
                  <a:pt x="794590" y="404252"/>
                  <a:pt x="783001" y="399617"/>
                  <a:pt x="773723" y="391886"/>
                </a:cubicBezTo>
                <a:cubicBezTo>
                  <a:pt x="744710" y="367708"/>
                  <a:pt x="743242" y="361236"/>
                  <a:pt x="723481" y="331596"/>
                </a:cubicBezTo>
                <a:lnTo>
                  <a:pt x="743578" y="281354"/>
                </a:lnTo>
                <a:close/>
              </a:path>
            </a:pathLst>
          </a:custGeom>
          <a:noFill/>
          <a:ln w="9525" cap="flat" cmpd="sng" algn="ctr">
            <a:solidFill>
              <a:schemeClr val="tx2">
                <a:lumMod val="60000"/>
                <a:lumOff val="4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 name="任意多边形 5"/>
          <p:cNvSpPr/>
          <p:nvPr/>
        </p:nvSpPr>
        <p:spPr bwMode="auto">
          <a:xfrm>
            <a:off x="2692958" y="1708220"/>
            <a:ext cx="2381460" cy="2100105"/>
          </a:xfrm>
          <a:custGeom>
            <a:avLst/>
            <a:gdLst>
              <a:gd name="connsiteX0" fmla="*/ 1808704 w 2381460"/>
              <a:gd name="connsiteY0" fmla="*/ 301450 h 2100105"/>
              <a:gd name="connsiteX1" fmla="*/ 1808704 w 2381460"/>
              <a:gd name="connsiteY1" fmla="*/ 301450 h 2100105"/>
              <a:gd name="connsiteX2" fmla="*/ 1657978 w 2381460"/>
              <a:gd name="connsiteY2" fmla="*/ 200967 h 2100105"/>
              <a:gd name="connsiteX3" fmla="*/ 1497205 w 2381460"/>
              <a:gd name="connsiteY3" fmla="*/ 110532 h 2100105"/>
              <a:gd name="connsiteX4" fmla="*/ 1436915 w 2381460"/>
              <a:gd name="connsiteY4" fmla="*/ 90435 h 2100105"/>
              <a:gd name="connsiteX5" fmla="*/ 1316334 w 2381460"/>
              <a:gd name="connsiteY5" fmla="*/ 40193 h 2100105"/>
              <a:gd name="connsiteX6" fmla="*/ 1256044 w 2381460"/>
              <a:gd name="connsiteY6" fmla="*/ 30145 h 2100105"/>
              <a:gd name="connsiteX7" fmla="*/ 1165609 w 2381460"/>
              <a:gd name="connsiteY7" fmla="*/ 10048 h 2100105"/>
              <a:gd name="connsiteX8" fmla="*/ 1045029 w 2381460"/>
              <a:gd name="connsiteY8" fmla="*/ 0 h 2100105"/>
              <a:gd name="connsiteX9" fmla="*/ 874207 w 2381460"/>
              <a:gd name="connsiteY9" fmla="*/ 10048 h 2100105"/>
              <a:gd name="connsiteX10" fmla="*/ 813917 w 2381460"/>
              <a:gd name="connsiteY10" fmla="*/ 30145 h 2100105"/>
              <a:gd name="connsiteX11" fmla="*/ 673240 w 2381460"/>
              <a:gd name="connsiteY11" fmla="*/ 60290 h 2100105"/>
              <a:gd name="connsiteX12" fmla="*/ 633046 w 2381460"/>
              <a:gd name="connsiteY12" fmla="*/ 70338 h 2100105"/>
              <a:gd name="connsiteX13" fmla="*/ 602901 w 2381460"/>
              <a:gd name="connsiteY13" fmla="*/ 80387 h 2100105"/>
              <a:gd name="connsiteX14" fmla="*/ 562708 w 2381460"/>
              <a:gd name="connsiteY14" fmla="*/ 90435 h 2100105"/>
              <a:gd name="connsiteX15" fmla="*/ 512466 w 2381460"/>
              <a:gd name="connsiteY15" fmla="*/ 110532 h 2100105"/>
              <a:gd name="connsiteX16" fmla="*/ 442128 w 2381460"/>
              <a:gd name="connsiteY16" fmla="*/ 140677 h 2100105"/>
              <a:gd name="connsiteX17" fmla="*/ 371789 w 2381460"/>
              <a:gd name="connsiteY17" fmla="*/ 190918 h 2100105"/>
              <a:gd name="connsiteX18" fmla="*/ 311499 w 2381460"/>
              <a:gd name="connsiteY18" fmla="*/ 261257 h 2100105"/>
              <a:gd name="connsiteX19" fmla="*/ 271306 w 2381460"/>
              <a:gd name="connsiteY19" fmla="*/ 331595 h 2100105"/>
              <a:gd name="connsiteX20" fmla="*/ 261257 w 2381460"/>
              <a:gd name="connsiteY20" fmla="*/ 361740 h 2100105"/>
              <a:gd name="connsiteX21" fmla="*/ 241161 w 2381460"/>
              <a:gd name="connsiteY21" fmla="*/ 391885 h 2100105"/>
              <a:gd name="connsiteX22" fmla="*/ 231112 w 2381460"/>
              <a:gd name="connsiteY22" fmla="*/ 422031 h 2100105"/>
              <a:gd name="connsiteX23" fmla="*/ 211016 w 2381460"/>
              <a:gd name="connsiteY23" fmla="*/ 462224 h 2100105"/>
              <a:gd name="connsiteX24" fmla="*/ 200967 w 2381460"/>
              <a:gd name="connsiteY24" fmla="*/ 492369 h 2100105"/>
              <a:gd name="connsiteX25" fmla="*/ 160774 w 2381460"/>
              <a:gd name="connsiteY25" fmla="*/ 592853 h 2100105"/>
              <a:gd name="connsiteX26" fmla="*/ 130629 w 2381460"/>
              <a:gd name="connsiteY26" fmla="*/ 663191 h 2100105"/>
              <a:gd name="connsiteX27" fmla="*/ 90435 w 2381460"/>
              <a:gd name="connsiteY27" fmla="*/ 763675 h 2100105"/>
              <a:gd name="connsiteX28" fmla="*/ 80387 w 2381460"/>
              <a:gd name="connsiteY28" fmla="*/ 813916 h 2100105"/>
              <a:gd name="connsiteX29" fmla="*/ 70339 w 2381460"/>
              <a:gd name="connsiteY29" fmla="*/ 844061 h 2100105"/>
              <a:gd name="connsiteX30" fmla="*/ 60290 w 2381460"/>
              <a:gd name="connsiteY30" fmla="*/ 884255 h 2100105"/>
              <a:gd name="connsiteX31" fmla="*/ 50242 w 2381460"/>
              <a:gd name="connsiteY31" fmla="*/ 914400 h 2100105"/>
              <a:gd name="connsiteX32" fmla="*/ 40194 w 2381460"/>
              <a:gd name="connsiteY32" fmla="*/ 974690 h 2100105"/>
              <a:gd name="connsiteX33" fmla="*/ 20097 w 2381460"/>
              <a:gd name="connsiteY33" fmla="*/ 1055077 h 2100105"/>
              <a:gd name="connsiteX34" fmla="*/ 0 w 2381460"/>
              <a:gd name="connsiteY34" fmla="*/ 1115367 h 2100105"/>
              <a:gd name="connsiteX35" fmla="*/ 10049 w 2381460"/>
              <a:gd name="connsiteY35" fmla="*/ 1286189 h 2100105"/>
              <a:gd name="connsiteX36" fmla="*/ 40194 w 2381460"/>
              <a:gd name="connsiteY36" fmla="*/ 1396721 h 2100105"/>
              <a:gd name="connsiteX37" fmla="*/ 60290 w 2381460"/>
              <a:gd name="connsiteY37" fmla="*/ 1477107 h 2100105"/>
              <a:gd name="connsiteX38" fmla="*/ 110532 w 2381460"/>
              <a:gd name="connsiteY38" fmla="*/ 1537398 h 2100105"/>
              <a:gd name="connsiteX39" fmla="*/ 180871 w 2381460"/>
              <a:gd name="connsiteY39" fmla="*/ 1637881 h 2100105"/>
              <a:gd name="connsiteX40" fmla="*/ 251209 w 2381460"/>
              <a:gd name="connsiteY40" fmla="*/ 1688123 h 2100105"/>
              <a:gd name="connsiteX41" fmla="*/ 311499 w 2381460"/>
              <a:gd name="connsiteY41" fmla="*/ 1748413 h 2100105"/>
              <a:gd name="connsiteX42" fmla="*/ 341644 w 2381460"/>
              <a:gd name="connsiteY42" fmla="*/ 1768510 h 2100105"/>
              <a:gd name="connsiteX43" fmla="*/ 442128 w 2381460"/>
              <a:gd name="connsiteY43" fmla="*/ 1858945 h 2100105"/>
              <a:gd name="connsiteX44" fmla="*/ 472273 w 2381460"/>
              <a:gd name="connsiteY44" fmla="*/ 1879042 h 2100105"/>
              <a:gd name="connsiteX45" fmla="*/ 572756 w 2381460"/>
              <a:gd name="connsiteY45" fmla="*/ 1919235 h 2100105"/>
              <a:gd name="connsiteX46" fmla="*/ 633046 w 2381460"/>
              <a:gd name="connsiteY46" fmla="*/ 1959428 h 2100105"/>
              <a:gd name="connsiteX47" fmla="*/ 663191 w 2381460"/>
              <a:gd name="connsiteY47" fmla="*/ 1969477 h 2100105"/>
              <a:gd name="connsiteX48" fmla="*/ 793820 w 2381460"/>
              <a:gd name="connsiteY48" fmla="*/ 1999622 h 2100105"/>
              <a:gd name="connsiteX49" fmla="*/ 974690 w 2381460"/>
              <a:gd name="connsiteY49" fmla="*/ 2039815 h 2100105"/>
              <a:gd name="connsiteX50" fmla="*/ 1125416 w 2381460"/>
              <a:gd name="connsiteY50" fmla="*/ 2049864 h 2100105"/>
              <a:gd name="connsiteX51" fmla="*/ 1296238 w 2381460"/>
              <a:gd name="connsiteY51" fmla="*/ 2080009 h 2100105"/>
              <a:gd name="connsiteX52" fmla="*/ 1346479 w 2381460"/>
              <a:gd name="connsiteY52" fmla="*/ 2090057 h 2100105"/>
              <a:gd name="connsiteX53" fmla="*/ 1396721 w 2381460"/>
              <a:gd name="connsiteY53" fmla="*/ 2100105 h 2100105"/>
              <a:gd name="connsiteX54" fmla="*/ 1738365 w 2381460"/>
              <a:gd name="connsiteY54" fmla="*/ 2090057 h 2100105"/>
              <a:gd name="connsiteX55" fmla="*/ 1808704 w 2381460"/>
              <a:gd name="connsiteY55" fmla="*/ 2059912 h 2100105"/>
              <a:gd name="connsiteX56" fmla="*/ 1838849 w 2381460"/>
              <a:gd name="connsiteY56" fmla="*/ 2049864 h 2100105"/>
              <a:gd name="connsiteX57" fmla="*/ 1889090 w 2381460"/>
              <a:gd name="connsiteY57" fmla="*/ 2029767 h 2100105"/>
              <a:gd name="connsiteX58" fmla="*/ 1919235 w 2381460"/>
              <a:gd name="connsiteY58" fmla="*/ 2019718 h 2100105"/>
              <a:gd name="connsiteX59" fmla="*/ 1949380 w 2381460"/>
              <a:gd name="connsiteY59" fmla="*/ 1999622 h 2100105"/>
              <a:gd name="connsiteX60" fmla="*/ 1979526 w 2381460"/>
              <a:gd name="connsiteY60" fmla="*/ 1989573 h 2100105"/>
              <a:gd name="connsiteX61" fmla="*/ 2120202 w 2381460"/>
              <a:gd name="connsiteY61" fmla="*/ 1889090 h 2100105"/>
              <a:gd name="connsiteX62" fmla="*/ 2160396 w 2381460"/>
              <a:gd name="connsiteY62" fmla="*/ 1808703 h 2100105"/>
              <a:gd name="connsiteX63" fmla="*/ 2200589 w 2381460"/>
              <a:gd name="connsiteY63" fmla="*/ 1718268 h 2100105"/>
              <a:gd name="connsiteX64" fmla="*/ 2230734 w 2381460"/>
              <a:gd name="connsiteY64" fmla="*/ 1627833 h 2100105"/>
              <a:gd name="connsiteX65" fmla="*/ 2250831 w 2381460"/>
              <a:gd name="connsiteY65" fmla="*/ 1567543 h 2100105"/>
              <a:gd name="connsiteX66" fmla="*/ 2291024 w 2381460"/>
              <a:gd name="connsiteY66" fmla="*/ 1457011 h 2100105"/>
              <a:gd name="connsiteX67" fmla="*/ 2301073 w 2381460"/>
              <a:gd name="connsiteY67" fmla="*/ 1396721 h 2100105"/>
              <a:gd name="connsiteX68" fmla="*/ 2311121 w 2381460"/>
              <a:gd name="connsiteY68" fmla="*/ 1326382 h 2100105"/>
              <a:gd name="connsiteX69" fmla="*/ 2331218 w 2381460"/>
              <a:gd name="connsiteY69" fmla="*/ 1256044 h 2100105"/>
              <a:gd name="connsiteX70" fmla="*/ 2361363 w 2381460"/>
              <a:gd name="connsiteY70" fmla="*/ 1125415 h 2100105"/>
              <a:gd name="connsiteX71" fmla="*/ 2371411 w 2381460"/>
              <a:gd name="connsiteY71" fmla="*/ 1075173 h 2100105"/>
              <a:gd name="connsiteX72" fmla="*/ 2381460 w 2381460"/>
              <a:gd name="connsiteY72" fmla="*/ 1034980 h 2100105"/>
              <a:gd name="connsiteX73" fmla="*/ 2371411 w 2381460"/>
              <a:gd name="connsiteY73" fmla="*/ 643094 h 2100105"/>
              <a:gd name="connsiteX74" fmla="*/ 2361363 w 2381460"/>
              <a:gd name="connsiteY74" fmla="*/ 602901 h 2100105"/>
              <a:gd name="connsiteX75" fmla="*/ 2341266 w 2381460"/>
              <a:gd name="connsiteY75" fmla="*/ 562707 h 2100105"/>
              <a:gd name="connsiteX76" fmla="*/ 2321169 w 2381460"/>
              <a:gd name="connsiteY76" fmla="*/ 512466 h 2100105"/>
              <a:gd name="connsiteX77" fmla="*/ 2280976 w 2381460"/>
              <a:gd name="connsiteY77" fmla="*/ 411982 h 2100105"/>
              <a:gd name="connsiteX78" fmla="*/ 2270928 w 2381460"/>
              <a:gd name="connsiteY78" fmla="*/ 381837 h 2100105"/>
              <a:gd name="connsiteX79" fmla="*/ 2200589 w 2381460"/>
              <a:gd name="connsiteY79" fmla="*/ 321547 h 2100105"/>
              <a:gd name="connsiteX80" fmla="*/ 2170444 w 2381460"/>
              <a:gd name="connsiteY80" fmla="*/ 311499 h 2100105"/>
              <a:gd name="connsiteX81" fmla="*/ 2130251 w 2381460"/>
              <a:gd name="connsiteY81" fmla="*/ 291402 h 2100105"/>
              <a:gd name="connsiteX82" fmla="*/ 1808704 w 2381460"/>
              <a:gd name="connsiteY82" fmla="*/ 301450 h 210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81460" h="2100105">
                <a:moveTo>
                  <a:pt x="1808704" y="301450"/>
                </a:moveTo>
                <a:lnTo>
                  <a:pt x="1808704" y="301450"/>
                </a:lnTo>
                <a:cubicBezTo>
                  <a:pt x="1618183" y="138148"/>
                  <a:pt x="1860511" y="335991"/>
                  <a:pt x="1657978" y="200967"/>
                </a:cubicBezTo>
                <a:cubicBezTo>
                  <a:pt x="1605899" y="166247"/>
                  <a:pt x="1558253" y="130882"/>
                  <a:pt x="1497205" y="110532"/>
                </a:cubicBezTo>
                <a:cubicBezTo>
                  <a:pt x="1477108" y="103833"/>
                  <a:pt x="1456469" y="98583"/>
                  <a:pt x="1436915" y="90435"/>
                </a:cubicBezTo>
                <a:cubicBezTo>
                  <a:pt x="1388974" y="70460"/>
                  <a:pt x="1368433" y="48876"/>
                  <a:pt x="1316334" y="40193"/>
                </a:cubicBezTo>
                <a:cubicBezTo>
                  <a:pt x="1296237" y="36844"/>
                  <a:pt x="1276022" y="34141"/>
                  <a:pt x="1256044" y="30145"/>
                </a:cubicBezTo>
                <a:cubicBezTo>
                  <a:pt x="1216381" y="22212"/>
                  <a:pt x="1208247" y="15064"/>
                  <a:pt x="1165609" y="10048"/>
                </a:cubicBezTo>
                <a:cubicBezTo>
                  <a:pt x="1125553" y="5336"/>
                  <a:pt x="1085222" y="3349"/>
                  <a:pt x="1045029" y="0"/>
                </a:cubicBezTo>
                <a:cubicBezTo>
                  <a:pt x="988088" y="3349"/>
                  <a:pt x="930767" y="2671"/>
                  <a:pt x="874207" y="10048"/>
                </a:cubicBezTo>
                <a:cubicBezTo>
                  <a:pt x="853201" y="12788"/>
                  <a:pt x="834813" y="26663"/>
                  <a:pt x="813917" y="30145"/>
                </a:cubicBezTo>
                <a:cubicBezTo>
                  <a:pt x="726378" y="44734"/>
                  <a:pt x="773399" y="35251"/>
                  <a:pt x="673240" y="60290"/>
                </a:cubicBezTo>
                <a:cubicBezTo>
                  <a:pt x="659842" y="63639"/>
                  <a:pt x="646148" y="65971"/>
                  <a:pt x="633046" y="70338"/>
                </a:cubicBezTo>
                <a:cubicBezTo>
                  <a:pt x="622998" y="73688"/>
                  <a:pt x="613085" y="77477"/>
                  <a:pt x="602901" y="80387"/>
                </a:cubicBezTo>
                <a:cubicBezTo>
                  <a:pt x="589622" y="84181"/>
                  <a:pt x="575809" y="86068"/>
                  <a:pt x="562708" y="90435"/>
                </a:cubicBezTo>
                <a:cubicBezTo>
                  <a:pt x="545596" y="96139"/>
                  <a:pt x="529355" y="104199"/>
                  <a:pt x="512466" y="110532"/>
                </a:cubicBezTo>
                <a:cubicBezTo>
                  <a:pt x="453324" y="132710"/>
                  <a:pt x="512706" y="105387"/>
                  <a:pt x="442128" y="140677"/>
                </a:cubicBezTo>
                <a:cubicBezTo>
                  <a:pt x="401444" y="201702"/>
                  <a:pt x="449048" y="142631"/>
                  <a:pt x="371789" y="190918"/>
                </a:cubicBezTo>
                <a:cubicBezTo>
                  <a:pt x="352943" y="202697"/>
                  <a:pt x="322899" y="245297"/>
                  <a:pt x="311499" y="261257"/>
                </a:cubicBezTo>
                <a:cubicBezTo>
                  <a:pt x="293477" y="286488"/>
                  <a:pt x="283924" y="302153"/>
                  <a:pt x="271306" y="331595"/>
                </a:cubicBezTo>
                <a:cubicBezTo>
                  <a:pt x="267134" y="341331"/>
                  <a:pt x="265994" y="352266"/>
                  <a:pt x="261257" y="361740"/>
                </a:cubicBezTo>
                <a:cubicBezTo>
                  <a:pt x="255856" y="372542"/>
                  <a:pt x="246562" y="381083"/>
                  <a:pt x="241161" y="391885"/>
                </a:cubicBezTo>
                <a:cubicBezTo>
                  <a:pt x="236424" y="401359"/>
                  <a:pt x="235284" y="412295"/>
                  <a:pt x="231112" y="422031"/>
                </a:cubicBezTo>
                <a:cubicBezTo>
                  <a:pt x="225212" y="435799"/>
                  <a:pt x="216917" y="448456"/>
                  <a:pt x="211016" y="462224"/>
                </a:cubicBezTo>
                <a:cubicBezTo>
                  <a:pt x="206844" y="471960"/>
                  <a:pt x="204769" y="482483"/>
                  <a:pt x="200967" y="492369"/>
                </a:cubicBezTo>
                <a:cubicBezTo>
                  <a:pt x="188017" y="526039"/>
                  <a:pt x="176907" y="560587"/>
                  <a:pt x="160774" y="592853"/>
                </a:cubicBezTo>
                <a:cubicBezTo>
                  <a:pt x="94121" y="726156"/>
                  <a:pt x="174984" y="559695"/>
                  <a:pt x="130629" y="663191"/>
                </a:cubicBezTo>
                <a:cubicBezTo>
                  <a:pt x="110531" y="710085"/>
                  <a:pt x="101871" y="706493"/>
                  <a:pt x="90435" y="763675"/>
                </a:cubicBezTo>
                <a:cubicBezTo>
                  <a:pt x="87086" y="780422"/>
                  <a:pt x="84529" y="797347"/>
                  <a:pt x="80387" y="813916"/>
                </a:cubicBezTo>
                <a:cubicBezTo>
                  <a:pt x="77818" y="824192"/>
                  <a:pt x="73249" y="833877"/>
                  <a:pt x="70339" y="844061"/>
                </a:cubicBezTo>
                <a:cubicBezTo>
                  <a:pt x="66545" y="857340"/>
                  <a:pt x="64084" y="870976"/>
                  <a:pt x="60290" y="884255"/>
                </a:cubicBezTo>
                <a:cubicBezTo>
                  <a:pt x="57380" y="894439"/>
                  <a:pt x="52540" y="904060"/>
                  <a:pt x="50242" y="914400"/>
                </a:cubicBezTo>
                <a:cubicBezTo>
                  <a:pt x="45822" y="934289"/>
                  <a:pt x="44463" y="954768"/>
                  <a:pt x="40194" y="974690"/>
                </a:cubicBezTo>
                <a:cubicBezTo>
                  <a:pt x="34407" y="1001697"/>
                  <a:pt x="28831" y="1028874"/>
                  <a:pt x="20097" y="1055077"/>
                </a:cubicBezTo>
                <a:lnTo>
                  <a:pt x="0" y="1115367"/>
                </a:lnTo>
                <a:cubicBezTo>
                  <a:pt x="3350" y="1172308"/>
                  <a:pt x="3253" y="1229556"/>
                  <a:pt x="10049" y="1286189"/>
                </a:cubicBezTo>
                <a:cubicBezTo>
                  <a:pt x="21355" y="1380403"/>
                  <a:pt x="25766" y="1339011"/>
                  <a:pt x="40194" y="1396721"/>
                </a:cubicBezTo>
                <a:cubicBezTo>
                  <a:pt x="45927" y="1419652"/>
                  <a:pt x="48806" y="1454138"/>
                  <a:pt x="60290" y="1477107"/>
                </a:cubicBezTo>
                <a:cubicBezTo>
                  <a:pt x="74280" y="1505087"/>
                  <a:pt x="88308" y="1515174"/>
                  <a:pt x="110532" y="1537398"/>
                </a:cubicBezTo>
                <a:cubicBezTo>
                  <a:pt x="127473" y="1605164"/>
                  <a:pt x="110814" y="1567824"/>
                  <a:pt x="180871" y="1637881"/>
                </a:cubicBezTo>
                <a:cubicBezTo>
                  <a:pt x="228555" y="1685565"/>
                  <a:pt x="203088" y="1672083"/>
                  <a:pt x="251209" y="1688123"/>
                </a:cubicBezTo>
                <a:cubicBezTo>
                  <a:pt x="271306" y="1708220"/>
                  <a:pt x="287851" y="1732648"/>
                  <a:pt x="311499" y="1748413"/>
                </a:cubicBezTo>
                <a:cubicBezTo>
                  <a:pt x="321547" y="1755112"/>
                  <a:pt x="332618" y="1760487"/>
                  <a:pt x="341644" y="1768510"/>
                </a:cubicBezTo>
                <a:cubicBezTo>
                  <a:pt x="437838" y="1854016"/>
                  <a:pt x="365018" y="1803867"/>
                  <a:pt x="442128" y="1858945"/>
                </a:cubicBezTo>
                <a:cubicBezTo>
                  <a:pt x="451955" y="1865964"/>
                  <a:pt x="461237" y="1874137"/>
                  <a:pt x="472273" y="1879042"/>
                </a:cubicBezTo>
                <a:cubicBezTo>
                  <a:pt x="546231" y="1911912"/>
                  <a:pt x="514000" y="1883981"/>
                  <a:pt x="572756" y="1919235"/>
                </a:cubicBezTo>
                <a:cubicBezTo>
                  <a:pt x="593467" y="1931662"/>
                  <a:pt x="610132" y="1951790"/>
                  <a:pt x="633046" y="1959428"/>
                </a:cubicBezTo>
                <a:cubicBezTo>
                  <a:pt x="643094" y="1962778"/>
                  <a:pt x="652915" y="1966908"/>
                  <a:pt x="663191" y="1969477"/>
                </a:cubicBezTo>
                <a:cubicBezTo>
                  <a:pt x="726978" y="1985424"/>
                  <a:pt x="718759" y="1974602"/>
                  <a:pt x="793820" y="1999622"/>
                </a:cubicBezTo>
                <a:cubicBezTo>
                  <a:pt x="865185" y="2023409"/>
                  <a:pt x="886270" y="2033920"/>
                  <a:pt x="974690" y="2039815"/>
                </a:cubicBezTo>
                <a:lnTo>
                  <a:pt x="1125416" y="2049864"/>
                </a:lnTo>
                <a:cubicBezTo>
                  <a:pt x="1229572" y="2064743"/>
                  <a:pt x="1172526" y="2055267"/>
                  <a:pt x="1296238" y="2080009"/>
                </a:cubicBezTo>
                <a:lnTo>
                  <a:pt x="1346479" y="2090057"/>
                </a:lnTo>
                <a:lnTo>
                  <a:pt x="1396721" y="2100105"/>
                </a:lnTo>
                <a:cubicBezTo>
                  <a:pt x="1510602" y="2096756"/>
                  <a:pt x="1624600" y="2096206"/>
                  <a:pt x="1738365" y="2090057"/>
                </a:cubicBezTo>
                <a:cubicBezTo>
                  <a:pt x="1756344" y="2089085"/>
                  <a:pt x="1796340" y="2065211"/>
                  <a:pt x="1808704" y="2059912"/>
                </a:cubicBezTo>
                <a:cubicBezTo>
                  <a:pt x="1818439" y="2055740"/>
                  <a:pt x="1828932" y="2053583"/>
                  <a:pt x="1838849" y="2049864"/>
                </a:cubicBezTo>
                <a:cubicBezTo>
                  <a:pt x="1855738" y="2043531"/>
                  <a:pt x="1872201" y="2036100"/>
                  <a:pt x="1889090" y="2029767"/>
                </a:cubicBezTo>
                <a:cubicBezTo>
                  <a:pt x="1899007" y="2026048"/>
                  <a:pt x="1909761" y="2024455"/>
                  <a:pt x="1919235" y="2019718"/>
                </a:cubicBezTo>
                <a:cubicBezTo>
                  <a:pt x="1930037" y="2014317"/>
                  <a:pt x="1938578" y="2005023"/>
                  <a:pt x="1949380" y="1999622"/>
                </a:cubicBezTo>
                <a:cubicBezTo>
                  <a:pt x="1958854" y="1994885"/>
                  <a:pt x="1969883" y="1993956"/>
                  <a:pt x="1979526" y="1989573"/>
                </a:cubicBezTo>
                <a:cubicBezTo>
                  <a:pt x="2026652" y="1968152"/>
                  <a:pt x="2094398" y="1940696"/>
                  <a:pt x="2120202" y="1889090"/>
                </a:cubicBezTo>
                <a:cubicBezTo>
                  <a:pt x="2133600" y="1862294"/>
                  <a:pt x="2149270" y="1836519"/>
                  <a:pt x="2160396" y="1808703"/>
                </a:cubicBezTo>
                <a:cubicBezTo>
                  <a:pt x="2186056" y="1744553"/>
                  <a:pt x="2172427" y="1774594"/>
                  <a:pt x="2200589" y="1718268"/>
                </a:cubicBezTo>
                <a:cubicBezTo>
                  <a:pt x="2219901" y="1621716"/>
                  <a:pt x="2197453" y="1711036"/>
                  <a:pt x="2230734" y="1627833"/>
                </a:cubicBezTo>
                <a:cubicBezTo>
                  <a:pt x="2238601" y="1608164"/>
                  <a:pt x="2242963" y="1587212"/>
                  <a:pt x="2250831" y="1567543"/>
                </a:cubicBezTo>
                <a:cubicBezTo>
                  <a:pt x="2259967" y="1544703"/>
                  <a:pt x="2287337" y="1479131"/>
                  <a:pt x="2291024" y="1457011"/>
                </a:cubicBezTo>
                <a:cubicBezTo>
                  <a:pt x="2294374" y="1436914"/>
                  <a:pt x="2297975" y="1416858"/>
                  <a:pt x="2301073" y="1396721"/>
                </a:cubicBezTo>
                <a:cubicBezTo>
                  <a:pt x="2304674" y="1373312"/>
                  <a:pt x="2306884" y="1349684"/>
                  <a:pt x="2311121" y="1326382"/>
                </a:cubicBezTo>
                <a:cubicBezTo>
                  <a:pt x="2316168" y="1298620"/>
                  <a:pt x="2322607" y="1281875"/>
                  <a:pt x="2331218" y="1256044"/>
                </a:cubicBezTo>
                <a:cubicBezTo>
                  <a:pt x="2350642" y="1139497"/>
                  <a:pt x="2329245" y="1253888"/>
                  <a:pt x="2361363" y="1125415"/>
                </a:cubicBezTo>
                <a:cubicBezTo>
                  <a:pt x="2365505" y="1108846"/>
                  <a:pt x="2367706" y="1091845"/>
                  <a:pt x="2371411" y="1075173"/>
                </a:cubicBezTo>
                <a:cubicBezTo>
                  <a:pt x="2374407" y="1061692"/>
                  <a:pt x="2378110" y="1048378"/>
                  <a:pt x="2381460" y="1034980"/>
                </a:cubicBezTo>
                <a:cubicBezTo>
                  <a:pt x="2378110" y="904351"/>
                  <a:pt x="2377482" y="773624"/>
                  <a:pt x="2371411" y="643094"/>
                </a:cubicBezTo>
                <a:cubicBezTo>
                  <a:pt x="2370769" y="629299"/>
                  <a:pt x="2366212" y="615832"/>
                  <a:pt x="2361363" y="602901"/>
                </a:cubicBezTo>
                <a:cubicBezTo>
                  <a:pt x="2356103" y="588875"/>
                  <a:pt x="2347350" y="576395"/>
                  <a:pt x="2341266" y="562707"/>
                </a:cubicBezTo>
                <a:cubicBezTo>
                  <a:pt x="2333940" y="546224"/>
                  <a:pt x="2327868" y="529213"/>
                  <a:pt x="2321169" y="512466"/>
                </a:cubicBezTo>
                <a:cubicBezTo>
                  <a:pt x="2303508" y="424158"/>
                  <a:pt x="2324234" y="498499"/>
                  <a:pt x="2280976" y="411982"/>
                </a:cubicBezTo>
                <a:cubicBezTo>
                  <a:pt x="2276239" y="402508"/>
                  <a:pt x="2276803" y="390650"/>
                  <a:pt x="2270928" y="381837"/>
                </a:cubicBezTo>
                <a:cubicBezTo>
                  <a:pt x="2259963" y="365389"/>
                  <a:pt x="2215591" y="330120"/>
                  <a:pt x="2200589" y="321547"/>
                </a:cubicBezTo>
                <a:cubicBezTo>
                  <a:pt x="2191393" y="316292"/>
                  <a:pt x="2180179" y="315671"/>
                  <a:pt x="2170444" y="311499"/>
                </a:cubicBezTo>
                <a:cubicBezTo>
                  <a:pt x="2156676" y="305598"/>
                  <a:pt x="2144598" y="295706"/>
                  <a:pt x="2130251" y="291402"/>
                </a:cubicBezTo>
                <a:cubicBezTo>
                  <a:pt x="2056378" y="269240"/>
                  <a:pt x="1862295" y="299775"/>
                  <a:pt x="1808704" y="301450"/>
                </a:cubicBezTo>
                <a:close/>
              </a:path>
            </a:pathLst>
          </a:custGeom>
          <a:noFill/>
          <a:ln w="9525" cap="flat" cmpd="sng" algn="ctr">
            <a:solidFill>
              <a:srgbClr val="92D05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 name="任意多边形 6"/>
          <p:cNvSpPr/>
          <p:nvPr/>
        </p:nvSpPr>
        <p:spPr bwMode="auto">
          <a:xfrm>
            <a:off x="1798655" y="954593"/>
            <a:ext cx="984878" cy="924449"/>
          </a:xfrm>
          <a:custGeom>
            <a:avLst/>
            <a:gdLst>
              <a:gd name="connsiteX0" fmla="*/ 130629 w 984878"/>
              <a:gd name="connsiteY0" fmla="*/ 50242 h 924449"/>
              <a:gd name="connsiteX1" fmla="*/ 130629 w 984878"/>
              <a:gd name="connsiteY1" fmla="*/ 50242 h 924449"/>
              <a:gd name="connsiteX2" fmla="*/ 50242 w 984878"/>
              <a:gd name="connsiteY2" fmla="*/ 100484 h 924449"/>
              <a:gd name="connsiteX3" fmla="*/ 10048 w 984878"/>
              <a:gd name="connsiteY3" fmla="*/ 160774 h 924449"/>
              <a:gd name="connsiteX4" fmla="*/ 0 w 984878"/>
              <a:gd name="connsiteY4" fmla="*/ 200967 h 924449"/>
              <a:gd name="connsiteX5" fmla="*/ 10048 w 984878"/>
              <a:gd name="connsiteY5" fmla="*/ 361741 h 924449"/>
              <a:gd name="connsiteX6" fmla="*/ 20097 w 984878"/>
              <a:gd name="connsiteY6" fmla="*/ 391886 h 924449"/>
              <a:gd name="connsiteX7" fmla="*/ 60290 w 984878"/>
              <a:gd name="connsiteY7" fmla="*/ 472273 h 924449"/>
              <a:gd name="connsiteX8" fmla="*/ 80387 w 984878"/>
              <a:gd name="connsiteY8" fmla="*/ 512466 h 924449"/>
              <a:gd name="connsiteX9" fmla="*/ 130629 w 984878"/>
              <a:gd name="connsiteY9" fmla="*/ 582805 h 924449"/>
              <a:gd name="connsiteX10" fmla="*/ 170822 w 984878"/>
              <a:gd name="connsiteY10" fmla="*/ 643095 h 924449"/>
              <a:gd name="connsiteX11" fmla="*/ 231112 w 984878"/>
              <a:gd name="connsiteY11" fmla="*/ 703385 h 924449"/>
              <a:gd name="connsiteX12" fmla="*/ 271305 w 984878"/>
              <a:gd name="connsiteY12" fmla="*/ 763675 h 924449"/>
              <a:gd name="connsiteX13" fmla="*/ 391886 w 984878"/>
              <a:gd name="connsiteY13" fmla="*/ 864159 h 924449"/>
              <a:gd name="connsiteX14" fmla="*/ 422031 w 984878"/>
              <a:gd name="connsiteY14" fmla="*/ 884255 h 924449"/>
              <a:gd name="connsiteX15" fmla="*/ 512466 w 984878"/>
              <a:gd name="connsiteY15" fmla="*/ 914400 h 924449"/>
              <a:gd name="connsiteX16" fmla="*/ 542611 w 984878"/>
              <a:gd name="connsiteY16" fmla="*/ 924449 h 924449"/>
              <a:gd name="connsiteX17" fmla="*/ 663191 w 984878"/>
              <a:gd name="connsiteY17" fmla="*/ 914400 h 924449"/>
              <a:gd name="connsiteX18" fmla="*/ 723481 w 984878"/>
              <a:gd name="connsiteY18" fmla="*/ 874207 h 924449"/>
              <a:gd name="connsiteX19" fmla="*/ 753626 w 984878"/>
              <a:gd name="connsiteY19" fmla="*/ 864159 h 924449"/>
              <a:gd name="connsiteX20" fmla="*/ 813916 w 984878"/>
              <a:gd name="connsiteY20" fmla="*/ 813917 h 924449"/>
              <a:gd name="connsiteX21" fmla="*/ 844061 w 984878"/>
              <a:gd name="connsiteY21" fmla="*/ 793820 h 924449"/>
              <a:gd name="connsiteX22" fmla="*/ 894303 w 984878"/>
              <a:gd name="connsiteY22" fmla="*/ 743578 h 924449"/>
              <a:gd name="connsiteX23" fmla="*/ 914400 w 984878"/>
              <a:gd name="connsiteY23" fmla="*/ 713433 h 924449"/>
              <a:gd name="connsiteX24" fmla="*/ 964642 w 984878"/>
              <a:gd name="connsiteY24" fmla="*/ 653143 h 924449"/>
              <a:gd name="connsiteX25" fmla="*/ 984738 w 984878"/>
              <a:gd name="connsiteY25" fmla="*/ 592853 h 924449"/>
              <a:gd name="connsiteX26" fmla="*/ 974690 w 984878"/>
              <a:gd name="connsiteY26" fmla="*/ 472273 h 924449"/>
              <a:gd name="connsiteX27" fmla="*/ 924448 w 984878"/>
              <a:gd name="connsiteY27" fmla="*/ 381838 h 924449"/>
              <a:gd name="connsiteX28" fmla="*/ 874207 w 984878"/>
              <a:gd name="connsiteY28" fmla="*/ 331596 h 924449"/>
              <a:gd name="connsiteX29" fmla="*/ 823965 w 984878"/>
              <a:gd name="connsiteY29" fmla="*/ 281354 h 924449"/>
              <a:gd name="connsiteX30" fmla="*/ 803868 w 984878"/>
              <a:gd name="connsiteY30" fmla="*/ 251209 h 924449"/>
              <a:gd name="connsiteX31" fmla="*/ 743578 w 984878"/>
              <a:gd name="connsiteY31" fmla="*/ 221064 h 924449"/>
              <a:gd name="connsiteX32" fmla="*/ 673240 w 984878"/>
              <a:gd name="connsiteY32" fmla="*/ 140677 h 924449"/>
              <a:gd name="connsiteX33" fmla="*/ 653143 w 984878"/>
              <a:gd name="connsiteY33" fmla="*/ 110532 h 924449"/>
              <a:gd name="connsiteX34" fmla="*/ 622998 w 984878"/>
              <a:gd name="connsiteY34" fmla="*/ 100484 h 924449"/>
              <a:gd name="connsiteX35" fmla="*/ 592853 w 984878"/>
              <a:gd name="connsiteY35" fmla="*/ 80387 h 924449"/>
              <a:gd name="connsiteX36" fmla="*/ 562708 w 984878"/>
              <a:gd name="connsiteY36" fmla="*/ 50242 h 924449"/>
              <a:gd name="connsiteX37" fmla="*/ 502418 w 984878"/>
              <a:gd name="connsiteY37" fmla="*/ 30145 h 924449"/>
              <a:gd name="connsiteX38" fmla="*/ 422031 w 984878"/>
              <a:gd name="connsiteY38" fmla="*/ 0 h 924449"/>
              <a:gd name="connsiteX39" fmla="*/ 281354 w 984878"/>
              <a:gd name="connsiteY39" fmla="*/ 10049 h 924449"/>
              <a:gd name="connsiteX40" fmla="*/ 251209 w 984878"/>
              <a:gd name="connsiteY40" fmla="*/ 30145 h 924449"/>
              <a:gd name="connsiteX41" fmla="*/ 190919 w 984878"/>
              <a:gd name="connsiteY41" fmla="*/ 50242 h 924449"/>
              <a:gd name="connsiteX42" fmla="*/ 130629 w 984878"/>
              <a:gd name="connsiteY42" fmla="*/ 50242 h 92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84878" h="924449">
                <a:moveTo>
                  <a:pt x="130629" y="50242"/>
                </a:moveTo>
                <a:lnTo>
                  <a:pt x="130629" y="50242"/>
                </a:lnTo>
                <a:cubicBezTo>
                  <a:pt x="103833" y="66989"/>
                  <a:pt x="73535" y="79132"/>
                  <a:pt x="50242" y="100484"/>
                </a:cubicBezTo>
                <a:cubicBezTo>
                  <a:pt x="32437" y="116805"/>
                  <a:pt x="10048" y="160774"/>
                  <a:pt x="10048" y="160774"/>
                </a:cubicBezTo>
                <a:cubicBezTo>
                  <a:pt x="6699" y="174172"/>
                  <a:pt x="0" y="187157"/>
                  <a:pt x="0" y="200967"/>
                </a:cubicBezTo>
                <a:cubicBezTo>
                  <a:pt x="0" y="254663"/>
                  <a:pt x="4427" y="308340"/>
                  <a:pt x="10048" y="361741"/>
                </a:cubicBezTo>
                <a:cubicBezTo>
                  <a:pt x="11157" y="372275"/>
                  <a:pt x="15714" y="382243"/>
                  <a:pt x="20097" y="391886"/>
                </a:cubicBezTo>
                <a:cubicBezTo>
                  <a:pt x="32494" y="419159"/>
                  <a:pt x="46892" y="445477"/>
                  <a:pt x="60290" y="472273"/>
                </a:cubicBezTo>
                <a:cubicBezTo>
                  <a:pt x="66989" y="485671"/>
                  <a:pt x="72078" y="500002"/>
                  <a:pt x="80387" y="512466"/>
                </a:cubicBezTo>
                <a:cubicBezTo>
                  <a:pt x="145703" y="610443"/>
                  <a:pt x="43409" y="458206"/>
                  <a:pt x="130629" y="582805"/>
                </a:cubicBezTo>
                <a:cubicBezTo>
                  <a:pt x="144480" y="602592"/>
                  <a:pt x="153743" y="626016"/>
                  <a:pt x="170822" y="643095"/>
                </a:cubicBezTo>
                <a:cubicBezTo>
                  <a:pt x="190919" y="663192"/>
                  <a:pt x="215347" y="679737"/>
                  <a:pt x="231112" y="703385"/>
                </a:cubicBezTo>
                <a:cubicBezTo>
                  <a:pt x="244510" y="723482"/>
                  <a:pt x="254226" y="746596"/>
                  <a:pt x="271305" y="763675"/>
                </a:cubicBezTo>
                <a:cubicBezTo>
                  <a:pt x="348672" y="841041"/>
                  <a:pt x="307951" y="808202"/>
                  <a:pt x="391886" y="864159"/>
                </a:cubicBezTo>
                <a:cubicBezTo>
                  <a:pt x="401934" y="870858"/>
                  <a:pt x="410574" y="880436"/>
                  <a:pt x="422031" y="884255"/>
                </a:cubicBezTo>
                <a:lnTo>
                  <a:pt x="512466" y="914400"/>
                </a:lnTo>
                <a:lnTo>
                  <a:pt x="542611" y="924449"/>
                </a:lnTo>
                <a:cubicBezTo>
                  <a:pt x="582804" y="921099"/>
                  <a:pt x="624330" y="925195"/>
                  <a:pt x="663191" y="914400"/>
                </a:cubicBezTo>
                <a:cubicBezTo>
                  <a:pt x="686463" y="907936"/>
                  <a:pt x="700567" y="881845"/>
                  <a:pt x="723481" y="874207"/>
                </a:cubicBezTo>
                <a:lnTo>
                  <a:pt x="753626" y="864159"/>
                </a:lnTo>
                <a:cubicBezTo>
                  <a:pt x="828470" y="814262"/>
                  <a:pt x="736547" y="878392"/>
                  <a:pt x="813916" y="813917"/>
                </a:cubicBezTo>
                <a:cubicBezTo>
                  <a:pt x="823194" y="806186"/>
                  <a:pt x="834013" y="800519"/>
                  <a:pt x="844061" y="793820"/>
                </a:cubicBezTo>
                <a:cubicBezTo>
                  <a:pt x="897653" y="713433"/>
                  <a:pt x="827314" y="810567"/>
                  <a:pt x="894303" y="743578"/>
                </a:cubicBezTo>
                <a:cubicBezTo>
                  <a:pt x="902842" y="735039"/>
                  <a:pt x="906669" y="722711"/>
                  <a:pt x="914400" y="713433"/>
                </a:cubicBezTo>
                <a:cubicBezTo>
                  <a:pt x="978875" y="636064"/>
                  <a:pt x="914745" y="727987"/>
                  <a:pt x="964642" y="653143"/>
                </a:cubicBezTo>
                <a:cubicBezTo>
                  <a:pt x="971341" y="633046"/>
                  <a:pt x="986497" y="613964"/>
                  <a:pt x="984738" y="592853"/>
                </a:cubicBezTo>
                <a:cubicBezTo>
                  <a:pt x="981389" y="552660"/>
                  <a:pt x="980020" y="512252"/>
                  <a:pt x="974690" y="472273"/>
                </a:cubicBezTo>
                <a:cubicBezTo>
                  <a:pt x="970268" y="439110"/>
                  <a:pt x="940270" y="405571"/>
                  <a:pt x="924448" y="381838"/>
                </a:cubicBezTo>
                <a:cubicBezTo>
                  <a:pt x="897652" y="341643"/>
                  <a:pt x="914402" y="358393"/>
                  <a:pt x="874207" y="331596"/>
                </a:cubicBezTo>
                <a:cubicBezTo>
                  <a:pt x="820615" y="251209"/>
                  <a:pt x="890954" y="348343"/>
                  <a:pt x="823965" y="281354"/>
                </a:cubicBezTo>
                <a:cubicBezTo>
                  <a:pt x="815426" y="272815"/>
                  <a:pt x="812407" y="259748"/>
                  <a:pt x="803868" y="251209"/>
                </a:cubicBezTo>
                <a:cubicBezTo>
                  <a:pt x="784388" y="231729"/>
                  <a:pt x="768097" y="229237"/>
                  <a:pt x="743578" y="221064"/>
                </a:cubicBezTo>
                <a:cubicBezTo>
                  <a:pt x="696686" y="150726"/>
                  <a:pt x="723482" y="174172"/>
                  <a:pt x="673240" y="140677"/>
                </a:cubicBezTo>
                <a:cubicBezTo>
                  <a:pt x="666541" y="130629"/>
                  <a:pt x="662573" y="118076"/>
                  <a:pt x="653143" y="110532"/>
                </a:cubicBezTo>
                <a:cubicBezTo>
                  <a:pt x="644872" y="103915"/>
                  <a:pt x="632472" y="105221"/>
                  <a:pt x="622998" y="100484"/>
                </a:cubicBezTo>
                <a:cubicBezTo>
                  <a:pt x="612196" y="95083"/>
                  <a:pt x="602131" y="88118"/>
                  <a:pt x="592853" y="80387"/>
                </a:cubicBezTo>
                <a:cubicBezTo>
                  <a:pt x="581936" y="71290"/>
                  <a:pt x="575130" y="57143"/>
                  <a:pt x="562708" y="50242"/>
                </a:cubicBezTo>
                <a:cubicBezTo>
                  <a:pt x="544190" y="39954"/>
                  <a:pt x="520044" y="41895"/>
                  <a:pt x="502418" y="30145"/>
                </a:cubicBezTo>
                <a:cubicBezTo>
                  <a:pt x="458061" y="576"/>
                  <a:pt x="484114" y="12418"/>
                  <a:pt x="422031" y="0"/>
                </a:cubicBezTo>
                <a:cubicBezTo>
                  <a:pt x="375139" y="3350"/>
                  <a:pt x="327650" y="1879"/>
                  <a:pt x="281354" y="10049"/>
                </a:cubicBezTo>
                <a:cubicBezTo>
                  <a:pt x="269461" y="12148"/>
                  <a:pt x="262245" y="25240"/>
                  <a:pt x="251209" y="30145"/>
                </a:cubicBezTo>
                <a:cubicBezTo>
                  <a:pt x="231851" y="38748"/>
                  <a:pt x="190919" y="50242"/>
                  <a:pt x="190919" y="50242"/>
                </a:cubicBezTo>
                <a:cubicBezTo>
                  <a:pt x="154542" y="74494"/>
                  <a:pt x="140677" y="50242"/>
                  <a:pt x="130629" y="50242"/>
                </a:cubicBezTo>
                <a:close/>
              </a:path>
            </a:pathLst>
          </a:custGeom>
          <a:noFill/>
          <a:ln w="9525" cap="flat" cmpd="sng" algn="ctr">
            <a:solidFill>
              <a:srgbClr val="FF00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4" name="Line 47"/>
          <p:cNvSpPr>
            <a:spLocks noChangeShapeType="1"/>
          </p:cNvSpPr>
          <p:nvPr/>
        </p:nvSpPr>
        <p:spPr bwMode="auto">
          <a:xfrm>
            <a:off x="4481513" y="3274840"/>
            <a:ext cx="1009385" cy="724181"/>
          </a:xfrm>
          <a:prstGeom prst="line">
            <a:avLst/>
          </a:prstGeom>
          <a:noFill/>
          <a:ln w="76200" cap="rnd" cmpd="tri">
            <a:solidFill>
              <a:srgbClr val="00FFFF"/>
            </a:solidFill>
            <a:round/>
            <a:headEnd type="triangle" w="med" len="med"/>
            <a:tailEnd type="triangle" w="med" len="med"/>
          </a:ln>
          <a:effectLst/>
        </p:spPr>
        <p:txBody>
          <a:bodyPr/>
          <a:lstStyle/>
          <a:p>
            <a:endParaRPr lang="zh-CN" altLang="en-US"/>
          </a:p>
        </p:txBody>
      </p:sp>
      <p:sp>
        <p:nvSpPr>
          <p:cNvPr id="8" name="矩形 7"/>
          <p:cNvSpPr/>
          <p:nvPr/>
        </p:nvSpPr>
        <p:spPr>
          <a:xfrm>
            <a:off x="1494495" y="4191298"/>
            <a:ext cx="2040943" cy="461665"/>
          </a:xfrm>
          <a:prstGeom prst="rect">
            <a:avLst/>
          </a:prstGeom>
        </p:spPr>
        <p:txBody>
          <a:bodyPr wrap="none">
            <a:spAutoFit/>
          </a:bodyPr>
          <a:lstStyle/>
          <a:p>
            <a:r>
              <a:rPr lang="zh-CN" altLang="en-US" dirty="0">
                <a:solidFill>
                  <a:srgbClr val="FFFF66"/>
                </a:solidFill>
              </a:rPr>
              <a:t>树的后序遍历</a:t>
            </a:r>
            <a:endParaRPr lang="zh-CN" altLang="en-US" dirty="0"/>
          </a:p>
        </p:txBody>
      </p:sp>
      <p:sp>
        <p:nvSpPr>
          <p:cNvPr id="96" name="矩形 95"/>
          <p:cNvSpPr/>
          <p:nvPr/>
        </p:nvSpPr>
        <p:spPr>
          <a:xfrm>
            <a:off x="5099014" y="6114231"/>
            <a:ext cx="2659702" cy="461665"/>
          </a:xfrm>
          <a:prstGeom prst="rect">
            <a:avLst/>
          </a:prstGeom>
        </p:spPr>
        <p:txBody>
          <a:bodyPr wrap="none">
            <a:spAutoFit/>
          </a:bodyPr>
          <a:lstStyle/>
          <a:p>
            <a:r>
              <a:rPr lang="zh-CN" altLang="en-US" dirty="0">
                <a:solidFill>
                  <a:srgbClr val="FFFF66"/>
                </a:solidFill>
              </a:rPr>
              <a:t>二叉树的中序遍历</a:t>
            </a:r>
            <a:endParaRPr lang="zh-CN" altLang="en-US" dirty="0"/>
          </a:p>
        </p:txBody>
      </p:sp>
      <p:sp>
        <p:nvSpPr>
          <p:cNvPr id="9" name="任意多边形 8"/>
          <p:cNvSpPr/>
          <p:nvPr/>
        </p:nvSpPr>
        <p:spPr bwMode="auto">
          <a:xfrm>
            <a:off x="5477375" y="3393709"/>
            <a:ext cx="1536374" cy="1841482"/>
          </a:xfrm>
          <a:custGeom>
            <a:avLst/>
            <a:gdLst>
              <a:gd name="connsiteX0" fmla="*/ 1234924 w 1536374"/>
              <a:gd name="connsiteY0" fmla="*/ 2634 h 1841482"/>
              <a:gd name="connsiteX1" fmla="*/ 1234924 w 1536374"/>
              <a:gd name="connsiteY1" fmla="*/ 2634 h 1841482"/>
              <a:gd name="connsiteX2" fmla="*/ 1064102 w 1536374"/>
              <a:gd name="connsiteY2" fmla="*/ 12682 h 1841482"/>
              <a:gd name="connsiteX3" fmla="*/ 1013860 w 1536374"/>
              <a:gd name="connsiteY3" fmla="*/ 22731 h 1841482"/>
              <a:gd name="connsiteX4" fmla="*/ 953570 w 1536374"/>
              <a:gd name="connsiteY4" fmla="*/ 42827 h 1841482"/>
              <a:gd name="connsiteX5" fmla="*/ 893280 w 1536374"/>
              <a:gd name="connsiteY5" fmla="*/ 83021 h 1841482"/>
              <a:gd name="connsiteX6" fmla="*/ 832990 w 1536374"/>
              <a:gd name="connsiteY6" fmla="*/ 123214 h 1841482"/>
              <a:gd name="connsiteX7" fmla="*/ 802845 w 1536374"/>
              <a:gd name="connsiteY7" fmla="*/ 153359 h 1841482"/>
              <a:gd name="connsiteX8" fmla="*/ 772700 w 1536374"/>
              <a:gd name="connsiteY8" fmla="*/ 163407 h 1841482"/>
              <a:gd name="connsiteX9" fmla="*/ 742555 w 1536374"/>
              <a:gd name="connsiteY9" fmla="*/ 183504 h 1841482"/>
              <a:gd name="connsiteX10" fmla="*/ 692313 w 1536374"/>
              <a:gd name="connsiteY10" fmla="*/ 233746 h 1841482"/>
              <a:gd name="connsiteX11" fmla="*/ 642071 w 1536374"/>
              <a:gd name="connsiteY11" fmla="*/ 294036 h 1841482"/>
              <a:gd name="connsiteX12" fmla="*/ 611926 w 1536374"/>
              <a:gd name="connsiteY12" fmla="*/ 314133 h 1841482"/>
              <a:gd name="connsiteX13" fmla="*/ 561684 w 1536374"/>
              <a:gd name="connsiteY13" fmla="*/ 364375 h 1841482"/>
              <a:gd name="connsiteX14" fmla="*/ 541588 w 1536374"/>
              <a:gd name="connsiteY14" fmla="*/ 394520 h 1841482"/>
              <a:gd name="connsiteX15" fmla="*/ 481298 w 1536374"/>
              <a:gd name="connsiteY15" fmla="*/ 434713 h 1841482"/>
              <a:gd name="connsiteX16" fmla="*/ 451152 w 1536374"/>
              <a:gd name="connsiteY16" fmla="*/ 464858 h 1841482"/>
              <a:gd name="connsiteX17" fmla="*/ 390862 w 1536374"/>
              <a:gd name="connsiteY17" fmla="*/ 505051 h 1841482"/>
              <a:gd name="connsiteX18" fmla="*/ 360717 w 1536374"/>
              <a:gd name="connsiteY18" fmla="*/ 535196 h 1841482"/>
              <a:gd name="connsiteX19" fmla="*/ 330572 w 1536374"/>
              <a:gd name="connsiteY19" fmla="*/ 545245 h 1841482"/>
              <a:gd name="connsiteX20" fmla="*/ 270282 w 1536374"/>
              <a:gd name="connsiteY20" fmla="*/ 585438 h 1841482"/>
              <a:gd name="connsiteX21" fmla="*/ 240137 w 1536374"/>
              <a:gd name="connsiteY21" fmla="*/ 605535 h 1841482"/>
              <a:gd name="connsiteX22" fmla="*/ 189895 w 1536374"/>
              <a:gd name="connsiteY22" fmla="*/ 645728 h 1841482"/>
              <a:gd name="connsiteX23" fmla="*/ 129605 w 1536374"/>
              <a:gd name="connsiteY23" fmla="*/ 685922 h 1841482"/>
              <a:gd name="connsiteX24" fmla="*/ 79363 w 1536374"/>
              <a:gd name="connsiteY24" fmla="*/ 736164 h 1841482"/>
              <a:gd name="connsiteX25" fmla="*/ 19073 w 1536374"/>
              <a:gd name="connsiteY25" fmla="*/ 796454 h 1841482"/>
              <a:gd name="connsiteX26" fmla="*/ 19073 w 1536374"/>
              <a:gd name="connsiteY26" fmla="*/ 1027566 h 1841482"/>
              <a:gd name="connsiteX27" fmla="*/ 39170 w 1536374"/>
              <a:gd name="connsiteY27" fmla="*/ 1087856 h 1841482"/>
              <a:gd name="connsiteX28" fmla="*/ 69315 w 1536374"/>
              <a:gd name="connsiteY28" fmla="*/ 1148146 h 1841482"/>
              <a:gd name="connsiteX29" fmla="*/ 129605 w 1536374"/>
              <a:gd name="connsiteY29" fmla="*/ 1329016 h 1841482"/>
              <a:gd name="connsiteX30" fmla="*/ 139654 w 1536374"/>
              <a:gd name="connsiteY30" fmla="*/ 1359161 h 1841482"/>
              <a:gd name="connsiteX31" fmla="*/ 179847 w 1536374"/>
              <a:gd name="connsiteY31" fmla="*/ 1419451 h 1841482"/>
              <a:gd name="connsiteX32" fmla="*/ 189895 w 1536374"/>
              <a:gd name="connsiteY32" fmla="*/ 1449596 h 1841482"/>
              <a:gd name="connsiteX33" fmla="*/ 240137 w 1536374"/>
              <a:gd name="connsiteY33" fmla="*/ 1509887 h 1841482"/>
              <a:gd name="connsiteX34" fmla="*/ 270282 w 1536374"/>
              <a:gd name="connsiteY34" fmla="*/ 1529983 h 1841482"/>
              <a:gd name="connsiteX35" fmla="*/ 320524 w 1536374"/>
              <a:gd name="connsiteY35" fmla="*/ 1590273 h 1841482"/>
              <a:gd name="connsiteX36" fmla="*/ 350669 w 1536374"/>
              <a:gd name="connsiteY36" fmla="*/ 1610370 h 1841482"/>
              <a:gd name="connsiteX37" fmla="*/ 400911 w 1536374"/>
              <a:gd name="connsiteY37" fmla="*/ 1670660 h 1841482"/>
              <a:gd name="connsiteX38" fmla="*/ 431056 w 1536374"/>
              <a:gd name="connsiteY38" fmla="*/ 1690757 h 1841482"/>
              <a:gd name="connsiteX39" fmla="*/ 481298 w 1536374"/>
              <a:gd name="connsiteY39" fmla="*/ 1740999 h 1841482"/>
              <a:gd name="connsiteX40" fmla="*/ 531539 w 1536374"/>
              <a:gd name="connsiteY40" fmla="*/ 1781192 h 1841482"/>
              <a:gd name="connsiteX41" fmla="*/ 621974 w 1536374"/>
              <a:gd name="connsiteY41" fmla="*/ 1831434 h 1841482"/>
              <a:gd name="connsiteX42" fmla="*/ 652120 w 1536374"/>
              <a:gd name="connsiteY42" fmla="*/ 1841482 h 1841482"/>
              <a:gd name="connsiteX43" fmla="*/ 812893 w 1536374"/>
              <a:gd name="connsiteY43" fmla="*/ 1821386 h 1841482"/>
              <a:gd name="connsiteX44" fmla="*/ 843038 w 1536374"/>
              <a:gd name="connsiteY44" fmla="*/ 1811337 h 1841482"/>
              <a:gd name="connsiteX45" fmla="*/ 893280 w 1536374"/>
              <a:gd name="connsiteY45" fmla="*/ 1771144 h 1841482"/>
              <a:gd name="connsiteX46" fmla="*/ 913377 w 1536374"/>
              <a:gd name="connsiteY46" fmla="*/ 1740999 h 1841482"/>
              <a:gd name="connsiteX47" fmla="*/ 943522 w 1536374"/>
              <a:gd name="connsiteY47" fmla="*/ 1730950 h 1841482"/>
              <a:gd name="connsiteX48" fmla="*/ 973667 w 1536374"/>
              <a:gd name="connsiteY48" fmla="*/ 1710854 h 1841482"/>
              <a:gd name="connsiteX49" fmla="*/ 1033957 w 1536374"/>
              <a:gd name="connsiteY49" fmla="*/ 1650564 h 1841482"/>
              <a:gd name="connsiteX50" fmla="*/ 1044005 w 1536374"/>
              <a:gd name="connsiteY50" fmla="*/ 1620418 h 1841482"/>
              <a:gd name="connsiteX51" fmla="*/ 1064102 w 1536374"/>
              <a:gd name="connsiteY51" fmla="*/ 1590273 h 1841482"/>
              <a:gd name="connsiteX52" fmla="*/ 1084199 w 1536374"/>
              <a:gd name="connsiteY52" fmla="*/ 1529983 h 1841482"/>
              <a:gd name="connsiteX53" fmla="*/ 1094247 w 1536374"/>
              <a:gd name="connsiteY53" fmla="*/ 1459645 h 1841482"/>
              <a:gd name="connsiteX54" fmla="*/ 1124392 w 1536374"/>
              <a:gd name="connsiteY54" fmla="*/ 947179 h 1841482"/>
              <a:gd name="connsiteX55" fmla="*/ 1134440 w 1536374"/>
              <a:gd name="connsiteY55" fmla="*/ 917034 h 1841482"/>
              <a:gd name="connsiteX56" fmla="*/ 1194730 w 1536374"/>
              <a:gd name="connsiteY56" fmla="*/ 876840 h 1841482"/>
              <a:gd name="connsiteX57" fmla="*/ 1204779 w 1536374"/>
              <a:gd name="connsiteY57" fmla="*/ 846695 h 1841482"/>
              <a:gd name="connsiteX58" fmla="*/ 1295214 w 1536374"/>
              <a:gd name="connsiteY58" fmla="*/ 776357 h 1841482"/>
              <a:gd name="connsiteX59" fmla="*/ 1355504 w 1536374"/>
              <a:gd name="connsiteY59" fmla="*/ 716067 h 1841482"/>
              <a:gd name="connsiteX60" fmla="*/ 1415794 w 1536374"/>
              <a:gd name="connsiteY60" fmla="*/ 695970 h 1841482"/>
              <a:gd name="connsiteX61" fmla="*/ 1435891 w 1536374"/>
              <a:gd name="connsiteY61" fmla="*/ 665825 h 1841482"/>
              <a:gd name="connsiteX62" fmla="*/ 1486133 w 1536374"/>
              <a:gd name="connsiteY62" fmla="*/ 615583 h 1841482"/>
              <a:gd name="connsiteX63" fmla="*/ 1496181 w 1536374"/>
              <a:gd name="connsiteY63" fmla="*/ 575390 h 1841482"/>
              <a:gd name="connsiteX64" fmla="*/ 1506229 w 1536374"/>
              <a:gd name="connsiteY64" fmla="*/ 525148 h 1841482"/>
              <a:gd name="connsiteX65" fmla="*/ 1526326 w 1536374"/>
              <a:gd name="connsiteY65" fmla="*/ 464858 h 1841482"/>
              <a:gd name="connsiteX66" fmla="*/ 1536374 w 1536374"/>
              <a:gd name="connsiteY66" fmla="*/ 424665 h 1841482"/>
              <a:gd name="connsiteX67" fmla="*/ 1526326 w 1536374"/>
              <a:gd name="connsiteY67" fmla="*/ 273939 h 1841482"/>
              <a:gd name="connsiteX68" fmla="*/ 1516278 w 1536374"/>
              <a:gd name="connsiteY68" fmla="*/ 243794 h 1841482"/>
              <a:gd name="connsiteX69" fmla="*/ 1486133 w 1536374"/>
              <a:gd name="connsiteY69" fmla="*/ 223698 h 1841482"/>
              <a:gd name="connsiteX70" fmla="*/ 1455988 w 1536374"/>
              <a:gd name="connsiteY70" fmla="*/ 163407 h 1841482"/>
              <a:gd name="connsiteX71" fmla="*/ 1425843 w 1536374"/>
              <a:gd name="connsiteY71" fmla="*/ 143311 h 1841482"/>
              <a:gd name="connsiteX72" fmla="*/ 1385649 w 1536374"/>
              <a:gd name="connsiteY72" fmla="*/ 83021 h 1841482"/>
              <a:gd name="connsiteX73" fmla="*/ 1365552 w 1536374"/>
              <a:gd name="connsiteY73" fmla="*/ 52876 h 1841482"/>
              <a:gd name="connsiteX74" fmla="*/ 1305262 w 1536374"/>
              <a:gd name="connsiteY74" fmla="*/ 12682 h 1841482"/>
              <a:gd name="connsiteX75" fmla="*/ 1234924 w 1536374"/>
              <a:gd name="connsiteY75" fmla="*/ 2634 h 184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536374" h="1841482">
                <a:moveTo>
                  <a:pt x="1234924" y="2634"/>
                </a:moveTo>
                <a:lnTo>
                  <a:pt x="1234924" y="2634"/>
                </a:lnTo>
                <a:cubicBezTo>
                  <a:pt x="1177983" y="5983"/>
                  <a:pt x="1120907" y="7518"/>
                  <a:pt x="1064102" y="12682"/>
                </a:cubicBezTo>
                <a:cubicBezTo>
                  <a:pt x="1047093" y="14228"/>
                  <a:pt x="1030337" y="18237"/>
                  <a:pt x="1013860" y="22731"/>
                </a:cubicBezTo>
                <a:cubicBezTo>
                  <a:pt x="993423" y="28305"/>
                  <a:pt x="953570" y="42827"/>
                  <a:pt x="953570" y="42827"/>
                </a:cubicBezTo>
                <a:cubicBezTo>
                  <a:pt x="933473" y="56225"/>
                  <a:pt x="910359" y="65942"/>
                  <a:pt x="893280" y="83021"/>
                </a:cubicBezTo>
                <a:cubicBezTo>
                  <a:pt x="855645" y="120656"/>
                  <a:pt x="876616" y="108672"/>
                  <a:pt x="832990" y="123214"/>
                </a:cubicBezTo>
                <a:cubicBezTo>
                  <a:pt x="822942" y="133262"/>
                  <a:pt x="814669" y="145476"/>
                  <a:pt x="802845" y="153359"/>
                </a:cubicBezTo>
                <a:cubicBezTo>
                  <a:pt x="794032" y="159234"/>
                  <a:pt x="782174" y="158670"/>
                  <a:pt x="772700" y="163407"/>
                </a:cubicBezTo>
                <a:cubicBezTo>
                  <a:pt x="761898" y="168808"/>
                  <a:pt x="752603" y="176805"/>
                  <a:pt x="742555" y="183504"/>
                </a:cubicBezTo>
                <a:cubicBezTo>
                  <a:pt x="705711" y="238770"/>
                  <a:pt x="742555" y="191878"/>
                  <a:pt x="692313" y="233746"/>
                </a:cubicBezTo>
                <a:cubicBezTo>
                  <a:pt x="593544" y="316054"/>
                  <a:pt x="721113" y="214994"/>
                  <a:pt x="642071" y="294036"/>
                </a:cubicBezTo>
                <a:cubicBezTo>
                  <a:pt x="633532" y="302575"/>
                  <a:pt x="621974" y="307434"/>
                  <a:pt x="611926" y="314133"/>
                </a:cubicBezTo>
                <a:cubicBezTo>
                  <a:pt x="558331" y="394524"/>
                  <a:pt x="628676" y="297382"/>
                  <a:pt x="561684" y="364375"/>
                </a:cubicBezTo>
                <a:cubicBezTo>
                  <a:pt x="553145" y="372914"/>
                  <a:pt x="550676" y="386568"/>
                  <a:pt x="541588" y="394520"/>
                </a:cubicBezTo>
                <a:cubicBezTo>
                  <a:pt x="523411" y="410425"/>
                  <a:pt x="498377" y="417634"/>
                  <a:pt x="481298" y="434713"/>
                </a:cubicBezTo>
                <a:cubicBezTo>
                  <a:pt x="471249" y="444761"/>
                  <a:pt x="462369" y="456134"/>
                  <a:pt x="451152" y="464858"/>
                </a:cubicBezTo>
                <a:cubicBezTo>
                  <a:pt x="432087" y="479686"/>
                  <a:pt x="407941" y="487972"/>
                  <a:pt x="390862" y="505051"/>
                </a:cubicBezTo>
                <a:cubicBezTo>
                  <a:pt x="380814" y="515099"/>
                  <a:pt x="372541" y="527313"/>
                  <a:pt x="360717" y="535196"/>
                </a:cubicBezTo>
                <a:cubicBezTo>
                  <a:pt x="351904" y="541071"/>
                  <a:pt x="339831" y="540101"/>
                  <a:pt x="330572" y="545245"/>
                </a:cubicBezTo>
                <a:cubicBezTo>
                  <a:pt x="309458" y="556975"/>
                  <a:pt x="290379" y="572040"/>
                  <a:pt x="270282" y="585438"/>
                </a:cubicBezTo>
                <a:lnTo>
                  <a:pt x="240137" y="605535"/>
                </a:lnTo>
                <a:cubicBezTo>
                  <a:pt x="203003" y="661236"/>
                  <a:pt x="241287" y="617177"/>
                  <a:pt x="189895" y="645728"/>
                </a:cubicBezTo>
                <a:cubicBezTo>
                  <a:pt x="168781" y="657458"/>
                  <a:pt x="129605" y="685922"/>
                  <a:pt x="129605" y="685922"/>
                </a:cubicBezTo>
                <a:cubicBezTo>
                  <a:pt x="88196" y="748038"/>
                  <a:pt x="134172" y="687445"/>
                  <a:pt x="79363" y="736164"/>
                </a:cubicBezTo>
                <a:cubicBezTo>
                  <a:pt x="58121" y="755046"/>
                  <a:pt x="19073" y="796454"/>
                  <a:pt x="19073" y="796454"/>
                </a:cubicBezTo>
                <a:cubicBezTo>
                  <a:pt x="-10562" y="885362"/>
                  <a:pt x="-1779" y="846847"/>
                  <a:pt x="19073" y="1027566"/>
                </a:cubicBezTo>
                <a:cubicBezTo>
                  <a:pt x="21501" y="1048610"/>
                  <a:pt x="32471" y="1067759"/>
                  <a:pt x="39170" y="1087856"/>
                </a:cubicBezTo>
                <a:cubicBezTo>
                  <a:pt x="53038" y="1129459"/>
                  <a:pt x="43342" y="1109187"/>
                  <a:pt x="69315" y="1148146"/>
                </a:cubicBezTo>
                <a:lnTo>
                  <a:pt x="129605" y="1329016"/>
                </a:lnTo>
                <a:cubicBezTo>
                  <a:pt x="132955" y="1339064"/>
                  <a:pt x="133779" y="1350348"/>
                  <a:pt x="139654" y="1359161"/>
                </a:cubicBezTo>
                <a:lnTo>
                  <a:pt x="179847" y="1419451"/>
                </a:lnTo>
                <a:cubicBezTo>
                  <a:pt x="183196" y="1429499"/>
                  <a:pt x="185158" y="1440122"/>
                  <a:pt x="189895" y="1449596"/>
                </a:cubicBezTo>
                <a:cubicBezTo>
                  <a:pt x="201187" y="1472180"/>
                  <a:pt x="221088" y="1494013"/>
                  <a:pt x="240137" y="1509887"/>
                </a:cubicBezTo>
                <a:cubicBezTo>
                  <a:pt x="249414" y="1517618"/>
                  <a:pt x="260234" y="1523284"/>
                  <a:pt x="270282" y="1529983"/>
                </a:cubicBezTo>
                <a:cubicBezTo>
                  <a:pt x="290043" y="1559623"/>
                  <a:pt x="291511" y="1566095"/>
                  <a:pt x="320524" y="1590273"/>
                </a:cubicBezTo>
                <a:cubicBezTo>
                  <a:pt x="329802" y="1598004"/>
                  <a:pt x="341391" y="1602639"/>
                  <a:pt x="350669" y="1610370"/>
                </a:cubicBezTo>
                <a:cubicBezTo>
                  <a:pt x="449438" y="1692678"/>
                  <a:pt x="321869" y="1591618"/>
                  <a:pt x="400911" y="1670660"/>
                </a:cubicBezTo>
                <a:cubicBezTo>
                  <a:pt x="409450" y="1679199"/>
                  <a:pt x="421008" y="1684058"/>
                  <a:pt x="431056" y="1690757"/>
                </a:cubicBezTo>
                <a:cubicBezTo>
                  <a:pt x="484644" y="1771142"/>
                  <a:pt x="414309" y="1674010"/>
                  <a:pt x="481298" y="1740999"/>
                </a:cubicBezTo>
                <a:cubicBezTo>
                  <a:pt x="526749" y="1786450"/>
                  <a:pt x="472852" y="1761630"/>
                  <a:pt x="531539" y="1781192"/>
                </a:cubicBezTo>
                <a:cubicBezTo>
                  <a:pt x="576663" y="1826316"/>
                  <a:pt x="548204" y="1806844"/>
                  <a:pt x="621974" y="1831434"/>
                </a:cubicBezTo>
                <a:lnTo>
                  <a:pt x="652120" y="1841482"/>
                </a:lnTo>
                <a:cubicBezTo>
                  <a:pt x="705711" y="1834783"/>
                  <a:pt x="759546" y="1829809"/>
                  <a:pt x="812893" y="1821386"/>
                </a:cubicBezTo>
                <a:cubicBezTo>
                  <a:pt x="823355" y="1819734"/>
                  <a:pt x="834767" y="1817954"/>
                  <a:pt x="843038" y="1811337"/>
                </a:cubicBezTo>
                <a:cubicBezTo>
                  <a:pt x="907965" y="1759394"/>
                  <a:pt x="817512" y="1796399"/>
                  <a:pt x="893280" y="1771144"/>
                </a:cubicBezTo>
                <a:cubicBezTo>
                  <a:pt x="899979" y="1761096"/>
                  <a:pt x="903947" y="1748543"/>
                  <a:pt x="913377" y="1740999"/>
                </a:cubicBezTo>
                <a:cubicBezTo>
                  <a:pt x="921648" y="1734382"/>
                  <a:pt x="934048" y="1735687"/>
                  <a:pt x="943522" y="1730950"/>
                </a:cubicBezTo>
                <a:cubicBezTo>
                  <a:pt x="954324" y="1725549"/>
                  <a:pt x="964641" y="1718877"/>
                  <a:pt x="973667" y="1710854"/>
                </a:cubicBezTo>
                <a:cubicBezTo>
                  <a:pt x="994909" y="1691972"/>
                  <a:pt x="1033957" y="1650564"/>
                  <a:pt x="1033957" y="1650564"/>
                </a:cubicBezTo>
                <a:cubicBezTo>
                  <a:pt x="1037306" y="1640515"/>
                  <a:pt x="1039268" y="1629892"/>
                  <a:pt x="1044005" y="1620418"/>
                </a:cubicBezTo>
                <a:cubicBezTo>
                  <a:pt x="1049406" y="1609616"/>
                  <a:pt x="1059197" y="1601309"/>
                  <a:pt x="1064102" y="1590273"/>
                </a:cubicBezTo>
                <a:cubicBezTo>
                  <a:pt x="1072706" y="1570915"/>
                  <a:pt x="1084199" y="1529983"/>
                  <a:pt x="1084199" y="1529983"/>
                </a:cubicBezTo>
                <a:cubicBezTo>
                  <a:pt x="1087548" y="1506537"/>
                  <a:pt x="1093386" y="1483313"/>
                  <a:pt x="1094247" y="1459645"/>
                </a:cubicBezTo>
                <a:cubicBezTo>
                  <a:pt x="1112667" y="953069"/>
                  <a:pt x="1014484" y="1112039"/>
                  <a:pt x="1124392" y="947179"/>
                </a:cubicBezTo>
                <a:cubicBezTo>
                  <a:pt x="1127741" y="937131"/>
                  <a:pt x="1126950" y="924524"/>
                  <a:pt x="1134440" y="917034"/>
                </a:cubicBezTo>
                <a:cubicBezTo>
                  <a:pt x="1151519" y="899955"/>
                  <a:pt x="1194730" y="876840"/>
                  <a:pt x="1194730" y="876840"/>
                </a:cubicBezTo>
                <a:cubicBezTo>
                  <a:pt x="1198080" y="866792"/>
                  <a:pt x="1198904" y="855508"/>
                  <a:pt x="1204779" y="846695"/>
                </a:cubicBezTo>
                <a:cubicBezTo>
                  <a:pt x="1233066" y="804265"/>
                  <a:pt x="1255286" y="816285"/>
                  <a:pt x="1295214" y="776357"/>
                </a:cubicBezTo>
                <a:cubicBezTo>
                  <a:pt x="1315311" y="756260"/>
                  <a:pt x="1328542" y="725055"/>
                  <a:pt x="1355504" y="716067"/>
                </a:cubicBezTo>
                <a:lnTo>
                  <a:pt x="1415794" y="695970"/>
                </a:lnTo>
                <a:cubicBezTo>
                  <a:pt x="1422493" y="685922"/>
                  <a:pt x="1427352" y="674364"/>
                  <a:pt x="1435891" y="665825"/>
                </a:cubicBezTo>
                <a:cubicBezTo>
                  <a:pt x="1502880" y="598836"/>
                  <a:pt x="1432541" y="695970"/>
                  <a:pt x="1486133" y="615583"/>
                </a:cubicBezTo>
                <a:cubicBezTo>
                  <a:pt x="1489482" y="602185"/>
                  <a:pt x="1493185" y="588871"/>
                  <a:pt x="1496181" y="575390"/>
                </a:cubicBezTo>
                <a:cubicBezTo>
                  <a:pt x="1499886" y="558718"/>
                  <a:pt x="1501735" y="541625"/>
                  <a:pt x="1506229" y="525148"/>
                </a:cubicBezTo>
                <a:cubicBezTo>
                  <a:pt x="1511803" y="504711"/>
                  <a:pt x="1519627" y="484955"/>
                  <a:pt x="1526326" y="464858"/>
                </a:cubicBezTo>
                <a:cubicBezTo>
                  <a:pt x="1530693" y="451757"/>
                  <a:pt x="1533025" y="438063"/>
                  <a:pt x="1536374" y="424665"/>
                </a:cubicBezTo>
                <a:cubicBezTo>
                  <a:pt x="1533025" y="374423"/>
                  <a:pt x="1531886" y="323985"/>
                  <a:pt x="1526326" y="273939"/>
                </a:cubicBezTo>
                <a:cubicBezTo>
                  <a:pt x="1525156" y="263412"/>
                  <a:pt x="1522895" y="252065"/>
                  <a:pt x="1516278" y="243794"/>
                </a:cubicBezTo>
                <a:cubicBezTo>
                  <a:pt x="1508734" y="234364"/>
                  <a:pt x="1496181" y="230397"/>
                  <a:pt x="1486133" y="223698"/>
                </a:cubicBezTo>
                <a:cubicBezTo>
                  <a:pt x="1477961" y="199183"/>
                  <a:pt x="1475465" y="182884"/>
                  <a:pt x="1455988" y="163407"/>
                </a:cubicBezTo>
                <a:cubicBezTo>
                  <a:pt x="1447449" y="154868"/>
                  <a:pt x="1435891" y="150010"/>
                  <a:pt x="1425843" y="143311"/>
                </a:cubicBezTo>
                <a:lnTo>
                  <a:pt x="1385649" y="83021"/>
                </a:lnTo>
                <a:cubicBezTo>
                  <a:pt x="1378950" y="72973"/>
                  <a:pt x="1375600" y="59575"/>
                  <a:pt x="1365552" y="52876"/>
                </a:cubicBezTo>
                <a:lnTo>
                  <a:pt x="1305262" y="12682"/>
                </a:lnTo>
                <a:cubicBezTo>
                  <a:pt x="1272331" y="-9272"/>
                  <a:pt x="1246647" y="4309"/>
                  <a:pt x="1234924" y="2634"/>
                </a:cubicBezTo>
                <a:close/>
              </a:path>
            </a:pathLst>
          </a:custGeom>
          <a:noFill/>
          <a:ln w="9525" cap="flat" cmpd="sng" algn="ctr">
            <a:solidFill>
              <a:schemeClr val="tx1"/>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任意多边形 9"/>
          <p:cNvSpPr/>
          <p:nvPr/>
        </p:nvSpPr>
        <p:spPr bwMode="auto">
          <a:xfrm>
            <a:off x="6541477" y="3898760"/>
            <a:ext cx="1195754" cy="1286189"/>
          </a:xfrm>
          <a:custGeom>
            <a:avLst/>
            <a:gdLst>
              <a:gd name="connsiteX0" fmla="*/ 341644 w 1195754"/>
              <a:gd name="connsiteY0" fmla="*/ 1276141 h 1286189"/>
              <a:gd name="connsiteX1" fmla="*/ 341644 w 1195754"/>
              <a:gd name="connsiteY1" fmla="*/ 1276141 h 1286189"/>
              <a:gd name="connsiteX2" fmla="*/ 261257 w 1195754"/>
              <a:gd name="connsiteY2" fmla="*/ 1235948 h 1286189"/>
              <a:gd name="connsiteX3" fmla="*/ 180870 w 1195754"/>
              <a:gd name="connsiteY3" fmla="*/ 1145513 h 1286189"/>
              <a:gd name="connsiteX4" fmla="*/ 150725 w 1195754"/>
              <a:gd name="connsiteY4" fmla="*/ 1115367 h 1286189"/>
              <a:gd name="connsiteX5" fmla="*/ 130628 w 1195754"/>
              <a:gd name="connsiteY5" fmla="*/ 1085222 h 1286189"/>
              <a:gd name="connsiteX6" fmla="*/ 100483 w 1195754"/>
              <a:gd name="connsiteY6" fmla="*/ 1065126 h 1286189"/>
              <a:gd name="connsiteX7" fmla="*/ 60290 w 1195754"/>
              <a:gd name="connsiteY7" fmla="*/ 1014884 h 1286189"/>
              <a:gd name="connsiteX8" fmla="*/ 10048 w 1195754"/>
              <a:gd name="connsiteY8" fmla="*/ 964642 h 1286189"/>
              <a:gd name="connsiteX9" fmla="*/ 0 w 1195754"/>
              <a:gd name="connsiteY9" fmla="*/ 934497 h 1286189"/>
              <a:gd name="connsiteX10" fmla="*/ 20097 w 1195754"/>
              <a:gd name="connsiteY10" fmla="*/ 803869 h 1286189"/>
              <a:gd name="connsiteX11" fmla="*/ 80387 w 1195754"/>
              <a:gd name="connsiteY11" fmla="*/ 713433 h 1286189"/>
              <a:gd name="connsiteX12" fmla="*/ 120580 w 1195754"/>
              <a:gd name="connsiteY12" fmla="*/ 653143 h 1286189"/>
              <a:gd name="connsiteX13" fmla="*/ 140677 w 1195754"/>
              <a:gd name="connsiteY13" fmla="*/ 622998 h 1286189"/>
              <a:gd name="connsiteX14" fmla="*/ 170822 w 1195754"/>
              <a:gd name="connsiteY14" fmla="*/ 592853 h 1286189"/>
              <a:gd name="connsiteX15" fmla="*/ 221064 w 1195754"/>
              <a:gd name="connsiteY15" fmla="*/ 502418 h 1286189"/>
              <a:gd name="connsiteX16" fmla="*/ 241160 w 1195754"/>
              <a:gd name="connsiteY16" fmla="*/ 472273 h 1286189"/>
              <a:gd name="connsiteX17" fmla="*/ 301450 w 1195754"/>
              <a:gd name="connsiteY17" fmla="*/ 411983 h 1286189"/>
              <a:gd name="connsiteX18" fmla="*/ 331596 w 1195754"/>
              <a:gd name="connsiteY18" fmla="*/ 381838 h 1286189"/>
              <a:gd name="connsiteX19" fmla="*/ 381837 w 1195754"/>
              <a:gd name="connsiteY19" fmla="*/ 321548 h 1286189"/>
              <a:gd name="connsiteX20" fmla="*/ 432079 w 1195754"/>
              <a:gd name="connsiteY20" fmla="*/ 271306 h 1286189"/>
              <a:gd name="connsiteX21" fmla="*/ 452176 w 1195754"/>
              <a:gd name="connsiteY21" fmla="*/ 241161 h 1286189"/>
              <a:gd name="connsiteX22" fmla="*/ 512466 w 1195754"/>
              <a:gd name="connsiteY22" fmla="*/ 200967 h 1286189"/>
              <a:gd name="connsiteX23" fmla="*/ 562708 w 1195754"/>
              <a:gd name="connsiteY23" fmla="*/ 150726 h 1286189"/>
              <a:gd name="connsiteX24" fmla="*/ 612949 w 1195754"/>
              <a:gd name="connsiteY24" fmla="*/ 100484 h 1286189"/>
              <a:gd name="connsiteX25" fmla="*/ 663191 w 1195754"/>
              <a:gd name="connsiteY25" fmla="*/ 50242 h 1286189"/>
              <a:gd name="connsiteX26" fmla="*/ 683288 w 1195754"/>
              <a:gd name="connsiteY26" fmla="*/ 20097 h 1286189"/>
              <a:gd name="connsiteX27" fmla="*/ 743578 w 1195754"/>
              <a:gd name="connsiteY27" fmla="*/ 0 h 1286189"/>
              <a:gd name="connsiteX28" fmla="*/ 854110 w 1195754"/>
              <a:gd name="connsiteY28" fmla="*/ 10049 h 1286189"/>
              <a:gd name="connsiteX29" fmla="*/ 884255 w 1195754"/>
              <a:gd name="connsiteY29" fmla="*/ 20097 h 1286189"/>
              <a:gd name="connsiteX30" fmla="*/ 924448 w 1195754"/>
              <a:gd name="connsiteY30" fmla="*/ 30145 h 1286189"/>
              <a:gd name="connsiteX31" fmla="*/ 954593 w 1195754"/>
              <a:gd name="connsiteY31" fmla="*/ 50242 h 1286189"/>
              <a:gd name="connsiteX32" fmla="*/ 984738 w 1195754"/>
              <a:gd name="connsiteY32" fmla="*/ 60291 h 1286189"/>
              <a:gd name="connsiteX33" fmla="*/ 1045028 w 1195754"/>
              <a:gd name="connsiteY33" fmla="*/ 120581 h 1286189"/>
              <a:gd name="connsiteX34" fmla="*/ 1065125 w 1195754"/>
              <a:gd name="connsiteY34" fmla="*/ 150726 h 1286189"/>
              <a:gd name="connsiteX35" fmla="*/ 1125415 w 1195754"/>
              <a:gd name="connsiteY35" fmla="*/ 190919 h 1286189"/>
              <a:gd name="connsiteX36" fmla="*/ 1145512 w 1195754"/>
              <a:gd name="connsiteY36" fmla="*/ 221064 h 1286189"/>
              <a:gd name="connsiteX37" fmla="*/ 1175657 w 1195754"/>
              <a:gd name="connsiteY37" fmla="*/ 241161 h 1286189"/>
              <a:gd name="connsiteX38" fmla="*/ 1195754 w 1195754"/>
              <a:gd name="connsiteY38" fmla="*/ 301451 h 1286189"/>
              <a:gd name="connsiteX39" fmla="*/ 1175657 w 1195754"/>
              <a:gd name="connsiteY39" fmla="*/ 391886 h 1286189"/>
              <a:gd name="connsiteX40" fmla="*/ 1155560 w 1195754"/>
              <a:gd name="connsiteY40" fmla="*/ 422031 h 1286189"/>
              <a:gd name="connsiteX41" fmla="*/ 1105319 w 1195754"/>
              <a:gd name="connsiteY41" fmla="*/ 512466 h 1286189"/>
              <a:gd name="connsiteX42" fmla="*/ 1085222 w 1195754"/>
              <a:gd name="connsiteY42" fmla="*/ 542611 h 1286189"/>
              <a:gd name="connsiteX43" fmla="*/ 1055077 w 1195754"/>
              <a:gd name="connsiteY43" fmla="*/ 602902 h 1286189"/>
              <a:gd name="connsiteX44" fmla="*/ 1045028 w 1195754"/>
              <a:gd name="connsiteY44" fmla="*/ 633047 h 1286189"/>
              <a:gd name="connsiteX45" fmla="*/ 1004835 w 1195754"/>
              <a:gd name="connsiteY45" fmla="*/ 693337 h 1286189"/>
              <a:gd name="connsiteX46" fmla="*/ 984738 w 1195754"/>
              <a:gd name="connsiteY46" fmla="*/ 723482 h 1286189"/>
              <a:gd name="connsiteX47" fmla="*/ 954593 w 1195754"/>
              <a:gd name="connsiteY47" fmla="*/ 743578 h 1286189"/>
              <a:gd name="connsiteX48" fmla="*/ 904352 w 1195754"/>
              <a:gd name="connsiteY48" fmla="*/ 793820 h 1286189"/>
              <a:gd name="connsiteX49" fmla="*/ 854110 w 1195754"/>
              <a:gd name="connsiteY49" fmla="*/ 834014 h 1286189"/>
              <a:gd name="connsiteX50" fmla="*/ 763675 w 1195754"/>
              <a:gd name="connsiteY50" fmla="*/ 904352 h 1286189"/>
              <a:gd name="connsiteX51" fmla="*/ 733530 w 1195754"/>
              <a:gd name="connsiteY51" fmla="*/ 914400 h 1286189"/>
              <a:gd name="connsiteX52" fmla="*/ 723481 w 1195754"/>
              <a:gd name="connsiteY52" fmla="*/ 944545 h 1286189"/>
              <a:gd name="connsiteX53" fmla="*/ 683288 w 1195754"/>
              <a:gd name="connsiteY53" fmla="*/ 954594 h 1286189"/>
              <a:gd name="connsiteX54" fmla="*/ 602901 w 1195754"/>
              <a:gd name="connsiteY54" fmla="*/ 974691 h 1286189"/>
              <a:gd name="connsiteX55" fmla="*/ 532563 w 1195754"/>
              <a:gd name="connsiteY55" fmla="*/ 1055077 h 1286189"/>
              <a:gd name="connsiteX56" fmla="*/ 512466 w 1195754"/>
              <a:gd name="connsiteY56" fmla="*/ 1085222 h 1286189"/>
              <a:gd name="connsiteX57" fmla="*/ 492369 w 1195754"/>
              <a:gd name="connsiteY57" fmla="*/ 1165609 h 1286189"/>
              <a:gd name="connsiteX58" fmla="*/ 482321 w 1195754"/>
              <a:gd name="connsiteY58" fmla="*/ 1205803 h 1286189"/>
              <a:gd name="connsiteX59" fmla="*/ 472272 w 1195754"/>
              <a:gd name="connsiteY59" fmla="*/ 1256044 h 1286189"/>
              <a:gd name="connsiteX60" fmla="*/ 411982 w 1195754"/>
              <a:gd name="connsiteY60" fmla="*/ 1276141 h 1286189"/>
              <a:gd name="connsiteX61" fmla="*/ 381837 w 1195754"/>
              <a:gd name="connsiteY61" fmla="*/ 1286189 h 1286189"/>
              <a:gd name="connsiteX62" fmla="*/ 341644 w 1195754"/>
              <a:gd name="connsiteY62" fmla="*/ 1276141 h 128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95754" h="1286189">
                <a:moveTo>
                  <a:pt x="341644" y="1276141"/>
                </a:moveTo>
                <a:lnTo>
                  <a:pt x="341644" y="1276141"/>
                </a:lnTo>
                <a:cubicBezTo>
                  <a:pt x="314848" y="1262743"/>
                  <a:pt x="285635" y="1253361"/>
                  <a:pt x="261257" y="1235948"/>
                </a:cubicBezTo>
                <a:cubicBezTo>
                  <a:pt x="180795" y="1178475"/>
                  <a:pt x="221675" y="1194480"/>
                  <a:pt x="180870" y="1145513"/>
                </a:cubicBezTo>
                <a:cubicBezTo>
                  <a:pt x="171773" y="1134596"/>
                  <a:pt x="159822" y="1126284"/>
                  <a:pt x="150725" y="1115367"/>
                </a:cubicBezTo>
                <a:cubicBezTo>
                  <a:pt x="142994" y="1106089"/>
                  <a:pt x="139168" y="1093761"/>
                  <a:pt x="130628" y="1085222"/>
                </a:cubicBezTo>
                <a:cubicBezTo>
                  <a:pt x="122089" y="1076683"/>
                  <a:pt x="110531" y="1071825"/>
                  <a:pt x="100483" y="1065126"/>
                </a:cubicBezTo>
                <a:cubicBezTo>
                  <a:pt x="80922" y="1006441"/>
                  <a:pt x="105740" y="1060334"/>
                  <a:pt x="60290" y="1014884"/>
                </a:cubicBezTo>
                <a:cubicBezTo>
                  <a:pt x="-6699" y="947895"/>
                  <a:pt x="90435" y="1018234"/>
                  <a:pt x="10048" y="964642"/>
                </a:cubicBezTo>
                <a:cubicBezTo>
                  <a:pt x="6699" y="954594"/>
                  <a:pt x="0" y="945089"/>
                  <a:pt x="0" y="934497"/>
                </a:cubicBezTo>
                <a:cubicBezTo>
                  <a:pt x="0" y="922365"/>
                  <a:pt x="2896" y="834831"/>
                  <a:pt x="20097" y="803869"/>
                </a:cubicBezTo>
                <a:cubicBezTo>
                  <a:pt x="20109" y="803847"/>
                  <a:pt x="70332" y="728516"/>
                  <a:pt x="80387" y="713433"/>
                </a:cubicBezTo>
                <a:lnTo>
                  <a:pt x="120580" y="653143"/>
                </a:lnTo>
                <a:cubicBezTo>
                  <a:pt x="127279" y="643095"/>
                  <a:pt x="132138" y="631537"/>
                  <a:pt x="140677" y="622998"/>
                </a:cubicBezTo>
                <a:lnTo>
                  <a:pt x="170822" y="592853"/>
                </a:lnTo>
                <a:cubicBezTo>
                  <a:pt x="188508" y="539793"/>
                  <a:pt x="174994" y="571523"/>
                  <a:pt x="221064" y="502418"/>
                </a:cubicBezTo>
                <a:cubicBezTo>
                  <a:pt x="227763" y="492370"/>
                  <a:pt x="232621" y="480812"/>
                  <a:pt x="241160" y="472273"/>
                </a:cubicBezTo>
                <a:lnTo>
                  <a:pt x="301450" y="411983"/>
                </a:lnTo>
                <a:cubicBezTo>
                  <a:pt x="311499" y="401935"/>
                  <a:pt x="323713" y="393662"/>
                  <a:pt x="331596" y="381838"/>
                </a:cubicBezTo>
                <a:cubicBezTo>
                  <a:pt x="381486" y="307001"/>
                  <a:pt x="317369" y="398909"/>
                  <a:pt x="381837" y="321548"/>
                </a:cubicBezTo>
                <a:cubicBezTo>
                  <a:pt x="423705" y="271306"/>
                  <a:pt x="376813" y="308150"/>
                  <a:pt x="432079" y="271306"/>
                </a:cubicBezTo>
                <a:cubicBezTo>
                  <a:pt x="438778" y="261258"/>
                  <a:pt x="443087" y="249114"/>
                  <a:pt x="452176" y="241161"/>
                </a:cubicBezTo>
                <a:cubicBezTo>
                  <a:pt x="470353" y="225256"/>
                  <a:pt x="512466" y="200967"/>
                  <a:pt x="512466" y="200967"/>
                </a:cubicBezTo>
                <a:cubicBezTo>
                  <a:pt x="566061" y="120576"/>
                  <a:pt x="495716" y="217718"/>
                  <a:pt x="562708" y="150726"/>
                </a:cubicBezTo>
                <a:cubicBezTo>
                  <a:pt x="629700" y="83734"/>
                  <a:pt x="532558" y="154079"/>
                  <a:pt x="612949" y="100484"/>
                </a:cubicBezTo>
                <a:cubicBezTo>
                  <a:pt x="666541" y="20097"/>
                  <a:pt x="596202" y="117231"/>
                  <a:pt x="663191" y="50242"/>
                </a:cubicBezTo>
                <a:cubicBezTo>
                  <a:pt x="671730" y="41703"/>
                  <a:pt x="673047" y="26498"/>
                  <a:pt x="683288" y="20097"/>
                </a:cubicBezTo>
                <a:cubicBezTo>
                  <a:pt x="701252" y="8870"/>
                  <a:pt x="743578" y="0"/>
                  <a:pt x="743578" y="0"/>
                </a:cubicBezTo>
                <a:cubicBezTo>
                  <a:pt x="780422" y="3350"/>
                  <a:pt x="817486" y="4817"/>
                  <a:pt x="854110" y="10049"/>
                </a:cubicBezTo>
                <a:cubicBezTo>
                  <a:pt x="864595" y="11547"/>
                  <a:pt x="874071" y="17187"/>
                  <a:pt x="884255" y="20097"/>
                </a:cubicBezTo>
                <a:cubicBezTo>
                  <a:pt x="897534" y="23891"/>
                  <a:pt x="911050" y="26796"/>
                  <a:pt x="924448" y="30145"/>
                </a:cubicBezTo>
                <a:cubicBezTo>
                  <a:pt x="934496" y="36844"/>
                  <a:pt x="943791" y="44841"/>
                  <a:pt x="954593" y="50242"/>
                </a:cubicBezTo>
                <a:cubicBezTo>
                  <a:pt x="964067" y="54979"/>
                  <a:pt x="976377" y="53788"/>
                  <a:pt x="984738" y="60291"/>
                </a:cubicBezTo>
                <a:cubicBezTo>
                  <a:pt x="1007172" y="77740"/>
                  <a:pt x="1029263" y="96933"/>
                  <a:pt x="1045028" y="120581"/>
                </a:cubicBezTo>
                <a:cubicBezTo>
                  <a:pt x="1051727" y="130629"/>
                  <a:pt x="1056036" y="142774"/>
                  <a:pt x="1065125" y="150726"/>
                </a:cubicBezTo>
                <a:cubicBezTo>
                  <a:pt x="1083302" y="166631"/>
                  <a:pt x="1125415" y="190919"/>
                  <a:pt x="1125415" y="190919"/>
                </a:cubicBezTo>
                <a:cubicBezTo>
                  <a:pt x="1132114" y="200967"/>
                  <a:pt x="1136973" y="212525"/>
                  <a:pt x="1145512" y="221064"/>
                </a:cubicBezTo>
                <a:cubicBezTo>
                  <a:pt x="1154051" y="229603"/>
                  <a:pt x="1169256" y="230920"/>
                  <a:pt x="1175657" y="241161"/>
                </a:cubicBezTo>
                <a:cubicBezTo>
                  <a:pt x="1186884" y="259125"/>
                  <a:pt x="1195754" y="301451"/>
                  <a:pt x="1195754" y="301451"/>
                </a:cubicBezTo>
                <a:cubicBezTo>
                  <a:pt x="1193967" y="310387"/>
                  <a:pt x="1180977" y="379473"/>
                  <a:pt x="1175657" y="391886"/>
                </a:cubicBezTo>
                <a:cubicBezTo>
                  <a:pt x="1170900" y="402986"/>
                  <a:pt x="1162259" y="411983"/>
                  <a:pt x="1155560" y="422031"/>
                </a:cubicBezTo>
                <a:cubicBezTo>
                  <a:pt x="1137875" y="475089"/>
                  <a:pt x="1151387" y="443364"/>
                  <a:pt x="1105319" y="512466"/>
                </a:cubicBezTo>
                <a:lnTo>
                  <a:pt x="1085222" y="542611"/>
                </a:lnTo>
                <a:cubicBezTo>
                  <a:pt x="1059969" y="618374"/>
                  <a:pt x="1094032" y="524993"/>
                  <a:pt x="1055077" y="602902"/>
                </a:cubicBezTo>
                <a:cubicBezTo>
                  <a:pt x="1050340" y="612376"/>
                  <a:pt x="1050172" y="623788"/>
                  <a:pt x="1045028" y="633047"/>
                </a:cubicBezTo>
                <a:cubicBezTo>
                  <a:pt x="1033298" y="654161"/>
                  <a:pt x="1018233" y="673240"/>
                  <a:pt x="1004835" y="693337"/>
                </a:cubicBezTo>
                <a:cubicBezTo>
                  <a:pt x="998136" y="703385"/>
                  <a:pt x="994786" y="716783"/>
                  <a:pt x="984738" y="723482"/>
                </a:cubicBezTo>
                <a:lnTo>
                  <a:pt x="954593" y="743578"/>
                </a:lnTo>
                <a:cubicBezTo>
                  <a:pt x="901008" y="823960"/>
                  <a:pt x="971335" y="726838"/>
                  <a:pt x="904352" y="793820"/>
                </a:cubicBezTo>
                <a:cubicBezTo>
                  <a:pt x="858899" y="839272"/>
                  <a:pt x="912797" y="814450"/>
                  <a:pt x="854110" y="834014"/>
                </a:cubicBezTo>
                <a:cubicBezTo>
                  <a:pt x="828100" y="860024"/>
                  <a:pt x="799732" y="892333"/>
                  <a:pt x="763675" y="904352"/>
                </a:cubicBezTo>
                <a:lnTo>
                  <a:pt x="733530" y="914400"/>
                </a:lnTo>
                <a:cubicBezTo>
                  <a:pt x="730180" y="924448"/>
                  <a:pt x="731752" y="937928"/>
                  <a:pt x="723481" y="944545"/>
                </a:cubicBezTo>
                <a:cubicBezTo>
                  <a:pt x="712697" y="953172"/>
                  <a:pt x="696567" y="950800"/>
                  <a:pt x="683288" y="954594"/>
                </a:cubicBezTo>
                <a:cubicBezTo>
                  <a:pt x="611199" y="975191"/>
                  <a:pt x="705036" y="954263"/>
                  <a:pt x="602901" y="974691"/>
                </a:cubicBezTo>
                <a:cubicBezTo>
                  <a:pt x="552659" y="1008185"/>
                  <a:pt x="579455" y="984738"/>
                  <a:pt x="532563" y="1055077"/>
                </a:cubicBezTo>
                <a:lnTo>
                  <a:pt x="512466" y="1085222"/>
                </a:lnTo>
                <a:cubicBezTo>
                  <a:pt x="494512" y="1139087"/>
                  <a:pt x="508536" y="1092860"/>
                  <a:pt x="492369" y="1165609"/>
                </a:cubicBezTo>
                <a:cubicBezTo>
                  <a:pt x="489373" y="1179090"/>
                  <a:pt x="485317" y="1192322"/>
                  <a:pt x="482321" y="1205803"/>
                </a:cubicBezTo>
                <a:cubicBezTo>
                  <a:pt x="478616" y="1222475"/>
                  <a:pt x="484349" y="1243968"/>
                  <a:pt x="472272" y="1256044"/>
                </a:cubicBezTo>
                <a:cubicBezTo>
                  <a:pt x="457293" y="1271023"/>
                  <a:pt x="432079" y="1269442"/>
                  <a:pt x="411982" y="1276141"/>
                </a:cubicBezTo>
                <a:lnTo>
                  <a:pt x="381837" y="1286189"/>
                </a:lnTo>
                <a:lnTo>
                  <a:pt x="341644" y="1276141"/>
                </a:lnTo>
                <a:close/>
              </a:path>
            </a:pathLst>
          </a:custGeom>
          <a:noFill/>
          <a:ln w="9525" cap="flat" cmpd="sng" algn="ctr">
            <a:solidFill>
              <a:srgbClr val="FFFF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 name="任意多边形 10"/>
          <p:cNvSpPr/>
          <p:nvPr/>
        </p:nvSpPr>
        <p:spPr bwMode="auto">
          <a:xfrm>
            <a:off x="6863024" y="4330840"/>
            <a:ext cx="1788607" cy="2351314"/>
          </a:xfrm>
          <a:custGeom>
            <a:avLst/>
            <a:gdLst>
              <a:gd name="connsiteX0" fmla="*/ 1175657 w 1788607"/>
              <a:gd name="connsiteY0" fmla="*/ 0 h 2351314"/>
              <a:gd name="connsiteX1" fmla="*/ 1175657 w 1788607"/>
              <a:gd name="connsiteY1" fmla="*/ 0 h 2351314"/>
              <a:gd name="connsiteX2" fmla="*/ 1095271 w 1788607"/>
              <a:gd name="connsiteY2" fmla="*/ 40193 h 2351314"/>
              <a:gd name="connsiteX3" fmla="*/ 1085222 w 1788607"/>
              <a:gd name="connsiteY3" fmla="*/ 70338 h 2351314"/>
              <a:gd name="connsiteX4" fmla="*/ 1055077 w 1788607"/>
              <a:gd name="connsiteY4" fmla="*/ 100483 h 2351314"/>
              <a:gd name="connsiteX5" fmla="*/ 954594 w 1788607"/>
              <a:gd name="connsiteY5" fmla="*/ 170822 h 2351314"/>
              <a:gd name="connsiteX6" fmla="*/ 924449 w 1788607"/>
              <a:gd name="connsiteY6" fmla="*/ 200967 h 2351314"/>
              <a:gd name="connsiteX7" fmla="*/ 884255 w 1788607"/>
              <a:gd name="connsiteY7" fmla="*/ 221063 h 2351314"/>
              <a:gd name="connsiteX8" fmla="*/ 844062 w 1788607"/>
              <a:gd name="connsiteY8" fmla="*/ 251208 h 2351314"/>
              <a:gd name="connsiteX9" fmla="*/ 763675 w 1788607"/>
              <a:gd name="connsiteY9" fmla="*/ 291402 h 2351314"/>
              <a:gd name="connsiteX10" fmla="*/ 743578 w 1788607"/>
              <a:gd name="connsiteY10" fmla="*/ 321547 h 2351314"/>
              <a:gd name="connsiteX11" fmla="*/ 683288 w 1788607"/>
              <a:gd name="connsiteY11" fmla="*/ 361740 h 2351314"/>
              <a:gd name="connsiteX12" fmla="*/ 653143 w 1788607"/>
              <a:gd name="connsiteY12" fmla="*/ 401934 h 2351314"/>
              <a:gd name="connsiteX13" fmla="*/ 633046 w 1788607"/>
              <a:gd name="connsiteY13" fmla="*/ 442127 h 2351314"/>
              <a:gd name="connsiteX14" fmla="*/ 602901 w 1788607"/>
              <a:gd name="connsiteY14" fmla="*/ 462224 h 2351314"/>
              <a:gd name="connsiteX15" fmla="*/ 542611 w 1788607"/>
              <a:gd name="connsiteY15" fmla="*/ 522514 h 2351314"/>
              <a:gd name="connsiteX16" fmla="*/ 502418 w 1788607"/>
              <a:gd name="connsiteY16" fmla="*/ 582804 h 2351314"/>
              <a:gd name="connsiteX17" fmla="*/ 442128 w 1788607"/>
              <a:gd name="connsiteY17" fmla="*/ 643094 h 2351314"/>
              <a:gd name="connsiteX18" fmla="*/ 371789 w 1788607"/>
              <a:gd name="connsiteY18" fmla="*/ 723481 h 2351314"/>
              <a:gd name="connsiteX19" fmla="*/ 351692 w 1788607"/>
              <a:gd name="connsiteY19" fmla="*/ 753626 h 2351314"/>
              <a:gd name="connsiteX20" fmla="*/ 341644 w 1788607"/>
              <a:gd name="connsiteY20" fmla="*/ 783771 h 2351314"/>
              <a:gd name="connsiteX21" fmla="*/ 281354 w 1788607"/>
              <a:gd name="connsiteY21" fmla="*/ 823964 h 2351314"/>
              <a:gd name="connsiteX22" fmla="*/ 190919 w 1788607"/>
              <a:gd name="connsiteY22" fmla="*/ 854109 h 2351314"/>
              <a:gd name="connsiteX23" fmla="*/ 160774 w 1788607"/>
              <a:gd name="connsiteY23" fmla="*/ 864158 h 2351314"/>
              <a:gd name="connsiteX24" fmla="*/ 130629 w 1788607"/>
              <a:gd name="connsiteY24" fmla="*/ 884255 h 2351314"/>
              <a:gd name="connsiteX25" fmla="*/ 170822 w 1788607"/>
              <a:gd name="connsiteY25" fmla="*/ 864158 h 2351314"/>
              <a:gd name="connsiteX26" fmla="*/ 261257 w 1788607"/>
              <a:gd name="connsiteY26" fmla="*/ 793819 h 2351314"/>
              <a:gd name="connsiteX27" fmla="*/ 301451 w 1788607"/>
              <a:gd name="connsiteY27" fmla="*/ 733529 h 2351314"/>
              <a:gd name="connsiteX28" fmla="*/ 331596 w 1788607"/>
              <a:gd name="connsiteY28" fmla="*/ 713433 h 2351314"/>
              <a:gd name="connsiteX29" fmla="*/ 271306 w 1788607"/>
              <a:gd name="connsiteY29" fmla="*/ 753626 h 2351314"/>
              <a:gd name="connsiteX30" fmla="*/ 200967 w 1788607"/>
              <a:gd name="connsiteY30" fmla="*/ 803868 h 2351314"/>
              <a:gd name="connsiteX31" fmla="*/ 160774 w 1788607"/>
              <a:gd name="connsiteY31" fmla="*/ 854109 h 2351314"/>
              <a:gd name="connsiteX32" fmla="*/ 110532 w 1788607"/>
              <a:gd name="connsiteY32" fmla="*/ 894303 h 2351314"/>
              <a:gd name="connsiteX33" fmla="*/ 100484 w 1788607"/>
              <a:gd name="connsiteY33" fmla="*/ 924448 h 2351314"/>
              <a:gd name="connsiteX34" fmla="*/ 50242 w 1788607"/>
              <a:gd name="connsiteY34" fmla="*/ 974690 h 2351314"/>
              <a:gd name="connsiteX35" fmla="*/ 30145 w 1788607"/>
              <a:gd name="connsiteY35" fmla="*/ 1024931 h 2351314"/>
              <a:gd name="connsiteX36" fmla="*/ 0 w 1788607"/>
              <a:gd name="connsiteY36" fmla="*/ 1095270 h 2351314"/>
              <a:gd name="connsiteX37" fmla="*/ 40194 w 1788607"/>
              <a:gd name="connsiteY37" fmla="*/ 1225898 h 2351314"/>
              <a:gd name="connsiteX38" fmla="*/ 70339 w 1788607"/>
              <a:gd name="connsiteY38" fmla="*/ 1245995 h 2351314"/>
              <a:gd name="connsiteX39" fmla="*/ 150725 w 1788607"/>
              <a:gd name="connsiteY39" fmla="*/ 1316334 h 2351314"/>
              <a:gd name="connsiteX40" fmla="*/ 211016 w 1788607"/>
              <a:gd name="connsiteY40" fmla="*/ 1366575 h 2351314"/>
              <a:gd name="connsiteX41" fmla="*/ 231112 w 1788607"/>
              <a:gd name="connsiteY41" fmla="*/ 1396720 h 2351314"/>
              <a:gd name="connsiteX42" fmla="*/ 261257 w 1788607"/>
              <a:gd name="connsiteY42" fmla="*/ 1416817 h 2351314"/>
              <a:gd name="connsiteX43" fmla="*/ 291402 w 1788607"/>
              <a:gd name="connsiteY43" fmla="*/ 1446962 h 2351314"/>
              <a:gd name="connsiteX44" fmla="*/ 321547 w 1788607"/>
              <a:gd name="connsiteY44" fmla="*/ 1467059 h 2351314"/>
              <a:gd name="connsiteX45" fmla="*/ 351692 w 1788607"/>
              <a:gd name="connsiteY45" fmla="*/ 1497204 h 2351314"/>
              <a:gd name="connsiteX46" fmla="*/ 472273 w 1788607"/>
              <a:gd name="connsiteY46" fmla="*/ 1567542 h 2351314"/>
              <a:gd name="connsiteX47" fmla="*/ 532563 w 1788607"/>
              <a:gd name="connsiteY47" fmla="*/ 1587639 h 2351314"/>
              <a:gd name="connsiteX48" fmla="*/ 562708 w 1788607"/>
              <a:gd name="connsiteY48" fmla="*/ 1597687 h 2351314"/>
              <a:gd name="connsiteX49" fmla="*/ 612950 w 1788607"/>
              <a:gd name="connsiteY49" fmla="*/ 1627833 h 2351314"/>
              <a:gd name="connsiteX50" fmla="*/ 643095 w 1788607"/>
              <a:gd name="connsiteY50" fmla="*/ 1647929 h 2351314"/>
              <a:gd name="connsiteX51" fmla="*/ 673240 w 1788607"/>
              <a:gd name="connsiteY51" fmla="*/ 1657978 h 2351314"/>
              <a:gd name="connsiteX52" fmla="*/ 773723 w 1788607"/>
              <a:gd name="connsiteY52" fmla="*/ 1728316 h 2351314"/>
              <a:gd name="connsiteX53" fmla="*/ 823965 w 1788607"/>
              <a:gd name="connsiteY53" fmla="*/ 1778558 h 2351314"/>
              <a:gd name="connsiteX54" fmla="*/ 874207 w 1788607"/>
              <a:gd name="connsiteY54" fmla="*/ 1828800 h 2351314"/>
              <a:gd name="connsiteX55" fmla="*/ 924449 w 1788607"/>
              <a:gd name="connsiteY55" fmla="*/ 1879041 h 2351314"/>
              <a:gd name="connsiteX56" fmla="*/ 974690 w 1788607"/>
              <a:gd name="connsiteY56" fmla="*/ 1929283 h 2351314"/>
              <a:gd name="connsiteX57" fmla="*/ 1045029 w 1788607"/>
              <a:gd name="connsiteY57" fmla="*/ 2009670 h 2351314"/>
              <a:gd name="connsiteX58" fmla="*/ 1065125 w 1788607"/>
              <a:gd name="connsiteY58" fmla="*/ 2039815 h 2351314"/>
              <a:gd name="connsiteX59" fmla="*/ 1095271 w 1788607"/>
              <a:gd name="connsiteY59" fmla="*/ 2069960 h 2351314"/>
              <a:gd name="connsiteX60" fmla="*/ 1105319 w 1788607"/>
              <a:gd name="connsiteY60" fmla="*/ 2100105 h 2351314"/>
              <a:gd name="connsiteX61" fmla="*/ 1145512 w 1788607"/>
              <a:gd name="connsiteY61" fmla="*/ 2160395 h 2351314"/>
              <a:gd name="connsiteX62" fmla="*/ 1165609 w 1788607"/>
              <a:gd name="connsiteY62" fmla="*/ 2190540 h 2351314"/>
              <a:gd name="connsiteX63" fmla="*/ 1215851 w 1788607"/>
              <a:gd name="connsiteY63" fmla="*/ 2280975 h 2351314"/>
              <a:gd name="connsiteX64" fmla="*/ 1245996 w 1788607"/>
              <a:gd name="connsiteY64" fmla="*/ 2301072 h 2351314"/>
              <a:gd name="connsiteX65" fmla="*/ 1276141 w 1788607"/>
              <a:gd name="connsiteY65" fmla="*/ 2331217 h 2351314"/>
              <a:gd name="connsiteX66" fmla="*/ 1336431 w 1788607"/>
              <a:gd name="connsiteY66" fmla="*/ 2351314 h 2351314"/>
              <a:gd name="connsiteX67" fmla="*/ 1547446 w 1788607"/>
              <a:gd name="connsiteY67" fmla="*/ 2341265 h 2351314"/>
              <a:gd name="connsiteX68" fmla="*/ 1607736 w 1788607"/>
              <a:gd name="connsiteY68" fmla="*/ 2321169 h 2351314"/>
              <a:gd name="connsiteX69" fmla="*/ 1637881 w 1788607"/>
              <a:gd name="connsiteY69" fmla="*/ 2311120 h 2351314"/>
              <a:gd name="connsiteX70" fmla="*/ 1657978 w 1788607"/>
              <a:gd name="connsiteY70" fmla="*/ 2280975 h 2351314"/>
              <a:gd name="connsiteX71" fmla="*/ 1708220 w 1788607"/>
              <a:gd name="connsiteY71" fmla="*/ 2230734 h 2351314"/>
              <a:gd name="connsiteX72" fmla="*/ 1718268 w 1788607"/>
              <a:gd name="connsiteY72" fmla="*/ 2200589 h 2351314"/>
              <a:gd name="connsiteX73" fmla="*/ 1748413 w 1788607"/>
              <a:gd name="connsiteY73" fmla="*/ 2170444 h 2351314"/>
              <a:gd name="connsiteX74" fmla="*/ 1758462 w 1788607"/>
              <a:gd name="connsiteY74" fmla="*/ 2110153 h 2351314"/>
              <a:gd name="connsiteX75" fmla="*/ 1778558 w 1788607"/>
              <a:gd name="connsiteY75" fmla="*/ 2039815 h 2351314"/>
              <a:gd name="connsiteX76" fmla="*/ 1788607 w 1788607"/>
              <a:gd name="connsiteY76" fmla="*/ 1989573 h 2351314"/>
              <a:gd name="connsiteX77" fmla="*/ 1778558 w 1788607"/>
              <a:gd name="connsiteY77" fmla="*/ 1738364 h 2351314"/>
              <a:gd name="connsiteX78" fmla="*/ 1748413 w 1788607"/>
              <a:gd name="connsiteY78" fmla="*/ 1607736 h 2351314"/>
              <a:gd name="connsiteX79" fmla="*/ 1738365 w 1788607"/>
              <a:gd name="connsiteY79" fmla="*/ 1557494 h 2351314"/>
              <a:gd name="connsiteX80" fmla="*/ 1728317 w 1788607"/>
              <a:gd name="connsiteY80" fmla="*/ 1527349 h 2351314"/>
              <a:gd name="connsiteX81" fmla="*/ 1718268 w 1788607"/>
              <a:gd name="connsiteY81" fmla="*/ 1487156 h 2351314"/>
              <a:gd name="connsiteX82" fmla="*/ 1708220 w 1788607"/>
              <a:gd name="connsiteY82" fmla="*/ 1457011 h 2351314"/>
              <a:gd name="connsiteX83" fmla="*/ 1698172 w 1788607"/>
              <a:gd name="connsiteY83" fmla="*/ 1416817 h 2351314"/>
              <a:gd name="connsiteX84" fmla="*/ 1657978 w 1788607"/>
              <a:gd name="connsiteY84" fmla="*/ 1356527 h 2351314"/>
              <a:gd name="connsiteX85" fmla="*/ 1637881 w 1788607"/>
              <a:gd name="connsiteY85" fmla="*/ 1326382 h 2351314"/>
              <a:gd name="connsiteX86" fmla="*/ 1557495 w 1788607"/>
              <a:gd name="connsiteY86" fmla="*/ 1235947 h 2351314"/>
              <a:gd name="connsiteX87" fmla="*/ 1527350 w 1788607"/>
              <a:gd name="connsiteY87" fmla="*/ 1215850 h 2351314"/>
              <a:gd name="connsiteX88" fmla="*/ 1497205 w 1788607"/>
              <a:gd name="connsiteY88" fmla="*/ 1185705 h 2351314"/>
              <a:gd name="connsiteX89" fmla="*/ 1467060 w 1788607"/>
              <a:gd name="connsiteY89" fmla="*/ 1165608 h 2351314"/>
              <a:gd name="connsiteX90" fmla="*/ 1386673 w 1788607"/>
              <a:gd name="connsiteY90" fmla="*/ 1115367 h 2351314"/>
              <a:gd name="connsiteX91" fmla="*/ 1336431 w 1788607"/>
              <a:gd name="connsiteY91" fmla="*/ 1065125 h 2351314"/>
              <a:gd name="connsiteX92" fmla="*/ 1316334 w 1788607"/>
              <a:gd name="connsiteY92" fmla="*/ 1034980 h 2351314"/>
              <a:gd name="connsiteX93" fmla="*/ 1286189 w 1788607"/>
              <a:gd name="connsiteY93" fmla="*/ 1004835 h 2351314"/>
              <a:gd name="connsiteX94" fmla="*/ 1276141 w 1788607"/>
              <a:gd name="connsiteY94" fmla="*/ 944545 h 2351314"/>
              <a:gd name="connsiteX95" fmla="*/ 1266092 w 1788607"/>
              <a:gd name="connsiteY95" fmla="*/ 914400 h 2351314"/>
              <a:gd name="connsiteX96" fmla="*/ 1276141 w 1788607"/>
              <a:gd name="connsiteY96" fmla="*/ 763674 h 2351314"/>
              <a:gd name="connsiteX97" fmla="*/ 1296238 w 1788607"/>
              <a:gd name="connsiteY97" fmla="*/ 693336 h 2351314"/>
              <a:gd name="connsiteX98" fmla="*/ 1326383 w 1788607"/>
              <a:gd name="connsiteY98" fmla="*/ 673239 h 2351314"/>
              <a:gd name="connsiteX99" fmla="*/ 1366576 w 1788607"/>
              <a:gd name="connsiteY99" fmla="*/ 602901 h 2351314"/>
              <a:gd name="connsiteX100" fmla="*/ 1416818 w 1788607"/>
              <a:gd name="connsiteY100" fmla="*/ 512465 h 2351314"/>
              <a:gd name="connsiteX101" fmla="*/ 1396721 w 1788607"/>
              <a:gd name="connsiteY101" fmla="*/ 351692 h 2351314"/>
              <a:gd name="connsiteX102" fmla="*/ 1326383 w 1788607"/>
              <a:gd name="connsiteY102" fmla="*/ 261257 h 2351314"/>
              <a:gd name="connsiteX103" fmla="*/ 1286189 w 1788607"/>
              <a:gd name="connsiteY103" fmla="*/ 200967 h 2351314"/>
              <a:gd name="connsiteX104" fmla="*/ 1245996 w 1788607"/>
              <a:gd name="connsiteY104" fmla="*/ 140676 h 2351314"/>
              <a:gd name="connsiteX105" fmla="*/ 1225899 w 1788607"/>
              <a:gd name="connsiteY105" fmla="*/ 110531 h 2351314"/>
              <a:gd name="connsiteX106" fmla="*/ 1205802 w 1788607"/>
              <a:gd name="connsiteY106" fmla="*/ 80386 h 2351314"/>
              <a:gd name="connsiteX107" fmla="*/ 1175657 w 1788607"/>
              <a:gd name="connsiteY107" fmla="*/ 0 h 235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788607" h="2351314">
                <a:moveTo>
                  <a:pt x="1175657" y="0"/>
                </a:moveTo>
                <a:lnTo>
                  <a:pt x="1175657" y="0"/>
                </a:lnTo>
                <a:cubicBezTo>
                  <a:pt x="1148862" y="13398"/>
                  <a:pt x="1118919" y="21801"/>
                  <a:pt x="1095271" y="40193"/>
                </a:cubicBezTo>
                <a:cubicBezTo>
                  <a:pt x="1086910" y="46696"/>
                  <a:pt x="1091097" y="61525"/>
                  <a:pt x="1085222" y="70338"/>
                </a:cubicBezTo>
                <a:cubicBezTo>
                  <a:pt x="1077339" y="82162"/>
                  <a:pt x="1066294" y="91759"/>
                  <a:pt x="1055077" y="100483"/>
                </a:cubicBezTo>
                <a:cubicBezTo>
                  <a:pt x="992794" y="148925"/>
                  <a:pt x="1005829" y="126905"/>
                  <a:pt x="954594" y="170822"/>
                </a:cubicBezTo>
                <a:cubicBezTo>
                  <a:pt x="943805" y="180070"/>
                  <a:pt x="936013" y="192707"/>
                  <a:pt x="924449" y="200967"/>
                </a:cubicBezTo>
                <a:cubicBezTo>
                  <a:pt x="912260" y="209673"/>
                  <a:pt x="896957" y="213124"/>
                  <a:pt x="884255" y="221063"/>
                </a:cubicBezTo>
                <a:cubicBezTo>
                  <a:pt x="870053" y="229939"/>
                  <a:pt x="858702" y="243075"/>
                  <a:pt x="844062" y="251208"/>
                </a:cubicBezTo>
                <a:cubicBezTo>
                  <a:pt x="696576" y="333145"/>
                  <a:pt x="866428" y="222899"/>
                  <a:pt x="763675" y="291402"/>
                </a:cubicBezTo>
                <a:cubicBezTo>
                  <a:pt x="756976" y="301450"/>
                  <a:pt x="752667" y="313595"/>
                  <a:pt x="743578" y="321547"/>
                </a:cubicBezTo>
                <a:cubicBezTo>
                  <a:pt x="725401" y="337452"/>
                  <a:pt x="683288" y="361740"/>
                  <a:pt x="683288" y="361740"/>
                </a:cubicBezTo>
                <a:cubicBezTo>
                  <a:pt x="673240" y="375138"/>
                  <a:pt x="662019" y="387732"/>
                  <a:pt x="653143" y="401934"/>
                </a:cubicBezTo>
                <a:cubicBezTo>
                  <a:pt x="645204" y="414636"/>
                  <a:pt x="642635" y="430620"/>
                  <a:pt x="633046" y="442127"/>
                </a:cubicBezTo>
                <a:cubicBezTo>
                  <a:pt x="625315" y="451405"/>
                  <a:pt x="611927" y="454201"/>
                  <a:pt x="602901" y="462224"/>
                </a:cubicBezTo>
                <a:cubicBezTo>
                  <a:pt x="581659" y="481106"/>
                  <a:pt x="558376" y="498866"/>
                  <a:pt x="542611" y="522514"/>
                </a:cubicBezTo>
                <a:cubicBezTo>
                  <a:pt x="529213" y="542611"/>
                  <a:pt x="519497" y="565725"/>
                  <a:pt x="502418" y="582804"/>
                </a:cubicBezTo>
                <a:cubicBezTo>
                  <a:pt x="482321" y="602901"/>
                  <a:pt x="457893" y="619446"/>
                  <a:pt x="442128" y="643094"/>
                </a:cubicBezTo>
                <a:cubicBezTo>
                  <a:pt x="395235" y="713432"/>
                  <a:pt x="422031" y="689986"/>
                  <a:pt x="371789" y="723481"/>
                </a:cubicBezTo>
                <a:cubicBezTo>
                  <a:pt x="365090" y="733529"/>
                  <a:pt x="357093" y="742824"/>
                  <a:pt x="351692" y="753626"/>
                </a:cubicBezTo>
                <a:cubicBezTo>
                  <a:pt x="346955" y="763100"/>
                  <a:pt x="349134" y="776281"/>
                  <a:pt x="341644" y="783771"/>
                </a:cubicBezTo>
                <a:cubicBezTo>
                  <a:pt x="324565" y="800850"/>
                  <a:pt x="301451" y="810566"/>
                  <a:pt x="281354" y="823964"/>
                </a:cubicBezTo>
                <a:cubicBezTo>
                  <a:pt x="234256" y="855363"/>
                  <a:pt x="263123" y="842075"/>
                  <a:pt x="190919" y="854109"/>
                </a:cubicBezTo>
                <a:cubicBezTo>
                  <a:pt x="180871" y="857459"/>
                  <a:pt x="170248" y="859421"/>
                  <a:pt x="160774" y="864158"/>
                </a:cubicBezTo>
                <a:cubicBezTo>
                  <a:pt x="149972" y="869559"/>
                  <a:pt x="118552" y="884255"/>
                  <a:pt x="130629" y="884255"/>
                </a:cubicBezTo>
                <a:cubicBezTo>
                  <a:pt x="145608" y="884255"/>
                  <a:pt x="157978" y="871865"/>
                  <a:pt x="170822" y="864158"/>
                </a:cubicBezTo>
                <a:cubicBezTo>
                  <a:pt x="202481" y="845162"/>
                  <a:pt x="237835" y="823933"/>
                  <a:pt x="261257" y="793819"/>
                </a:cubicBezTo>
                <a:cubicBezTo>
                  <a:pt x="276086" y="774754"/>
                  <a:pt x="281354" y="746927"/>
                  <a:pt x="301451" y="733529"/>
                </a:cubicBezTo>
                <a:cubicBezTo>
                  <a:pt x="311499" y="726830"/>
                  <a:pt x="331596" y="701357"/>
                  <a:pt x="331596" y="713433"/>
                </a:cubicBezTo>
                <a:cubicBezTo>
                  <a:pt x="331596" y="740513"/>
                  <a:pt x="286881" y="746951"/>
                  <a:pt x="271306" y="753626"/>
                </a:cubicBezTo>
                <a:cubicBezTo>
                  <a:pt x="225015" y="773465"/>
                  <a:pt x="235430" y="769405"/>
                  <a:pt x="200967" y="803868"/>
                </a:cubicBezTo>
                <a:cubicBezTo>
                  <a:pt x="175711" y="879638"/>
                  <a:pt x="212717" y="789180"/>
                  <a:pt x="160774" y="854109"/>
                </a:cubicBezTo>
                <a:cubicBezTo>
                  <a:pt x="121130" y="903663"/>
                  <a:pt x="193892" y="873464"/>
                  <a:pt x="110532" y="894303"/>
                </a:cubicBezTo>
                <a:cubicBezTo>
                  <a:pt x="107183" y="904351"/>
                  <a:pt x="107101" y="916177"/>
                  <a:pt x="100484" y="924448"/>
                </a:cubicBezTo>
                <a:cubicBezTo>
                  <a:pt x="46891" y="991441"/>
                  <a:pt x="90438" y="894300"/>
                  <a:pt x="50242" y="974690"/>
                </a:cubicBezTo>
                <a:cubicBezTo>
                  <a:pt x="42175" y="990823"/>
                  <a:pt x="37471" y="1008448"/>
                  <a:pt x="30145" y="1024931"/>
                </a:cubicBezTo>
                <a:cubicBezTo>
                  <a:pt x="-2965" y="1099429"/>
                  <a:pt x="20639" y="1033357"/>
                  <a:pt x="0" y="1095270"/>
                </a:cubicBezTo>
                <a:cubicBezTo>
                  <a:pt x="8662" y="1138577"/>
                  <a:pt x="6030" y="1191734"/>
                  <a:pt x="40194" y="1225898"/>
                </a:cubicBezTo>
                <a:cubicBezTo>
                  <a:pt x="48733" y="1234437"/>
                  <a:pt x="60291" y="1239296"/>
                  <a:pt x="70339" y="1245995"/>
                </a:cubicBezTo>
                <a:cubicBezTo>
                  <a:pt x="127271" y="1331396"/>
                  <a:pt x="33509" y="1199122"/>
                  <a:pt x="150725" y="1316334"/>
                </a:cubicBezTo>
                <a:cubicBezTo>
                  <a:pt x="189410" y="1355018"/>
                  <a:pt x="169047" y="1338596"/>
                  <a:pt x="211016" y="1366575"/>
                </a:cubicBezTo>
                <a:cubicBezTo>
                  <a:pt x="217715" y="1376623"/>
                  <a:pt x="222573" y="1388181"/>
                  <a:pt x="231112" y="1396720"/>
                </a:cubicBezTo>
                <a:cubicBezTo>
                  <a:pt x="239651" y="1405260"/>
                  <a:pt x="251979" y="1409086"/>
                  <a:pt x="261257" y="1416817"/>
                </a:cubicBezTo>
                <a:cubicBezTo>
                  <a:pt x="272174" y="1425914"/>
                  <a:pt x="280485" y="1437865"/>
                  <a:pt x="291402" y="1446962"/>
                </a:cubicBezTo>
                <a:cubicBezTo>
                  <a:pt x="300680" y="1454693"/>
                  <a:pt x="312269" y="1459328"/>
                  <a:pt x="321547" y="1467059"/>
                </a:cubicBezTo>
                <a:cubicBezTo>
                  <a:pt x="332464" y="1476156"/>
                  <a:pt x="340199" y="1488846"/>
                  <a:pt x="351692" y="1497204"/>
                </a:cubicBezTo>
                <a:cubicBezTo>
                  <a:pt x="371576" y="1511665"/>
                  <a:pt x="438519" y="1554041"/>
                  <a:pt x="472273" y="1567542"/>
                </a:cubicBezTo>
                <a:cubicBezTo>
                  <a:pt x="491942" y="1575409"/>
                  <a:pt x="512466" y="1580940"/>
                  <a:pt x="532563" y="1587639"/>
                </a:cubicBezTo>
                <a:cubicBezTo>
                  <a:pt x="542611" y="1590988"/>
                  <a:pt x="553626" y="1592237"/>
                  <a:pt x="562708" y="1597687"/>
                </a:cubicBezTo>
                <a:cubicBezTo>
                  <a:pt x="579455" y="1607736"/>
                  <a:pt x="596388" y="1617482"/>
                  <a:pt x="612950" y="1627833"/>
                </a:cubicBezTo>
                <a:cubicBezTo>
                  <a:pt x="623191" y="1634234"/>
                  <a:pt x="632293" y="1642528"/>
                  <a:pt x="643095" y="1647929"/>
                </a:cubicBezTo>
                <a:cubicBezTo>
                  <a:pt x="652569" y="1652666"/>
                  <a:pt x="663192" y="1654628"/>
                  <a:pt x="673240" y="1657978"/>
                </a:cubicBezTo>
                <a:cubicBezTo>
                  <a:pt x="743295" y="1728033"/>
                  <a:pt x="705958" y="1711375"/>
                  <a:pt x="773723" y="1728316"/>
                </a:cubicBezTo>
                <a:cubicBezTo>
                  <a:pt x="827315" y="1808703"/>
                  <a:pt x="756976" y="1711569"/>
                  <a:pt x="823965" y="1778558"/>
                </a:cubicBezTo>
                <a:cubicBezTo>
                  <a:pt x="890954" y="1845547"/>
                  <a:pt x="793820" y="1775208"/>
                  <a:pt x="874207" y="1828800"/>
                </a:cubicBezTo>
                <a:cubicBezTo>
                  <a:pt x="927796" y="1909186"/>
                  <a:pt x="857460" y="1812053"/>
                  <a:pt x="924449" y="1879041"/>
                </a:cubicBezTo>
                <a:cubicBezTo>
                  <a:pt x="991445" y="1946036"/>
                  <a:pt x="894295" y="1875685"/>
                  <a:pt x="974690" y="1929283"/>
                </a:cubicBezTo>
                <a:cubicBezTo>
                  <a:pt x="1021583" y="1999621"/>
                  <a:pt x="994787" y="1976175"/>
                  <a:pt x="1045029" y="2009670"/>
                </a:cubicBezTo>
                <a:cubicBezTo>
                  <a:pt x="1051728" y="2019718"/>
                  <a:pt x="1057394" y="2030538"/>
                  <a:pt x="1065125" y="2039815"/>
                </a:cubicBezTo>
                <a:cubicBezTo>
                  <a:pt x="1074223" y="2050732"/>
                  <a:pt x="1087388" y="2058136"/>
                  <a:pt x="1095271" y="2069960"/>
                </a:cubicBezTo>
                <a:cubicBezTo>
                  <a:pt x="1101146" y="2078773"/>
                  <a:pt x="1100175" y="2090846"/>
                  <a:pt x="1105319" y="2100105"/>
                </a:cubicBezTo>
                <a:cubicBezTo>
                  <a:pt x="1117049" y="2121219"/>
                  <a:pt x="1132114" y="2140298"/>
                  <a:pt x="1145512" y="2160395"/>
                </a:cubicBezTo>
                <a:lnTo>
                  <a:pt x="1165609" y="2190540"/>
                </a:lnTo>
                <a:cubicBezTo>
                  <a:pt x="1176080" y="2221954"/>
                  <a:pt x="1186234" y="2261230"/>
                  <a:pt x="1215851" y="2280975"/>
                </a:cubicBezTo>
                <a:cubicBezTo>
                  <a:pt x="1225899" y="2287674"/>
                  <a:pt x="1236718" y="2293341"/>
                  <a:pt x="1245996" y="2301072"/>
                </a:cubicBezTo>
                <a:cubicBezTo>
                  <a:pt x="1256913" y="2310169"/>
                  <a:pt x="1263719" y="2324316"/>
                  <a:pt x="1276141" y="2331217"/>
                </a:cubicBezTo>
                <a:cubicBezTo>
                  <a:pt x="1294659" y="2341505"/>
                  <a:pt x="1336431" y="2351314"/>
                  <a:pt x="1336431" y="2351314"/>
                </a:cubicBezTo>
                <a:cubicBezTo>
                  <a:pt x="1406769" y="2347964"/>
                  <a:pt x="1477459" y="2349041"/>
                  <a:pt x="1547446" y="2341265"/>
                </a:cubicBezTo>
                <a:cubicBezTo>
                  <a:pt x="1568500" y="2338926"/>
                  <a:pt x="1587639" y="2327868"/>
                  <a:pt x="1607736" y="2321169"/>
                </a:cubicBezTo>
                <a:lnTo>
                  <a:pt x="1637881" y="2311120"/>
                </a:lnTo>
                <a:cubicBezTo>
                  <a:pt x="1644580" y="2301072"/>
                  <a:pt x="1649438" y="2289514"/>
                  <a:pt x="1657978" y="2280975"/>
                </a:cubicBezTo>
                <a:cubicBezTo>
                  <a:pt x="1724968" y="2213987"/>
                  <a:pt x="1654628" y="2311121"/>
                  <a:pt x="1708220" y="2230734"/>
                </a:cubicBezTo>
                <a:cubicBezTo>
                  <a:pt x="1711569" y="2220686"/>
                  <a:pt x="1712393" y="2209402"/>
                  <a:pt x="1718268" y="2200589"/>
                </a:cubicBezTo>
                <a:cubicBezTo>
                  <a:pt x="1726151" y="2188765"/>
                  <a:pt x="1742642" y="2183430"/>
                  <a:pt x="1748413" y="2170444"/>
                </a:cubicBezTo>
                <a:cubicBezTo>
                  <a:pt x="1756688" y="2151826"/>
                  <a:pt x="1754466" y="2130132"/>
                  <a:pt x="1758462" y="2110153"/>
                </a:cubicBezTo>
                <a:cubicBezTo>
                  <a:pt x="1777256" y="2016185"/>
                  <a:pt x="1759406" y="2116424"/>
                  <a:pt x="1778558" y="2039815"/>
                </a:cubicBezTo>
                <a:cubicBezTo>
                  <a:pt x="1782700" y="2023246"/>
                  <a:pt x="1785257" y="2006320"/>
                  <a:pt x="1788607" y="1989573"/>
                </a:cubicBezTo>
                <a:cubicBezTo>
                  <a:pt x="1785257" y="1905837"/>
                  <a:pt x="1785715" y="1821861"/>
                  <a:pt x="1778558" y="1738364"/>
                </a:cubicBezTo>
                <a:cubicBezTo>
                  <a:pt x="1766893" y="1602276"/>
                  <a:pt x="1766006" y="1678106"/>
                  <a:pt x="1748413" y="1607736"/>
                </a:cubicBezTo>
                <a:cubicBezTo>
                  <a:pt x="1744271" y="1591167"/>
                  <a:pt x="1742507" y="1574063"/>
                  <a:pt x="1738365" y="1557494"/>
                </a:cubicBezTo>
                <a:cubicBezTo>
                  <a:pt x="1735796" y="1547218"/>
                  <a:pt x="1731227" y="1537533"/>
                  <a:pt x="1728317" y="1527349"/>
                </a:cubicBezTo>
                <a:cubicBezTo>
                  <a:pt x="1724523" y="1514070"/>
                  <a:pt x="1722062" y="1500435"/>
                  <a:pt x="1718268" y="1487156"/>
                </a:cubicBezTo>
                <a:cubicBezTo>
                  <a:pt x="1715358" y="1476972"/>
                  <a:pt x="1711130" y="1467195"/>
                  <a:pt x="1708220" y="1457011"/>
                </a:cubicBezTo>
                <a:cubicBezTo>
                  <a:pt x="1704426" y="1443732"/>
                  <a:pt x="1704348" y="1429169"/>
                  <a:pt x="1698172" y="1416817"/>
                </a:cubicBezTo>
                <a:cubicBezTo>
                  <a:pt x="1687370" y="1395214"/>
                  <a:pt x="1671376" y="1376624"/>
                  <a:pt x="1657978" y="1356527"/>
                </a:cubicBezTo>
                <a:lnTo>
                  <a:pt x="1637881" y="1326382"/>
                </a:lnTo>
                <a:cubicBezTo>
                  <a:pt x="1613717" y="1290135"/>
                  <a:pt x="1598797" y="1263482"/>
                  <a:pt x="1557495" y="1235947"/>
                </a:cubicBezTo>
                <a:cubicBezTo>
                  <a:pt x="1547447" y="1229248"/>
                  <a:pt x="1536628" y="1223581"/>
                  <a:pt x="1527350" y="1215850"/>
                </a:cubicBezTo>
                <a:cubicBezTo>
                  <a:pt x="1516433" y="1206753"/>
                  <a:pt x="1508122" y="1194802"/>
                  <a:pt x="1497205" y="1185705"/>
                </a:cubicBezTo>
                <a:cubicBezTo>
                  <a:pt x="1487927" y="1177974"/>
                  <a:pt x="1476887" y="1172627"/>
                  <a:pt x="1467060" y="1165608"/>
                </a:cubicBezTo>
                <a:cubicBezTo>
                  <a:pt x="1406189" y="1122129"/>
                  <a:pt x="1449621" y="1146840"/>
                  <a:pt x="1386673" y="1115367"/>
                </a:cubicBezTo>
                <a:cubicBezTo>
                  <a:pt x="1333081" y="1034980"/>
                  <a:pt x="1403420" y="1132114"/>
                  <a:pt x="1336431" y="1065125"/>
                </a:cubicBezTo>
                <a:cubicBezTo>
                  <a:pt x="1327892" y="1056586"/>
                  <a:pt x="1324065" y="1044258"/>
                  <a:pt x="1316334" y="1034980"/>
                </a:cubicBezTo>
                <a:cubicBezTo>
                  <a:pt x="1307237" y="1024063"/>
                  <a:pt x="1296237" y="1014883"/>
                  <a:pt x="1286189" y="1004835"/>
                </a:cubicBezTo>
                <a:cubicBezTo>
                  <a:pt x="1282840" y="984738"/>
                  <a:pt x="1280561" y="964434"/>
                  <a:pt x="1276141" y="944545"/>
                </a:cubicBezTo>
                <a:cubicBezTo>
                  <a:pt x="1273843" y="934205"/>
                  <a:pt x="1266092" y="924992"/>
                  <a:pt x="1266092" y="914400"/>
                </a:cubicBezTo>
                <a:cubicBezTo>
                  <a:pt x="1266092" y="864046"/>
                  <a:pt x="1270870" y="813751"/>
                  <a:pt x="1276141" y="763674"/>
                </a:cubicBezTo>
                <a:cubicBezTo>
                  <a:pt x="1276360" y="761592"/>
                  <a:pt x="1291330" y="699470"/>
                  <a:pt x="1296238" y="693336"/>
                </a:cubicBezTo>
                <a:cubicBezTo>
                  <a:pt x="1303782" y="683906"/>
                  <a:pt x="1316335" y="679938"/>
                  <a:pt x="1326383" y="673239"/>
                </a:cubicBezTo>
                <a:cubicBezTo>
                  <a:pt x="1395910" y="568945"/>
                  <a:pt x="1290072" y="730407"/>
                  <a:pt x="1366576" y="602901"/>
                </a:cubicBezTo>
                <a:cubicBezTo>
                  <a:pt x="1418403" y="516523"/>
                  <a:pt x="1396606" y="573100"/>
                  <a:pt x="1416818" y="512465"/>
                </a:cubicBezTo>
                <a:cubicBezTo>
                  <a:pt x="1416498" y="508299"/>
                  <a:pt x="1418022" y="390035"/>
                  <a:pt x="1396721" y="351692"/>
                </a:cubicBezTo>
                <a:cubicBezTo>
                  <a:pt x="1332102" y="235376"/>
                  <a:pt x="1383340" y="334487"/>
                  <a:pt x="1326383" y="261257"/>
                </a:cubicBezTo>
                <a:cubicBezTo>
                  <a:pt x="1311554" y="242192"/>
                  <a:pt x="1299587" y="221064"/>
                  <a:pt x="1286189" y="200967"/>
                </a:cubicBezTo>
                <a:lnTo>
                  <a:pt x="1245996" y="140676"/>
                </a:lnTo>
                <a:lnTo>
                  <a:pt x="1225899" y="110531"/>
                </a:lnTo>
                <a:cubicBezTo>
                  <a:pt x="1219200" y="100483"/>
                  <a:pt x="1214341" y="88925"/>
                  <a:pt x="1205802" y="80386"/>
                </a:cubicBezTo>
                <a:lnTo>
                  <a:pt x="1175657" y="0"/>
                </a:lnTo>
                <a:close/>
              </a:path>
            </a:pathLst>
          </a:custGeom>
          <a:noFill/>
          <a:ln w="9525" cap="flat" cmpd="sng" algn="ctr">
            <a:solidFill>
              <a:srgbClr val="92D05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 name="任意多边形 11"/>
          <p:cNvSpPr/>
          <p:nvPr/>
        </p:nvSpPr>
        <p:spPr bwMode="auto">
          <a:xfrm>
            <a:off x="6963508" y="2618068"/>
            <a:ext cx="844061" cy="1140016"/>
          </a:xfrm>
          <a:custGeom>
            <a:avLst/>
            <a:gdLst>
              <a:gd name="connsiteX0" fmla="*/ 522514 w 844061"/>
              <a:gd name="connsiteY0" fmla="*/ 44745 h 1140016"/>
              <a:gd name="connsiteX1" fmla="*/ 522514 w 844061"/>
              <a:gd name="connsiteY1" fmla="*/ 44745 h 1140016"/>
              <a:gd name="connsiteX2" fmla="*/ 442127 w 844061"/>
              <a:gd name="connsiteY2" fmla="*/ 4552 h 1140016"/>
              <a:gd name="connsiteX3" fmla="*/ 130628 w 844061"/>
              <a:gd name="connsiteY3" fmla="*/ 24648 h 1140016"/>
              <a:gd name="connsiteX4" fmla="*/ 40193 w 844061"/>
              <a:gd name="connsiteY4" fmla="*/ 94987 h 1140016"/>
              <a:gd name="connsiteX5" fmla="*/ 30145 w 844061"/>
              <a:gd name="connsiteY5" fmla="*/ 125132 h 1140016"/>
              <a:gd name="connsiteX6" fmla="*/ 10048 w 844061"/>
              <a:gd name="connsiteY6" fmla="*/ 155277 h 1140016"/>
              <a:gd name="connsiteX7" fmla="*/ 0 w 844061"/>
              <a:gd name="connsiteY7" fmla="*/ 215567 h 1140016"/>
              <a:gd name="connsiteX8" fmla="*/ 10048 w 844061"/>
              <a:gd name="connsiteY8" fmla="*/ 496921 h 1140016"/>
              <a:gd name="connsiteX9" fmla="*/ 30145 w 844061"/>
              <a:gd name="connsiteY9" fmla="*/ 537114 h 1140016"/>
              <a:gd name="connsiteX10" fmla="*/ 40193 w 844061"/>
              <a:gd name="connsiteY10" fmla="*/ 577308 h 1140016"/>
              <a:gd name="connsiteX11" fmla="*/ 60290 w 844061"/>
              <a:gd name="connsiteY11" fmla="*/ 697888 h 1140016"/>
              <a:gd name="connsiteX12" fmla="*/ 70338 w 844061"/>
              <a:gd name="connsiteY12" fmla="*/ 728033 h 1140016"/>
              <a:gd name="connsiteX13" fmla="*/ 80387 w 844061"/>
              <a:gd name="connsiteY13" fmla="*/ 768227 h 1140016"/>
              <a:gd name="connsiteX14" fmla="*/ 110532 w 844061"/>
              <a:gd name="connsiteY14" fmla="*/ 858662 h 1140016"/>
              <a:gd name="connsiteX15" fmla="*/ 140677 w 844061"/>
              <a:gd name="connsiteY15" fmla="*/ 949097 h 1140016"/>
              <a:gd name="connsiteX16" fmla="*/ 150725 w 844061"/>
              <a:gd name="connsiteY16" fmla="*/ 979242 h 1140016"/>
              <a:gd name="connsiteX17" fmla="*/ 190918 w 844061"/>
              <a:gd name="connsiteY17" fmla="*/ 1039532 h 1140016"/>
              <a:gd name="connsiteX18" fmla="*/ 241160 w 844061"/>
              <a:gd name="connsiteY18" fmla="*/ 1099822 h 1140016"/>
              <a:gd name="connsiteX19" fmla="*/ 311499 w 844061"/>
              <a:gd name="connsiteY19" fmla="*/ 1140016 h 1140016"/>
              <a:gd name="connsiteX20" fmla="*/ 442127 w 844061"/>
              <a:gd name="connsiteY20" fmla="*/ 1129967 h 1140016"/>
              <a:gd name="connsiteX21" fmla="*/ 512466 w 844061"/>
              <a:gd name="connsiteY21" fmla="*/ 1119919 h 1140016"/>
              <a:gd name="connsiteX22" fmla="*/ 622997 w 844061"/>
              <a:gd name="connsiteY22" fmla="*/ 1099822 h 1140016"/>
              <a:gd name="connsiteX23" fmla="*/ 663191 w 844061"/>
              <a:gd name="connsiteY23" fmla="*/ 1089774 h 1140016"/>
              <a:gd name="connsiteX24" fmla="*/ 753626 w 844061"/>
              <a:gd name="connsiteY24" fmla="*/ 1039532 h 1140016"/>
              <a:gd name="connsiteX25" fmla="*/ 793819 w 844061"/>
              <a:gd name="connsiteY25" fmla="*/ 979242 h 1140016"/>
              <a:gd name="connsiteX26" fmla="*/ 834013 w 844061"/>
              <a:gd name="connsiteY26" fmla="*/ 898855 h 1140016"/>
              <a:gd name="connsiteX27" fmla="*/ 844061 w 844061"/>
              <a:gd name="connsiteY27" fmla="*/ 637598 h 1140016"/>
              <a:gd name="connsiteX28" fmla="*/ 834013 w 844061"/>
              <a:gd name="connsiteY28" fmla="*/ 396437 h 1140016"/>
              <a:gd name="connsiteX29" fmla="*/ 793819 w 844061"/>
              <a:gd name="connsiteY29" fmla="*/ 306002 h 1140016"/>
              <a:gd name="connsiteX30" fmla="*/ 763674 w 844061"/>
              <a:gd name="connsiteY30" fmla="*/ 275857 h 1140016"/>
              <a:gd name="connsiteX31" fmla="*/ 703384 w 844061"/>
              <a:gd name="connsiteY31" fmla="*/ 235664 h 1140016"/>
              <a:gd name="connsiteX32" fmla="*/ 663191 w 844061"/>
              <a:gd name="connsiteY32" fmla="*/ 215567 h 1140016"/>
              <a:gd name="connsiteX33" fmla="*/ 602901 w 844061"/>
              <a:gd name="connsiteY33" fmla="*/ 185422 h 1140016"/>
              <a:gd name="connsiteX34" fmla="*/ 572756 w 844061"/>
              <a:gd name="connsiteY34" fmla="*/ 165325 h 1140016"/>
              <a:gd name="connsiteX35" fmla="*/ 532562 w 844061"/>
              <a:gd name="connsiteY35" fmla="*/ 155277 h 1140016"/>
              <a:gd name="connsiteX36" fmla="*/ 502417 w 844061"/>
              <a:gd name="connsiteY36" fmla="*/ 145229 h 1140016"/>
              <a:gd name="connsiteX37" fmla="*/ 472272 w 844061"/>
              <a:gd name="connsiteY37" fmla="*/ 115084 h 1140016"/>
              <a:gd name="connsiteX38" fmla="*/ 442127 w 844061"/>
              <a:gd name="connsiteY38" fmla="*/ 94987 h 1140016"/>
              <a:gd name="connsiteX39" fmla="*/ 411982 w 844061"/>
              <a:gd name="connsiteY39" fmla="*/ 44745 h 1140016"/>
              <a:gd name="connsiteX40" fmla="*/ 411982 w 844061"/>
              <a:gd name="connsiteY40" fmla="*/ 74890 h 1140016"/>
              <a:gd name="connsiteX41" fmla="*/ 411982 w 844061"/>
              <a:gd name="connsiteY41" fmla="*/ 74890 h 11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4061" h="1140016">
                <a:moveTo>
                  <a:pt x="522514" y="44745"/>
                </a:moveTo>
                <a:lnTo>
                  <a:pt x="522514" y="44745"/>
                </a:lnTo>
                <a:cubicBezTo>
                  <a:pt x="495718" y="31347"/>
                  <a:pt x="471962" y="7264"/>
                  <a:pt x="442127" y="4552"/>
                </a:cubicBezTo>
                <a:cubicBezTo>
                  <a:pt x="308581" y="-7588"/>
                  <a:pt x="240026" y="6416"/>
                  <a:pt x="130628" y="24648"/>
                </a:cubicBezTo>
                <a:cubicBezTo>
                  <a:pt x="58514" y="72725"/>
                  <a:pt x="87417" y="47763"/>
                  <a:pt x="40193" y="94987"/>
                </a:cubicBezTo>
                <a:cubicBezTo>
                  <a:pt x="36844" y="105035"/>
                  <a:pt x="34882" y="115658"/>
                  <a:pt x="30145" y="125132"/>
                </a:cubicBezTo>
                <a:cubicBezTo>
                  <a:pt x="24744" y="135934"/>
                  <a:pt x="13867" y="143820"/>
                  <a:pt x="10048" y="155277"/>
                </a:cubicBezTo>
                <a:cubicBezTo>
                  <a:pt x="3605" y="174605"/>
                  <a:pt x="3349" y="195470"/>
                  <a:pt x="0" y="215567"/>
                </a:cubicBezTo>
                <a:cubicBezTo>
                  <a:pt x="3349" y="309352"/>
                  <a:pt x="1289" y="403486"/>
                  <a:pt x="10048" y="496921"/>
                </a:cubicBezTo>
                <a:cubicBezTo>
                  <a:pt x="11446" y="511835"/>
                  <a:pt x="24885" y="523089"/>
                  <a:pt x="30145" y="537114"/>
                </a:cubicBezTo>
                <a:cubicBezTo>
                  <a:pt x="34994" y="550045"/>
                  <a:pt x="37723" y="563720"/>
                  <a:pt x="40193" y="577308"/>
                </a:cubicBezTo>
                <a:cubicBezTo>
                  <a:pt x="51539" y="639711"/>
                  <a:pt x="46402" y="642336"/>
                  <a:pt x="60290" y="697888"/>
                </a:cubicBezTo>
                <a:cubicBezTo>
                  <a:pt x="62859" y="708164"/>
                  <a:pt x="67428" y="717849"/>
                  <a:pt x="70338" y="728033"/>
                </a:cubicBezTo>
                <a:cubicBezTo>
                  <a:pt x="74132" y="741312"/>
                  <a:pt x="76419" y="754999"/>
                  <a:pt x="80387" y="768227"/>
                </a:cubicBezTo>
                <a:cubicBezTo>
                  <a:pt x="80412" y="768312"/>
                  <a:pt x="105494" y="843548"/>
                  <a:pt x="110532" y="858662"/>
                </a:cubicBezTo>
                <a:lnTo>
                  <a:pt x="140677" y="949097"/>
                </a:lnTo>
                <a:cubicBezTo>
                  <a:pt x="144026" y="959145"/>
                  <a:pt x="144850" y="970429"/>
                  <a:pt x="150725" y="979242"/>
                </a:cubicBezTo>
                <a:lnTo>
                  <a:pt x="190918" y="1039532"/>
                </a:lnTo>
                <a:cubicBezTo>
                  <a:pt x="210678" y="1069172"/>
                  <a:pt x="212148" y="1075645"/>
                  <a:pt x="241160" y="1099822"/>
                </a:cubicBezTo>
                <a:cubicBezTo>
                  <a:pt x="262465" y="1117577"/>
                  <a:pt x="286927" y="1127730"/>
                  <a:pt x="311499" y="1140016"/>
                </a:cubicBezTo>
                <a:cubicBezTo>
                  <a:pt x="355042" y="1136666"/>
                  <a:pt x="398672" y="1134313"/>
                  <a:pt x="442127" y="1129967"/>
                </a:cubicBezTo>
                <a:cubicBezTo>
                  <a:pt x="465694" y="1127610"/>
                  <a:pt x="489057" y="1123520"/>
                  <a:pt x="512466" y="1119919"/>
                </a:cubicBezTo>
                <a:cubicBezTo>
                  <a:pt x="547903" y="1114467"/>
                  <a:pt x="587733" y="1107658"/>
                  <a:pt x="622997" y="1099822"/>
                </a:cubicBezTo>
                <a:cubicBezTo>
                  <a:pt x="636478" y="1096826"/>
                  <a:pt x="649793" y="1093123"/>
                  <a:pt x="663191" y="1089774"/>
                </a:cubicBezTo>
                <a:cubicBezTo>
                  <a:pt x="732294" y="1043705"/>
                  <a:pt x="700567" y="1057218"/>
                  <a:pt x="753626" y="1039532"/>
                </a:cubicBezTo>
                <a:cubicBezTo>
                  <a:pt x="767024" y="1019435"/>
                  <a:pt x="783017" y="1000845"/>
                  <a:pt x="793819" y="979242"/>
                </a:cubicBezTo>
                <a:lnTo>
                  <a:pt x="834013" y="898855"/>
                </a:lnTo>
                <a:cubicBezTo>
                  <a:pt x="837362" y="811769"/>
                  <a:pt x="844061" y="724748"/>
                  <a:pt x="844061" y="637598"/>
                </a:cubicBezTo>
                <a:cubicBezTo>
                  <a:pt x="844061" y="557141"/>
                  <a:pt x="842019" y="476494"/>
                  <a:pt x="834013" y="396437"/>
                </a:cubicBezTo>
                <a:cubicBezTo>
                  <a:pt x="831026" y="366563"/>
                  <a:pt x="813736" y="329902"/>
                  <a:pt x="793819" y="306002"/>
                </a:cubicBezTo>
                <a:cubicBezTo>
                  <a:pt x="784722" y="295085"/>
                  <a:pt x="774891" y="284581"/>
                  <a:pt x="763674" y="275857"/>
                </a:cubicBezTo>
                <a:cubicBezTo>
                  <a:pt x="744609" y="261028"/>
                  <a:pt x="724987" y="246466"/>
                  <a:pt x="703384" y="235664"/>
                </a:cubicBezTo>
                <a:cubicBezTo>
                  <a:pt x="689986" y="228965"/>
                  <a:pt x="676196" y="222999"/>
                  <a:pt x="663191" y="215567"/>
                </a:cubicBezTo>
                <a:cubicBezTo>
                  <a:pt x="608652" y="184401"/>
                  <a:pt x="658169" y="203844"/>
                  <a:pt x="602901" y="185422"/>
                </a:cubicBezTo>
                <a:cubicBezTo>
                  <a:pt x="592853" y="178723"/>
                  <a:pt x="583856" y="170082"/>
                  <a:pt x="572756" y="165325"/>
                </a:cubicBezTo>
                <a:cubicBezTo>
                  <a:pt x="560062" y="159885"/>
                  <a:pt x="545841" y="159071"/>
                  <a:pt x="532562" y="155277"/>
                </a:cubicBezTo>
                <a:cubicBezTo>
                  <a:pt x="522378" y="152367"/>
                  <a:pt x="512465" y="148578"/>
                  <a:pt x="502417" y="145229"/>
                </a:cubicBezTo>
                <a:cubicBezTo>
                  <a:pt x="492369" y="135181"/>
                  <a:pt x="483189" y="124181"/>
                  <a:pt x="472272" y="115084"/>
                </a:cubicBezTo>
                <a:cubicBezTo>
                  <a:pt x="462994" y="107353"/>
                  <a:pt x="450666" y="103526"/>
                  <a:pt x="442127" y="94987"/>
                </a:cubicBezTo>
                <a:cubicBezTo>
                  <a:pt x="429999" y="82859"/>
                  <a:pt x="419912" y="60605"/>
                  <a:pt x="411982" y="44745"/>
                </a:cubicBezTo>
                <a:lnTo>
                  <a:pt x="411982" y="74890"/>
                </a:lnTo>
                <a:lnTo>
                  <a:pt x="411982" y="74890"/>
                </a:lnTo>
              </a:path>
            </a:pathLst>
          </a:custGeom>
          <a:noFill/>
          <a:ln w="9525" cap="flat" cmpd="sng" algn="ctr">
            <a:solidFill>
              <a:srgbClr val="C000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520008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6" grpId="0"/>
      <p:bldP spid="9" grpId="0" animBg="1"/>
      <p:bldP spid="10" grpId="0" animBg="1"/>
      <p:bldP spid="11" grpId="0" animBg="1"/>
      <p:bldP spid="12"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55" name="Rectangle 19"/>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森林的遍历</a:t>
            </a:r>
          </a:p>
        </p:txBody>
      </p:sp>
      <p:sp>
        <p:nvSpPr>
          <p:cNvPr id="423956" name="Rectangle 20"/>
          <p:cNvSpPr>
            <a:spLocks noGrp="1" noChangeArrowheads="1"/>
          </p:cNvSpPr>
          <p:nvPr>
            <p:ph type="body" idx="1"/>
          </p:nvPr>
        </p:nvSpPr>
        <p:spPr>
          <a:xfrm>
            <a:off x="171450" y="2387600"/>
            <a:ext cx="4495800" cy="4953000"/>
          </a:xfrm>
        </p:spPr>
        <p:txBody>
          <a:bodyPr/>
          <a:lstStyle/>
          <a:p>
            <a:pPr marL="990600" lvl="1" indent="-533400">
              <a:buFont typeface="Symbol" pitchFamily="18" charset="2"/>
              <a:buAutoNum type="arabicPeriod"/>
            </a:pPr>
            <a:r>
              <a:rPr lang="zh-CN" altLang="en-US" dirty="0"/>
              <a:t>第一棵树的根结点；</a:t>
            </a:r>
          </a:p>
          <a:p>
            <a:pPr marL="990600" lvl="1" indent="-533400">
              <a:buFont typeface="Symbol" pitchFamily="18" charset="2"/>
              <a:buAutoNum type="arabicPeriod"/>
            </a:pPr>
            <a:r>
              <a:rPr lang="zh-CN" altLang="en-US" dirty="0"/>
              <a:t>第一棵树的子树森林；</a:t>
            </a:r>
          </a:p>
          <a:p>
            <a:pPr marL="990600" lvl="1" indent="-533400">
              <a:buFont typeface="Symbol" pitchFamily="18" charset="2"/>
              <a:buAutoNum type="arabicPeriod"/>
            </a:pPr>
            <a:r>
              <a:rPr lang="zh-CN" altLang="en-US" dirty="0"/>
              <a:t>其它</a:t>
            </a:r>
            <a:r>
              <a:rPr lang="en-US" altLang="zh-CN" dirty="0"/>
              <a:t>(</a:t>
            </a:r>
            <a:r>
              <a:rPr lang="zh-CN" altLang="en-US" dirty="0"/>
              <a:t>除第一棵树外的</a:t>
            </a:r>
            <a:r>
              <a:rPr lang="en-US" altLang="zh-CN" dirty="0"/>
              <a:t>)</a:t>
            </a:r>
            <a:r>
              <a:rPr lang="zh-CN" altLang="en-US" dirty="0"/>
              <a:t>树构成的森林。</a:t>
            </a:r>
          </a:p>
        </p:txBody>
      </p:sp>
      <p:grpSp>
        <p:nvGrpSpPr>
          <p:cNvPr id="2" name="Group 24"/>
          <p:cNvGrpSpPr>
            <a:grpSpLocks/>
          </p:cNvGrpSpPr>
          <p:nvPr/>
        </p:nvGrpSpPr>
        <p:grpSpPr bwMode="auto">
          <a:xfrm>
            <a:off x="4800600" y="2667000"/>
            <a:ext cx="4114800" cy="2971800"/>
            <a:chOff x="3024" y="1680"/>
            <a:chExt cx="2592" cy="1872"/>
          </a:xfrm>
        </p:grpSpPr>
        <p:sp>
          <p:nvSpPr>
            <p:cNvPr id="423940" name="Oval 4"/>
            <p:cNvSpPr>
              <a:spLocks noChangeArrowheads="1"/>
            </p:cNvSpPr>
            <p:nvPr/>
          </p:nvSpPr>
          <p:spPr bwMode="auto">
            <a:xfrm>
              <a:off x="3936" y="1680"/>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C</a:t>
              </a:r>
            </a:p>
          </p:txBody>
        </p:sp>
        <p:grpSp>
          <p:nvGrpSpPr>
            <p:cNvPr id="3" name="Group 5"/>
            <p:cNvGrpSpPr>
              <a:grpSpLocks/>
            </p:cNvGrpSpPr>
            <p:nvPr/>
          </p:nvGrpSpPr>
          <p:grpSpPr bwMode="auto">
            <a:xfrm>
              <a:off x="4656" y="1680"/>
              <a:ext cx="960" cy="1872"/>
              <a:chOff x="4368" y="1680"/>
              <a:chExt cx="960" cy="1872"/>
            </a:xfrm>
          </p:grpSpPr>
          <p:sp>
            <p:nvSpPr>
              <p:cNvPr id="423942" name="Line 6"/>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23943" name="Line 7"/>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23944" name="Line 8"/>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23945" name="Oval 9"/>
              <p:cNvSpPr>
                <a:spLocks noChangeArrowheads="1"/>
              </p:cNvSpPr>
              <p:nvPr/>
            </p:nvSpPr>
            <p:spPr bwMode="auto">
              <a:xfrm>
                <a:off x="4656" y="1680"/>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D</a:t>
                </a:r>
              </a:p>
            </p:txBody>
          </p:sp>
          <p:sp>
            <p:nvSpPr>
              <p:cNvPr id="423946" name="Oval 10"/>
              <p:cNvSpPr>
                <a:spLocks noChangeArrowheads="1"/>
              </p:cNvSpPr>
              <p:nvPr/>
            </p:nvSpPr>
            <p:spPr bwMode="auto">
              <a:xfrm>
                <a:off x="4368" y="2496"/>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G</a:t>
                </a:r>
              </a:p>
            </p:txBody>
          </p:sp>
          <p:sp>
            <p:nvSpPr>
              <p:cNvPr id="423947" name="Oval 11"/>
              <p:cNvSpPr>
                <a:spLocks noChangeArrowheads="1"/>
              </p:cNvSpPr>
              <p:nvPr/>
            </p:nvSpPr>
            <p:spPr bwMode="auto">
              <a:xfrm>
                <a:off x="4944" y="2496"/>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H</a:t>
                </a:r>
              </a:p>
            </p:txBody>
          </p:sp>
          <p:sp>
            <p:nvSpPr>
              <p:cNvPr id="423948" name="Oval 12"/>
              <p:cNvSpPr>
                <a:spLocks noChangeArrowheads="1"/>
              </p:cNvSpPr>
              <p:nvPr/>
            </p:nvSpPr>
            <p:spPr bwMode="auto">
              <a:xfrm>
                <a:off x="4896" y="3168"/>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I</a:t>
                </a:r>
              </a:p>
            </p:txBody>
          </p:sp>
        </p:grpSp>
        <p:sp>
          <p:nvSpPr>
            <p:cNvPr id="423950" name="Line 14"/>
            <p:cNvSpPr>
              <a:spLocks noChangeShapeType="1"/>
            </p:cNvSpPr>
            <p:nvPr/>
          </p:nvSpPr>
          <p:spPr bwMode="auto">
            <a:xfrm>
              <a:off x="3696" y="1968"/>
              <a:ext cx="192" cy="576"/>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423951" name="Line 15"/>
            <p:cNvSpPr>
              <a:spLocks noChangeShapeType="1"/>
            </p:cNvSpPr>
            <p:nvPr/>
          </p:nvSpPr>
          <p:spPr bwMode="auto">
            <a:xfrm flipH="1">
              <a:off x="3264" y="1968"/>
              <a:ext cx="288" cy="576"/>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423952" name="Oval 16"/>
            <p:cNvSpPr>
              <a:spLocks noChangeArrowheads="1"/>
            </p:cNvSpPr>
            <p:nvPr/>
          </p:nvSpPr>
          <p:spPr bwMode="auto">
            <a:xfrm>
              <a:off x="3408" y="1680"/>
              <a:ext cx="384" cy="384"/>
            </a:xfrm>
            <a:prstGeom prst="ellipse">
              <a:avLst/>
            </a:prstGeom>
            <a:solidFill>
              <a:schemeClr val="accent2">
                <a:lumMod val="40000"/>
                <a:lumOff val="60000"/>
              </a:schemeClr>
            </a:solidFill>
            <a:ln w="28575" cap="sq">
              <a:solidFill>
                <a:schemeClr val="tx1"/>
              </a:solidFill>
              <a:round/>
              <a:headEnd type="none" w="sm" len="sm"/>
              <a:tailEnd type="none" w="sm" len="sm"/>
            </a:ln>
            <a:effectLst/>
          </p:spPr>
          <p:txBody>
            <a:bodyPr wrap="none" anchor="ctr"/>
            <a:lstStyle/>
            <a:p>
              <a:pPr>
                <a:spcBef>
                  <a:spcPct val="0"/>
                </a:spcBef>
              </a:pPr>
              <a:r>
                <a:rPr lang="en-US" altLang="zh-CN" dirty="0">
                  <a:solidFill>
                    <a:srgbClr val="FF0000"/>
                  </a:solidFill>
                  <a:ea typeface="楷体_GB2312" pitchFamily="49" charset="-122"/>
                </a:rPr>
                <a:t>B</a:t>
              </a:r>
            </a:p>
          </p:txBody>
        </p:sp>
        <p:sp>
          <p:nvSpPr>
            <p:cNvPr id="423953" name="Oval 17"/>
            <p:cNvSpPr>
              <a:spLocks noChangeArrowheads="1"/>
            </p:cNvSpPr>
            <p:nvPr/>
          </p:nvSpPr>
          <p:spPr bwMode="auto">
            <a:xfrm>
              <a:off x="3024" y="2448"/>
              <a:ext cx="384" cy="384"/>
            </a:xfrm>
            <a:prstGeom prst="ellipse">
              <a:avLst/>
            </a:prstGeom>
            <a:solidFill>
              <a:schemeClr val="accent2">
                <a:lumMod val="40000"/>
                <a:lumOff val="60000"/>
              </a:schemeClr>
            </a:solid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E</a:t>
              </a:r>
            </a:p>
          </p:txBody>
        </p:sp>
        <p:sp>
          <p:nvSpPr>
            <p:cNvPr id="423954" name="Oval 18"/>
            <p:cNvSpPr>
              <a:spLocks noChangeArrowheads="1"/>
            </p:cNvSpPr>
            <p:nvPr/>
          </p:nvSpPr>
          <p:spPr bwMode="auto">
            <a:xfrm>
              <a:off x="3648" y="2448"/>
              <a:ext cx="384" cy="384"/>
            </a:xfrm>
            <a:prstGeom prst="ellipse">
              <a:avLst/>
            </a:prstGeom>
            <a:solidFill>
              <a:schemeClr val="accent2">
                <a:lumMod val="40000"/>
                <a:lumOff val="60000"/>
              </a:schemeClr>
            </a:solid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F</a:t>
              </a:r>
            </a:p>
          </p:txBody>
        </p:sp>
        <p:sp>
          <p:nvSpPr>
            <p:cNvPr id="423958" name="Oval 22"/>
            <p:cNvSpPr>
              <a:spLocks noChangeArrowheads="1"/>
            </p:cNvSpPr>
            <p:nvPr/>
          </p:nvSpPr>
          <p:spPr bwMode="auto">
            <a:xfrm>
              <a:off x="4464" y="1680"/>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K</a:t>
              </a:r>
            </a:p>
          </p:txBody>
        </p:sp>
      </p:grpSp>
      <p:sp>
        <p:nvSpPr>
          <p:cNvPr id="21" name="矩形 20"/>
          <p:cNvSpPr/>
          <p:nvPr/>
        </p:nvSpPr>
        <p:spPr>
          <a:xfrm>
            <a:off x="304800" y="984250"/>
            <a:ext cx="8356600" cy="1200329"/>
          </a:xfrm>
          <a:prstGeom prst="rect">
            <a:avLst/>
          </a:prstGeom>
        </p:spPr>
        <p:txBody>
          <a:bodyPr wrap="square">
            <a:spAutoFit/>
          </a:bodyPr>
          <a:lstStyle/>
          <a:p>
            <a:pPr marL="533400" indent="-533400" algn="l"/>
            <a:r>
              <a:rPr lang="zh-CN" altLang="en-US" sz="3600" dirty="0">
                <a:solidFill>
                  <a:srgbClr val="FFFF00"/>
                </a:solidFill>
              </a:rPr>
              <a:t>根据树</a:t>
            </a:r>
            <a:r>
              <a:rPr lang="zh-CN" altLang="en-US" sz="3600">
                <a:solidFill>
                  <a:srgbClr val="FFFF00"/>
                </a:solidFill>
              </a:rPr>
              <a:t>和森林的定义</a:t>
            </a:r>
            <a:r>
              <a:rPr lang="zh-CN" altLang="en-US" sz="3600" dirty="0">
                <a:solidFill>
                  <a:srgbClr val="FFFF00"/>
                </a:solidFill>
              </a:rPr>
              <a:t>之间的递归关系，森林可分解为：</a:t>
            </a:r>
          </a:p>
        </p:txBody>
      </p:sp>
    </p:spTree>
  </p:cSld>
  <p:clrMapOvr>
    <a:masterClrMapping/>
  </p:clrMapOvr>
  <p:transition>
    <p:random/>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4" name="Rectangle 4"/>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森林的遍历</a:t>
            </a:r>
          </a:p>
        </p:txBody>
      </p:sp>
      <p:sp>
        <p:nvSpPr>
          <p:cNvPr id="424965" name="Rectangle 5"/>
          <p:cNvSpPr>
            <a:spLocks noGrp="1" noChangeArrowheads="1"/>
          </p:cNvSpPr>
          <p:nvPr>
            <p:ph type="body" idx="1"/>
          </p:nvPr>
        </p:nvSpPr>
        <p:spPr/>
        <p:txBody>
          <a:bodyPr/>
          <a:lstStyle/>
          <a:p>
            <a:r>
              <a:rPr lang="zh-CN" altLang="en-US" sz="3200" dirty="0">
                <a:solidFill>
                  <a:schemeClr val="tx1"/>
                </a:solidFill>
              </a:rPr>
              <a:t>先序遍历</a:t>
            </a:r>
            <a:r>
              <a:rPr lang="zh-CN" altLang="en-US" sz="3200" dirty="0"/>
              <a:t>：若森林不空，则</a:t>
            </a:r>
          </a:p>
          <a:p>
            <a:pPr lvl="1"/>
            <a:r>
              <a:rPr lang="zh-CN" altLang="en-US" sz="2800" dirty="0"/>
              <a:t>访问森林中</a:t>
            </a:r>
            <a:r>
              <a:rPr lang="zh-CN" altLang="en-US" sz="2800" dirty="0">
                <a:solidFill>
                  <a:srgbClr val="FFFF00"/>
                </a:solidFill>
              </a:rPr>
              <a:t>第一棵树的根结点</a:t>
            </a:r>
            <a:r>
              <a:rPr lang="zh-CN" altLang="en-US" sz="2800" dirty="0"/>
              <a:t>；</a:t>
            </a:r>
          </a:p>
          <a:p>
            <a:pPr lvl="1"/>
            <a:r>
              <a:rPr lang="zh-CN" altLang="en-US" sz="2800" dirty="0"/>
              <a:t>先序遍历森林中</a:t>
            </a:r>
            <a:r>
              <a:rPr lang="zh-CN" altLang="en-US" sz="2800" dirty="0">
                <a:solidFill>
                  <a:srgbClr val="FFFF00"/>
                </a:solidFill>
              </a:rPr>
              <a:t>第一棵树的子树森林</a:t>
            </a:r>
            <a:r>
              <a:rPr lang="zh-CN" altLang="en-US" sz="2800" dirty="0"/>
              <a:t>；</a:t>
            </a:r>
          </a:p>
          <a:p>
            <a:pPr lvl="1"/>
            <a:r>
              <a:rPr lang="zh-CN" altLang="en-US" sz="2800" dirty="0"/>
              <a:t>先序遍历森林中</a:t>
            </a:r>
            <a:r>
              <a:rPr lang="zh-CN" altLang="en-US" sz="2800" dirty="0">
                <a:solidFill>
                  <a:srgbClr val="FFFF00"/>
                </a:solidFill>
              </a:rPr>
              <a:t>其余树</a:t>
            </a:r>
            <a:r>
              <a:rPr lang="zh-CN" altLang="en-US" sz="2800" dirty="0"/>
              <a:t>构成的森林</a:t>
            </a:r>
          </a:p>
          <a:p>
            <a:r>
              <a:rPr lang="zh-CN" altLang="en-US" sz="3200" dirty="0"/>
              <a:t>即：依次对森林中的每一棵树进行先根遍历</a:t>
            </a:r>
            <a:r>
              <a:rPr lang="zh-CN" altLang="en-US" sz="3200" dirty="0">
                <a:solidFill>
                  <a:srgbClr val="FF3300"/>
                </a:solidFill>
              </a:rPr>
              <a:t>。</a:t>
            </a:r>
          </a:p>
        </p:txBody>
      </p:sp>
      <p:sp>
        <p:nvSpPr>
          <p:cNvPr id="424981" name="Rectangle 21"/>
          <p:cNvSpPr>
            <a:spLocks noChangeArrowheads="1"/>
          </p:cNvSpPr>
          <p:nvPr/>
        </p:nvSpPr>
        <p:spPr bwMode="auto">
          <a:xfrm>
            <a:off x="5018088" y="4495800"/>
            <a:ext cx="3929282" cy="584775"/>
          </a:xfrm>
          <a:prstGeom prst="rect">
            <a:avLst/>
          </a:prstGeom>
          <a:noFill/>
          <a:ln w="28575" cap="sq">
            <a:noFill/>
            <a:miter lim="800000"/>
            <a:headEnd/>
            <a:tailEnd/>
          </a:ln>
          <a:effectLst/>
        </p:spPr>
        <p:txBody>
          <a:bodyPr wrap="none">
            <a:spAutoFit/>
          </a:bodyPr>
          <a:lstStyle/>
          <a:p>
            <a:r>
              <a:rPr lang="en-US" altLang="zh-CN" sz="3200" dirty="0">
                <a:solidFill>
                  <a:srgbClr val="FFFF00"/>
                </a:solidFill>
                <a:ea typeface="楷体_GB2312" pitchFamily="49" charset="-122"/>
              </a:rPr>
              <a:t>BEF</a:t>
            </a:r>
            <a:r>
              <a:rPr lang="zh-CN" altLang="en-US" sz="3200" dirty="0">
                <a:solidFill>
                  <a:srgbClr val="FFFF00"/>
                </a:solidFill>
                <a:ea typeface="楷体_GB2312" pitchFamily="49" charset="-122"/>
              </a:rPr>
              <a:t>－</a:t>
            </a:r>
            <a:r>
              <a:rPr lang="en-US" altLang="zh-CN" sz="3200" dirty="0">
                <a:solidFill>
                  <a:srgbClr val="FFFF00"/>
                </a:solidFill>
                <a:ea typeface="楷体_GB2312" pitchFamily="49" charset="-122"/>
              </a:rPr>
              <a:t>C</a:t>
            </a:r>
            <a:r>
              <a:rPr lang="zh-CN" altLang="en-US" sz="3200" dirty="0">
                <a:solidFill>
                  <a:srgbClr val="FFFF00"/>
                </a:solidFill>
                <a:ea typeface="楷体_GB2312" pitchFamily="49" charset="-122"/>
              </a:rPr>
              <a:t>－</a:t>
            </a:r>
            <a:r>
              <a:rPr lang="en-US" altLang="zh-CN" sz="3200" dirty="0">
                <a:solidFill>
                  <a:srgbClr val="FFFF00"/>
                </a:solidFill>
                <a:ea typeface="楷体_GB2312" pitchFamily="49" charset="-122"/>
              </a:rPr>
              <a:t>K</a:t>
            </a:r>
            <a:r>
              <a:rPr lang="zh-CN" altLang="en-US" sz="3200" dirty="0">
                <a:solidFill>
                  <a:srgbClr val="FFFF00"/>
                </a:solidFill>
                <a:ea typeface="楷体_GB2312" pitchFamily="49" charset="-122"/>
              </a:rPr>
              <a:t>－</a:t>
            </a:r>
            <a:r>
              <a:rPr lang="en-US" altLang="zh-CN" sz="3200" dirty="0">
                <a:solidFill>
                  <a:srgbClr val="FFFF00"/>
                </a:solidFill>
                <a:ea typeface="楷体_GB2312" pitchFamily="49" charset="-122"/>
              </a:rPr>
              <a:t>DGHI</a:t>
            </a:r>
          </a:p>
        </p:txBody>
      </p:sp>
      <p:grpSp>
        <p:nvGrpSpPr>
          <p:cNvPr id="39" name="Group 24"/>
          <p:cNvGrpSpPr>
            <a:grpSpLocks/>
          </p:cNvGrpSpPr>
          <p:nvPr/>
        </p:nvGrpSpPr>
        <p:grpSpPr bwMode="auto">
          <a:xfrm>
            <a:off x="482600" y="3746500"/>
            <a:ext cx="4114800" cy="2971800"/>
            <a:chOff x="3024" y="1680"/>
            <a:chExt cx="2592" cy="1872"/>
          </a:xfrm>
        </p:grpSpPr>
        <p:sp>
          <p:nvSpPr>
            <p:cNvPr id="40" name="Oval 4"/>
            <p:cNvSpPr>
              <a:spLocks noChangeArrowheads="1"/>
            </p:cNvSpPr>
            <p:nvPr/>
          </p:nvSpPr>
          <p:spPr bwMode="auto">
            <a:xfrm>
              <a:off x="3936" y="1680"/>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C</a:t>
              </a:r>
            </a:p>
          </p:txBody>
        </p:sp>
        <p:grpSp>
          <p:nvGrpSpPr>
            <p:cNvPr id="41" name="Group 5"/>
            <p:cNvGrpSpPr>
              <a:grpSpLocks/>
            </p:cNvGrpSpPr>
            <p:nvPr/>
          </p:nvGrpSpPr>
          <p:grpSpPr bwMode="auto">
            <a:xfrm>
              <a:off x="4656" y="1680"/>
              <a:ext cx="960" cy="1872"/>
              <a:chOff x="4368" y="1680"/>
              <a:chExt cx="960" cy="1872"/>
            </a:xfrm>
          </p:grpSpPr>
          <p:sp>
            <p:nvSpPr>
              <p:cNvPr id="48" name="Line 6"/>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9" name="Line 7"/>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50" name="Line 8"/>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51" name="Oval 9"/>
              <p:cNvSpPr>
                <a:spLocks noChangeArrowheads="1"/>
              </p:cNvSpPr>
              <p:nvPr/>
            </p:nvSpPr>
            <p:spPr bwMode="auto">
              <a:xfrm>
                <a:off x="4656" y="1680"/>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D</a:t>
                </a:r>
              </a:p>
            </p:txBody>
          </p:sp>
          <p:sp>
            <p:nvSpPr>
              <p:cNvPr id="52" name="Oval 10"/>
              <p:cNvSpPr>
                <a:spLocks noChangeArrowheads="1"/>
              </p:cNvSpPr>
              <p:nvPr/>
            </p:nvSpPr>
            <p:spPr bwMode="auto">
              <a:xfrm>
                <a:off x="4368" y="2496"/>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G</a:t>
                </a:r>
              </a:p>
            </p:txBody>
          </p:sp>
          <p:sp>
            <p:nvSpPr>
              <p:cNvPr id="53" name="Oval 11"/>
              <p:cNvSpPr>
                <a:spLocks noChangeArrowheads="1"/>
              </p:cNvSpPr>
              <p:nvPr/>
            </p:nvSpPr>
            <p:spPr bwMode="auto">
              <a:xfrm>
                <a:off x="4944" y="2496"/>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H</a:t>
                </a:r>
              </a:p>
            </p:txBody>
          </p:sp>
          <p:sp>
            <p:nvSpPr>
              <p:cNvPr id="54" name="Oval 12"/>
              <p:cNvSpPr>
                <a:spLocks noChangeArrowheads="1"/>
              </p:cNvSpPr>
              <p:nvPr/>
            </p:nvSpPr>
            <p:spPr bwMode="auto">
              <a:xfrm>
                <a:off x="4896" y="3168"/>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I</a:t>
                </a:r>
              </a:p>
            </p:txBody>
          </p:sp>
        </p:grpSp>
        <p:sp>
          <p:nvSpPr>
            <p:cNvPr id="42" name="Line 14"/>
            <p:cNvSpPr>
              <a:spLocks noChangeShapeType="1"/>
            </p:cNvSpPr>
            <p:nvPr/>
          </p:nvSpPr>
          <p:spPr bwMode="auto">
            <a:xfrm>
              <a:off x="3696" y="1968"/>
              <a:ext cx="192" cy="576"/>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43" name="Line 15"/>
            <p:cNvSpPr>
              <a:spLocks noChangeShapeType="1"/>
            </p:cNvSpPr>
            <p:nvPr/>
          </p:nvSpPr>
          <p:spPr bwMode="auto">
            <a:xfrm flipH="1">
              <a:off x="3264" y="1968"/>
              <a:ext cx="288" cy="576"/>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44" name="Oval 16"/>
            <p:cNvSpPr>
              <a:spLocks noChangeArrowheads="1"/>
            </p:cNvSpPr>
            <p:nvPr/>
          </p:nvSpPr>
          <p:spPr bwMode="auto">
            <a:xfrm>
              <a:off x="3408" y="1680"/>
              <a:ext cx="384" cy="384"/>
            </a:xfrm>
            <a:prstGeom prst="ellipse">
              <a:avLst/>
            </a:prstGeom>
            <a:solidFill>
              <a:schemeClr val="accent2">
                <a:lumMod val="40000"/>
                <a:lumOff val="60000"/>
              </a:schemeClr>
            </a:solidFill>
            <a:ln w="28575" cap="sq">
              <a:solidFill>
                <a:schemeClr val="tx1"/>
              </a:solidFill>
              <a:round/>
              <a:headEnd type="none" w="sm" len="sm"/>
              <a:tailEnd type="none" w="sm" len="sm"/>
            </a:ln>
            <a:effectLst/>
          </p:spPr>
          <p:txBody>
            <a:bodyPr wrap="none" anchor="ctr"/>
            <a:lstStyle/>
            <a:p>
              <a:pPr>
                <a:spcBef>
                  <a:spcPct val="0"/>
                </a:spcBef>
              </a:pPr>
              <a:r>
                <a:rPr lang="en-US" altLang="zh-CN" dirty="0">
                  <a:solidFill>
                    <a:srgbClr val="FF0000"/>
                  </a:solidFill>
                  <a:ea typeface="楷体_GB2312" pitchFamily="49" charset="-122"/>
                </a:rPr>
                <a:t>B</a:t>
              </a:r>
            </a:p>
          </p:txBody>
        </p:sp>
        <p:sp>
          <p:nvSpPr>
            <p:cNvPr id="45" name="Oval 17"/>
            <p:cNvSpPr>
              <a:spLocks noChangeArrowheads="1"/>
            </p:cNvSpPr>
            <p:nvPr/>
          </p:nvSpPr>
          <p:spPr bwMode="auto">
            <a:xfrm>
              <a:off x="3024" y="2448"/>
              <a:ext cx="384" cy="384"/>
            </a:xfrm>
            <a:prstGeom prst="ellipse">
              <a:avLst/>
            </a:prstGeom>
            <a:solidFill>
              <a:schemeClr val="accent2">
                <a:lumMod val="40000"/>
                <a:lumOff val="60000"/>
              </a:schemeClr>
            </a:solid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E</a:t>
              </a:r>
            </a:p>
          </p:txBody>
        </p:sp>
        <p:sp>
          <p:nvSpPr>
            <p:cNvPr id="46" name="Oval 18"/>
            <p:cNvSpPr>
              <a:spLocks noChangeArrowheads="1"/>
            </p:cNvSpPr>
            <p:nvPr/>
          </p:nvSpPr>
          <p:spPr bwMode="auto">
            <a:xfrm>
              <a:off x="3648" y="2448"/>
              <a:ext cx="384" cy="384"/>
            </a:xfrm>
            <a:prstGeom prst="ellipse">
              <a:avLst/>
            </a:prstGeom>
            <a:solidFill>
              <a:schemeClr val="accent2">
                <a:lumMod val="40000"/>
                <a:lumOff val="60000"/>
              </a:schemeClr>
            </a:solid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F</a:t>
              </a:r>
            </a:p>
          </p:txBody>
        </p:sp>
        <p:sp>
          <p:nvSpPr>
            <p:cNvPr id="47" name="Oval 22"/>
            <p:cNvSpPr>
              <a:spLocks noChangeArrowheads="1"/>
            </p:cNvSpPr>
            <p:nvPr/>
          </p:nvSpPr>
          <p:spPr bwMode="auto">
            <a:xfrm>
              <a:off x="4464" y="1680"/>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K</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4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49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49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49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24981"/>
                                        </p:tgtEl>
                                        <p:attrNameLst>
                                          <p:attrName>style.visibility</p:attrName>
                                        </p:attrNameLst>
                                      </p:cBhvr>
                                      <p:to>
                                        <p:strVal val="visible"/>
                                      </p:to>
                                    </p:set>
                                    <p:anim calcmode="lin" valueType="num">
                                      <p:cBhvr additive="base">
                                        <p:cTn id="27" dur="500" fill="hold"/>
                                        <p:tgtEl>
                                          <p:spTgt spid="424981"/>
                                        </p:tgtEl>
                                        <p:attrNameLst>
                                          <p:attrName>ppt_x</p:attrName>
                                        </p:attrNameLst>
                                      </p:cBhvr>
                                      <p:tavLst>
                                        <p:tav tm="0">
                                          <p:val>
                                            <p:strVal val="0-#ppt_w/2"/>
                                          </p:val>
                                        </p:tav>
                                        <p:tav tm="100000">
                                          <p:val>
                                            <p:strVal val="#ppt_x"/>
                                          </p:val>
                                        </p:tav>
                                      </p:tavLst>
                                    </p:anim>
                                    <p:anim calcmode="lin" valueType="num">
                                      <p:cBhvr additive="base">
                                        <p:cTn id="28" dur="500" fill="hold"/>
                                        <p:tgtEl>
                                          <p:spTgt spid="424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81"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森林的遍历</a:t>
            </a:r>
            <a:endParaRPr lang="zh-CN" altLang="en-US" dirty="0"/>
          </a:p>
        </p:txBody>
      </p:sp>
      <p:sp>
        <p:nvSpPr>
          <p:cNvPr id="425987" name="Rectangle 3"/>
          <p:cNvSpPr>
            <a:spLocks noGrp="1" noChangeArrowheads="1"/>
          </p:cNvSpPr>
          <p:nvPr>
            <p:ph type="body" idx="1"/>
          </p:nvPr>
        </p:nvSpPr>
        <p:spPr/>
        <p:txBody>
          <a:bodyPr/>
          <a:lstStyle/>
          <a:p>
            <a:r>
              <a:rPr lang="zh-CN" altLang="en-US" sz="3200" dirty="0">
                <a:solidFill>
                  <a:schemeClr val="tx1"/>
                </a:solidFill>
              </a:rPr>
              <a:t>中序遍历</a:t>
            </a:r>
            <a:r>
              <a:rPr lang="zh-CN" altLang="en-US" sz="3200" dirty="0"/>
              <a:t>：若森林不空，则</a:t>
            </a:r>
          </a:p>
          <a:p>
            <a:pPr lvl="1"/>
            <a:r>
              <a:rPr lang="zh-CN" altLang="en-US" sz="2800" dirty="0"/>
              <a:t>中序遍历森林中</a:t>
            </a:r>
            <a:r>
              <a:rPr lang="zh-CN" altLang="en-US" sz="2800" dirty="0">
                <a:solidFill>
                  <a:srgbClr val="FFFF00"/>
                </a:solidFill>
              </a:rPr>
              <a:t>第一棵树的子树森林</a:t>
            </a:r>
            <a:r>
              <a:rPr lang="zh-CN" altLang="en-US" sz="2800" dirty="0"/>
              <a:t>；</a:t>
            </a:r>
          </a:p>
          <a:p>
            <a:pPr lvl="1"/>
            <a:r>
              <a:rPr lang="zh-CN" altLang="en-US" sz="2800" dirty="0"/>
              <a:t>访问森林中</a:t>
            </a:r>
            <a:r>
              <a:rPr lang="zh-CN" altLang="en-US" sz="2800" dirty="0">
                <a:solidFill>
                  <a:srgbClr val="FFFF00"/>
                </a:solidFill>
              </a:rPr>
              <a:t>第一棵树的根结点</a:t>
            </a:r>
            <a:r>
              <a:rPr lang="zh-CN" altLang="en-US" sz="2800" dirty="0"/>
              <a:t>；</a:t>
            </a:r>
          </a:p>
          <a:p>
            <a:pPr lvl="1"/>
            <a:r>
              <a:rPr lang="zh-CN" altLang="en-US" sz="2800" dirty="0"/>
              <a:t>中序遍历森林中</a:t>
            </a:r>
            <a:r>
              <a:rPr lang="zh-CN" altLang="en-US" sz="2800" dirty="0">
                <a:solidFill>
                  <a:srgbClr val="FFFF00"/>
                </a:solidFill>
              </a:rPr>
              <a:t>其余树</a:t>
            </a:r>
            <a:r>
              <a:rPr lang="zh-CN" altLang="en-US" sz="2800" dirty="0"/>
              <a:t>构成的森林</a:t>
            </a:r>
          </a:p>
          <a:p>
            <a:r>
              <a:rPr lang="zh-CN" altLang="en-US" sz="3200" dirty="0"/>
              <a:t>即：依次对森林中的每一棵树进行中序遍历</a:t>
            </a:r>
            <a:r>
              <a:rPr lang="zh-CN" altLang="en-US" sz="3200" dirty="0">
                <a:solidFill>
                  <a:srgbClr val="FF3300"/>
                </a:solidFill>
              </a:rPr>
              <a:t>。</a:t>
            </a:r>
          </a:p>
          <a:p>
            <a:endParaRPr lang="en-US" altLang="zh-CN" sz="3200" dirty="0"/>
          </a:p>
        </p:txBody>
      </p:sp>
      <p:sp>
        <p:nvSpPr>
          <p:cNvPr id="426003" name="Rectangle 19"/>
          <p:cNvSpPr>
            <a:spLocks noChangeArrowheads="1"/>
          </p:cNvSpPr>
          <p:nvPr/>
        </p:nvSpPr>
        <p:spPr bwMode="auto">
          <a:xfrm>
            <a:off x="5105400" y="4495800"/>
            <a:ext cx="3929282" cy="584775"/>
          </a:xfrm>
          <a:prstGeom prst="rect">
            <a:avLst/>
          </a:prstGeom>
          <a:noFill/>
          <a:ln w="28575" cap="sq">
            <a:noFill/>
            <a:miter lim="800000"/>
            <a:headEnd/>
            <a:tailEnd/>
          </a:ln>
          <a:effectLst/>
        </p:spPr>
        <p:txBody>
          <a:bodyPr wrap="none">
            <a:spAutoFit/>
          </a:bodyPr>
          <a:lstStyle/>
          <a:p>
            <a:r>
              <a:rPr lang="en-US" altLang="zh-CN" sz="3200" dirty="0">
                <a:solidFill>
                  <a:srgbClr val="FFFF00"/>
                </a:solidFill>
                <a:ea typeface="楷体_GB2312" pitchFamily="49" charset="-122"/>
              </a:rPr>
              <a:t>EFB</a:t>
            </a:r>
            <a:r>
              <a:rPr lang="zh-CN" altLang="en-US" sz="3200" dirty="0">
                <a:solidFill>
                  <a:srgbClr val="FFFF00"/>
                </a:solidFill>
                <a:ea typeface="楷体_GB2312" pitchFamily="49" charset="-122"/>
              </a:rPr>
              <a:t>－</a:t>
            </a:r>
            <a:r>
              <a:rPr lang="en-US" altLang="zh-CN" sz="3200" dirty="0">
                <a:solidFill>
                  <a:srgbClr val="FFFF00"/>
                </a:solidFill>
                <a:ea typeface="楷体_GB2312" pitchFamily="49" charset="-122"/>
              </a:rPr>
              <a:t>C</a:t>
            </a:r>
            <a:r>
              <a:rPr lang="zh-CN" altLang="en-US" sz="3200" dirty="0">
                <a:solidFill>
                  <a:srgbClr val="FFFF00"/>
                </a:solidFill>
                <a:ea typeface="楷体_GB2312" pitchFamily="49" charset="-122"/>
              </a:rPr>
              <a:t>－</a:t>
            </a:r>
            <a:r>
              <a:rPr lang="en-US" altLang="zh-CN" sz="3200" dirty="0">
                <a:solidFill>
                  <a:srgbClr val="FFFF00"/>
                </a:solidFill>
                <a:ea typeface="楷体_GB2312" pitchFamily="49" charset="-122"/>
              </a:rPr>
              <a:t>K</a:t>
            </a:r>
            <a:r>
              <a:rPr lang="zh-CN" altLang="en-US" sz="3200" dirty="0">
                <a:solidFill>
                  <a:srgbClr val="FFFF00"/>
                </a:solidFill>
                <a:ea typeface="楷体_GB2312" pitchFamily="49" charset="-122"/>
              </a:rPr>
              <a:t>－</a:t>
            </a:r>
            <a:r>
              <a:rPr lang="en-US" altLang="zh-CN" sz="3200" dirty="0">
                <a:solidFill>
                  <a:srgbClr val="FFFF00"/>
                </a:solidFill>
                <a:ea typeface="楷体_GB2312" pitchFamily="49" charset="-122"/>
              </a:rPr>
              <a:t>GIHD</a:t>
            </a:r>
          </a:p>
        </p:txBody>
      </p:sp>
      <p:grpSp>
        <p:nvGrpSpPr>
          <p:cNvPr id="22" name="Group 24"/>
          <p:cNvGrpSpPr>
            <a:grpSpLocks/>
          </p:cNvGrpSpPr>
          <p:nvPr/>
        </p:nvGrpSpPr>
        <p:grpSpPr bwMode="auto">
          <a:xfrm>
            <a:off x="482600" y="3746500"/>
            <a:ext cx="4114800" cy="2971800"/>
            <a:chOff x="3024" y="1680"/>
            <a:chExt cx="2592" cy="1872"/>
          </a:xfrm>
        </p:grpSpPr>
        <p:sp>
          <p:nvSpPr>
            <p:cNvPr id="24" name="Oval 4"/>
            <p:cNvSpPr>
              <a:spLocks noChangeArrowheads="1"/>
            </p:cNvSpPr>
            <p:nvPr/>
          </p:nvSpPr>
          <p:spPr bwMode="auto">
            <a:xfrm>
              <a:off x="3936" y="1680"/>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C</a:t>
              </a:r>
            </a:p>
          </p:txBody>
        </p:sp>
        <p:grpSp>
          <p:nvGrpSpPr>
            <p:cNvPr id="25" name="Group 5"/>
            <p:cNvGrpSpPr>
              <a:grpSpLocks/>
            </p:cNvGrpSpPr>
            <p:nvPr/>
          </p:nvGrpSpPr>
          <p:grpSpPr bwMode="auto">
            <a:xfrm>
              <a:off x="4656" y="1680"/>
              <a:ext cx="960" cy="1872"/>
              <a:chOff x="4368" y="1680"/>
              <a:chExt cx="960" cy="1872"/>
            </a:xfrm>
          </p:grpSpPr>
          <p:sp>
            <p:nvSpPr>
              <p:cNvPr id="32" name="Line 6"/>
              <p:cNvSpPr>
                <a:spLocks noChangeShapeType="1"/>
              </p:cNvSpPr>
              <p:nvPr/>
            </p:nvSpPr>
            <p:spPr bwMode="auto">
              <a:xfrm flipH="1">
                <a:off x="4608" y="2064"/>
                <a:ext cx="192" cy="48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3" name="Line 7"/>
              <p:cNvSpPr>
                <a:spLocks noChangeShapeType="1"/>
              </p:cNvSpPr>
              <p:nvPr/>
            </p:nvSpPr>
            <p:spPr bwMode="auto">
              <a:xfrm>
                <a:off x="4896" y="2064"/>
                <a:ext cx="240" cy="52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4" name="Line 8"/>
              <p:cNvSpPr>
                <a:spLocks noChangeShapeType="1"/>
              </p:cNvSpPr>
              <p:nvPr/>
            </p:nvSpPr>
            <p:spPr bwMode="auto">
              <a:xfrm>
                <a:off x="5088" y="2832"/>
                <a:ext cx="0"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5" name="Oval 9"/>
              <p:cNvSpPr>
                <a:spLocks noChangeArrowheads="1"/>
              </p:cNvSpPr>
              <p:nvPr/>
            </p:nvSpPr>
            <p:spPr bwMode="auto">
              <a:xfrm>
                <a:off x="4656" y="1680"/>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D</a:t>
                </a:r>
              </a:p>
            </p:txBody>
          </p:sp>
          <p:sp>
            <p:nvSpPr>
              <p:cNvPr id="36" name="Oval 10"/>
              <p:cNvSpPr>
                <a:spLocks noChangeArrowheads="1"/>
              </p:cNvSpPr>
              <p:nvPr/>
            </p:nvSpPr>
            <p:spPr bwMode="auto">
              <a:xfrm>
                <a:off x="4368" y="2496"/>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G</a:t>
                </a:r>
              </a:p>
            </p:txBody>
          </p:sp>
          <p:sp>
            <p:nvSpPr>
              <p:cNvPr id="37" name="Oval 11"/>
              <p:cNvSpPr>
                <a:spLocks noChangeArrowheads="1"/>
              </p:cNvSpPr>
              <p:nvPr/>
            </p:nvSpPr>
            <p:spPr bwMode="auto">
              <a:xfrm>
                <a:off x="4944" y="2496"/>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H</a:t>
                </a:r>
              </a:p>
            </p:txBody>
          </p:sp>
          <p:sp>
            <p:nvSpPr>
              <p:cNvPr id="38" name="Oval 12"/>
              <p:cNvSpPr>
                <a:spLocks noChangeArrowheads="1"/>
              </p:cNvSpPr>
              <p:nvPr/>
            </p:nvSpPr>
            <p:spPr bwMode="auto">
              <a:xfrm>
                <a:off x="4896" y="3168"/>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I</a:t>
                </a:r>
              </a:p>
            </p:txBody>
          </p:sp>
        </p:grpSp>
        <p:sp>
          <p:nvSpPr>
            <p:cNvPr id="26" name="Line 14"/>
            <p:cNvSpPr>
              <a:spLocks noChangeShapeType="1"/>
            </p:cNvSpPr>
            <p:nvPr/>
          </p:nvSpPr>
          <p:spPr bwMode="auto">
            <a:xfrm>
              <a:off x="3696" y="1968"/>
              <a:ext cx="192" cy="576"/>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27" name="Line 15"/>
            <p:cNvSpPr>
              <a:spLocks noChangeShapeType="1"/>
            </p:cNvSpPr>
            <p:nvPr/>
          </p:nvSpPr>
          <p:spPr bwMode="auto">
            <a:xfrm flipH="1">
              <a:off x="3264" y="1968"/>
              <a:ext cx="288" cy="576"/>
            </a:xfrm>
            <a:prstGeom prst="line">
              <a:avLst/>
            </a:prstGeom>
            <a:noFill/>
            <a:ln w="28575" cap="sq">
              <a:solidFill>
                <a:schemeClr val="tx1"/>
              </a:solidFill>
              <a:round/>
              <a:headEnd/>
              <a:tailEnd/>
            </a:ln>
            <a:effectLst/>
          </p:spPr>
          <p:txBody>
            <a:bodyPr wrap="none">
              <a:spAutoFit/>
            </a:bodyPr>
            <a:lstStyle/>
            <a:p>
              <a:endParaRPr lang="zh-CN" altLang="en-US"/>
            </a:p>
          </p:txBody>
        </p:sp>
        <p:sp>
          <p:nvSpPr>
            <p:cNvPr id="28" name="Oval 16"/>
            <p:cNvSpPr>
              <a:spLocks noChangeArrowheads="1"/>
            </p:cNvSpPr>
            <p:nvPr/>
          </p:nvSpPr>
          <p:spPr bwMode="auto">
            <a:xfrm>
              <a:off x="3408" y="1680"/>
              <a:ext cx="384" cy="384"/>
            </a:xfrm>
            <a:prstGeom prst="ellipse">
              <a:avLst/>
            </a:prstGeom>
            <a:solidFill>
              <a:schemeClr val="accent2">
                <a:lumMod val="40000"/>
                <a:lumOff val="60000"/>
              </a:schemeClr>
            </a:solidFill>
            <a:ln w="28575" cap="sq">
              <a:solidFill>
                <a:schemeClr val="tx1"/>
              </a:solidFill>
              <a:round/>
              <a:headEnd type="none" w="sm" len="sm"/>
              <a:tailEnd type="none" w="sm" len="sm"/>
            </a:ln>
            <a:effectLst/>
          </p:spPr>
          <p:txBody>
            <a:bodyPr wrap="none" anchor="ctr"/>
            <a:lstStyle/>
            <a:p>
              <a:pPr>
                <a:spcBef>
                  <a:spcPct val="0"/>
                </a:spcBef>
              </a:pPr>
              <a:r>
                <a:rPr lang="en-US" altLang="zh-CN" dirty="0">
                  <a:solidFill>
                    <a:srgbClr val="FF0000"/>
                  </a:solidFill>
                  <a:ea typeface="楷体_GB2312" pitchFamily="49" charset="-122"/>
                </a:rPr>
                <a:t>B</a:t>
              </a:r>
            </a:p>
          </p:txBody>
        </p:sp>
        <p:sp>
          <p:nvSpPr>
            <p:cNvPr id="29" name="Oval 17"/>
            <p:cNvSpPr>
              <a:spLocks noChangeArrowheads="1"/>
            </p:cNvSpPr>
            <p:nvPr/>
          </p:nvSpPr>
          <p:spPr bwMode="auto">
            <a:xfrm>
              <a:off x="3024" y="2448"/>
              <a:ext cx="384" cy="384"/>
            </a:xfrm>
            <a:prstGeom prst="ellipse">
              <a:avLst/>
            </a:prstGeom>
            <a:solidFill>
              <a:schemeClr val="accent2">
                <a:lumMod val="40000"/>
                <a:lumOff val="60000"/>
              </a:schemeClr>
            </a:solid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E</a:t>
              </a:r>
            </a:p>
          </p:txBody>
        </p:sp>
        <p:sp>
          <p:nvSpPr>
            <p:cNvPr id="30" name="Oval 18"/>
            <p:cNvSpPr>
              <a:spLocks noChangeArrowheads="1"/>
            </p:cNvSpPr>
            <p:nvPr/>
          </p:nvSpPr>
          <p:spPr bwMode="auto">
            <a:xfrm>
              <a:off x="3648" y="2448"/>
              <a:ext cx="384" cy="384"/>
            </a:xfrm>
            <a:prstGeom prst="ellipse">
              <a:avLst/>
            </a:prstGeom>
            <a:solidFill>
              <a:schemeClr val="accent2">
                <a:lumMod val="40000"/>
                <a:lumOff val="60000"/>
              </a:schemeClr>
            </a:solid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F</a:t>
              </a:r>
            </a:p>
          </p:txBody>
        </p:sp>
        <p:sp>
          <p:nvSpPr>
            <p:cNvPr id="31" name="Oval 22"/>
            <p:cNvSpPr>
              <a:spLocks noChangeArrowheads="1"/>
            </p:cNvSpPr>
            <p:nvPr/>
          </p:nvSpPr>
          <p:spPr bwMode="auto">
            <a:xfrm>
              <a:off x="4464" y="1680"/>
              <a:ext cx="384" cy="384"/>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chemeClr val="tx1"/>
                  </a:solidFill>
                  <a:ea typeface="楷体_GB2312" pitchFamily="49" charset="-122"/>
                </a:rPr>
                <a:t>K</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5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5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5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5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6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1"/>
          </p:nvPr>
        </p:nvSpPr>
        <p:spPr/>
        <p:txBody>
          <a:bodyPr/>
          <a:lstStyle/>
          <a:p>
            <a:r>
              <a:rPr lang="zh-CN" altLang="en-US"/>
              <a:t>第 </a:t>
            </a:r>
            <a:fld id="{72D66B24-4FE9-4A3E-8218-1B4AB21B5C17}" type="slidenum">
              <a:rPr lang="zh-CN" altLang="en-US" b="1">
                <a:solidFill>
                  <a:srgbClr val="66CCFF"/>
                </a:solidFill>
              </a:rPr>
              <a:pPr/>
              <a:t>135</a:t>
            </a:fld>
            <a:r>
              <a:rPr lang="en-US" altLang="zh-CN" b="1"/>
              <a:t> </a:t>
            </a:r>
            <a:r>
              <a:rPr lang="zh-CN" altLang="en-US"/>
              <a:t>页</a:t>
            </a:r>
            <a:endParaRPr lang="zh-CN" altLang="en-US" sz="1800">
              <a:latin typeface="Arial" charset="0"/>
            </a:endParaRPr>
          </a:p>
        </p:txBody>
      </p:sp>
      <p:sp>
        <p:nvSpPr>
          <p:cNvPr id="1120258"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120259" name="Rectangle 3"/>
          <p:cNvSpPr>
            <a:spLocks noGrp="1" noChangeArrowheads="1"/>
          </p:cNvSpPr>
          <p:nvPr>
            <p:ph type="body" idx="1"/>
          </p:nvPr>
        </p:nvSpPr>
        <p:spPr>
          <a:xfrm>
            <a:off x="206375" y="863600"/>
            <a:ext cx="8731250" cy="720725"/>
          </a:xfrm>
        </p:spPr>
        <p:txBody>
          <a:bodyPr/>
          <a:lstStyle/>
          <a:p>
            <a:r>
              <a:rPr lang="zh-CN" altLang="en-US"/>
              <a:t>树的遍历与二叉树遍历的关系</a:t>
            </a:r>
          </a:p>
        </p:txBody>
      </p:sp>
      <p:sp>
        <p:nvSpPr>
          <p:cNvPr id="1120260" name="Text Box 4"/>
          <p:cNvSpPr txBox="1">
            <a:spLocks noChangeArrowheads="1"/>
          </p:cNvSpPr>
          <p:nvPr/>
        </p:nvSpPr>
        <p:spPr bwMode="auto">
          <a:xfrm>
            <a:off x="3486097" y="3446463"/>
            <a:ext cx="2532063" cy="701675"/>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4000">
                <a:solidFill>
                  <a:srgbClr val="66FF33"/>
                </a:solidFill>
                <a:ea typeface="楷体_GB2312" pitchFamily="49" charset="-122"/>
              </a:rPr>
              <a:t>先序遍历</a:t>
            </a:r>
            <a:endParaRPr lang="zh-CN" altLang="en-US">
              <a:solidFill>
                <a:srgbClr val="66FF33"/>
              </a:solidFill>
              <a:ea typeface="楷体_GB2312" pitchFamily="49" charset="-122"/>
            </a:endParaRPr>
          </a:p>
        </p:txBody>
      </p:sp>
      <p:sp>
        <p:nvSpPr>
          <p:cNvPr id="1120261" name="Text Box 5"/>
          <p:cNvSpPr txBox="1">
            <a:spLocks noChangeArrowheads="1"/>
          </p:cNvSpPr>
          <p:nvPr/>
        </p:nvSpPr>
        <p:spPr bwMode="auto">
          <a:xfrm>
            <a:off x="3486097" y="4605338"/>
            <a:ext cx="2532063" cy="701675"/>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4000" dirty="0">
                <a:solidFill>
                  <a:srgbClr val="66FF33"/>
                </a:solidFill>
                <a:ea typeface="楷体_GB2312" pitchFamily="49" charset="-122"/>
              </a:rPr>
              <a:t>后序遍历</a:t>
            </a:r>
          </a:p>
        </p:txBody>
      </p:sp>
      <p:sp>
        <p:nvSpPr>
          <p:cNvPr id="1120262" name="Rectangle 6"/>
          <p:cNvSpPr>
            <a:spLocks noChangeArrowheads="1"/>
          </p:cNvSpPr>
          <p:nvPr/>
        </p:nvSpPr>
        <p:spPr bwMode="auto">
          <a:xfrm>
            <a:off x="4262385" y="2303463"/>
            <a:ext cx="790575" cy="701675"/>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4000" dirty="0">
                <a:solidFill>
                  <a:srgbClr val="66FF33"/>
                </a:solidFill>
                <a:ea typeface="楷体_GB2312" pitchFamily="49" charset="-122"/>
              </a:rPr>
              <a:t>树</a:t>
            </a:r>
          </a:p>
        </p:txBody>
      </p:sp>
      <p:sp>
        <p:nvSpPr>
          <p:cNvPr id="1120263" name="Rectangle 7"/>
          <p:cNvSpPr>
            <a:spLocks noChangeArrowheads="1"/>
          </p:cNvSpPr>
          <p:nvPr/>
        </p:nvSpPr>
        <p:spPr bwMode="auto">
          <a:xfrm>
            <a:off x="6529388" y="2303463"/>
            <a:ext cx="1951037" cy="701675"/>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4000" dirty="0">
                <a:solidFill>
                  <a:srgbClr val="00FFFF"/>
                </a:solidFill>
                <a:ea typeface="楷体_GB2312" pitchFamily="49" charset="-122"/>
              </a:rPr>
              <a:t>二叉树</a:t>
            </a:r>
          </a:p>
        </p:txBody>
      </p:sp>
      <p:sp>
        <p:nvSpPr>
          <p:cNvPr id="1120264" name="Rectangle 8"/>
          <p:cNvSpPr>
            <a:spLocks noChangeArrowheads="1"/>
          </p:cNvSpPr>
          <p:nvPr/>
        </p:nvSpPr>
        <p:spPr bwMode="auto">
          <a:xfrm>
            <a:off x="1244495" y="2303463"/>
            <a:ext cx="1371600" cy="701675"/>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4000" dirty="0">
                <a:ea typeface="楷体_GB2312" pitchFamily="49" charset="-122"/>
              </a:rPr>
              <a:t>森林</a:t>
            </a:r>
          </a:p>
        </p:txBody>
      </p:sp>
      <p:sp>
        <p:nvSpPr>
          <p:cNvPr id="1120265" name="Text Box 9"/>
          <p:cNvSpPr txBox="1">
            <a:spLocks noChangeArrowheads="1"/>
          </p:cNvSpPr>
          <p:nvPr/>
        </p:nvSpPr>
        <p:spPr bwMode="auto">
          <a:xfrm>
            <a:off x="701570" y="3446463"/>
            <a:ext cx="2532063" cy="701675"/>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4000">
                <a:ea typeface="楷体_GB2312" pitchFamily="49" charset="-122"/>
              </a:rPr>
              <a:t>先序遍历</a:t>
            </a:r>
            <a:endParaRPr lang="zh-CN" altLang="en-US">
              <a:ea typeface="楷体_GB2312" pitchFamily="49" charset="-122"/>
            </a:endParaRPr>
          </a:p>
        </p:txBody>
      </p:sp>
      <p:sp>
        <p:nvSpPr>
          <p:cNvPr id="1120266" name="Text Box 10"/>
          <p:cNvSpPr txBox="1">
            <a:spLocks noChangeArrowheads="1"/>
          </p:cNvSpPr>
          <p:nvPr/>
        </p:nvSpPr>
        <p:spPr bwMode="auto">
          <a:xfrm>
            <a:off x="6270625" y="3446463"/>
            <a:ext cx="2532063" cy="701675"/>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4000">
                <a:solidFill>
                  <a:srgbClr val="00FFFF"/>
                </a:solidFill>
                <a:ea typeface="楷体_GB2312" pitchFamily="49" charset="-122"/>
              </a:rPr>
              <a:t>先序遍历</a:t>
            </a:r>
            <a:endParaRPr lang="zh-CN" altLang="en-US">
              <a:solidFill>
                <a:srgbClr val="00FFFF"/>
              </a:solidFill>
              <a:ea typeface="楷体_GB2312" pitchFamily="49" charset="-122"/>
            </a:endParaRPr>
          </a:p>
        </p:txBody>
      </p:sp>
      <p:sp>
        <p:nvSpPr>
          <p:cNvPr id="1120267" name="Text Box 11"/>
          <p:cNvSpPr txBox="1">
            <a:spLocks noChangeArrowheads="1"/>
          </p:cNvSpPr>
          <p:nvPr/>
        </p:nvSpPr>
        <p:spPr bwMode="auto">
          <a:xfrm>
            <a:off x="701570" y="4589463"/>
            <a:ext cx="2532063" cy="701675"/>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4000">
                <a:ea typeface="楷体_GB2312" pitchFamily="49" charset="-122"/>
              </a:rPr>
              <a:t>中序遍历</a:t>
            </a:r>
            <a:endParaRPr lang="zh-CN" altLang="en-US">
              <a:ea typeface="楷体_GB2312" pitchFamily="49" charset="-122"/>
            </a:endParaRPr>
          </a:p>
        </p:txBody>
      </p:sp>
      <p:sp>
        <p:nvSpPr>
          <p:cNvPr id="1120268" name="Text Box 12"/>
          <p:cNvSpPr txBox="1">
            <a:spLocks noChangeArrowheads="1"/>
          </p:cNvSpPr>
          <p:nvPr/>
        </p:nvSpPr>
        <p:spPr bwMode="auto">
          <a:xfrm>
            <a:off x="6245225" y="4589463"/>
            <a:ext cx="2532063" cy="701675"/>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4000">
                <a:solidFill>
                  <a:srgbClr val="00FFFF"/>
                </a:solidFill>
                <a:ea typeface="楷体_GB2312" pitchFamily="49" charset="-122"/>
              </a:rPr>
              <a:t>中序遍历</a:t>
            </a:r>
            <a:endParaRPr lang="zh-CN" altLang="en-US">
              <a:solidFill>
                <a:srgbClr val="00FFFF"/>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20264"/>
                                        </p:tgtEl>
                                        <p:attrNameLst>
                                          <p:attrName>style.visibility</p:attrName>
                                        </p:attrNameLst>
                                      </p:cBhvr>
                                      <p:to>
                                        <p:strVal val="visible"/>
                                      </p:to>
                                    </p:set>
                                    <p:animEffect transition="in" filter="wipe(left)">
                                      <p:cBhvr>
                                        <p:cTn id="7" dur="300"/>
                                        <p:tgtEl>
                                          <p:spTgt spid="11202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20262"/>
                                        </p:tgtEl>
                                        <p:attrNameLst>
                                          <p:attrName>style.visibility</p:attrName>
                                        </p:attrNameLst>
                                      </p:cBhvr>
                                      <p:to>
                                        <p:strVal val="visible"/>
                                      </p:to>
                                    </p:set>
                                    <p:animEffect transition="in" filter="wipe(left)">
                                      <p:cBhvr>
                                        <p:cTn id="12" dur="300"/>
                                        <p:tgtEl>
                                          <p:spTgt spid="11202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20263"/>
                                        </p:tgtEl>
                                        <p:attrNameLst>
                                          <p:attrName>style.visibility</p:attrName>
                                        </p:attrNameLst>
                                      </p:cBhvr>
                                      <p:to>
                                        <p:strVal val="visible"/>
                                      </p:to>
                                    </p:set>
                                    <p:animEffect transition="in" filter="wipe(left)">
                                      <p:cBhvr>
                                        <p:cTn id="17" dur="300"/>
                                        <p:tgtEl>
                                          <p:spTgt spid="11202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120265"/>
                                        </p:tgtEl>
                                        <p:attrNameLst>
                                          <p:attrName>style.visibility</p:attrName>
                                        </p:attrNameLst>
                                      </p:cBhvr>
                                      <p:to>
                                        <p:strVal val="visible"/>
                                      </p:to>
                                    </p:set>
                                    <p:animEffect transition="in" filter="wipe(left)">
                                      <p:cBhvr>
                                        <p:cTn id="22" dur="300"/>
                                        <p:tgtEl>
                                          <p:spTgt spid="11202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20260"/>
                                        </p:tgtEl>
                                        <p:attrNameLst>
                                          <p:attrName>style.visibility</p:attrName>
                                        </p:attrNameLst>
                                      </p:cBhvr>
                                      <p:to>
                                        <p:strVal val="visible"/>
                                      </p:to>
                                    </p:set>
                                    <p:animEffect transition="in" filter="wipe(left)">
                                      <p:cBhvr>
                                        <p:cTn id="27" dur="300"/>
                                        <p:tgtEl>
                                          <p:spTgt spid="11202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120267"/>
                                        </p:tgtEl>
                                        <p:attrNameLst>
                                          <p:attrName>style.visibility</p:attrName>
                                        </p:attrNameLst>
                                      </p:cBhvr>
                                      <p:to>
                                        <p:strVal val="visible"/>
                                      </p:to>
                                    </p:set>
                                    <p:animEffect transition="in" filter="wipe(left)">
                                      <p:cBhvr>
                                        <p:cTn id="32" dur="300"/>
                                        <p:tgtEl>
                                          <p:spTgt spid="11202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120261"/>
                                        </p:tgtEl>
                                        <p:attrNameLst>
                                          <p:attrName>style.visibility</p:attrName>
                                        </p:attrNameLst>
                                      </p:cBhvr>
                                      <p:to>
                                        <p:strVal val="visible"/>
                                      </p:to>
                                    </p:set>
                                    <p:animEffect transition="in" filter="wipe(left)">
                                      <p:cBhvr>
                                        <p:cTn id="37" dur="300"/>
                                        <p:tgtEl>
                                          <p:spTgt spid="11202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1120266"/>
                                        </p:tgtEl>
                                        <p:attrNameLst>
                                          <p:attrName>style.visibility</p:attrName>
                                        </p:attrNameLst>
                                      </p:cBhvr>
                                      <p:to>
                                        <p:strVal val="visible"/>
                                      </p:to>
                                    </p:set>
                                    <p:animEffect transition="in" filter="wipe(left)">
                                      <p:cBhvr>
                                        <p:cTn id="42" dur="300"/>
                                        <p:tgtEl>
                                          <p:spTgt spid="11202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1120268"/>
                                        </p:tgtEl>
                                        <p:attrNameLst>
                                          <p:attrName>style.visibility</p:attrName>
                                        </p:attrNameLst>
                                      </p:cBhvr>
                                      <p:to>
                                        <p:strVal val="visible"/>
                                      </p:to>
                                    </p:set>
                                    <p:animEffect transition="in" filter="wipe(left)">
                                      <p:cBhvr>
                                        <p:cTn id="47" dur="300"/>
                                        <p:tgtEl>
                                          <p:spTgt spid="1120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60" grpId="0" autoUpdateAnimBg="0"/>
      <p:bldP spid="1120261" grpId="0" autoUpdateAnimBg="0"/>
      <p:bldP spid="1120262" grpId="0" autoUpdateAnimBg="0"/>
      <p:bldP spid="1120263" grpId="0" autoUpdateAnimBg="0"/>
      <p:bldP spid="1120264" grpId="0" autoUpdateAnimBg="0"/>
      <p:bldP spid="1120265" grpId="0" autoUpdateAnimBg="0"/>
      <p:bldP spid="1120266" grpId="0" autoUpdateAnimBg="0"/>
      <p:bldP spid="1120267" grpId="0" autoUpdateAnimBg="0"/>
      <p:bldP spid="1120268"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p:cNvSpPr>
            <a:spLocks noGrp="1"/>
          </p:cNvSpPr>
          <p:nvPr>
            <p:ph type="sldNum" sz="quarter" idx="11"/>
          </p:nvPr>
        </p:nvSpPr>
        <p:spPr/>
        <p:txBody>
          <a:bodyPr/>
          <a:lstStyle/>
          <a:p>
            <a:r>
              <a:rPr lang="zh-CN" altLang="en-US"/>
              <a:t>第 </a:t>
            </a:r>
            <a:fld id="{F1F1EEA5-1536-494E-A3D0-7126154BB2BE}" type="slidenum">
              <a:rPr lang="zh-CN" altLang="en-US" b="1">
                <a:solidFill>
                  <a:srgbClr val="66CCFF"/>
                </a:solidFill>
              </a:rPr>
              <a:pPr/>
              <a:t>136</a:t>
            </a:fld>
            <a:r>
              <a:rPr lang="en-US" altLang="zh-CN" b="1"/>
              <a:t> </a:t>
            </a:r>
            <a:r>
              <a:rPr lang="zh-CN" altLang="en-US"/>
              <a:t>页</a:t>
            </a:r>
            <a:endParaRPr lang="zh-CN" altLang="en-US" sz="1800">
              <a:latin typeface="Arial" charset="0"/>
            </a:endParaRPr>
          </a:p>
        </p:txBody>
      </p:sp>
      <p:sp>
        <p:nvSpPr>
          <p:cNvPr id="1329154"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329155" name="Rectangle 3"/>
          <p:cNvSpPr>
            <a:spLocks noGrp="1" noChangeArrowheads="1"/>
          </p:cNvSpPr>
          <p:nvPr>
            <p:ph type="body" idx="1"/>
          </p:nvPr>
        </p:nvSpPr>
        <p:spPr>
          <a:xfrm>
            <a:off x="206375" y="773113"/>
            <a:ext cx="8731250" cy="585787"/>
          </a:xfrm>
        </p:spPr>
        <p:txBody>
          <a:bodyPr/>
          <a:lstStyle/>
          <a:p>
            <a:r>
              <a:rPr lang="zh-CN" altLang="en-US" sz="3200"/>
              <a:t>例：由广义表建树</a:t>
            </a:r>
          </a:p>
        </p:txBody>
      </p:sp>
      <p:grpSp>
        <p:nvGrpSpPr>
          <p:cNvPr id="1329165" name="Group 13"/>
          <p:cNvGrpSpPr>
            <a:grpSpLocks/>
          </p:cNvGrpSpPr>
          <p:nvPr/>
        </p:nvGrpSpPr>
        <p:grpSpPr bwMode="auto">
          <a:xfrm>
            <a:off x="566738" y="1449388"/>
            <a:ext cx="4140200" cy="3059112"/>
            <a:chOff x="384" y="1104"/>
            <a:chExt cx="1729" cy="1249"/>
          </a:xfrm>
        </p:grpSpPr>
        <p:sp>
          <p:nvSpPr>
            <p:cNvPr id="1329166" name="Oval 14"/>
            <p:cNvSpPr>
              <a:spLocks noChangeArrowheads="1"/>
            </p:cNvSpPr>
            <p:nvPr/>
          </p:nvSpPr>
          <p:spPr bwMode="auto">
            <a:xfrm>
              <a:off x="1150" y="1104"/>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A</a:t>
              </a:r>
            </a:p>
          </p:txBody>
        </p:sp>
        <p:sp>
          <p:nvSpPr>
            <p:cNvPr id="1329167" name="Oval 15"/>
            <p:cNvSpPr>
              <a:spLocks noChangeArrowheads="1"/>
            </p:cNvSpPr>
            <p:nvPr/>
          </p:nvSpPr>
          <p:spPr bwMode="auto">
            <a:xfrm>
              <a:off x="1152" y="144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00FFFF"/>
                  </a:solidFill>
                </a:rPr>
                <a:t>C</a:t>
              </a:r>
            </a:p>
          </p:txBody>
        </p:sp>
        <p:sp>
          <p:nvSpPr>
            <p:cNvPr id="1329168" name="Oval 16"/>
            <p:cNvSpPr>
              <a:spLocks noChangeArrowheads="1"/>
            </p:cNvSpPr>
            <p:nvPr/>
          </p:nvSpPr>
          <p:spPr bwMode="auto">
            <a:xfrm>
              <a:off x="768" y="144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FFFF00"/>
                  </a:solidFill>
                </a:rPr>
                <a:t>B</a:t>
              </a:r>
            </a:p>
          </p:txBody>
        </p:sp>
        <p:sp>
          <p:nvSpPr>
            <p:cNvPr id="1329169" name="Oval 17"/>
            <p:cNvSpPr>
              <a:spLocks noChangeArrowheads="1"/>
            </p:cNvSpPr>
            <p:nvPr/>
          </p:nvSpPr>
          <p:spPr bwMode="auto">
            <a:xfrm>
              <a:off x="1584" y="144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99FF33"/>
                  </a:solidFill>
                </a:rPr>
                <a:t>D</a:t>
              </a:r>
            </a:p>
          </p:txBody>
        </p:sp>
        <p:sp>
          <p:nvSpPr>
            <p:cNvPr id="1329170" name="Oval 18"/>
            <p:cNvSpPr>
              <a:spLocks noChangeArrowheads="1"/>
            </p:cNvSpPr>
            <p:nvPr/>
          </p:nvSpPr>
          <p:spPr bwMode="auto">
            <a:xfrm>
              <a:off x="1152"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G</a:t>
              </a:r>
            </a:p>
          </p:txBody>
        </p:sp>
        <p:sp>
          <p:nvSpPr>
            <p:cNvPr id="1329171" name="Oval 19"/>
            <p:cNvSpPr>
              <a:spLocks noChangeArrowheads="1"/>
            </p:cNvSpPr>
            <p:nvPr/>
          </p:nvSpPr>
          <p:spPr bwMode="auto">
            <a:xfrm>
              <a:off x="864"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F</a:t>
              </a:r>
            </a:p>
          </p:txBody>
        </p:sp>
        <p:sp>
          <p:nvSpPr>
            <p:cNvPr id="1329172" name="Oval 20"/>
            <p:cNvSpPr>
              <a:spLocks noChangeArrowheads="1"/>
            </p:cNvSpPr>
            <p:nvPr/>
          </p:nvSpPr>
          <p:spPr bwMode="auto">
            <a:xfrm>
              <a:off x="576"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E</a:t>
              </a:r>
            </a:p>
          </p:txBody>
        </p:sp>
        <p:sp>
          <p:nvSpPr>
            <p:cNvPr id="1329173" name="Oval 21"/>
            <p:cNvSpPr>
              <a:spLocks noChangeArrowheads="1"/>
            </p:cNvSpPr>
            <p:nvPr/>
          </p:nvSpPr>
          <p:spPr bwMode="auto">
            <a:xfrm>
              <a:off x="1440"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H</a:t>
              </a:r>
            </a:p>
          </p:txBody>
        </p:sp>
        <p:sp>
          <p:nvSpPr>
            <p:cNvPr id="1329174" name="Oval 22"/>
            <p:cNvSpPr>
              <a:spLocks noChangeArrowheads="1"/>
            </p:cNvSpPr>
            <p:nvPr/>
          </p:nvSpPr>
          <p:spPr bwMode="auto">
            <a:xfrm>
              <a:off x="1680"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I</a:t>
              </a:r>
            </a:p>
          </p:txBody>
        </p:sp>
        <p:sp>
          <p:nvSpPr>
            <p:cNvPr id="1329175" name="Oval 23"/>
            <p:cNvSpPr>
              <a:spLocks noChangeArrowheads="1"/>
            </p:cNvSpPr>
            <p:nvPr/>
          </p:nvSpPr>
          <p:spPr bwMode="auto">
            <a:xfrm>
              <a:off x="1920"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J</a:t>
              </a:r>
            </a:p>
          </p:txBody>
        </p:sp>
        <p:sp>
          <p:nvSpPr>
            <p:cNvPr id="1329176" name="Oval 24"/>
            <p:cNvSpPr>
              <a:spLocks noChangeArrowheads="1"/>
            </p:cNvSpPr>
            <p:nvPr/>
          </p:nvSpPr>
          <p:spPr bwMode="auto">
            <a:xfrm>
              <a:off x="1440" y="216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M</a:t>
              </a:r>
            </a:p>
          </p:txBody>
        </p:sp>
        <p:sp>
          <p:nvSpPr>
            <p:cNvPr id="1329177" name="Oval 25"/>
            <p:cNvSpPr>
              <a:spLocks noChangeArrowheads="1"/>
            </p:cNvSpPr>
            <p:nvPr/>
          </p:nvSpPr>
          <p:spPr bwMode="auto">
            <a:xfrm>
              <a:off x="672" y="216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00FFFF"/>
                  </a:solidFill>
                </a:rPr>
                <a:t>L</a:t>
              </a:r>
            </a:p>
          </p:txBody>
        </p:sp>
        <p:sp>
          <p:nvSpPr>
            <p:cNvPr id="1329178" name="Oval 26"/>
            <p:cNvSpPr>
              <a:spLocks noChangeArrowheads="1"/>
            </p:cNvSpPr>
            <p:nvPr/>
          </p:nvSpPr>
          <p:spPr bwMode="auto">
            <a:xfrm>
              <a:off x="384" y="216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00FFFF"/>
                  </a:solidFill>
                </a:rPr>
                <a:t>K</a:t>
              </a:r>
            </a:p>
          </p:txBody>
        </p:sp>
        <p:sp>
          <p:nvSpPr>
            <p:cNvPr id="1329179" name="Line 27"/>
            <p:cNvSpPr>
              <a:spLocks noChangeShapeType="1"/>
            </p:cNvSpPr>
            <p:nvPr/>
          </p:nvSpPr>
          <p:spPr bwMode="auto">
            <a:xfrm>
              <a:off x="1248" y="1296"/>
              <a:ext cx="0" cy="144"/>
            </a:xfrm>
            <a:prstGeom prst="line">
              <a:avLst/>
            </a:prstGeom>
            <a:noFill/>
            <a:ln w="25400">
              <a:solidFill>
                <a:schemeClr val="tx1"/>
              </a:solidFill>
              <a:round/>
              <a:headEnd/>
              <a:tailEnd/>
            </a:ln>
            <a:effectLst/>
          </p:spPr>
          <p:txBody>
            <a:bodyPr wrap="none" anchor="ctr"/>
            <a:lstStyle/>
            <a:p>
              <a:endParaRPr lang="zh-CN" altLang="en-US"/>
            </a:p>
          </p:txBody>
        </p:sp>
        <p:sp>
          <p:nvSpPr>
            <p:cNvPr id="1329180" name="Line 28"/>
            <p:cNvSpPr>
              <a:spLocks noChangeShapeType="1"/>
            </p:cNvSpPr>
            <p:nvPr/>
          </p:nvSpPr>
          <p:spPr bwMode="auto">
            <a:xfrm>
              <a:off x="1248" y="1632"/>
              <a:ext cx="0" cy="144"/>
            </a:xfrm>
            <a:prstGeom prst="line">
              <a:avLst/>
            </a:prstGeom>
            <a:noFill/>
            <a:ln w="25400">
              <a:solidFill>
                <a:schemeClr val="tx1"/>
              </a:solidFill>
              <a:round/>
              <a:headEnd/>
              <a:tailEnd/>
            </a:ln>
            <a:effectLst/>
          </p:spPr>
          <p:txBody>
            <a:bodyPr wrap="none" anchor="ctr"/>
            <a:lstStyle/>
            <a:p>
              <a:endParaRPr lang="zh-CN" altLang="en-US"/>
            </a:p>
          </p:txBody>
        </p:sp>
        <p:sp>
          <p:nvSpPr>
            <p:cNvPr id="1329181" name="Line 29"/>
            <p:cNvSpPr>
              <a:spLocks noChangeShapeType="1"/>
            </p:cNvSpPr>
            <p:nvPr/>
          </p:nvSpPr>
          <p:spPr bwMode="auto">
            <a:xfrm>
              <a:off x="1536" y="1968"/>
              <a:ext cx="0" cy="192"/>
            </a:xfrm>
            <a:prstGeom prst="line">
              <a:avLst/>
            </a:prstGeom>
            <a:noFill/>
            <a:ln w="25400">
              <a:solidFill>
                <a:schemeClr val="tx1"/>
              </a:solidFill>
              <a:round/>
              <a:headEnd/>
              <a:tailEnd/>
            </a:ln>
            <a:effectLst/>
          </p:spPr>
          <p:txBody>
            <a:bodyPr wrap="none" anchor="ctr"/>
            <a:lstStyle/>
            <a:p>
              <a:endParaRPr lang="zh-CN" altLang="en-US"/>
            </a:p>
          </p:txBody>
        </p:sp>
        <p:sp>
          <p:nvSpPr>
            <p:cNvPr id="1329182" name="Line 30"/>
            <p:cNvSpPr>
              <a:spLocks noChangeShapeType="1"/>
            </p:cNvSpPr>
            <p:nvPr/>
          </p:nvSpPr>
          <p:spPr bwMode="auto">
            <a:xfrm flipH="1">
              <a:off x="912" y="1281"/>
              <a:ext cx="288" cy="168"/>
            </a:xfrm>
            <a:prstGeom prst="line">
              <a:avLst/>
            </a:prstGeom>
            <a:noFill/>
            <a:ln w="25400">
              <a:solidFill>
                <a:schemeClr val="tx1"/>
              </a:solidFill>
              <a:round/>
              <a:headEnd/>
              <a:tailEnd/>
            </a:ln>
            <a:effectLst/>
          </p:spPr>
          <p:txBody>
            <a:bodyPr wrap="none" anchor="ctr"/>
            <a:lstStyle/>
            <a:p>
              <a:endParaRPr lang="zh-CN" altLang="en-US"/>
            </a:p>
          </p:txBody>
        </p:sp>
        <p:sp>
          <p:nvSpPr>
            <p:cNvPr id="1329183" name="Line 31"/>
            <p:cNvSpPr>
              <a:spLocks noChangeShapeType="1"/>
            </p:cNvSpPr>
            <p:nvPr/>
          </p:nvSpPr>
          <p:spPr bwMode="auto">
            <a:xfrm>
              <a:off x="1296" y="1281"/>
              <a:ext cx="311" cy="190"/>
            </a:xfrm>
            <a:prstGeom prst="line">
              <a:avLst/>
            </a:prstGeom>
            <a:noFill/>
            <a:ln w="25400">
              <a:solidFill>
                <a:schemeClr val="tx1"/>
              </a:solidFill>
              <a:round/>
              <a:headEnd/>
              <a:tailEnd/>
            </a:ln>
            <a:effectLst/>
          </p:spPr>
          <p:txBody>
            <a:bodyPr wrap="none" anchor="ctr"/>
            <a:lstStyle/>
            <a:p>
              <a:endParaRPr lang="zh-CN" altLang="en-US"/>
            </a:p>
          </p:txBody>
        </p:sp>
        <p:sp>
          <p:nvSpPr>
            <p:cNvPr id="1329184" name="Line 32"/>
            <p:cNvSpPr>
              <a:spLocks noChangeShapeType="1"/>
            </p:cNvSpPr>
            <p:nvPr/>
          </p:nvSpPr>
          <p:spPr bwMode="auto">
            <a:xfrm flipH="1">
              <a:off x="720" y="1605"/>
              <a:ext cx="96" cy="192"/>
            </a:xfrm>
            <a:prstGeom prst="line">
              <a:avLst/>
            </a:prstGeom>
            <a:noFill/>
            <a:ln w="25400">
              <a:solidFill>
                <a:srgbClr val="00FFFF"/>
              </a:solidFill>
              <a:round/>
              <a:headEnd/>
              <a:tailEnd/>
            </a:ln>
            <a:effectLst/>
          </p:spPr>
          <p:txBody>
            <a:bodyPr wrap="none" anchor="ctr"/>
            <a:lstStyle/>
            <a:p>
              <a:endParaRPr lang="zh-CN" altLang="en-US"/>
            </a:p>
          </p:txBody>
        </p:sp>
        <p:sp>
          <p:nvSpPr>
            <p:cNvPr id="1329185" name="Line 33"/>
            <p:cNvSpPr>
              <a:spLocks noChangeShapeType="1"/>
            </p:cNvSpPr>
            <p:nvPr/>
          </p:nvSpPr>
          <p:spPr bwMode="auto">
            <a:xfrm>
              <a:off x="912" y="1621"/>
              <a:ext cx="48" cy="156"/>
            </a:xfrm>
            <a:prstGeom prst="line">
              <a:avLst/>
            </a:prstGeom>
            <a:noFill/>
            <a:ln w="25400">
              <a:solidFill>
                <a:srgbClr val="00FFFF"/>
              </a:solidFill>
              <a:round/>
              <a:headEnd/>
              <a:tailEnd/>
            </a:ln>
            <a:effectLst/>
          </p:spPr>
          <p:txBody>
            <a:bodyPr wrap="none" anchor="ctr"/>
            <a:lstStyle/>
            <a:p>
              <a:endParaRPr lang="zh-CN" altLang="en-US"/>
            </a:p>
          </p:txBody>
        </p:sp>
        <p:sp>
          <p:nvSpPr>
            <p:cNvPr id="1329186" name="Line 34"/>
            <p:cNvSpPr>
              <a:spLocks noChangeShapeType="1"/>
            </p:cNvSpPr>
            <p:nvPr/>
          </p:nvSpPr>
          <p:spPr bwMode="auto">
            <a:xfrm flipH="1">
              <a:off x="528" y="1961"/>
              <a:ext cx="96" cy="204"/>
            </a:xfrm>
            <a:prstGeom prst="line">
              <a:avLst/>
            </a:prstGeom>
            <a:noFill/>
            <a:ln w="25400">
              <a:solidFill>
                <a:schemeClr val="tx1"/>
              </a:solidFill>
              <a:round/>
              <a:headEnd/>
              <a:tailEnd/>
            </a:ln>
            <a:effectLst/>
          </p:spPr>
          <p:txBody>
            <a:bodyPr wrap="none" anchor="ctr"/>
            <a:lstStyle/>
            <a:p>
              <a:endParaRPr lang="zh-CN" altLang="en-US"/>
            </a:p>
          </p:txBody>
        </p:sp>
        <p:sp>
          <p:nvSpPr>
            <p:cNvPr id="1329187" name="Line 35"/>
            <p:cNvSpPr>
              <a:spLocks noChangeShapeType="1"/>
            </p:cNvSpPr>
            <p:nvPr/>
          </p:nvSpPr>
          <p:spPr bwMode="auto">
            <a:xfrm>
              <a:off x="720" y="1961"/>
              <a:ext cx="48" cy="204"/>
            </a:xfrm>
            <a:prstGeom prst="line">
              <a:avLst/>
            </a:prstGeom>
            <a:noFill/>
            <a:ln w="25400">
              <a:solidFill>
                <a:schemeClr val="tx1"/>
              </a:solidFill>
              <a:round/>
              <a:headEnd/>
              <a:tailEnd/>
            </a:ln>
            <a:effectLst/>
          </p:spPr>
          <p:txBody>
            <a:bodyPr wrap="none" anchor="ctr"/>
            <a:lstStyle/>
            <a:p>
              <a:endParaRPr lang="zh-CN" altLang="en-US"/>
            </a:p>
          </p:txBody>
        </p:sp>
        <p:sp>
          <p:nvSpPr>
            <p:cNvPr id="1329188" name="Line 36"/>
            <p:cNvSpPr>
              <a:spLocks noChangeShapeType="1"/>
            </p:cNvSpPr>
            <p:nvPr/>
          </p:nvSpPr>
          <p:spPr bwMode="auto">
            <a:xfrm flipH="1">
              <a:off x="1536" y="1632"/>
              <a:ext cx="96" cy="144"/>
            </a:xfrm>
            <a:prstGeom prst="line">
              <a:avLst/>
            </a:prstGeom>
            <a:noFill/>
            <a:ln w="25400">
              <a:solidFill>
                <a:schemeClr val="tx1"/>
              </a:solidFill>
              <a:round/>
              <a:headEnd/>
              <a:tailEnd/>
            </a:ln>
            <a:effectLst/>
          </p:spPr>
          <p:txBody>
            <a:bodyPr wrap="none" anchor="ctr"/>
            <a:lstStyle/>
            <a:p>
              <a:endParaRPr lang="zh-CN" altLang="en-US"/>
            </a:p>
          </p:txBody>
        </p:sp>
        <p:sp>
          <p:nvSpPr>
            <p:cNvPr id="1329189" name="Line 37"/>
            <p:cNvSpPr>
              <a:spLocks noChangeShapeType="1"/>
            </p:cNvSpPr>
            <p:nvPr/>
          </p:nvSpPr>
          <p:spPr bwMode="auto">
            <a:xfrm>
              <a:off x="1701" y="1632"/>
              <a:ext cx="25" cy="144"/>
            </a:xfrm>
            <a:prstGeom prst="line">
              <a:avLst/>
            </a:prstGeom>
            <a:noFill/>
            <a:ln w="25400">
              <a:solidFill>
                <a:schemeClr val="tx1"/>
              </a:solidFill>
              <a:round/>
              <a:headEnd/>
              <a:tailEnd/>
            </a:ln>
            <a:effectLst/>
          </p:spPr>
          <p:txBody>
            <a:bodyPr wrap="none" anchor="ctr"/>
            <a:lstStyle/>
            <a:p>
              <a:endParaRPr lang="zh-CN" altLang="en-US"/>
            </a:p>
          </p:txBody>
        </p:sp>
        <p:sp>
          <p:nvSpPr>
            <p:cNvPr id="1329190" name="Line 38"/>
            <p:cNvSpPr>
              <a:spLocks noChangeShapeType="1"/>
            </p:cNvSpPr>
            <p:nvPr/>
          </p:nvSpPr>
          <p:spPr bwMode="auto">
            <a:xfrm>
              <a:off x="1747" y="1584"/>
              <a:ext cx="227" cy="192"/>
            </a:xfrm>
            <a:prstGeom prst="line">
              <a:avLst/>
            </a:prstGeom>
            <a:noFill/>
            <a:ln w="25400">
              <a:solidFill>
                <a:schemeClr val="tx1"/>
              </a:solidFill>
              <a:round/>
              <a:headEnd/>
              <a:tailEnd/>
            </a:ln>
            <a:effectLst/>
          </p:spPr>
          <p:txBody>
            <a:bodyPr wrap="none" anchor="ctr"/>
            <a:lstStyle/>
            <a:p>
              <a:endParaRPr lang="zh-CN" altLang="en-US"/>
            </a:p>
          </p:txBody>
        </p:sp>
      </p:grpSp>
      <p:sp>
        <p:nvSpPr>
          <p:cNvPr id="1329191" name="Text Box 39"/>
          <p:cNvSpPr txBox="1">
            <a:spLocks noChangeArrowheads="1"/>
          </p:cNvSpPr>
          <p:nvPr/>
        </p:nvSpPr>
        <p:spPr bwMode="auto">
          <a:xfrm>
            <a:off x="115888" y="4689475"/>
            <a:ext cx="8937625" cy="519113"/>
          </a:xfrm>
          <a:prstGeom prst="rect">
            <a:avLst/>
          </a:prstGeom>
          <a:noFill/>
          <a:ln w="25400">
            <a:noFill/>
            <a:miter lim="800000"/>
            <a:headEnd/>
            <a:tailEnd/>
          </a:ln>
          <a:effectLst/>
        </p:spPr>
        <p:txBody>
          <a:bodyPr rIns="0">
            <a:spAutoFit/>
          </a:bodyPr>
          <a:lstStyle/>
          <a:p>
            <a:pPr algn="l" eaLnBrk="1" hangingPunct="1">
              <a:spcBef>
                <a:spcPct val="50000"/>
              </a:spcBef>
              <a:buClrTx/>
              <a:buFontTx/>
              <a:buNone/>
            </a:pPr>
            <a:r>
              <a:rPr lang="en-US" altLang="zh-CN" sz="2800"/>
              <a:t>( A, </a:t>
            </a:r>
            <a:r>
              <a:rPr lang="en-US" altLang="zh-CN" sz="2800">
                <a:solidFill>
                  <a:srgbClr val="FFFF00"/>
                </a:solidFill>
              </a:rPr>
              <a:t>( B</a:t>
            </a:r>
            <a:r>
              <a:rPr lang="en-US" altLang="zh-CN" sz="2800"/>
              <a:t>, </a:t>
            </a:r>
            <a:r>
              <a:rPr lang="en-US" altLang="zh-CN" sz="2800">
                <a:solidFill>
                  <a:srgbClr val="00FFFF"/>
                </a:solidFill>
              </a:rPr>
              <a:t>(</a:t>
            </a:r>
            <a:r>
              <a:rPr lang="en-US" altLang="zh-CN" sz="2800"/>
              <a:t>E</a:t>
            </a:r>
            <a:r>
              <a:rPr lang="en-US" altLang="zh-CN" sz="2800">
                <a:solidFill>
                  <a:srgbClr val="00FFFF"/>
                </a:solidFill>
              </a:rPr>
              <a:t>, (K), (L))</a:t>
            </a:r>
            <a:r>
              <a:rPr lang="en-US" altLang="zh-CN" sz="2800"/>
              <a:t>, (F) </a:t>
            </a:r>
            <a:r>
              <a:rPr lang="en-US" altLang="zh-CN" sz="2800">
                <a:solidFill>
                  <a:srgbClr val="FFFF00"/>
                </a:solidFill>
              </a:rPr>
              <a:t>)</a:t>
            </a:r>
            <a:r>
              <a:rPr lang="en-US" altLang="zh-CN" sz="2800"/>
              <a:t>, </a:t>
            </a:r>
            <a:r>
              <a:rPr lang="en-US" altLang="zh-CN" sz="2800">
                <a:solidFill>
                  <a:srgbClr val="FFFF00"/>
                </a:solidFill>
              </a:rPr>
              <a:t>(</a:t>
            </a:r>
            <a:r>
              <a:rPr lang="en-US" altLang="zh-CN" sz="2800">
                <a:solidFill>
                  <a:srgbClr val="00FFFF"/>
                </a:solidFill>
              </a:rPr>
              <a:t> C</a:t>
            </a:r>
            <a:r>
              <a:rPr lang="en-US" altLang="zh-CN" sz="2800"/>
              <a:t>, (G) </a:t>
            </a:r>
            <a:r>
              <a:rPr lang="en-US" altLang="zh-CN" sz="2800">
                <a:solidFill>
                  <a:srgbClr val="FFFF00"/>
                </a:solidFill>
              </a:rPr>
              <a:t>)</a:t>
            </a:r>
            <a:r>
              <a:rPr lang="en-US" altLang="zh-CN" sz="2800"/>
              <a:t>, </a:t>
            </a:r>
            <a:r>
              <a:rPr lang="en-US" altLang="zh-CN" sz="2800">
                <a:solidFill>
                  <a:srgbClr val="FFFF00"/>
                </a:solidFill>
              </a:rPr>
              <a:t>(</a:t>
            </a:r>
            <a:r>
              <a:rPr lang="en-US" altLang="zh-CN" sz="2800">
                <a:solidFill>
                  <a:srgbClr val="99FF33"/>
                </a:solidFill>
              </a:rPr>
              <a:t>D</a:t>
            </a:r>
            <a:r>
              <a:rPr lang="en-US" altLang="zh-CN" sz="2800"/>
              <a:t>, (H,(M)),(I),(J)</a:t>
            </a:r>
            <a:r>
              <a:rPr lang="en-US" altLang="zh-CN" sz="2800">
                <a:solidFill>
                  <a:srgbClr val="FFFF00"/>
                </a:solidFill>
              </a:rPr>
              <a:t>)</a:t>
            </a:r>
            <a:r>
              <a:rPr lang="en-US" altLang="zh-CN" sz="2800"/>
              <a:t> )</a:t>
            </a:r>
          </a:p>
        </p:txBody>
      </p:sp>
      <p:sp>
        <p:nvSpPr>
          <p:cNvPr id="1329192" name="AutoShape 40"/>
          <p:cNvSpPr>
            <a:spLocks/>
          </p:cNvSpPr>
          <p:nvPr/>
        </p:nvSpPr>
        <p:spPr bwMode="auto">
          <a:xfrm rot="-5400000">
            <a:off x="2165350" y="5027613"/>
            <a:ext cx="223838" cy="449262"/>
          </a:xfrm>
          <a:prstGeom prst="leftBrace">
            <a:avLst>
              <a:gd name="adj1" fmla="val 16726"/>
              <a:gd name="adj2" fmla="val 50000"/>
            </a:avLst>
          </a:prstGeom>
          <a:noFill/>
          <a:ln w="28575">
            <a:solidFill>
              <a:srgbClr val="00FFFF"/>
            </a:solidFill>
            <a:round/>
            <a:headEnd/>
            <a:tailEnd/>
          </a:ln>
          <a:effectLst/>
        </p:spPr>
        <p:txBody>
          <a:bodyPr wrap="none" anchor="ctr"/>
          <a:lstStyle/>
          <a:p>
            <a:endParaRPr lang="zh-CN" altLang="en-US"/>
          </a:p>
        </p:txBody>
      </p:sp>
      <p:sp>
        <p:nvSpPr>
          <p:cNvPr id="1329193" name="AutoShape 41"/>
          <p:cNvSpPr>
            <a:spLocks/>
          </p:cNvSpPr>
          <p:nvPr/>
        </p:nvSpPr>
        <p:spPr bwMode="auto">
          <a:xfrm rot="-5400000">
            <a:off x="2255044" y="4666457"/>
            <a:ext cx="314325" cy="1620837"/>
          </a:xfrm>
          <a:prstGeom prst="leftBrace">
            <a:avLst>
              <a:gd name="adj1" fmla="val 42971"/>
              <a:gd name="adj2" fmla="val 50000"/>
            </a:avLst>
          </a:prstGeom>
          <a:noFill/>
          <a:ln w="28575">
            <a:solidFill>
              <a:schemeClr val="tx1"/>
            </a:solidFill>
            <a:round/>
            <a:headEnd/>
            <a:tailEnd/>
          </a:ln>
          <a:effectLst/>
        </p:spPr>
        <p:txBody>
          <a:bodyPr wrap="none" anchor="ctr"/>
          <a:lstStyle/>
          <a:p>
            <a:endParaRPr lang="zh-CN" altLang="en-US"/>
          </a:p>
        </p:txBody>
      </p:sp>
      <p:sp>
        <p:nvSpPr>
          <p:cNvPr id="1329194" name="AutoShape 42"/>
          <p:cNvSpPr>
            <a:spLocks/>
          </p:cNvSpPr>
          <p:nvPr/>
        </p:nvSpPr>
        <p:spPr bwMode="auto">
          <a:xfrm rot="-5400000">
            <a:off x="2142332" y="4058444"/>
            <a:ext cx="630237" cy="3241675"/>
          </a:xfrm>
          <a:prstGeom prst="leftBrace">
            <a:avLst>
              <a:gd name="adj1" fmla="val 42863"/>
              <a:gd name="adj2" fmla="val 50000"/>
            </a:avLst>
          </a:prstGeom>
          <a:noFill/>
          <a:ln w="28575">
            <a:solidFill>
              <a:srgbClr val="FFFF00"/>
            </a:solidFill>
            <a:round/>
            <a:headEnd/>
            <a:tailEnd/>
          </a:ln>
          <a:effectLst/>
        </p:spPr>
        <p:txBody>
          <a:bodyPr wrap="none" anchor="ctr"/>
          <a:lstStyle/>
          <a:p>
            <a:endParaRPr lang="zh-CN" altLang="en-US"/>
          </a:p>
        </p:txBody>
      </p:sp>
      <p:sp>
        <p:nvSpPr>
          <p:cNvPr id="1329195" name="AutoShape 43"/>
          <p:cNvSpPr>
            <a:spLocks/>
          </p:cNvSpPr>
          <p:nvPr/>
        </p:nvSpPr>
        <p:spPr bwMode="auto">
          <a:xfrm rot="-5400000">
            <a:off x="2795588" y="5026025"/>
            <a:ext cx="223837" cy="449263"/>
          </a:xfrm>
          <a:prstGeom prst="leftBrace">
            <a:avLst>
              <a:gd name="adj1" fmla="val 16726"/>
              <a:gd name="adj2" fmla="val 50000"/>
            </a:avLst>
          </a:prstGeom>
          <a:noFill/>
          <a:ln w="28575">
            <a:solidFill>
              <a:srgbClr val="00FFFF"/>
            </a:solidFill>
            <a:round/>
            <a:headEnd/>
            <a:tailEnd/>
          </a:ln>
          <a:effectLst/>
        </p:spPr>
        <p:txBody>
          <a:bodyPr wrap="none" anchor="ctr"/>
          <a:lstStyle/>
          <a:p>
            <a:endParaRPr lang="zh-CN" altLang="en-US"/>
          </a:p>
        </p:txBody>
      </p:sp>
      <p:sp>
        <p:nvSpPr>
          <p:cNvPr id="1329198" name="AutoShape 46"/>
          <p:cNvSpPr>
            <a:spLocks/>
          </p:cNvSpPr>
          <p:nvPr/>
        </p:nvSpPr>
        <p:spPr bwMode="auto">
          <a:xfrm rot="-5400000">
            <a:off x="3490912" y="5184776"/>
            <a:ext cx="360363" cy="449262"/>
          </a:xfrm>
          <a:prstGeom prst="leftBrace">
            <a:avLst>
              <a:gd name="adj1" fmla="val 10389"/>
              <a:gd name="adj2" fmla="val 50000"/>
            </a:avLst>
          </a:prstGeom>
          <a:noFill/>
          <a:ln w="28575">
            <a:solidFill>
              <a:schemeClr val="tx1"/>
            </a:solidFill>
            <a:round/>
            <a:headEnd/>
            <a:tailEnd/>
          </a:ln>
          <a:effectLst/>
        </p:spPr>
        <p:txBody>
          <a:bodyPr wrap="none" anchor="ctr"/>
          <a:lstStyle/>
          <a:p>
            <a:endParaRPr lang="zh-CN" altLang="en-US"/>
          </a:p>
        </p:txBody>
      </p:sp>
      <p:sp>
        <p:nvSpPr>
          <p:cNvPr id="1329199" name="AutoShape 47"/>
          <p:cNvSpPr>
            <a:spLocks/>
          </p:cNvSpPr>
          <p:nvPr/>
        </p:nvSpPr>
        <p:spPr bwMode="auto">
          <a:xfrm rot="-5400000">
            <a:off x="4683919" y="5026819"/>
            <a:ext cx="630237" cy="1304925"/>
          </a:xfrm>
          <a:prstGeom prst="leftBrace">
            <a:avLst>
              <a:gd name="adj1" fmla="val 17254"/>
              <a:gd name="adj2" fmla="val 50000"/>
            </a:avLst>
          </a:prstGeom>
          <a:noFill/>
          <a:ln w="28575">
            <a:solidFill>
              <a:srgbClr val="FFFF00"/>
            </a:solidFill>
            <a:round/>
            <a:headEnd/>
            <a:tailEnd/>
          </a:ln>
          <a:effectLst/>
        </p:spPr>
        <p:txBody>
          <a:bodyPr wrap="none" anchor="ctr"/>
          <a:lstStyle/>
          <a:p>
            <a:endParaRPr lang="zh-CN" altLang="en-US"/>
          </a:p>
        </p:txBody>
      </p:sp>
      <p:sp>
        <p:nvSpPr>
          <p:cNvPr id="1329200" name="AutoShape 48"/>
          <p:cNvSpPr>
            <a:spLocks/>
          </p:cNvSpPr>
          <p:nvPr/>
        </p:nvSpPr>
        <p:spPr bwMode="auto">
          <a:xfrm rot="-5400000">
            <a:off x="6912769" y="4328319"/>
            <a:ext cx="630237" cy="2701925"/>
          </a:xfrm>
          <a:prstGeom prst="leftBrace">
            <a:avLst>
              <a:gd name="adj1" fmla="val 35726"/>
              <a:gd name="adj2" fmla="val 50000"/>
            </a:avLst>
          </a:prstGeom>
          <a:noFill/>
          <a:ln w="28575">
            <a:solidFill>
              <a:srgbClr val="FFFF00"/>
            </a:solidFill>
            <a:round/>
            <a:headEnd/>
            <a:tailEnd/>
          </a:ln>
          <a:effectLst/>
        </p:spPr>
        <p:txBody>
          <a:bodyPr wrap="none" anchor="ctr"/>
          <a:lstStyle/>
          <a:p>
            <a:endParaRPr lang="zh-CN" altLang="en-US"/>
          </a:p>
        </p:txBody>
      </p:sp>
      <p:sp>
        <p:nvSpPr>
          <p:cNvPr id="1329205" name="AutoShape 53"/>
          <p:cNvSpPr>
            <a:spLocks noChangeArrowheads="1"/>
          </p:cNvSpPr>
          <p:nvPr/>
        </p:nvSpPr>
        <p:spPr bwMode="auto">
          <a:xfrm>
            <a:off x="387350" y="5948363"/>
            <a:ext cx="719138" cy="495300"/>
          </a:xfrm>
          <a:prstGeom prst="wedgeRoundRectCallout">
            <a:avLst>
              <a:gd name="adj1" fmla="val -33000"/>
              <a:gd name="adj2" fmla="val -205130"/>
              <a:gd name="adj3" fmla="val 16667"/>
            </a:avLst>
          </a:prstGeom>
          <a:noFill/>
          <a:ln w="9525">
            <a:solidFill>
              <a:schemeClr val="tx1"/>
            </a:solidFill>
            <a:miter lim="800000"/>
            <a:headEnd/>
            <a:tailEnd/>
          </a:ln>
          <a:effectLst/>
        </p:spPr>
        <p:txBody>
          <a:bodyPr lIns="0" tIns="0" rIns="0" bIns="0" anchorCtr="1"/>
          <a:lstStyle/>
          <a:p>
            <a:r>
              <a:rPr lang="zh-CN" altLang="en-US" sz="2800"/>
              <a:t>根</a:t>
            </a:r>
          </a:p>
        </p:txBody>
      </p:sp>
      <p:sp>
        <p:nvSpPr>
          <p:cNvPr id="1329206" name="AutoShape 54"/>
          <p:cNvSpPr>
            <a:spLocks noChangeArrowheads="1"/>
          </p:cNvSpPr>
          <p:nvPr/>
        </p:nvSpPr>
        <p:spPr bwMode="auto">
          <a:xfrm>
            <a:off x="2951163" y="6038850"/>
            <a:ext cx="1081087" cy="495300"/>
          </a:xfrm>
          <a:prstGeom prst="wedgeRoundRectCallout">
            <a:avLst>
              <a:gd name="adj1" fmla="val -91852"/>
              <a:gd name="adj2" fmla="val -78847"/>
              <a:gd name="adj3" fmla="val 16667"/>
            </a:avLst>
          </a:prstGeom>
          <a:noFill/>
          <a:ln w="9525">
            <a:solidFill>
              <a:schemeClr val="tx1"/>
            </a:solidFill>
            <a:miter lim="800000"/>
            <a:headEnd/>
            <a:tailEnd/>
          </a:ln>
          <a:effectLst/>
        </p:spPr>
        <p:txBody>
          <a:bodyPr lIns="0" tIns="0" rIns="0" bIns="0" anchorCtr="1"/>
          <a:lstStyle/>
          <a:p>
            <a:r>
              <a:rPr lang="zh-CN" altLang="en-US" sz="2800">
                <a:solidFill>
                  <a:srgbClr val="FFFF00"/>
                </a:solidFill>
              </a:rPr>
              <a:t>子树</a:t>
            </a:r>
            <a:r>
              <a:rPr lang="en-US" altLang="zh-CN" sz="2800">
                <a:solidFill>
                  <a:srgbClr val="FFFF00"/>
                </a:solidFill>
              </a:rPr>
              <a:t>1</a:t>
            </a:r>
          </a:p>
        </p:txBody>
      </p:sp>
      <p:sp>
        <p:nvSpPr>
          <p:cNvPr id="1329207" name="AutoShape 55"/>
          <p:cNvSpPr>
            <a:spLocks noChangeArrowheads="1"/>
          </p:cNvSpPr>
          <p:nvPr/>
        </p:nvSpPr>
        <p:spPr bwMode="auto">
          <a:xfrm>
            <a:off x="5427663" y="6038850"/>
            <a:ext cx="1123950" cy="495300"/>
          </a:xfrm>
          <a:prstGeom prst="wedgeRoundRectCallout">
            <a:avLst>
              <a:gd name="adj1" fmla="val -82343"/>
              <a:gd name="adj2" fmla="val -76282"/>
              <a:gd name="adj3" fmla="val 16667"/>
            </a:avLst>
          </a:prstGeom>
          <a:noFill/>
          <a:ln w="9525">
            <a:solidFill>
              <a:schemeClr val="tx1"/>
            </a:solidFill>
            <a:miter lim="800000"/>
            <a:headEnd/>
            <a:tailEnd/>
          </a:ln>
          <a:effectLst/>
        </p:spPr>
        <p:txBody>
          <a:bodyPr lIns="0" tIns="0" rIns="0" bIns="0" anchorCtr="1"/>
          <a:lstStyle/>
          <a:p>
            <a:r>
              <a:rPr lang="zh-CN" altLang="en-US" sz="2800">
                <a:solidFill>
                  <a:srgbClr val="00FFFF"/>
                </a:solidFill>
              </a:rPr>
              <a:t>子树</a:t>
            </a:r>
            <a:r>
              <a:rPr lang="en-US" altLang="zh-CN" sz="2800">
                <a:solidFill>
                  <a:srgbClr val="00FFFF"/>
                </a:solidFill>
              </a:rPr>
              <a:t>2</a:t>
            </a:r>
            <a:endParaRPr lang="zh-CN" altLang="en-US" sz="2800">
              <a:solidFill>
                <a:srgbClr val="00FFFF"/>
              </a:solidFill>
            </a:endParaRPr>
          </a:p>
        </p:txBody>
      </p:sp>
      <p:sp>
        <p:nvSpPr>
          <p:cNvPr id="1329208" name="AutoShape 56"/>
          <p:cNvSpPr>
            <a:spLocks noChangeArrowheads="1"/>
          </p:cNvSpPr>
          <p:nvPr/>
        </p:nvSpPr>
        <p:spPr bwMode="auto">
          <a:xfrm>
            <a:off x="7632700" y="6038850"/>
            <a:ext cx="1123950" cy="495300"/>
          </a:xfrm>
          <a:prstGeom prst="wedgeRoundRectCallout">
            <a:avLst>
              <a:gd name="adj1" fmla="val -82343"/>
              <a:gd name="adj2" fmla="val -76282"/>
              <a:gd name="adj3" fmla="val 16667"/>
            </a:avLst>
          </a:prstGeom>
          <a:noFill/>
          <a:ln w="9525">
            <a:solidFill>
              <a:schemeClr val="tx1"/>
            </a:solidFill>
            <a:miter lim="800000"/>
            <a:headEnd/>
            <a:tailEnd/>
          </a:ln>
          <a:effectLst/>
        </p:spPr>
        <p:txBody>
          <a:bodyPr lIns="0" tIns="0" rIns="0" bIns="0" anchorCtr="1"/>
          <a:lstStyle/>
          <a:p>
            <a:r>
              <a:rPr lang="zh-CN" altLang="en-US" sz="2800">
                <a:solidFill>
                  <a:srgbClr val="99FF33"/>
                </a:solidFill>
              </a:rPr>
              <a:t>子树</a:t>
            </a:r>
            <a:r>
              <a:rPr lang="en-US" altLang="zh-CN" sz="2800">
                <a:solidFill>
                  <a:srgbClr val="99FF33"/>
                </a:solidFill>
              </a:rPr>
              <a:t>3</a:t>
            </a:r>
          </a:p>
        </p:txBody>
      </p:sp>
      <p:sp>
        <p:nvSpPr>
          <p:cNvPr id="1329211" name="Oval 59"/>
          <p:cNvSpPr>
            <a:spLocks noChangeArrowheads="1"/>
          </p:cNvSpPr>
          <p:nvPr/>
        </p:nvSpPr>
        <p:spPr bwMode="auto">
          <a:xfrm>
            <a:off x="6956425" y="1698625"/>
            <a:ext cx="488950" cy="457200"/>
          </a:xfrm>
          <a:prstGeom prst="ellipse">
            <a:avLst/>
          </a:prstGeom>
          <a:noFill/>
          <a:ln w="28575" cap="rnd">
            <a:solidFill>
              <a:srgbClr val="FFFFCC"/>
            </a:solidFill>
            <a:round/>
            <a:headEnd/>
            <a:tailEnd/>
          </a:ln>
          <a:effectLst/>
        </p:spPr>
        <p:txBody>
          <a:bodyPr wrap="none" anchor="ctr"/>
          <a:lstStyle/>
          <a:p>
            <a:r>
              <a:rPr lang="en-US" altLang="zh-CN" sz="2800"/>
              <a:t>A</a:t>
            </a:r>
          </a:p>
        </p:txBody>
      </p:sp>
      <p:sp>
        <p:nvSpPr>
          <p:cNvPr id="1329220" name="Oval 68"/>
          <p:cNvSpPr>
            <a:spLocks noChangeArrowheads="1"/>
          </p:cNvSpPr>
          <p:nvPr/>
        </p:nvSpPr>
        <p:spPr bwMode="auto">
          <a:xfrm>
            <a:off x="7546975" y="3559175"/>
            <a:ext cx="490538" cy="455613"/>
          </a:xfrm>
          <a:prstGeom prst="ellipse">
            <a:avLst/>
          </a:prstGeom>
          <a:noFill/>
          <a:ln w="28575" cap="rnd">
            <a:solidFill>
              <a:srgbClr val="FFFFCC"/>
            </a:solidFill>
            <a:round/>
            <a:headEnd/>
            <a:tailEnd/>
          </a:ln>
          <a:effectLst/>
        </p:spPr>
        <p:txBody>
          <a:bodyPr wrap="none" anchor="ctr"/>
          <a:lstStyle/>
          <a:p>
            <a:r>
              <a:rPr lang="en-US" altLang="zh-CN" sz="2800">
                <a:solidFill>
                  <a:srgbClr val="99FF33"/>
                </a:solidFill>
              </a:rPr>
              <a:t>D</a:t>
            </a:r>
          </a:p>
        </p:txBody>
      </p:sp>
      <p:sp>
        <p:nvSpPr>
          <p:cNvPr id="1329223" name="Oval 71"/>
          <p:cNvSpPr>
            <a:spLocks noChangeArrowheads="1"/>
          </p:cNvSpPr>
          <p:nvPr/>
        </p:nvSpPr>
        <p:spPr bwMode="auto">
          <a:xfrm>
            <a:off x="6996113" y="2914650"/>
            <a:ext cx="488950" cy="455613"/>
          </a:xfrm>
          <a:prstGeom prst="ellipse">
            <a:avLst/>
          </a:prstGeom>
          <a:noFill/>
          <a:ln w="28575" cap="rnd">
            <a:solidFill>
              <a:srgbClr val="FFFFCC"/>
            </a:solidFill>
            <a:round/>
            <a:headEnd/>
            <a:tailEnd/>
          </a:ln>
          <a:effectLst/>
        </p:spPr>
        <p:txBody>
          <a:bodyPr wrap="none" anchor="ctr"/>
          <a:lstStyle/>
          <a:p>
            <a:r>
              <a:rPr lang="en-US" altLang="zh-CN" sz="2800">
                <a:solidFill>
                  <a:srgbClr val="00FFFF"/>
                </a:solidFill>
              </a:rPr>
              <a:t>C</a:t>
            </a:r>
          </a:p>
        </p:txBody>
      </p:sp>
      <p:sp>
        <p:nvSpPr>
          <p:cNvPr id="1329226" name="Oval 74"/>
          <p:cNvSpPr>
            <a:spLocks noChangeArrowheads="1"/>
          </p:cNvSpPr>
          <p:nvPr/>
        </p:nvSpPr>
        <p:spPr bwMode="auto">
          <a:xfrm>
            <a:off x="6321425" y="2343150"/>
            <a:ext cx="488950" cy="455613"/>
          </a:xfrm>
          <a:prstGeom prst="ellipse">
            <a:avLst/>
          </a:prstGeom>
          <a:noFill/>
          <a:ln w="28575" cap="rnd">
            <a:solidFill>
              <a:srgbClr val="FFFFCC"/>
            </a:solidFill>
            <a:round/>
            <a:headEnd/>
            <a:tailEnd/>
          </a:ln>
          <a:effectLst/>
        </p:spPr>
        <p:txBody>
          <a:bodyPr wrap="none" anchor="ctr"/>
          <a:lstStyle/>
          <a:p>
            <a:r>
              <a:rPr lang="en-US" altLang="zh-CN" sz="2800">
                <a:solidFill>
                  <a:srgbClr val="FFFF00"/>
                </a:solidFill>
              </a:rPr>
              <a:t>B</a:t>
            </a:r>
          </a:p>
        </p:txBody>
      </p:sp>
      <p:sp>
        <p:nvSpPr>
          <p:cNvPr id="1329229" name="Line 77"/>
          <p:cNvSpPr>
            <a:spLocks noChangeShapeType="1"/>
          </p:cNvSpPr>
          <p:nvPr/>
        </p:nvSpPr>
        <p:spPr bwMode="auto">
          <a:xfrm flipH="1">
            <a:off x="6745288" y="2101850"/>
            <a:ext cx="288925" cy="268288"/>
          </a:xfrm>
          <a:prstGeom prst="line">
            <a:avLst/>
          </a:prstGeom>
          <a:noFill/>
          <a:ln w="28575" cap="rnd">
            <a:solidFill>
              <a:srgbClr val="00FFFF"/>
            </a:solidFill>
            <a:round/>
            <a:headEnd/>
            <a:tailEnd/>
          </a:ln>
          <a:effectLst/>
        </p:spPr>
        <p:txBody>
          <a:bodyPr/>
          <a:lstStyle/>
          <a:p>
            <a:endParaRPr lang="zh-CN" altLang="en-US"/>
          </a:p>
        </p:txBody>
      </p:sp>
      <p:sp>
        <p:nvSpPr>
          <p:cNvPr id="1329230" name="Line 78"/>
          <p:cNvSpPr>
            <a:spLocks noChangeShapeType="1"/>
          </p:cNvSpPr>
          <p:nvPr/>
        </p:nvSpPr>
        <p:spPr bwMode="auto">
          <a:xfrm>
            <a:off x="7407275" y="3338513"/>
            <a:ext cx="261938" cy="244475"/>
          </a:xfrm>
          <a:prstGeom prst="line">
            <a:avLst/>
          </a:prstGeom>
          <a:noFill/>
          <a:ln w="28575" cap="rnd">
            <a:solidFill>
              <a:srgbClr val="00FFFF"/>
            </a:solidFill>
            <a:round/>
            <a:headEnd/>
            <a:tailEnd/>
          </a:ln>
          <a:effectLst/>
        </p:spPr>
        <p:txBody>
          <a:bodyPr/>
          <a:lstStyle/>
          <a:p>
            <a:endParaRPr lang="zh-CN" altLang="en-US"/>
          </a:p>
        </p:txBody>
      </p:sp>
      <p:sp>
        <p:nvSpPr>
          <p:cNvPr id="1329231" name="Line 79"/>
          <p:cNvSpPr>
            <a:spLocks noChangeShapeType="1"/>
          </p:cNvSpPr>
          <p:nvPr/>
        </p:nvSpPr>
        <p:spPr bwMode="auto">
          <a:xfrm>
            <a:off x="6757988" y="2708275"/>
            <a:ext cx="288925" cy="268288"/>
          </a:xfrm>
          <a:prstGeom prst="line">
            <a:avLst/>
          </a:prstGeom>
          <a:noFill/>
          <a:ln w="28575" cap="rnd">
            <a:solidFill>
              <a:srgbClr val="00FFFF"/>
            </a:solidFill>
            <a:round/>
            <a:headEnd/>
            <a:tailEnd/>
          </a:ln>
          <a:effectLst/>
        </p:spPr>
        <p:txBody>
          <a:bodyPr/>
          <a:lstStyle/>
          <a:p>
            <a:endParaRPr lang="zh-CN" altLang="en-US"/>
          </a:p>
        </p:txBody>
      </p:sp>
      <p:sp>
        <p:nvSpPr>
          <p:cNvPr id="1329232" name="Line 80"/>
          <p:cNvSpPr>
            <a:spLocks noChangeShapeType="1"/>
          </p:cNvSpPr>
          <p:nvPr/>
        </p:nvSpPr>
        <p:spPr bwMode="auto">
          <a:xfrm flipH="1">
            <a:off x="6821488" y="3294063"/>
            <a:ext cx="230187" cy="214312"/>
          </a:xfrm>
          <a:prstGeom prst="line">
            <a:avLst/>
          </a:prstGeom>
          <a:noFill/>
          <a:ln w="28575" cap="rnd">
            <a:solidFill>
              <a:srgbClr val="00FFFF"/>
            </a:solidFill>
            <a:round/>
            <a:headEnd/>
            <a:tailEnd/>
          </a:ln>
          <a:effectLst/>
        </p:spPr>
        <p:txBody>
          <a:bodyPr/>
          <a:lstStyle/>
          <a:p>
            <a:endParaRPr lang="zh-CN" altLang="en-US"/>
          </a:p>
        </p:txBody>
      </p:sp>
      <p:sp>
        <p:nvSpPr>
          <p:cNvPr id="1329233" name="Line 81"/>
          <p:cNvSpPr>
            <a:spLocks noChangeShapeType="1"/>
          </p:cNvSpPr>
          <p:nvPr/>
        </p:nvSpPr>
        <p:spPr bwMode="auto">
          <a:xfrm flipH="1">
            <a:off x="6169025" y="2746375"/>
            <a:ext cx="230188" cy="214313"/>
          </a:xfrm>
          <a:prstGeom prst="line">
            <a:avLst/>
          </a:prstGeom>
          <a:noFill/>
          <a:ln w="28575" cap="rnd">
            <a:solidFill>
              <a:srgbClr val="00FFFF"/>
            </a:solidFill>
            <a:round/>
            <a:headEnd/>
            <a:tailEnd/>
          </a:ln>
          <a:effectLst/>
        </p:spPr>
        <p:txBody>
          <a:bodyPr/>
          <a:lstStyle/>
          <a:p>
            <a:endParaRPr lang="zh-CN" altLang="en-US"/>
          </a:p>
        </p:txBody>
      </p:sp>
      <p:sp>
        <p:nvSpPr>
          <p:cNvPr id="1329234" name="Line 82"/>
          <p:cNvSpPr>
            <a:spLocks noChangeShapeType="1"/>
          </p:cNvSpPr>
          <p:nvPr/>
        </p:nvSpPr>
        <p:spPr bwMode="auto">
          <a:xfrm flipH="1">
            <a:off x="7362825" y="3935413"/>
            <a:ext cx="230188" cy="214312"/>
          </a:xfrm>
          <a:prstGeom prst="line">
            <a:avLst/>
          </a:prstGeom>
          <a:noFill/>
          <a:ln w="28575" cap="rnd">
            <a:solidFill>
              <a:srgbClr val="00FFFF"/>
            </a:solidFill>
            <a:round/>
            <a:headEnd/>
            <a:tailEnd/>
          </a:ln>
          <a:effectLst/>
        </p:spPr>
        <p:txBody>
          <a:bodyPr/>
          <a:lstStyle/>
          <a:p>
            <a:endParaRPr lang="zh-CN" altLang="en-US"/>
          </a:p>
        </p:txBody>
      </p:sp>
      <p:sp>
        <p:nvSpPr>
          <p:cNvPr id="1329235" name="AutoShape 83"/>
          <p:cNvSpPr>
            <a:spLocks noChangeArrowheads="1"/>
          </p:cNvSpPr>
          <p:nvPr/>
        </p:nvSpPr>
        <p:spPr bwMode="auto">
          <a:xfrm>
            <a:off x="7947025" y="1042988"/>
            <a:ext cx="719138" cy="495300"/>
          </a:xfrm>
          <a:prstGeom prst="wedgeRoundRectCallout">
            <a:avLst>
              <a:gd name="adj1" fmla="val -114681"/>
              <a:gd name="adj2" fmla="val 91986"/>
              <a:gd name="adj3" fmla="val 16667"/>
            </a:avLst>
          </a:prstGeom>
          <a:noFill/>
          <a:ln w="9525">
            <a:solidFill>
              <a:schemeClr val="tx1"/>
            </a:solidFill>
            <a:miter lim="800000"/>
            <a:headEnd/>
            <a:tailEnd/>
          </a:ln>
          <a:effectLst/>
        </p:spPr>
        <p:txBody>
          <a:bodyPr lIns="0" tIns="0" rIns="0" bIns="0" anchorCtr="1"/>
          <a:lstStyle/>
          <a:p>
            <a:r>
              <a:rPr lang="zh-CN" altLang="en-US" sz="2800"/>
              <a:t>根</a:t>
            </a:r>
          </a:p>
        </p:txBody>
      </p:sp>
      <p:sp>
        <p:nvSpPr>
          <p:cNvPr id="1329236" name="Oval 84"/>
          <p:cNvSpPr>
            <a:spLocks noChangeArrowheads="1"/>
          </p:cNvSpPr>
          <p:nvPr/>
        </p:nvSpPr>
        <p:spPr bwMode="auto">
          <a:xfrm>
            <a:off x="5832475" y="2928938"/>
            <a:ext cx="488950" cy="455612"/>
          </a:xfrm>
          <a:prstGeom prst="ellipse">
            <a:avLst/>
          </a:prstGeom>
          <a:noFill/>
          <a:ln w="28575" cap="rnd">
            <a:solidFill>
              <a:srgbClr val="FFFFCC"/>
            </a:solidFill>
            <a:round/>
            <a:headEnd/>
            <a:tailEnd/>
          </a:ln>
          <a:effectLst/>
        </p:spPr>
        <p:txBody>
          <a:bodyPr wrap="none" anchor="ctr"/>
          <a:lstStyle/>
          <a:p>
            <a:r>
              <a:rPr lang="en-US" altLang="zh-CN" sz="2800">
                <a:solidFill>
                  <a:srgbClr val="00FFFF"/>
                </a:solidFill>
              </a:rPr>
              <a:t>E</a:t>
            </a:r>
          </a:p>
        </p:txBody>
      </p:sp>
      <p:sp>
        <p:nvSpPr>
          <p:cNvPr id="1329237" name="AutoShape 85"/>
          <p:cNvSpPr>
            <a:spLocks noChangeArrowheads="1"/>
          </p:cNvSpPr>
          <p:nvPr/>
        </p:nvSpPr>
        <p:spPr bwMode="auto">
          <a:xfrm>
            <a:off x="4257675" y="1628775"/>
            <a:ext cx="1619250" cy="495300"/>
          </a:xfrm>
          <a:prstGeom prst="wedgeRoundRectCallout">
            <a:avLst>
              <a:gd name="adj1" fmla="val 66963"/>
              <a:gd name="adj2" fmla="val 179806"/>
              <a:gd name="adj3" fmla="val 16667"/>
            </a:avLst>
          </a:prstGeom>
          <a:noFill/>
          <a:ln w="9525">
            <a:solidFill>
              <a:schemeClr val="tx1"/>
            </a:solidFill>
            <a:miter lim="800000"/>
            <a:headEnd/>
            <a:tailEnd/>
          </a:ln>
          <a:effectLst/>
        </p:spPr>
        <p:txBody>
          <a:bodyPr lIns="0" tIns="0" rIns="0" bIns="0" anchorCtr="1"/>
          <a:lstStyle/>
          <a:p>
            <a:r>
              <a:rPr lang="en-US" altLang="zh-CN" sz="2800"/>
              <a:t>firstchild</a:t>
            </a:r>
          </a:p>
        </p:txBody>
      </p:sp>
      <p:sp>
        <p:nvSpPr>
          <p:cNvPr id="1329238" name="AutoShape 86"/>
          <p:cNvSpPr>
            <a:spLocks noChangeArrowheads="1"/>
          </p:cNvSpPr>
          <p:nvPr/>
        </p:nvSpPr>
        <p:spPr bwMode="auto">
          <a:xfrm>
            <a:off x="7316788" y="2168525"/>
            <a:ext cx="1665287" cy="495300"/>
          </a:xfrm>
          <a:prstGeom prst="wedgeRoundRectCallout">
            <a:avLst>
              <a:gd name="adj1" fmla="val -71736"/>
              <a:gd name="adj2" fmla="val 74361"/>
              <a:gd name="adj3" fmla="val 16667"/>
            </a:avLst>
          </a:prstGeom>
          <a:noFill/>
          <a:ln w="9525">
            <a:solidFill>
              <a:schemeClr val="tx1"/>
            </a:solidFill>
            <a:miter lim="800000"/>
            <a:headEnd/>
            <a:tailEnd/>
          </a:ln>
          <a:effectLst/>
        </p:spPr>
        <p:txBody>
          <a:bodyPr lIns="0" tIns="0" rIns="0" bIns="0" anchorCtr="1"/>
          <a:lstStyle/>
          <a:p>
            <a:r>
              <a:rPr lang="en-US" altLang="zh-CN"/>
              <a:t>nextsibling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29165"/>
                                        </p:tgtEl>
                                        <p:attrNameLst>
                                          <p:attrName>style.visibility</p:attrName>
                                        </p:attrNameLst>
                                      </p:cBhvr>
                                      <p:to>
                                        <p:strVal val="visible"/>
                                      </p:to>
                                    </p:set>
                                    <p:animEffect transition="in" filter="wipe(up)">
                                      <p:cBhvr>
                                        <p:cTn id="7" dur="500"/>
                                        <p:tgtEl>
                                          <p:spTgt spid="132916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9191"/>
                                        </p:tgtEl>
                                        <p:attrNameLst>
                                          <p:attrName>style.visibility</p:attrName>
                                        </p:attrNameLst>
                                      </p:cBhvr>
                                      <p:to>
                                        <p:strVal val="visible"/>
                                      </p:to>
                                    </p:set>
                                    <p:animEffect transition="in" filter="wipe(left)">
                                      <p:cBhvr>
                                        <p:cTn id="12" dur="500"/>
                                        <p:tgtEl>
                                          <p:spTgt spid="1329191"/>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29205"/>
                                        </p:tgtEl>
                                        <p:attrNameLst>
                                          <p:attrName>style.visibility</p:attrName>
                                        </p:attrNameLst>
                                      </p:cBhvr>
                                      <p:to>
                                        <p:strVal val="visible"/>
                                      </p:to>
                                    </p:set>
                                    <p:animEffect transition="in" filter="wipe(down)">
                                      <p:cBhvr>
                                        <p:cTn id="17" dur="500"/>
                                        <p:tgtEl>
                                          <p:spTgt spid="1329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29206"/>
                                        </p:tgtEl>
                                        <p:attrNameLst>
                                          <p:attrName>style.visibility</p:attrName>
                                        </p:attrNameLst>
                                      </p:cBhvr>
                                      <p:to>
                                        <p:strVal val="visible"/>
                                      </p:to>
                                    </p:set>
                                    <p:animEffect transition="in" filter="wipe(down)">
                                      <p:cBhvr>
                                        <p:cTn id="22" dur="500"/>
                                        <p:tgtEl>
                                          <p:spTgt spid="132920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29194"/>
                                        </p:tgtEl>
                                        <p:attrNameLst>
                                          <p:attrName>style.visibility</p:attrName>
                                        </p:attrNameLst>
                                      </p:cBhvr>
                                      <p:to>
                                        <p:strVal val="visible"/>
                                      </p:to>
                                    </p:set>
                                    <p:animEffect transition="in" filter="wipe(down)">
                                      <p:cBhvr>
                                        <p:cTn id="25" dur="500"/>
                                        <p:tgtEl>
                                          <p:spTgt spid="132919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329207"/>
                                        </p:tgtEl>
                                        <p:attrNameLst>
                                          <p:attrName>style.visibility</p:attrName>
                                        </p:attrNameLst>
                                      </p:cBhvr>
                                      <p:to>
                                        <p:strVal val="visible"/>
                                      </p:to>
                                    </p:set>
                                    <p:animEffect transition="in" filter="wipe(down)">
                                      <p:cBhvr>
                                        <p:cTn id="30" dur="500"/>
                                        <p:tgtEl>
                                          <p:spTgt spid="132920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29199"/>
                                        </p:tgtEl>
                                        <p:attrNameLst>
                                          <p:attrName>style.visibility</p:attrName>
                                        </p:attrNameLst>
                                      </p:cBhvr>
                                      <p:to>
                                        <p:strVal val="visible"/>
                                      </p:to>
                                    </p:set>
                                    <p:animEffect transition="in" filter="wipe(down)">
                                      <p:cBhvr>
                                        <p:cTn id="33" dur="500"/>
                                        <p:tgtEl>
                                          <p:spTgt spid="132919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29208"/>
                                        </p:tgtEl>
                                        <p:attrNameLst>
                                          <p:attrName>style.visibility</p:attrName>
                                        </p:attrNameLst>
                                      </p:cBhvr>
                                      <p:to>
                                        <p:strVal val="visible"/>
                                      </p:to>
                                    </p:set>
                                    <p:animEffect transition="in" filter="wipe(down)">
                                      <p:cBhvr>
                                        <p:cTn id="38" dur="500"/>
                                        <p:tgtEl>
                                          <p:spTgt spid="132920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329200"/>
                                        </p:tgtEl>
                                        <p:attrNameLst>
                                          <p:attrName>style.visibility</p:attrName>
                                        </p:attrNameLst>
                                      </p:cBhvr>
                                      <p:to>
                                        <p:strVal val="visible"/>
                                      </p:to>
                                    </p:set>
                                    <p:animEffect transition="in" filter="wipe(down)">
                                      <p:cBhvr>
                                        <p:cTn id="41" dur="500"/>
                                        <p:tgtEl>
                                          <p:spTgt spid="132920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2919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329198"/>
                                        </p:tgtEl>
                                        <p:attrNameLst>
                                          <p:attrName>style.visibility</p:attrName>
                                        </p:attrNameLst>
                                      </p:cBhvr>
                                      <p:to>
                                        <p:strVal val="visible"/>
                                      </p:to>
                                    </p:set>
                                    <p:animEffect transition="in" filter="wipe(down)">
                                      <p:cBhvr>
                                        <p:cTn id="50" dur="500"/>
                                        <p:tgtEl>
                                          <p:spTgt spid="132919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329192"/>
                                        </p:tgtEl>
                                        <p:attrNameLst>
                                          <p:attrName>style.visibility</p:attrName>
                                        </p:attrNameLst>
                                      </p:cBhvr>
                                      <p:to>
                                        <p:strVal val="visible"/>
                                      </p:to>
                                    </p:set>
                                    <p:animEffect transition="in" filter="wipe(down)">
                                      <p:cBhvr>
                                        <p:cTn id="55" dur="500"/>
                                        <p:tgtEl>
                                          <p:spTgt spid="132919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329195"/>
                                        </p:tgtEl>
                                        <p:attrNameLst>
                                          <p:attrName>style.visibility</p:attrName>
                                        </p:attrNameLst>
                                      </p:cBhvr>
                                      <p:to>
                                        <p:strVal val="visible"/>
                                      </p:to>
                                    </p:set>
                                    <p:animEffect transition="in" filter="wipe(down)">
                                      <p:cBhvr>
                                        <p:cTn id="60" dur="500"/>
                                        <p:tgtEl>
                                          <p:spTgt spid="1329195"/>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292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329229"/>
                                        </p:tgtEl>
                                        <p:attrNameLst>
                                          <p:attrName>style.visibility</p:attrName>
                                        </p:attrNameLst>
                                      </p:cBhvr>
                                      <p:to>
                                        <p:strVal val="visible"/>
                                      </p:to>
                                    </p:set>
                                    <p:animEffect transition="in" filter="wipe(up)">
                                      <p:cBhvr>
                                        <p:cTn id="69" dur="500"/>
                                        <p:tgtEl>
                                          <p:spTgt spid="132922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29226"/>
                                        </p:tgtEl>
                                        <p:attrNameLst>
                                          <p:attrName>style.visibility</p:attrName>
                                        </p:attrNameLst>
                                      </p:cBhvr>
                                      <p:to>
                                        <p:strVal val="visible"/>
                                      </p:to>
                                    </p:set>
                                  </p:childTnLst>
                                </p:cTn>
                              </p:par>
                            </p:childTnLst>
                          </p:cTn>
                        </p:par>
                        <p:par>
                          <p:cTn id="74" fill="hold">
                            <p:stCondLst>
                              <p:cond delay="0"/>
                            </p:stCondLst>
                            <p:childTnLst>
                              <p:par>
                                <p:cTn id="75" presetID="22" presetClass="entr" presetSubtype="1" fill="hold" grpId="0" nodeType="afterEffect">
                                  <p:stCondLst>
                                    <p:cond delay="0"/>
                                  </p:stCondLst>
                                  <p:childTnLst>
                                    <p:set>
                                      <p:cBhvr>
                                        <p:cTn id="76" dur="1" fill="hold">
                                          <p:stCondLst>
                                            <p:cond delay="0"/>
                                          </p:stCondLst>
                                        </p:cTn>
                                        <p:tgtEl>
                                          <p:spTgt spid="1329233"/>
                                        </p:tgtEl>
                                        <p:attrNameLst>
                                          <p:attrName>style.visibility</p:attrName>
                                        </p:attrNameLst>
                                      </p:cBhvr>
                                      <p:to>
                                        <p:strVal val="visible"/>
                                      </p:to>
                                    </p:set>
                                    <p:animEffect transition="in" filter="wipe(up)">
                                      <p:cBhvr>
                                        <p:cTn id="77" dur="500"/>
                                        <p:tgtEl>
                                          <p:spTgt spid="1329233"/>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3292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329231"/>
                                        </p:tgtEl>
                                        <p:attrNameLst>
                                          <p:attrName>style.visibility</p:attrName>
                                        </p:attrNameLst>
                                      </p:cBhvr>
                                      <p:to>
                                        <p:strVal val="visible"/>
                                      </p:to>
                                    </p:set>
                                    <p:animEffect transition="in" filter="wipe(up)">
                                      <p:cBhvr>
                                        <p:cTn id="85" dur="500"/>
                                        <p:tgtEl>
                                          <p:spTgt spid="1329231"/>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329223"/>
                                        </p:tgtEl>
                                        <p:attrNameLst>
                                          <p:attrName>style.visibility</p:attrName>
                                        </p:attrNameLst>
                                      </p:cBhvr>
                                      <p:to>
                                        <p:strVal val="visible"/>
                                      </p:to>
                                    </p:set>
                                  </p:childTnLst>
                                </p:cTn>
                              </p:par>
                            </p:childTnLst>
                          </p:cTn>
                        </p:par>
                        <p:par>
                          <p:cTn id="90" fill="hold">
                            <p:stCondLst>
                              <p:cond delay="0"/>
                            </p:stCondLst>
                            <p:childTnLst>
                              <p:par>
                                <p:cTn id="91" presetID="22" presetClass="entr" presetSubtype="1" fill="hold" grpId="0" nodeType="afterEffect">
                                  <p:stCondLst>
                                    <p:cond delay="0"/>
                                  </p:stCondLst>
                                  <p:childTnLst>
                                    <p:set>
                                      <p:cBhvr>
                                        <p:cTn id="92" dur="1" fill="hold">
                                          <p:stCondLst>
                                            <p:cond delay="0"/>
                                          </p:stCondLst>
                                        </p:cTn>
                                        <p:tgtEl>
                                          <p:spTgt spid="1329232"/>
                                        </p:tgtEl>
                                        <p:attrNameLst>
                                          <p:attrName>style.visibility</p:attrName>
                                        </p:attrNameLst>
                                      </p:cBhvr>
                                      <p:to>
                                        <p:strVal val="visible"/>
                                      </p:to>
                                    </p:set>
                                    <p:animEffect transition="in" filter="wipe(up)">
                                      <p:cBhvr>
                                        <p:cTn id="93" dur="500"/>
                                        <p:tgtEl>
                                          <p:spTgt spid="132923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329230"/>
                                        </p:tgtEl>
                                        <p:attrNameLst>
                                          <p:attrName>style.visibility</p:attrName>
                                        </p:attrNameLst>
                                      </p:cBhvr>
                                      <p:to>
                                        <p:strVal val="visible"/>
                                      </p:to>
                                    </p:set>
                                    <p:animEffect transition="in" filter="wipe(up)">
                                      <p:cBhvr>
                                        <p:cTn id="98" dur="500"/>
                                        <p:tgtEl>
                                          <p:spTgt spid="1329230"/>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29220"/>
                                        </p:tgtEl>
                                        <p:attrNameLst>
                                          <p:attrName>style.visibility</p:attrName>
                                        </p:attrNameLst>
                                      </p:cBhvr>
                                      <p:to>
                                        <p:strVal val="visible"/>
                                      </p:to>
                                    </p:set>
                                  </p:childTnLst>
                                </p:cTn>
                              </p:par>
                            </p:childTnLst>
                          </p:cTn>
                        </p:par>
                        <p:par>
                          <p:cTn id="103" fill="hold">
                            <p:stCondLst>
                              <p:cond delay="0"/>
                            </p:stCondLst>
                            <p:childTnLst>
                              <p:par>
                                <p:cTn id="104" presetID="22" presetClass="entr" presetSubtype="1" fill="hold" grpId="0" nodeType="afterEffect">
                                  <p:stCondLst>
                                    <p:cond delay="0"/>
                                  </p:stCondLst>
                                  <p:childTnLst>
                                    <p:set>
                                      <p:cBhvr>
                                        <p:cTn id="105" dur="1" fill="hold">
                                          <p:stCondLst>
                                            <p:cond delay="0"/>
                                          </p:stCondLst>
                                        </p:cTn>
                                        <p:tgtEl>
                                          <p:spTgt spid="1329234"/>
                                        </p:tgtEl>
                                        <p:attrNameLst>
                                          <p:attrName>style.visibility</p:attrName>
                                        </p:attrNameLst>
                                      </p:cBhvr>
                                      <p:to>
                                        <p:strVal val="visible"/>
                                      </p:to>
                                    </p:set>
                                    <p:animEffect transition="in" filter="wipe(up)">
                                      <p:cBhvr>
                                        <p:cTn id="106" dur="500"/>
                                        <p:tgtEl>
                                          <p:spTgt spid="13292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329235"/>
                                        </p:tgtEl>
                                        <p:attrNameLst>
                                          <p:attrName>style.visibility</p:attrName>
                                        </p:attrNameLst>
                                      </p:cBhvr>
                                      <p:to>
                                        <p:strVal val="visible"/>
                                      </p:to>
                                    </p:set>
                                    <p:animEffect transition="in" filter="wipe(down)">
                                      <p:cBhvr>
                                        <p:cTn id="111" dur="500"/>
                                        <p:tgtEl>
                                          <p:spTgt spid="132923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329237"/>
                                        </p:tgtEl>
                                        <p:attrNameLst>
                                          <p:attrName>style.visibility</p:attrName>
                                        </p:attrNameLst>
                                      </p:cBhvr>
                                      <p:to>
                                        <p:strVal val="visible"/>
                                      </p:to>
                                    </p:set>
                                    <p:animEffect transition="in" filter="wipe(down)">
                                      <p:cBhvr>
                                        <p:cTn id="116" dur="500"/>
                                        <p:tgtEl>
                                          <p:spTgt spid="132923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1329238"/>
                                        </p:tgtEl>
                                        <p:attrNameLst>
                                          <p:attrName>style.visibility</p:attrName>
                                        </p:attrNameLst>
                                      </p:cBhvr>
                                      <p:to>
                                        <p:strVal val="visible"/>
                                      </p:to>
                                    </p:set>
                                    <p:animEffect transition="in" filter="wipe(down)">
                                      <p:cBhvr>
                                        <p:cTn id="121" dur="500"/>
                                        <p:tgtEl>
                                          <p:spTgt spid="132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91" grpId="0" autoUpdateAnimBg="0"/>
      <p:bldP spid="1329192" grpId="0" animBg="1"/>
      <p:bldP spid="1329193" grpId="0" animBg="1"/>
      <p:bldP spid="1329194" grpId="0" animBg="1"/>
      <p:bldP spid="1329195" grpId="0" animBg="1"/>
      <p:bldP spid="1329198" grpId="0" animBg="1"/>
      <p:bldP spid="1329199" grpId="0" animBg="1"/>
      <p:bldP spid="1329200" grpId="0" animBg="1"/>
      <p:bldP spid="1329205" grpId="0" animBg="1"/>
      <p:bldP spid="1329206" grpId="0" animBg="1"/>
      <p:bldP spid="1329207" grpId="0" animBg="1"/>
      <p:bldP spid="1329208" grpId="0" animBg="1"/>
      <p:bldP spid="1329211" grpId="0" animBg="1"/>
      <p:bldP spid="1329220" grpId="0" animBg="1"/>
      <p:bldP spid="1329223" grpId="0" animBg="1"/>
      <p:bldP spid="1329226" grpId="0" animBg="1"/>
      <p:bldP spid="1329229" grpId="0" animBg="1"/>
      <p:bldP spid="1329230" grpId="0" animBg="1"/>
      <p:bldP spid="1329231" grpId="0" animBg="1"/>
      <p:bldP spid="1329232" grpId="0" animBg="1"/>
      <p:bldP spid="1329233" grpId="0" animBg="1"/>
      <p:bldP spid="1329234" grpId="0" animBg="1"/>
      <p:bldP spid="1329235" grpId="0" animBg="1"/>
      <p:bldP spid="1329236" grpId="0" animBg="1"/>
      <p:bldP spid="1329237" grpId="0" animBg="1"/>
      <p:bldP spid="1329238"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p:cNvSpPr>
            <a:spLocks noGrp="1"/>
          </p:cNvSpPr>
          <p:nvPr>
            <p:ph type="sldNum" sz="quarter" idx="11"/>
          </p:nvPr>
        </p:nvSpPr>
        <p:spPr/>
        <p:txBody>
          <a:bodyPr/>
          <a:lstStyle/>
          <a:p>
            <a:r>
              <a:rPr lang="zh-CN" altLang="en-US"/>
              <a:t>第 </a:t>
            </a:r>
            <a:fld id="{0B41DFB7-906C-452C-84BC-6967AE45C33E}" type="slidenum">
              <a:rPr lang="zh-CN" altLang="en-US" b="1">
                <a:solidFill>
                  <a:srgbClr val="66CCFF"/>
                </a:solidFill>
              </a:rPr>
              <a:pPr/>
              <a:t>137</a:t>
            </a:fld>
            <a:r>
              <a:rPr lang="en-US" altLang="zh-CN" b="1"/>
              <a:t> </a:t>
            </a:r>
            <a:r>
              <a:rPr lang="zh-CN" altLang="en-US"/>
              <a:t>页</a:t>
            </a:r>
            <a:endParaRPr lang="zh-CN" altLang="en-US" sz="1800">
              <a:latin typeface="Arial" charset="0"/>
            </a:endParaRPr>
          </a:p>
        </p:txBody>
      </p:sp>
      <p:sp>
        <p:nvSpPr>
          <p:cNvPr id="1335298"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335299" name="Rectangle 3"/>
          <p:cNvSpPr>
            <a:spLocks noGrp="1" noChangeArrowheads="1"/>
          </p:cNvSpPr>
          <p:nvPr>
            <p:ph type="body" idx="1"/>
          </p:nvPr>
        </p:nvSpPr>
        <p:spPr>
          <a:xfrm>
            <a:off x="206375" y="773113"/>
            <a:ext cx="8731250" cy="585787"/>
          </a:xfrm>
        </p:spPr>
        <p:txBody>
          <a:bodyPr/>
          <a:lstStyle/>
          <a:p>
            <a:r>
              <a:rPr lang="zh-CN" altLang="en-US" sz="3200"/>
              <a:t>例：由广义表建树</a:t>
            </a:r>
          </a:p>
        </p:txBody>
      </p:sp>
      <p:grpSp>
        <p:nvGrpSpPr>
          <p:cNvPr id="1335300" name="Group 4"/>
          <p:cNvGrpSpPr>
            <a:grpSpLocks/>
          </p:cNvGrpSpPr>
          <p:nvPr/>
        </p:nvGrpSpPr>
        <p:grpSpPr bwMode="auto">
          <a:xfrm>
            <a:off x="566738" y="1449388"/>
            <a:ext cx="4140200" cy="3059112"/>
            <a:chOff x="384" y="1104"/>
            <a:chExt cx="1729" cy="1249"/>
          </a:xfrm>
        </p:grpSpPr>
        <p:sp>
          <p:nvSpPr>
            <p:cNvPr id="1335301" name="Oval 5"/>
            <p:cNvSpPr>
              <a:spLocks noChangeArrowheads="1"/>
            </p:cNvSpPr>
            <p:nvPr/>
          </p:nvSpPr>
          <p:spPr bwMode="auto">
            <a:xfrm>
              <a:off x="1150" y="1104"/>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A</a:t>
              </a:r>
            </a:p>
          </p:txBody>
        </p:sp>
        <p:sp>
          <p:nvSpPr>
            <p:cNvPr id="1335302" name="Oval 6"/>
            <p:cNvSpPr>
              <a:spLocks noChangeArrowheads="1"/>
            </p:cNvSpPr>
            <p:nvPr/>
          </p:nvSpPr>
          <p:spPr bwMode="auto">
            <a:xfrm>
              <a:off x="1152" y="144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00FFFF"/>
                  </a:solidFill>
                </a:rPr>
                <a:t>C</a:t>
              </a:r>
            </a:p>
          </p:txBody>
        </p:sp>
        <p:sp>
          <p:nvSpPr>
            <p:cNvPr id="1335303" name="Oval 7"/>
            <p:cNvSpPr>
              <a:spLocks noChangeArrowheads="1"/>
            </p:cNvSpPr>
            <p:nvPr/>
          </p:nvSpPr>
          <p:spPr bwMode="auto">
            <a:xfrm>
              <a:off x="768" y="144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FFFF00"/>
                  </a:solidFill>
                </a:rPr>
                <a:t>B</a:t>
              </a:r>
            </a:p>
          </p:txBody>
        </p:sp>
        <p:sp>
          <p:nvSpPr>
            <p:cNvPr id="1335304" name="Oval 8"/>
            <p:cNvSpPr>
              <a:spLocks noChangeArrowheads="1"/>
            </p:cNvSpPr>
            <p:nvPr/>
          </p:nvSpPr>
          <p:spPr bwMode="auto">
            <a:xfrm>
              <a:off x="1584" y="144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99FF33"/>
                  </a:solidFill>
                </a:rPr>
                <a:t>D</a:t>
              </a:r>
            </a:p>
          </p:txBody>
        </p:sp>
        <p:sp>
          <p:nvSpPr>
            <p:cNvPr id="1335305" name="Oval 9"/>
            <p:cNvSpPr>
              <a:spLocks noChangeArrowheads="1"/>
            </p:cNvSpPr>
            <p:nvPr/>
          </p:nvSpPr>
          <p:spPr bwMode="auto">
            <a:xfrm>
              <a:off x="1152"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dirty="0"/>
                <a:t>G</a:t>
              </a:r>
            </a:p>
          </p:txBody>
        </p:sp>
        <p:sp>
          <p:nvSpPr>
            <p:cNvPr id="1335306" name="Oval 10"/>
            <p:cNvSpPr>
              <a:spLocks noChangeArrowheads="1"/>
            </p:cNvSpPr>
            <p:nvPr/>
          </p:nvSpPr>
          <p:spPr bwMode="auto">
            <a:xfrm>
              <a:off x="864"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F</a:t>
              </a:r>
            </a:p>
          </p:txBody>
        </p:sp>
        <p:sp>
          <p:nvSpPr>
            <p:cNvPr id="1335307" name="Oval 11"/>
            <p:cNvSpPr>
              <a:spLocks noChangeArrowheads="1"/>
            </p:cNvSpPr>
            <p:nvPr/>
          </p:nvSpPr>
          <p:spPr bwMode="auto">
            <a:xfrm>
              <a:off x="576"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E</a:t>
              </a:r>
            </a:p>
          </p:txBody>
        </p:sp>
        <p:sp>
          <p:nvSpPr>
            <p:cNvPr id="1335308" name="Oval 12"/>
            <p:cNvSpPr>
              <a:spLocks noChangeArrowheads="1"/>
            </p:cNvSpPr>
            <p:nvPr/>
          </p:nvSpPr>
          <p:spPr bwMode="auto">
            <a:xfrm>
              <a:off x="1440"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H</a:t>
              </a:r>
            </a:p>
          </p:txBody>
        </p:sp>
        <p:sp>
          <p:nvSpPr>
            <p:cNvPr id="1335309" name="Oval 13"/>
            <p:cNvSpPr>
              <a:spLocks noChangeArrowheads="1"/>
            </p:cNvSpPr>
            <p:nvPr/>
          </p:nvSpPr>
          <p:spPr bwMode="auto">
            <a:xfrm>
              <a:off x="1680"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I</a:t>
              </a:r>
            </a:p>
          </p:txBody>
        </p:sp>
        <p:sp>
          <p:nvSpPr>
            <p:cNvPr id="1335310" name="Oval 14"/>
            <p:cNvSpPr>
              <a:spLocks noChangeArrowheads="1"/>
            </p:cNvSpPr>
            <p:nvPr/>
          </p:nvSpPr>
          <p:spPr bwMode="auto">
            <a:xfrm>
              <a:off x="1920" y="1776"/>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J</a:t>
              </a:r>
            </a:p>
          </p:txBody>
        </p:sp>
        <p:sp>
          <p:nvSpPr>
            <p:cNvPr id="1335311" name="Oval 15"/>
            <p:cNvSpPr>
              <a:spLocks noChangeArrowheads="1"/>
            </p:cNvSpPr>
            <p:nvPr/>
          </p:nvSpPr>
          <p:spPr bwMode="auto">
            <a:xfrm>
              <a:off x="1440" y="216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M</a:t>
              </a:r>
            </a:p>
          </p:txBody>
        </p:sp>
        <p:sp>
          <p:nvSpPr>
            <p:cNvPr id="1335312" name="Oval 16"/>
            <p:cNvSpPr>
              <a:spLocks noChangeArrowheads="1"/>
            </p:cNvSpPr>
            <p:nvPr/>
          </p:nvSpPr>
          <p:spPr bwMode="auto">
            <a:xfrm>
              <a:off x="672" y="216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00FFFF"/>
                  </a:solidFill>
                </a:rPr>
                <a:t>L</a:t>
              </a:r>
            </a:p>
          </p:txBody>
        </p:sp>
        <p:sp>
          <p:nvSpPr>
            <p:cNvPr id="1335313" name="Oval 17"/>
            <p:cNvSpPr>
              <a:spLocks noChangeArrowheads="1"/>
            </p:cNvSpPr>
            <p:nvPr/>
          </p:nvSpPr>
          <p:spPr bwMode="auto">
            <a:xfrm>
              <a:off x="384" y="2160"/>
              <a:ext cx="193" cy="193"/>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00FFFF"/>
                  </a:solidFill>
                </a:rPr>
                <a:t>K</a:t>
              </a:r>
            </a:p>
          </p:txBody>
        </p:sp>
        <p:sp>
          <p:nvSpPr>
            <p:cNvPr id="1335314" name="Line 18"/>
            <p:cNvSpPr>
              <a:spLocks noChangeShapeType="1"/>
            </p:cNvSpPr>
            <p:nvPr/>
          </p:nvSpPr>
          <p:spPr bwMode="auto">
            <a:xfrm>
              <a:off x="1248" y="1296"/>
              <a:ext cx="0" cy="144"/>
            </a:xfrm>
            <a:prstGeom prst="line">
              <a:avLst/>
            </a:prstGeom>
            <a:noFill/>
            <a:ln w="25400">
              <a:solidFill>
                <a:schemeClr val="tx1"/>
              </a:solidFill>
              <a:round/>
              <a:headEnd/>
              <a:tailEnd/>
            </a:ln>
            <a:effectLst/>
          </p:spPr>
          <p:txBody>
            <a:bodyPr wrap="none" anchor="ctr"/>
            <a:lstStyle/>
            <a:p>
              <a:endParaRPr lang="zh-CN" altLang="en-US"/>
            </a:p>
          </p:txBody>
        </p:sp>
        <p:sp>
          <p:nvSpPr>
            <p:cNvPr id="1335315" name="Line 19"/>
            <p:cNvSpPr>
              <a:spLocks noChangeShapeType="1"/>
            </p:cNvSpPr>
            <p:nvPr/>
          </p:nvSpPr>
          <p:spPr bwMode="auto">
            <a:xfrm>
              <a:off x="1248" y="1632"/>
              <a:ext cx="0" cy="144"/>
            </a:xfrm>
            <a:prstGeom prst="line">
              <a:avLst/>
            </a:prstGeom>
            <a:noFill/>
            <a:ln w="25400">
              <a:solidFill>
                <a:schemeClr val="tx1"/>
              </a:solidFill>
              <a:round/>
              <a:headEnd/>
              <a:tailEnd/>
            </a:ln>
            <a:effectLst/>
          </p:spPr>
          <p:txBody>
            <a:bodyPr wrap="none" anchor="ctr"/>
            <a:lstStyle/>
            <a:p>
              <a:endParaRPr lang="zh-CN" altLang="en-US"/>
            </a:p>
          </p:txBody>
        </p:sp>
        <p:sp>
          <p:nvSpPr>
            <p:cNvPr id="1335316" name="Line 20"/>
            <p:cNvSpPr>
              <a:spLocks noChangeShapeType="1"/>
            </p:cNvSpPr>
            <p:nvPr/>
          </p:nvSpPr>
          <p:spPr bwMode="auto">
            <a:xfrm>
              <a:off x="1536" y="1968"/>
              <a:ext cx="0" cy="192"/>
            </a:xfrm>
            <a:prstGeom prst="line">
              <a:avLst/>
            </a:prstGeom>
            <a:noFill/>
            <a:ln w="25400">
              <a:solidFill>
                <a:schemeClr val="tx1"/>
              </a:solidFill>
              <a:round/>
              <a:headEnd/>
              <a:tailEnd/>
            </a:ln>
            <a:effectLst/>
          </p:spPr>
          <p:txBody>
            <a:bodyPr wrap="none" anchor="ctr"/>
            <a:lstStyle/>
            <a:p>
              <a:endParaRPr lang="zh-CN" altLang="en-US"/>
            </a:p>
          </p:txBody>
        </p:sp>
        <p:sp>
          <p:nvSpPr>
            <p:cNvPr id="1335317" name="Line 21"/>
            <p:cNvSpPr>
              <a:spLocks noChangeShapeType="1"/>
            </p:cNvSpPr>
            <p:nvPr/>
          </p:nvSpPr>
          <p:spPr bwMode="auto">
            <a:xfrm flipH="1">
              <a:off x="912" y="1281"/>
              <a:ext cx="288" cy="168"/>
            </a:xfrm>
            <a:prstGeom prst="line">
              <a:avLst/>
            </a:prstGeom>
            <a:noFill/>
            <a:ln w="25400">
              <a:solidFill>
                <a:schemeClr val="tx1"/>
              </a:solidFill>
              <a:round/>
              <a:headEnd/>
              <a:tailEnd/>
            </a:ln>
            <a:effectLst/>
          </p:spPr>
          <p:txBody>
            <a:bodyPr wrap="none" anchor="ctr"/>
            <a:lstStyle/>
            <a:p>
              <a:endParaRPr lang="zh-CN" altLang="en-US"/>
            </a:p>
          </p:txBody>
        </p:sp>
        <p:sp>
          <p:nvSpPr>
            <p:cNvPr id="1335318" name="Line 22"/>
            <p:cNvSpPr>
              <a:spLocks noChangeShapeType="1"/>
            </p:cNvSpPr>
            <p:nvPr/>
          </p:nvSpPr>
          <p:spPr bwMode="auto">
            <a:xfrm>
              <a:off x="1296" y="1281"/>
              <a:ext cx="311" cy="190"/>
            </a:xfrm>
            <a:prstGeom prst="line">
              <a:avLst/>
            </a:prstGeom>
            <a:noFill/>
            <a:ln w="25400">
              <a:solidFill>
                <a:schemeClr val="tx1"/>
              </a:solidFill>
              <a:round/>
              <a:headEnd/>
              <a:tailEnd/>
            </a:ln>
            <a:effectLst/>
          </p:spPr>
          <p:txBody>
            <a:bodyPr wrap="none" anchor="ctr"/>
            <a:lstStyle/>
            <a:p>
              <a:endParaRPr lang="zh-CN" altLang="en-US"/>
            </a:p>
          </p:txBody>
        </p:sp>
        <p:sp>
          <p:nvSpPr>
            <p:cNvPr id="1335319" name="Line 23"/>
            <p:cNvSpPr>
              <a:spLocks noChangeShapeType="1"/>
            </p:cNvSpPr>
            <p:nvPr/>
          </p:nvSpPr>
          <p:spPr bwMode="auto">
            <a:xfrm flipH="1">
              <a:off x="720" y="1605"/>
              <a:ext cx="96" cy="192"/>
            </a:xfrm>
            <a:prstGeom prst="line">
              <a:avLst/>
            </a:prstGeom>
            <a:noFill/>
            <a:ln w="25400">
              <a:solidFill>
                <a:srgbClr val="00FFFF"/>
              </a:solidFill>
              <a:round/>
              <a:headEnd/>
              <a:tailEnd/>
            </a:ln>
            <a:effectLst/>
          </p:spPr>
          <p:txBody>
            <a:bodyPr wrap="none" anchor="ctr"/>
            <a:lstStyle/>
            <a:p>
              <a:endParaRPr lang="zh-CN" altLang="en-US"/>
            </a:p>
          </p:txBody>
        </p:sp>
        <p:sp>
          <p:nvSpPr>
            <p:cNvPr id="1335320" name="Line 24"/>
            <p:cNvSpPr>
              <a:spLocks noChangeShapeType="1"/>
            </p:cNvSpPr>
            <p:nvPr/>
          </p:nvSpPr>
          <p:spPr bwMode="auto">
            <a:xfrm>
              <a:off x="912" y="1621"/>
              <a:ext cx="48" cy="156"/>
            </a:xfrm>
            <a:prstGeom prst="line">
              <a:avLst/>
            </a:prstGeom>
            <a:noFill/>
            <a:ln w="25400">
              <a:solidFill>
                <a:srgbClr val="00FFFF"/>
              </a:solidFill>
              <a:round/>
              <a:headEnd/>
              <a:tailEnd/>
            </a:ln>
            <a:effectLst/>
          </p:spPr>
          <p:txBody>
            <a:bodyPr wrap="none" anchor="ctr"/>
            <a:lstStyle/>
            <a:p>
              <a:endParaRPr lang="zh-CN" altLang="en-US"/>
            </a:p>
          </p:txBody>
        </p:sp>
        <p:sp>
          <p:nvSpPr>
            <p:cNvPr id="1335321" name="Line 25"/>
            <p:cNvSpPr>
              <a:spLocks noChangeShapeType="1"/>
            </p:cNvSpPr>
            <p:nvPr/>
          </p:nvSpPr>
          <p:spPr bwMode="auto">
            <a:xfrm flipH="1">
              <a:off x="528" y="1961"/>
              <a:ext cx="96" cy="204"/>
            </a:xfrm>
            <a:prstGeom prst="line">
              <a:avLst/>
            </a:prstGeom>
            <a:noFill/>
            <a:ln w="25400">
              <a:solidFill>
                <a:schemeClr val="tx1"/>
              </a:solidFill>
              <a:round/>
              <a:headEnd/>
              <a:tailEnd/>
            </a:ln>
            <a:effectLst/>
          </p:spPr>
          <p:txBody>
            <a:bodyPr wrap="none" anchor="ctr"/>
            <a:lstStyle/>
            <a:p>
              <a:endParaRPr lang="zh-CN" altLang="en-US"/>
            </a:p>
          </p:txBody>
        </p:sp>
        <p:sp>
          <p:nvSpPr>
            <p:cNvPr id="1335322" name="Line 26"/>
            <p:cNvSpPr>
              <a:spLocks noChangeShapeType="1"/>
            </p:cNvSpPr>
            <p:nvPr/>
          </p:nvSpPr>
          <p:spPr bwMode="auto">
            <a:xfrm>
              <a:off x="720" y="1961"/>
              <a:ext cx="48" cy="204"/>
            </a:xfrm>
            <a:prstGeom prst="line">
              <a:avLst/>
            </a:prstGeom>
            <a:noFill/>
            <a:ln w="25400">
              <a:solidFill>
                <a:schemeClr val="tx1"/>
              </a:solidFill>
              <a:round/>
              <a:headEnd/>
              <a:tailEnd/>
            </a:ln>
            <a:effectLst/>
          </p:spPr>
          <p:txBody>
            <a:bodyPr wrap="none" anchor="ctr"/>
            <a:lstStyle/>
            <a:p>
              <a:endParaRPr lang="zh-CN" altLang="en-US"/>
            </a:p>
          </p:txBody>
        </p:sp>
        <p:sp>
          <p:nvSpPr>
            <p:cNvPr id="1335323" name="Line 27"/>
            <p:cNvSpPr>
              <a:spLocks noChangeShapeType="1"/>
            </p:cNvSpPr>
            <p:nvPr/>
          </p:nvSpPr>
          <p:spPr bwMode="auto">
            <a:xfrm flipH="1">
              <a:off x="1536" y="1632"/>
              <a:ext cx="96" cy="144"/>
            </a:xfrm>
            <a:prstGeom prst="line">
              <a:avLst/>
            </a:prstGeom>
            <a:noFill/>
            <a:ln w="25400">
              <a:solidFill>
                <a:schemeClr val="tx1"/>
              </a:solidFill>
              <a:round/>
              <a:headEnd/>
              <a:tailEnd/>
            </a:ln>
            <a:effectLst/>
          </p:spPr>
          <p:txBody>
            <a:bodyPr wrap="none" anchor="ctr"/>
            <a:lstStyle/>
            <a:p>
              <a:endParaRPr lang="zh-CN" altLang="en-US"/>
            </a:p>
          </p:txBody>
        </p:sp>
        <p:sp>
          <p:nvSpPr>
            <p:cNvPr id="1335324" name="Line 28"/>
            <p:cNvSpPr>
              <a:spLocks noChangeShapeType="1"/>
            </p:cNvSpPr>
            <p:nvPr/>
          </p:nvSpPr>
          <p:spPr bwMode="auto">
            <a:xfrm>
              <a:off x="1701" y="1632"/>
              <a:ext cx="25" cy="144"/>
            </a:xfrm>
            <a:prstGeom prst="line">
              <a:avLst/>
            </a:prstGeom>
            <a:noFill/>
            <a:ln w="25400">
              <a:solidFill>
                <a:schemeClr val="tx1"/>
              </a:solidFill>
              <a:round/>
              <a:headEnd/>
              <a:tailEnd/>
            </a:ln>
            <a:effectLst/>
          </p:spPr>
          <p:txBody>
            <a:bodyPr wrap="none" anchor="ctr"/>
            <a:lstStyle/>
            <a:p>
              <a:endParaRPr lang="zh-CN" altLang="en-US"/>
            </a:p>
          </p:txBody>
        </p:sp>
        <p:sp>
          <p:nvSpPr>
            <p:cNvPr id="1335325" name="Line 29"/>
            <p:cNvSpPr>
              <a:spLocks noChangeShapeType="1"/>
            </p:cNvSpPr>
            <p:nvPr/>
          </p:nvSpPr>
          <p:spPr bwMode="auto">
            <a:xfrm>
              <a:off x="1747" y="1584"/>
              <a:ext cx="227" cy="192"/>
            </a:xfrm>
            <a:prstGeom prst="line">
              <a:avLst/>
            </a:prstGeom>
            <a:noFill/>
            <a:ln w="25400">
              <a:solidFill>
                <a:schemeClr val="tx1"/>
              </a:solidFill>
              <a:round/>
              <a:headEnd/>
              <a:tailEnd/>
            </a:ln>
            <a:effectLst/>
          </p:spPr>
          <p:txBody>
            <a:bodyPr wrap="none" anchor="ctr"/>
            <a:lstStyle/>
            <a:p>
              <a:endParaRPr lang="zh-CN" altLang="en-US"/>
            </a:p>
          </p:txBody>
        </p:sp>
      </p:grpSp>
      <p:sp>
        <p:nvSpPr>
          <p:cNvPr id="1335326" name="Text Box 30"/>
          <p:cNvSpPr txBox="1">
            <a:spLocks noChangeArrowheads="1"/>
          </p:cNvSpPr>
          <p:nvPr/>
        </p:nvSpPr>
        <p:spPr bwMode="auto">
          <a:xfrm>
            <a:off x="115888" y="4689475"/>
            <a:ext cx="8937625" cy="519113"/>
          </a:xfrm>
          <a:prstGeom prst="rect">
            <a:avLst/>
          </a:prstGeom>
          <a:noFill/>
          <a:ln w="25400">
            <a:noFill/>
            <a:miter lim="800000"/>
            <a:headEnd/>
            <a:tailEnd/>
          </a:ln>
          <a:effectLst/>
        </p:spPr>
        <p:txBody>
          <a:bodyPr rIns="0">
            <a:spAutoFit/>
          </a:bodyPr>
          <a:lstStyle/>
          <a:p>
            <a:pPr algn="l" eaLnBrk="1" hangingPunct="1">
              <a:spcBef>
                <a:spcPct val="50000"/>
              </a:spcBef>
              <a:buClrTx/>
              <a:buFontTx/>
              <a:buNone/>
            </a:pPr>
            <a:r>
              <a:rPr lang="en-US" altLang="zh-CN" sz="2800"/>
              <a:t>( A, </a:t>
            </a:r>
            <a:r>
              <a:rPr lang="en-US" altLang="zh-CN" sz="2800">
                <a:solidFill>
                  <a:srgbClr val="FFFF00"/>
                </a:solidFill>
              </a:rPr>
              <a:t>( B</a:t>
            </a:r>
            <a:r>
              <a:rPr lang="en-US" altLang="zh-CN" sz="2800"/>
              <a:t>, </a:t>
            </a:r>
            <a:r>
              <a:rPr lang="en-US" altLang="zh-CN" sz="2800">
                <a:solidFill>
                  <a:srgbClr val="00FFFF"/>
                </a:solidFill>
              </a:rPr>
              <a:t>(</a:t>
            </a:r>
            <a:r>
              <a:rPr lang="en-US" altLang="zh-CN" sz="2800"/>
              <a:t>E</a:t>
            </a:r>
            <a:r>
              <a:rPr lang="en-US" altLang="zh-CN" sz="2800">
                <a:solidFill>
                  <a:srgbClr val="00FFFF"/>
                </a:solidFill>
              </a:rPr>
              <a:t>, (K), (L))</a:t>
            </a:r>
            <a:r>
              <a:rPr lang="en-US" altLang="zh-CN" sz="2800"/>
              <a:t>, (F) </a:t>
            </a:r>
            <a:r>
              <a:rPr lang="en-US" altLang="zh-CN" sz="2800">
                <a:solidFill>
                  <a:srgbClr val="FFFF00"/>
                </a:solidFill>
              </a:rPr>
              <a:t>)</a:t>
            </a:r>
            <a:r>
              <a:rPr lang="en-US" altLang="zh-CN" sz="2800"/>
              <a:t>, </a:t>
            </a:r>
            <a:r>
              <a:rPr lang="en-US" altLang="zh-CN" sz="2800">
                <a:solidFill>
                  <a:srgbClr val="FFFF00"/>
                </a:solidFill>
              </a:rPr>
              <a:t>(</a:t>
            </a:r>
            <a:r>
              <a:rPr lang="en-US" altLang="zh-CN" sz="2800">
                <a:solidFill>
                  <a:srgbClr val="00FFFF"/>
                </a:solidFill>
              </a:rPr>
              <a:t> C</a:t>
            </a:r>
            <a:r>
              <a:rPr lang="en-US" altLang="zh-CN" sz="2800"/>
              <a:t>, (G) </a:t>
            </a:r>
            <a:r>
              <a:rPr lang="en-US" altLang="zh-CN" sz="2800">
                <a:solidFill>
                  <a:srgbClr val="FFFF00"/>
                </a:solidFill>
              </a:rPr>
              <a:t>)</a:t>
            </a:r>
            <a:r>
              <a:rPr lang="en-US" altLang="zh-CN" sz="2800"/>
              <a:t>, </a:t>
            </a:r>
            <a:r>
              <a:rPr lang="en-US" altLang="zh-CN" sz="2800">
                <a:solidFill>
                  <a:srgbClr val="FFFF00"/>
                </a:solidFill>
              </a:rPr>
              <a:t>(</a:t>
            </a:r>
            <a:r>
              <a:rPr lang="en-US" altLang="zh-CN" sz="2800">
                <a:solidFill>
                  <a:srgbClr val="99FF33"/>
                </a:solidFill>
              </a:rPr>
              <a:t>D</a:t>
            </a:r>
            <a:r>
              <a:rPr lang="en-US" altLang="zh-CN" sz="2800"/>
              <a:t>, (H,(M)),(I),(J)</a:t>
            </a:r>
            <a:r>
              <a:rPr lang="en-US" altLang="zh-CN" sz="2800">
                <a:solidFill>
                  <a:srgbClr val="FFFF00"/>
                </a:solidFill>
              </a:rPr>
              <a:t>)</a:t>
            </a:r>
            <a:r>
              <a:rPr lang="en-US" altLang="zh-CN" sz="2800"/>
              <a:t> )</a:t>
            </a:r>
          </a:p>
        </p:txBody>
      </p:sp>
      <p:sp>
        <p:nvSpPr>
          <p:cNvPr id="1335329" name="AutoShape 33"/>
          <p:cNvSpPr>
            <a:spLocks/>
          </p:cNvSpPr>
          <p:nvPr/>
        </p:nvSpPr>
        <p:spPr bwMode="auto">
          <a:xfrm rot="-5400000">
            <a:off x="2298700" y="3767138"/>
            <a:ext cx="404813" cy="3240087"/>
          </a:xfrm>
          <a:prstGeom prst="leftBrace">
            <a:avLst>
              <a:gd name="adj1" fmla="val 66699"/>
              <a:gd name="adj2" fmla="val 50000"/>
            </a:avLst>
          </a:prstGeom>
          <a:noFill/>
          <a:ln w="28575">
            <a:solidFill>
              <a:srgbClr val="FFFF00"/>
            </a:solidFill>
            <a:round/>
            <a:headEnd/>
            <a:tailEnd/>
          </a:ln>
          <a:effectLst/>
        </p:spPr>
        <p:txBody>
          <a:bodyPr wrap="none" anchor="ctr"/>
          <a:lstStyle/>
          <a:p>
            <a:endParaRPr lang="zh-CN" altLang="en-US"/>
          </a:p>
        </p:txBody>
      </p:sp>
      <p:sp>
        <p:nvSpPr>
          <p:cNvPr id="1335331" name="Text Box 35"/>
          <p:cNvSpPr txBox="1">
            <a:spLocks noChangeArrowheads="1"/>
          </p:cNvSpPr>
          <p:nvPr/>
        </p:nvSpPr>
        <p:spPr bwMode="auto">
          <a:xfrm>
            <a:off x="4932363" y="1358900"/>
            <a:ext cx="1439862" cy="519113"/>
          </a:xfrm>
          <a:prstGeom prst="rect">
            <a:avLst/>
          </a:prstGeom>
          <a:noFill/>
          <a:ln w="9525">
            <a:noFill/>
            <a:miter lim="800000"/>
            <a:headEnd/>
            <a:tailEnd/>
          </a:ln>
          <a:effectLst/>
        </p:spPr>
        <p:txBody>
          <a:bodyPr>
            <a:spAutoFit/>
          </a:bodyPr>
          <a:lstStyle/>
          <a:p>
            <a:pPr algn="l">
              <a:spcBef>
                <a:spcPct val="50000"/>
              </a:spcBef>
            </a:pPr>
            <a:r>
              <a:rPr lang="zh-CN" altLang="en-US" sz="2800"/>
              <a:t>树根：</a:t>
            </a:r>
            <a:endParaRPr lang="en-US" altLang="zh-CN" sz="2800"/>
          </a:p>
        </p:txBody>
      </p:sp>
      <p:sp>
        <p:nvSpPr>
          <p:cNvPr id="1335332" name="Text Box 36"/>
          <p:cNvSpPr txBox="1">
            <a:spLocks noChangeArrowheads="1"/>
          </p:cNvSpPr>
          <p:nvPr/>
        </p:nvSpPr>
        <p:spPr bwMode="auto">
          <a:xfrm>
            <a:off x="6057900" y="1363663"/>
            <a:ext cx="1825625" cy="519112"/>
          </a:xfrm>
          <a:prstGeom prst="rect">
            <a:avLst/>
          </a:prstGeom>
          <a:noFill/>
          <a:ln w="9525">
            <a:noFill/>
            <a:miter lim="800000"/>
            <a:headEnd/>
            <a:tailEnd/>
          </a:ln>
          <a:effectLst/>
        </p:spPr>
        <p:txBody>
          <a:bodyPr>
            <a:spAutoFit/>
          </a:bodyPr>
          <a:lstStyle/>
          <a:p>
            <a:pPr algn="l">
              <a:spcBef>
                <a:spcPct val="50000"/>
              </a:spcBef>
            </a:pPr>
            <a:r>
              <a:rPr lang="en-US" altLang="zh-CN" sz="2800"/>
              <a:t>Head(L)</a:t>
            </a:r>
          </a:p>
        </p:txBody>
      </p:sp>
      <p:sp>
        <p:nvSpPr>
          <p:cNvPr id="1335336" name="Text Box 40"/>
          <p:cNvSpPr txBox="1">
            <a:spLocks noChangeArrowheads="1"/>
          </p:cNvSpPr>
          <p:nvPr/>
        </p:nvSpPr>
        <p:spPr bwMode="auto">
          <a:xfrm>
            <a:off x="4932363" y="1989138"/>
            <a:ext cx="3149600" cy="519112"/>
          </a:xfrm>
          <a:prstGeom prst="rect">
            <a:avLst/>
          </a:prstGeom>
          <a:noFill/>
          <a:ln w="9525">
            <a:noFill/>
            <a:miter lim="800000"/>
            <a:headEnd/>
            <a:tailEnd/>
          </a:ln>
          <a:effectLst/>
        </p:spPr>
        <p:txBody>
          <a:bodyPr>
            <a:spAutoFit/>
          </a:bodyPr>
          <a:lstStyle/>
          <a:p>
            <a:pPr algn="l">
              <a:spcBef>
                <a:spcPct val="50000"/>
              </a:spcBef>
            </a:pPr>
            <a:r>
              <a:rPr lang="zh-CN" altLang="en-US" sz="2800"/>
              <a:t>根的第一个孩子：</a:t>
            </a:r>
            <a:endParaRPr lang="en-US" altLang="zh-CN" sz="2800"/>
          </a:p>
        </p:txBody>
      </p:sp>
      <p:sp>
        <p:nvSpPr>
          <p:cNvPr id="1335337" name="Text Box 41"/>
          <p:cNvSpPr txBox="1">
            <a:spLocks noChangeArrowheads="1"/>
          </p:cNvSpPr>
          <p:nvPr/>
        </p:nvSpPr>
        <p:spPr bwMode="auto">
          <a:xfrm>
            <a:off x="5921375" y="2490788"/>
            <a:ext cx="2700338" cy="519112"/>
          </a:xfrm>
          <a:prstGeom prst="rect">
            <a:avLst/>
          </a:prstGeom>
          <a:noFill/>
          <a:ln w="9525">
            <a:noFill/>
            <a:miter lim="800000"/>
            <a:headEnd/>
            <a:tailEnd/>
          </a:ln>
          <a:effectLst/>
        </p:spPr>
        <p:txBody>
          <a:bodyPr>
            <a:spAutoFit/>
          </a:bodyPr>
          <a:lstStyle/>
          <a:p>
            <a:pPr algn="l">
              <a:spcBef>
                <a:spcPct val="50000"/>
              </a:spcBef>
            </a:pPr>
            <a:r>
              <a:rPr lang="en-US" altLang="zh-CN" sz="2800"/>
              <a:t>Head( </a:t>
            </a:r>
            <a:r>
              <a:rPr lang="en-US" altLang="zh-CN" sz="2800">
                <a:solidFill>
                  <a:srgbClr val="FFFF00"/>
                </a:solidFill>
              </a:rPr>
              <a:t>tail(L)</a:t>
            </a:r>
            <a:r>
              <a:rPr lang="en-US" altLang="zh-CN" sz="2800"/>
              <a:t> )</a:t>
            </a:r>
          </a:p>
        </p:txBody>
      </p:sp>
      <p:sp>
        <p:nvSpPr>
          <p:cNvPr id="1335339" name="Text Box 43"/>
          <p:cNvSpPr txBox="1">
            <a:spLocks noChangeArrowheads="1"/>
          </p:cNvSpPr>
          <p:nvPr/>
        </p:nvSpPr>
        <p:spPr bwMode="auto">
          <a:xfrm>
            <a:off x="5337175" y="5768975"/>
            <a:ext cx="2517775" cy="579438"/>
          </a:xfrm>
          <a:prstGeom prst="rect">
            <a:avLst/>
          </a:prstGeom>
          <a:noFill/>
          <a:ln w="9525">
            <a:noFill/>
            <a:miter lim="800000"/>
            <a:headEnd/>
            <a:tailEnd/>
          </a:ln>
          <a:effectLst/>
        </p:spPr>
        <p:txBody>
          <a:bodyPr>
            <a:spAutoFit/>
          </a:bodyPr>
          <a:lstStyle/>
          <a:p>
            <a:pPr algn="l">
              <a:spcBef>
                <a:spcPct val="50000"/>
              </a:spcBef>
            </a:pPr>
            <a:r>
              <a:rPr lang="en-US" altLang="zh-CN" sz="3200">
                <a:solidFill>
                  <a:srgbClr val="FFFF00"/>
                </a:solidFill>
              </a:rPr>
              <a:t>tail( tail(L) )</a:t>
            </a:r>
          </a:p>
        </p:txBody>
      </p:sp>
      <p:sp>
        <p:nvSpPr>
          <p:cNvPr id="1335340" name="AutoShape 44"/>
          <p:cNvSpPr>
            <a:spLocks noChangeArrowheads="1"/>
          </p:cNvSpPr>
          <p:nvPr/>
        </p:nvSpPr>
        <p:spPr bwMode="auto">
          <a:xfrm>
            <a:off x="387350" y="5948363"/>
            <a:ext cx="719138" cy="495300"/>
          </a:xfrm>
          <a:prstGeom prst="wedgeRoundRectCallout">
            <a:avLst>
              <a:gd name="adj1" fmla="val -33000"/>
              <a:gd name="adj2" fmla="val -205130"/>
              <a:gd name="adj3" fmla="val 16667"/>
            </a:avLst>
          </a:prstGeom>
          <a:noFill/>
          <a:ln w="9525">
            <a:solidFill>
              <a:schemeClr val="tx1"/>
            </a:solidFill>
            <a:miter lim="800000"/>
            <a:headEnd/>
            <a:tailEnd/>
          </a:ln>
          <a:effectLst/>
        </p:spPr>
        <p:txBody>
          <a:bodyPr lIns="0" tIns="0" rIns="0" bIns="0" anchorCtr="1"/>
          <a:lstStyle/>
          <a:p>
            <a:r>
              <a:rPr lang="zh-CN" altLang="en-US" sz="2800"/>
              <a:t>根</a:t>
            </a:r>
          </a:p>
        </p:txBody>
      </p:sp>
      <p:sp>
        <p:nvSpPr>
          <p:cNvPr id="1335341" name="AutoShape 45"/>
          <p:cNvSpPr>
            <a:spLocks noChangeArrowheads="1"/>
          </p:cNvSpPr>
          <p:nvPr/>
        </p:nvSpPr>
        <p:spPr bwMode="auto">
          <a:xfrm>
            <a:off x="1243013" y="5949950"/>
            <a:ext cx="2789237" cy="495300"/>
          </a:xfrm>
          <a:prstGeom prst="wedgeRoundRectCallout">
            <a:avLst>
              <a:gd name="adj1" fmla="val -11241"/>
              <a:gd name="adj2" fmla="val -119870"/>
              <a:gd name="adj3" fmla="val 16667"/>
            </a:avLst>
          </a:prstGeom>
          <a:noFill/>
          <a:ln w="9525">
            <a:solidFill>
              <a:schemeClr val="tx1"/>
            </a:solidFill>
            <a:miter lim="800000"/>
            <a:headEnd/>
            <a:tailEnd/>
          </a:ln>
          <a:effectLst/>
        </p:spPr>
        <p:txBody>
          <a:bodyPr lIns="0" tIns="0" rIns="0" bIns="0" anchorCtr="1"/>
          <a:lstStyle/>
          <a:p>
            <a:r>
              <a:rPr lang="zh-CN" altLang="en-US" sz="2800">
                <a:solidFill>
                  <a:srgbClr val="FFFF00"/>
                </a:solidFill>
              </a:rPr>
              <a:t>根的第一个孩子</a:t>
            </a:r>
          </a:p>
        </p:txBody>
      </p:sp>
      <p:sp>
        <p:nvSpPr>
          <p:cNvPr id="1335343" name="AutoShape 47"/>
          <p:cNvSpPr>
            <a:spLocks/>
          </p:cNvSpPr>
          <p:nvPr/>
        </p:nvSpPr>
        <p:spPr bwMode="auto">
          <a:xfrm rot="-5400000">
            <a:off x="6282532" y="3339306"/>
            <a:ext cx="404812" cy="4454525"/>
          </a:xfrm>
          <a:prstGeom prst="leftBrace">
            <a:avLst>
              <a:gd name="adj1" fmla="val 91699"/>
              <a:gd name="adj2" fmla="val 50000"/>
            </a:avLst>
          </a:prstGeom>
          <a:noFill/>
          <a:ln w="28575">
            <a:solidFill>
              <a:schemeClr val="tx1"/>
            </a:solidFill>
            <a:round/>
            <a:headEnd/>
            <a:tailEnd/>
          </a:ln>
          <a:effectLst/>
        </p:spPr>
        <p:txBody>
          <a:bodyPr vert="eaVert" wrap="none" anchor="ctr"/>
          <a:lstStyle/>
          <a:p>
            <a:endParaRPr lang="zh-CN" altLang="en-US"/>
          </a:p>
        </p:txBody>
      </p:sp>
      <p:sp>
        <p:nvSpPr>
          <p:cNvPr id="1335344" name="Text Box 48"/>
          <p:cNvSpPr txBox="1">
            <a:spLocks noChangeArrowheads="1"/>
          </p:cNvSpPr>
          <p:nvPr/>
        </p:nvSpPr>
        <p:spPr bwMode="auto">
          <a:xfrm>
            <a:off x="4932363" y="3024188"/>
            <a:ext cx="3149600" cy="946150"/>
          </a:xfrm>
          <a:prstGeom prst="rect">
            <a:avLst/>
          </a:prstGeom>
          <a:noFill/>
          <a:ln w="9525">
            <a:noFill/>
            <a:miter lim="800000"/>
            <a:headEnd/>
            <a:tailEnd/>
          </a:ln>
          <a:effectLst/>
        </p:spPr>
        <p:txBody>
          <a:bodyPr>
            <a:spAutoFit/>
          </a:bodyPr>
          <a:lstStyle/>
          <a:p>
            <a:pPr algn="l">
              <a:spcBef>
                <a:spcPct val="50000"/>
              </a:spcBef>
            </a:pPr>
            <a:r>
              <a:rPr lang="zh-CN" altLang="en-US" sz="2800"/>
              <a:t>第一个孩子的下一个兄弟：</a:t>
            </a:r>
            <a:endParaRPr lang="en-US" altLang="zh-CN" sz="2800"/>
          </a:p>
        </p:txBody>
      </p:sp>
      <p:sp>
        <p:nvSpPr>
          <p:cNvPr id="1335345" name="Text Box 49"/>
          <p:cNvSpPr txBox="1">
            <a:spLocks noChangeArrowheads="1"/>
          </p:cNvSpPr>
          <p:nvPr/>
        </p:nvSpPr>
        <p:spPr bwMode="auto">
          <a:xfrm>
            <a:off x="5876925" y="3975100"/>
            <a:ext cx="3267075" cy="519113"/>
          </a:xfrm>
          <a:prstGeom prst="rect">
            <a:avLst/>
          </a:prstGeom>
          <a:noFill/>
          <a:ln w="9525">
            <a:noFill/>
            <a:miter lim="800000"/>
            <a:headEnd/>
            <a:tailEnd/>
          </a:ln>
          <a:effectLst/>
        </p:spPr>
        <p:txBody>
          <a:bodyPr>
            <a:spAutoFit/>
          </a:bodyPr>
          <a:lstStyle/>
          <a:p>
            <a:pPr algn="l">
              <a:spcBef>
                <a:spcPct val="50000"/>
              </a:spcBef>
            </a:pPr>
            <a:r>
              <a:rPr lang="en-US" altLang="zh-CN" sz="2800"/>
              <a:t>Head( </a:t>
            </a:r>
            <a:r>
              <a:rPr lang="en-US" altLang="zh-CN" sz="2800">
                <a:solidFill>
                  <a:srgbClr val="FFFF00"/>
                </a:solidFill>
              </a:rPr>
              <a:t>tail(tail(L))</a:t>
            </a:r>
            <a:r>
              <a:rPr lang="en-US" altLang="zh-CN" sz="2800"/>
              <a:t> )</a:t>
            </a:r>
          </a:p>
        </p:txBody>
      </p:sp>
      <p:sp>
        <p:nvSpPr>
          <p:cNvPr id="1335346" name="AutoShape 50"/>
          <p:cNvSpPr>
            <a:spLocks/>
          </p:cNvSpPr>
          <p:nvPr/>
        </p:nvSpPr>
        <p:spPr bwMode="auto">
          <a:xfrm rot="-5400000">
            <a:off x="4886325" y="4643438"/>
            <a:ext cx="180975" cy="1349375"/>
          </a:xfrm>
          <a:prstGeom prst="leftBrace">
            <a:avLst>
              <a:gd name="adj1" fmla="val 62135"/>
              <a:gd name="adj2" fmla="val 50000"/>
            </a:avLst>
          </a:prstGeom>
          <a:noFill/>
          <a:ln w="28575">
            <a:solidFill>
              <a:srgbClr val="00FFFF"/>
            </a:solidFill>
            <a:round/>
            <a:headEnd/>
            <a:tailEnd/>
          </a:ln>
          <a:effectLst/>
        </p:spPr>
        <p:txBody>
          <a:bodyPr wrap="none" anchor="ctr"/>
          <a:lstStyle/>
          <a:p>
            <a:endParaRPr lang="zh-CN" altLang="en-US"/>
          </a:p>
        </p:txBody>
      </p:sp>
      <p:sp>
        <p:nvSpPr>
          <p:cNvPr id="1335347" name="AutoShape 51"/>
          <p:cNvSpPr>
            <a:spLocks/>
          </p:cNvSpPr>
          <p:nvPr/>
        </p:nvSpPr>
        <p:spPr bwMode="auto">
          <a:xfrm rot="-5400000">
            <a:off x="7113588" y="3946525"/>
            <a:ext cx="227012" cy="2789238"/>
          </a:xfrm>
          <a:prstGeom prst="leftBrace">
            <a:avLst>
              <a:gd name="adj1" fmla="val 102390"/>
              <a:gd name="adj2" fmla="val 50000"/>
            </a:avLst>
          </a:prstGeom>
          <a:noFill/>
          <a:ln w="28575">
            <a:solidFill>
              <a:srgbClr val="00FFFF"/>
            </a:solid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53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53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53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35329"/>
                                        </p:tgtEl>
                                        <p:attrNameLst>
                                          <p:attrName>style.visibility</p:attrName>
                                        </p:attrNameLst>
                                      </p:cBhvr>
                                      <p:to>
                                        <p:strVal val="visible"/>
                                      </p:to>
                                    </p:set>
                                    <p:animEffect transition="in" filter="wipe(down)">
                                      <p:cBhvr>
                                        <p:cTn id="19" dur="500"/>
                                        <p:tgtEl>
                                          <p:spTgt spid="133532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335341"/>
                                        </p:tgtEl>
                                        <p:attrNameLst>
                                          <p:attrName>style.visibility</p:attrName>
                                        </p:attrNameLst>
                                      </p:cBhvr>
                                      <p:to>
                                        <p:strVal val="visible"/>
                                      </p:to>
                                    </p:set>
                                    <p:animEffect transition="in" filter="wipe(down)">
                                      <p:cBhvr>
                                        <p:cTn id="24" dur="500"/>
                                        <p:tgtEl>
                                          <p:spTgt spid="13353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353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353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35346"/>
                                        </p:tgtEl>
                                        <p:attrNameLst>
                                          <p:attrName>style.visibility</p:attrName>
                                        </p:attrNameLst>
                                      </p:cBhvr>
                                      <p:to>
                                        <p:strVal val="visible"/>
                                      </p:to>
                                    </p:set>
                                    <p:animEffect transition="in" filter="wipe(down)">
                                      <p:cBhvr>
                                        <p:cTn id="37" dur="500"/>
                                        <p:tgtEl>
                                          <p:spTgt spid="1335346"/>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335347"/>
                                        </p:tgtEl>
                                        <p:attrNameLst>
                                          <p:attrName>style.visibility</p:attrName>
                                        </p:attrNameLst>
                                      </p:cBhvr>
                                      <p:to>
                                        <p:strVal val="visible"/>
                                      </p:to>
                                    </p:set>
                                    <p:animEffect transition="in" filter="wipe(down)">
                                      <p:cBhvr>
                                        <p:cTn id="41" dur="500"/>
                                        <p:tgtEl>
                                          <p:spTgt spid="133534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335343"/>
                                        </p:tgtEl>
                                        <p:attrNameLst>
                                          <p:attrName>style.visibility</p:attrName>
                                        </p:attrNameLst>
                                      </p:cBhvr>
                                      <p:to>
                                        <p:strVal val="visible"/>
                                      </p:to>
                                    </p:set>
                                    <p:animEffect transition="in" filter="wipe(down)">
                                      <p:cBhvr>
                                        <p:cTn id="46" dur="500"/>
                                        <p:tgtEl>
                                          <p:spTgt spid="133534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353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35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29" grpId="0" animBg="1"/>
      <p:bldP spid="1335331" grpId="0"/>
      <p:bldP spid="1335332" grpId="0"/>
      <p:bldP spid="1335336" grpId="0"/>
      <p:bldP spid="1335337" grpId="0"/>
      <p:bldP spid="1335339" grpId="0"/>
      <p:bldP spid="1335341" grpId="0" animBg="1"/>
      <p:bldP spid="1335343" grpId="0" animBg="1"/>
      <p:bldP spid="1335344" grpId="0"/>
      <p:bldP spid="1335345" grpId="0"/>
      <p:bldP spid="1335346" grpId="0" animBg="1"/>
      <p:bldP spid="133534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4"/>
          <p:cNvSpPr>
            <a:spLocks noGrp="1"/>
          </p:cNvSpPr>
          <p:nvPr>
            <p:ph type="sldNum" sz="quarter" idx="11"/>
          </p:nvPr>
        </p:nvSpPr>
        <p:spPr/>
        <p:txBody>
          <a:bodyPr/>
          <a:lstStyle/>
          <a:p>
            <a:r>
              <a:rPr lang="zh-CN" altLang="en-US"/>
              <a:t>第 </a:t>
            </a:r>
            <a:fld id="{B6AC9751-ED5A-47C4-9E3E-7295604C792F}" type="slidenum">
              <a:rPr lang="zh-CN" altLang="en-US" b="1">
                <a:solidFill>
                  <a:srgbClr val="66CCFF"/>
                </a:solidFill>
              </a:rPr>
              <a:pPr/>
              <a:t>138</a:t>
            </a:fld>
            <a:r>
              <a:rPr lang="en-US" altLang="zh-CN" b="1"/>
              <a:t> </a:t>
            </a:r>
            <a:r>
              <a:rPr lang="zh-CN" altLang="en-US"/>
              <a:t>页</a:t>
            </a:r>
            <a:endParaRPr lang="zh-CN" altLang="en-US" sz="1800">
              <a:latin typeface="Arial" charset="0"/>
            </a:endParaRPr>
          </a:p>
        </p:txBody>
      </p:sp>
      <p:sp>
        <p:nvSpPr>
          <p:cNvPr id="1331202" name="Rectangle 2"/>
          <p:cNvSpPr>
            <a:spLocks noGrp="1" noChangeArrowheads="1"/>
          </p:cNvSpPr>
          <p:nvPr>
            <p:ph type="title"/>
          </p:nvPr>
        </p:nvSpPr>
        <p:spPr/>
        <p:txBody>
          <a:bodyPr/>
          <a:lstStyle/>
          <a:p>
            <a:r>
              <a:rPr lang="en-US" altLang="zh-CN" i="0" dirty="0">
                <a:solidFill>
                  <a:srgbClr val="FFFF66"/>
                </a:solidFill>
              </a:rPr>
              <a:t>5.4 </a:t>
            </a:r>
            <a:r>
              <a:rPr lang="zh-CN" altLang="en-US" i="0" dirty="0">
                <a:solidFill>
                  <a:srgbClr val="FFFF66"/>
                </a:solidFill>
              </a:rPr>
              <a:t>树和森林</a:t>
            </a:r>
          </a:p>
        </p:txBody>
      </p:sp>
      <p:sp>
        <p:nvSpPr>
          <p:cNvPr id="1331203" name="Rectangle 3"/>
          <p:cNvSpPr>
            <a:spLocks noGrp="1" noChangeArrowheads="1"/>
          </p:cNvSpPr>
          <p:nvPr>
            <p:ph type="body" idx="1"/>
          </p:nvPr>
        </p:nvSpPr>
        <p:spPr>
          <a:xfrm>
            <a:off x="-6350" y="676275"/>
            <a:ext cx="7381875" cy="6173788"/>
          </a:xfrm>
        </p:spPr>
        <p:txBody>
          <a:bodyPr/>
          <a:lstStyle/>
          <a:p>
            <a:pPr>
              <a:lnSpc>
                <a:spcPct val="90000"/>
              </a:lnSpc>
              <a:spcBef>
                <a:spcPct val="0"/>
              </a:spcBef>
              <a:buFont typeface="Wingdings" pitchFamily="2" charset="2"/>
              <a:buNone/>
            </a:pPr>
            <a:r>
              <a:rPr lang="en-US" altLang="zh-CN" sz="2600" dirty="0">
                <a:solidFill>
                  <a:schemeClr val="tx1"/>
                </a:solidFill>
              </a:rPr>
              <a:t>void </a:t>
            </a:r>
            <a:r>
              <a:rPr lang="en-US" altLang="zh-CN" sz="2600" dirty="0" err="1">
                <a:solidFill>
                  <a:srgbClr val="99FF33"/>
                </a:solidFill>
              </a:rPr>
              <a:t>CreateTree</a:t>
            </a:r>
            <a:r>
              <a:rPr lang="en-US" altLang="zh-CN" sz="2600" dirty="0">
                <a:solidFill>
                  <a:schemeClr val="tx1"/>
                </a:solidFill>
              </a:rPr>
              <a:t>( Tree &amp;t, </a:t>
            </a:r>
            <a:r>
              <a:rPr lang="en-US" altLang="zh-CN" sz="2600" dirty="0" err="1">
                <a:solidFill>
                  <a:schemeClr val="tx1"/>
                </a:solidFill>
              </a:rPr>
              <a:t>GList</a:t>
            </a:r>
            <a:r>
              <a:rPr lang="en-US" altLang="zh-CN" sz="2600" dirty="0">
                <a:solidFill>
                  <a:schemeClr val="tx1"/>
                </a:solidFill>
              </a:rPr>
              <a:t> L )</a:t>
            </a:r>
          </a:p>
          <a:p>
            <a:pPr>
              <a:lnSpc>
                <a:spcPct val="90000"/>
              </a:lnSpc>
              <a:spcBef>
                <a:spcPct val="0"/>
              </a:spcBef>
              <a:buFont typeface="Wingdings" pitchFamily="2" charset="2"/>
              <a:buNone/>
            </a:pPr>
            <a:r>
              <a:rPr lang="en-US" altLang="zh-CN" sz="2600" dirty="0">
                <a:solidFill>
                  <a:schemeClr val="tx1"/>
                </a:solidFill>
              </a:rPr>
              <a:t>{ </a:t>
            </a:r>
            <a:r>
              <a:rPr lang="en-US" altLang="zh-CN" sz="2600" dirty="0"/>
              <a:t>Create root node t from head( L )</a:t>
            </a:r>
            <a:r>
              <a:rPr lang="en-US" altLang="zh-CN" sz="2600" dirty="0">
                <a:solidFill>
                  <a:schemeClr val="tx1"/>
                </a:solidFill>
              </a:rPr>
              <a:t>;</a:t>
            </a:r>
          </a:p>
          <a:p>
            <a:pPr>
              <a:lnSpc>
                <a:spcPct val="90000"/>
              </a:lnSpc>
              <a:spcBef>
                <a:spcPct val="0"/>
              </a:spcBef>
              <a:buFont typeface="Wingdings" pitchFamily="2" charset="2"/>
              <a:buNone/>
            </a:pPr>
            <a:r>
              <a:rPr lang="en-US" altLang="zh-CN" sz="2600" dirty="0">
                <a:solidFill>
                  <a:schemeClr val="tx1"/>
                </a:solidFill>
              </a:rPr>
              <a:t>  if ( tail(L) is not empty ) </a:t>
            </a:r>
          </a:p>
          <a:p>
            <a:pPr>
              <a:lnSpc>
                <a:spcPct val="90000"/>
              </a:lnSpc>
              <a:spcBef>
                <a:spcPct val="0"/>
              </a:spcBef>
              <a:buFont typeface="Wingdings" pitchFamily="2" charset="2"/>
              <a:buNone/>
            </a:pPr>
            <a:r>
              <a:rPr lang="en-US" altLang="zh-CN" sz="2600" dirty="0">
                <a:solidFill>
                  <a:schemeClr val="tx1"/>
                </a:solidFill>
              </a:rPr>
              <a:t>  {  </a:t>
            </a:r>
            <a:r>
              <a:rPr lang="en-US" altLang="zh-CN" sz="2600" dirty="0" err="1">
                <a:solidFill>
                  <a:schemeClr val="tx1"/>
                </a:solidFill>
              </a:rPr>
              <a:t>curhead</a:t>
            </a:r>
            <a:r>
              <a:rPr lang="en-US" altLang="zh-CN" sz="2600" dirty="0">
                <a:solidFill>
                  <a:schemeClr val="tx1"/>
                </a:solidFill>
              </a:rPr>
              <a:t> = head( tail(L) );  </a:t>
            </a:r>
            <a:r>
              <a:rPr lang="en-US" altLang="zh-CN" sz="2600" dirty="0"/>
              <a:t>//</a:t>
            </a:r>
            <a:r>
              <a:rPr lang="zh-CN" altLang="en-US" sz="2600" dirty="0"/>
              <a:t>表尾的</a:t>
            </a:r>
            <a:r>
              <a:rPr lang="zh-CN" altLang="en-US" sz="2600" dirty="0">
                <a:solidFill>
                  <a:schemeClr val="tx1"/>
                </a:solidFill>
              </a:rPr>
              <a:t>头</a:t>
            </a:r>
          </a:p>
          <a:p>
            <a:pPr>
              <a:lnSpc>
                <a:spcPct val="90000"/>
              </a:lnSpc>
              <a:spcBef>
                <a:spcPct val="0"/>
              </a:spcBef>
              <a:buFont typeface="Wingdings" pitchFamily="2" charset="2"/>
              <a:buNone/>
            </a:pPr>
            <a:r>
              <a:rPr lang="en-US" altLang="zh-CN" sz="2600" dirty="0">
                <a:solidFill>
                  <a:schemeClr val="tx1"/>
                </a:solidFill>
              </a:rPr>
              <a:t>     curtail = tail( tail(L) );         </a:t>
            </a:r>
            <a:r>
              <a:rPr lang="en-US" altLang="zh-CN" sz="2600" dirty="0"/>
              <a:t>//</a:t>
            </a:r>
            <a:r>
              <a:rPr lang="zh-CN" altLang="en-US" sz="2600" dirty="0"/>
              <a:t>表尾的</a:t>
            </a:r>
            <a:r>
              <a:rPr lang="zh-CN" altLang="en-US" sz="2600" dirty="0">
                <a:solidFill>
                  <a:schemeClr val="tx1"/>
                </a:solidFill>
              </a:rPr>
              <a:t>表尾</a:t>
            </a:r>
          </a:p>
          <a:p>
            <a:pPr>
              <a:lnSpc>
                <a:spcPct val="90000"/>
              </a:lnSpc>
              <a:spcBef>
                <a:spcPct val="0"/>
              </a:spcBef>
              <a:buFont typeface="Wingdings" pitchFamily="2" charset="2"/>
              <a:buNone/>
            </a:pPr>
            <a:r>
              <a:rPr lang="en-US" altLang="zh-CN" sz="2600" dirty="0">
                <a:solidFill>
                  <a:srgbClr val="99FF33"/>
                </a:solidFill>
              </a:rPr>
              <a:t>     </a:t>
            </a:r>
            <a:r>
              <a:rPr lang="en-US" altLang="zh-CN" sz="2600" dirty="0" err="1">
                <a:solidFill>
                  <a:srgbClr val="99FF33"/>
                </a:solidFill>
              </a:rPr>
              <a:t>CreateTree</a:t>
            </a:r>
            <a:r>
              <a:rPr lang="en-US" altLang="zh-CN" sz="2600" dirty="0">
                <a:solidFill>
                  <a:schemeClr val="tx1"/>
                </a:solidFill>
              </a:rPr>
              <a:t>( t-&gt;</a:t>
            </a:r>
            <a:r>
              <a:rPr lang="en-US" altLang="zh-CN" sz="2600" dirty="0" err="1">
                <a:solidFill>
                  <a:schemeClr val="tx1"/>
                </a:solidFill>
              </a:rPr>
              <a:t>firstchild</a:t>
            </a:r>
            <a:r>
              <a:rPr lang="en-US" altLang="zh-CN" sz="2600" dirty="0">
                <a:solidFill>
                  <a:schemeClr val="tx1"/>
                </a:solidFill>
              </a:rPr>
              <a:t>, </a:t>
            </a:r>
            <a:r>
              <a:rPr lang="en-US" altLang="zh-CN" sz="2600" dirty="0" err="1">
                <a:solidFill>
                  <a:schemeClr val="tx1"/>
                </a:solidFill>
              </a:rPr>
              <a:t>curhead</a:t>
            </a:r>
            <a:r>
              <a:rPr lang="en-US" altLang="zh-CN" sz="2600" dirty="0">
                <a:solidFill>
                  <a:schemeClr val="tx1"/>
                </a:solidFill>
              </a:rPr>
              <a:t> );</a:t>
            </a:r>
          </a:p>
          <a:p>
            <a:pPr>
              <a:lnSpc>
                <a:spcPct val="90000"/>
              </a:lnSpc>
              <a:spcBef>
                <a:spcPct val="0"/>
              </a:spcBef>
              <a:buFont typeface="Wingdings" pitchFamily="2" charset="2"/>
              <a:buNone/>
            </a:pPr>
            <a:r>
              <a:rPr lang="en-US" altLang="zh-CN" sz="2600" dirty="0">
                <a:solidFill>
                  <a:schemeClr val="tx1"/>
                </a:solidFill>
              </a:rPr>
              <a:t>     p = t-&gt;</a:t>
            </a:r>
            <a:r>
              <a:rPr lang="en-US" altLang="zh-CN" sz="2600" dirty="0" err="1">
                <a:solidFill>
                  <a:schemeClr val="tx1"/>
                </a:solidFill>
              </a:rPr>
              <a:t>firstchild</a:t>
            </a:r>
            <a:r>
              <a:rPr lang="en-US" altLang="zh-CN" sz="2600" dirty="0">
                <a:solidFill>
                  <a:schemeClr val="tx1"/>
                </a:solidFill>
              </a:rPr>
              <a:t>;</a:t>
            </a:r>
          </a:p>
          <a:p>
            <a:pPr>
              <a:lnSpc>
                <a:spcPct val="90000"/>
              </a:lnSpc>
              <a:spcBef>
                <a:spcPct val="0"/>
              </a:spcBef>
              <a:buFont typeface="Wingdings" pitchFamily="2" charset="2"/>
              <a:buNone/>
            </a:pPr>
            <a:r>
              <a:rPr lang="en-US" altLang="zh-CN" sz="2600" dirty="0">
                <a:solidFill>
                  <a:schemeClr val="tx1"/>
                </a:solidFill>
              </a:rPr>
              <a:t>     </a:t>
            </a:r>
            <a:r>
              <a:rPr lang="en-US" altLang="zh-CN" sz="2600" dirty="0"/>
              <a:t>while</a:t>
            </a:r>
            <a:r>
              <a:rPr lang="en-US" altLang="zh-CN" sz="2600" dirty="0">
                <a:solidFill>
                  <a:schemeClr val="tx1"/>
                </a:solidFill>
              </a:rPr>
              <a:t> ( curtail ) </a:t>
            </a:r>
            <a:r>
              <a:rPr lang="en-US" altLang="zh-CN" sz="2600" dirty="0"/>
              <a:t>// </a:t>
            </a:r>
            <a:r>
              <a:rPr lang="zh-CN" altLang="en-US" sz="2600" dirty="0"/>
              <a:t>若还有子树</a:t>
            </a:r>
            <a:r>
              <a:rPr lang="en-US" altLang="zh-CN" sz="2600" dirty="0"/>
              <a:t>(</a:t>
            </a:r>
            <a:r>
              <a:rPr lang="zh-CN" altLang="en-US" sz="2600" dirty="0"/>
              <a:t>表尾非空</a:t>
            </a:r>
            <a:r>
              <a:rPr lang="en-US" altLang="zh-CN" sz="2600" dirty="0"/>
              <a:t>)</a:t>
            </a:r>
          </a:p>
          <a:p>
            <a:pPr>
              <a:lnSpc>
                <a:spcPct val="90000"/>
              </a:lnSpc>
              <a:spcBef>
                <a:spcPct val="0"/>
              </a:spcBef>
              <a:buFont typeface="Wingdings" pitchFamily="2" charset="2"/>
              <a:buNone/>
            </a:pPr>
            <a:r>
              <a:rPr lang="en-US" altLang="zh-CN" sz="2600" dirty="0">
                <a:solidFill>
                  <a:schemeClr val="tx1"/>
                </a:solidFill>
              </a:rPr>
              <a:t>     </a:t>
            </a:r>
            <a:r>
              <a:rPr lang="en-US" altLang="zh-CN" sz="2600" dirty="0"/>
              <a:t>{</a:t>
            </a:r>
            <a:r>
              <a:rPr lang="en-US" altLang="zh-CN" sz="2600" dirty="0">
                <a:solidFill>
                  <a:schemeClr val="tx1"/>
                </a:solidFill>
              </a:rPr>
              <a:t>  </a:t>
            </a:r>
            <a:r>
              <a:rPr lang="en-US" altLang="zh-CN" sz="2600" dirty="0" err="1"/>
              <a:t>curhead</a:t>
            </a:r>
            <a:r>
              <a:rPr lang="en-US" altLang="zh-CN" sz="2600" dirty="0">
                <a:solidFill>
                  <a:schemeClr val="tx1"/>
                </a:solidFill>
              </a:rPr>
              <a:t> = head( curtail ); </a:t>
            </a:r>
            <a:r>
              <a:rPr lang="en-US" altLang="zh-CN" sz="2600" dirty="0">
                <a:solidFill>
                  <a:srgbClr val="FFFF66"/>
                </a:solidFill>
              </a:rPr>
              <a:t>//</a:t>
            </a:r>
            <a:r>
              <a:rPr lang="zh-CN" altLang="en-US" sz="2000" dirty="0">
                <a:solidFill>
                  <a:srgbClr val="FFFF66"/>
                </a:solidFill>
              </a:rPr>
              <a:t>下一个兄弟</a:t>
            </a:r>
          </a:p>
          <a:p>
            <a:pPr>
              <a:lnSpc>
                <a:spcPct val="90000"/>
              </a:lnSpc>
              <a:spcBef>
                <a:spcPct val="0"/>
              </a:spcBef>
              <a:buFont typeface="Wingdings" pitchFamily="2" charset="2"/>
              <a:buNone/>
            </a:pPr>
            <a:r>
              <a:rPr lang="en-US" altLang="zh-CN" sz="2600" dirty="0">
                <a:solidFill>
                  <a:schemeClr val="tx1"/>
                </a:solidFill>
              </a:rPr>
              <a:t>        curtail = tail( curtail );</a:t>
            </a:r>
          </a:p>
          <a:p>
            <a:pPr>
              <a:lnSpc>
                <a:spcPct val="90000"/>
              </a:lnSpc>
              <a:spcBef>
                <a:spcPct val="0"/>
              </a:spcBef>
              <a:buFont typeface="Wingdings" pitchFamily="2" charset="2"/>
              <a:buNone/>
            </a:pPr>
            <a:r>
              <a:rPr lang="en-US" altLang="zh-CN" sz="2600" dirty="0">
                <a:solidFill>
                  <a:schemeClr val="tx1"/>
                </a:solidFill>
              </a:rPr>
              <a:t>  	    </a:t>
            </a:r>
            <a:r>
              <a:rPr lang="en-US" altLang="zh-CN" sz="2600" dirty="0" err="1">
                <a:solidFill>
                  <a:srgbClr val="99FF33"/>
                </a:solidFill>
              </a:rPr>
              <a:t>CreateTree</a:t>
            </a:r>
            <a:r>
              <a:rPr lang="en-US" altLang="zh-CN" sz="2600" dirty="0">
                <a:solidFill>
                  <a:schemeClr val="tx1"/>
                </a:solidFill>
              </a:rPr>
              <a:t>( p-&gt;</a:t>
            </a:r>
            <a:r>
              <a:rPr lang="en-US" altLang="zh-CN" sz="2600" dirty="0" err="1">
                <a:solidFill>
                  <a:schemeClr val="tx1"/>
                </a:solidFill>
              </a:rPr>
              <a:t>nextsibling</a:t>
            </a:r>
            <a:r>
              <a:rPr lang="en-US" altLang="zh-CN" sz="2600" dirty="0">
                <a:solidFill>
                  <a:schemeClr val="tx1"/>
                </a:solidFill>
              </a:rPr>
              <a:t>, </a:t>
            </a:r>
            <a:r>
              <a:rPr lang="en-US" altLang="zh-CN" sz="2600" dirty="0" err="1"/>
              <a:t>curhead</a:t>
            </a:r>
            <a:r>
              <a:rPr lang="en-US" altLang="zh-CN" sz="2600" dirty="0">
                <a:solidFill>
                  <a:schemeClr val="tx1"/>
                </a:solidFill>
              </a:rPr>
              <a:t> );</a:t>
            </a:r>
          </a:p>
          <a:p>
            <a:pPr>
              <a:lnSpc>
                <a:spcPct val="90000"/>
              </a:lnSpc>
              <a:spcBef>
                <a:spcPct val="0"/>
              </a:spcBef>
              <a:buFont typeface="Wingdings" pitchFamily="2" charset="2"/>
              <a:buNone/>
            </a:pPr>
            <a:r>
              <a:rPr lang="en-US" altLang="zh-CN" sz="2600" dirty="0">
                <a:solidFill>
                  <a:schemeClr val="tx1"/>
                </a:solidFill>
              </a:rPr>
              <a:t>        p = p-&gt;</a:t>
            </a:r>
            <a:r>
              <a:rPr lang="en-US" altLang="zh-CN" sz="2600" dirty="0" err="1">
                <a:solidFill>
                  <a:schemeClr val="tx1"/>
                </a:solidFill>
              </a:rPr>
              <a:t>nextsibling</a:t>
            </a:r>
            <a:r>
              <a:rPr lang="en-US" altLang="zh-CN" sz="2600" dirty="0">
                <a:solidFill>
                  <a:schemeClr val="tx1"/>
                </a:solidFill>
              </a:rPr>
              <a:t>;</a:t>
            </a:r>
          </a:p>
          <a:p>
            <a:pPr>
              <a:lnSpc>
                <a:spcPct val="90000"/>
              </a:lnSpc>
              <a:spcBef>
                <a:spcPct val="0"/>
              </a:spcBef>
              <a:buFont typeface="Wingdings" pitchFamily="2" charset="2"/>
              <a:buNone/>
            </a:pPr>
            <a:r>
              <a:rPr lang="en-US" altLang="zh-CN" sz="2600" dirty="0">
                <a:solidFill>
                  <a:schemeClr val="tx1"/>
                </a:solidFill>
              </a:rPr>
              <a:t>     </a:t>
            </a:r>
            <a:r>
              <a:rPr lang="en-US" altLang="zh-CN" sz="2600" dirty="0"/>
              <a:t>}</a:t>
            </a:r>
          </a:p>
          <a:p>
            <a:pPr>
              <a:lnSpc>
                <a:spcPct val="90000"/>
              </a:lnSpc>
              <a:spcBef>
                <a:spcPct val="0"/>
              </a:spcBef>
              <a:buFont typeface="Wingdings" pitchFamily="2" charset="2"/>
              <a:buNone/>
            </a:pPr>
            <a:r>
              <a:rPr lang="en-US" altLang="zh-CN" sz="2600" dirty="0">
                <a:solidFill>
                  <a:schemeClr val="tx1"/>
                </a:solidFill>
              </a:rPr>
              <a:t>     p-&gt;</a:t>
            </a:r>
            <a:r>
              <a:rPr lang="en-US" altLang="zh-CN" sz="2600" dirty="0" err="1">
                <a:solidFill>
                  <a:schemeClr val="tx1"/>
                </a:solidFill>
              </a:rPr>
              <a:t>nextsibling</a:t>
            </a:r>
            <a:r>
              <a:rPr lang="en-US" altLang="zh-CN" sz="2600" dirty="0">
                <a:solidFill>
                  <a:schemeClr val="tx1"/>
                </a:solidFill>
              </a:rPr>
              <a:t> = NULL;</a:t>
            </a:r>
          </a:p>
          <a:p>
            <a:pPr>
              <a:lnSpc>
                <a:spcPct val="90000"/>
              </a:lnSpc>
              <a:spcBef>
                <a:spcPct val="0"/>
              </a:spcBef>
              <a:buFont typeface="Wingdings" pitchFamily="2" charset="2"/>
              <a:buNone/>
            </a:pPr>
            <a:r>
              <a:rPr lang="en-US" altLang="zh-CN" sz="2600" dirty="0">
                <a:solidFill>
                  <a:schemeClr val="tx1"/>
                </a:solidFill>
              </a:rPr>
              <a:t>  }</a:t>
            </a:r>
          </a:p>
          <a:p>
            <a:pPr>
              <a:lnSpc>
                <a:spcPct val="90000"/>
              </a:lnSpc>
              <a:spcBef>
                <a:spcPct val="0"/>
              </a:spcBef>
              <a:buFont typeface="Wingdings" pitchFamily="2" charset="2"/>
              <a:buNone/>
            </a:pPr>
            <a:r>
              <a:rPr lang="en-US" altLang="zh-CN" sz="2600" dirty="0">
                <a:solidFill>
                  <a:schemeClr val="tx1"/>
                </a:solidFill>
              </a:rPr>
              <a:t>  return;</a:t>
            </a:r>
          </a:p>
          <a:p>
            <a:pPr>
              <a:lnSpc>
                <a:spcPct val="90000"/>
              </a:lnSpc>
              <a:spcBef>
                <a:spcPct val="0"/>
              </a:spcBef>
              <a:buFont typeface="Wingdings" pitchFamily="2" charset="2"/>
              <a:buNone/>
            </a:pPr>
            <a:r>
              <a:rPr lang="en-US" altLang="zh-CN" sz="2600" dirty="0">
                <a:solidFill>
                  <a:schemeClr val="tx1"/>
                </a:solidFill>
              </a:rPr>
              <a:t>}</a:t>
            </a:r>
            <a:endParaRPr lang="zh-CN" altLang="en-US" sz="2600" dirty="0">
              <a:solidFill>
                <a:schemeClr val="tx1"/>
              </a:solidFill>
            </a:endParaRPr>
          </a:p>
        </p:txBody>
      </p:sp>
      <p:sp>
        <p:nvSpPr>
          <p:cNvPr id="1331231" name="Text Box 31" descr="再生纸"/>
          <p:cNvSpPr txBox="1">
            <a:spLocks noChangeArrowheads="1"/>
          </p:cNvSpPr>
          <p:nvPr/>
        </p:nvSpPr>
        <p:spPr bwMode="auto">
          <a:xfrm>
            <a:off x="5219700" y="5949950"/>
            <a:ext cx="2895600" cy="579438"/>
          </a:xfrm>
          <a:prstGeom prst="rect">
            <a:avLst/>
          </a:prstGeom>
          <a:noFill/>
          <a:ln w="25400">
            <a:noFill/>
            <a:miter lim="800000"/>
            <a:headEnd/>
            <a:tailEnd/>
          </a:ln>
          <a:effectLst/>
        </p:spPr>
        <p:txBody>
          <a:bodyPr lIns="90000" tIns="46800" rIns="90000" bIns="46800">
            <a:spAutoFit/>
          </a:bodyPr>
          <a:lstStyle/>
          <a:p>
            <a:pPr eaLnBrk="1" hangingPunct="1">
              <a:spcBef>
                <a:spcPct val="50000"/>
              </a:spcBef>
              <a:buClrTx/>
              <a:buFontTx/>
              <a:buNone/>
            </a:pPr>
            <a:r>
              <a:rPr lang="en-US" altLang="zh-CN" sz="3200" i="1"/>
              <a:t>T </a:t>
            </a:r>
            <a:r>
              <a:rPr lang="en-US" altLang="zh-CN" sz="3200"/>
              <a:t>( </a:t>
            </a:r>
            <a:r>
              <a:rPr lang="en-US" altLang="zh-CN" sz="3200" i="1"/>
              <a:t>N </a:t>
            </a:r>
            <a:r>
              <a:rPr lang="en-US" altLang="zh-CN" sz="3200"/>
              <a:t>) = O( </a:t>
            </a:r>
            <a:r>
              <a:rPr lang="en-US" altLang="zh-CN" sz="3200" i="1"/>
              <a:t>N </a:t>
            </a:r>
            <a:r>
              <a:rPr lang="en-US" altLang="zh-CN" sz="3200"/>
              <a:t>)</a:t>
            </a:r>
            <a:endParaRPr lang="en-US" altLang="zh-CN" sz="3200" i="1"/>
          </a:p>
        </p:txBody>
      </p:sp>
      <p:sp>
        <p:nvSpPr>
          <p:cNvPr id="1331232" name="Oval 32"/>
          <p:cNvSpPr>
            <a:spLocks noChangeArrowheads="1"/>
          </p:cNvSpPr>
          <p:nvPr/>
        </p:nvSpPr>
        <p:spPr bwMode="auto">
          <a:xfrm>
            <a:off x="8229600" y="1249363"/>
            <a:ext cx="488950" cy="457200"/>
          </a:xfrm>
          <a:prstGeom prst="ellipse">
            <a:avLst/>
          </a:prstGeom>
          <a:noFill/>
          <a:ln w="28575" cap="rnd">
            <a:solidFill>
              <a:srgbClr val="FFFFCC"/>
            </a:solidFill>
            <a:round/>
            <a:headEnd/>
            <a:tailEnd/>
          </a:ln>
          <a:effectLst/>
        </p:spPr>
        <p:txBody>
          <a:bodyPr wrap="none" anchor="ctr"/>
          <a:lstStyle/>
          <a:p>
            <a:r>
              <a:rPr lang="en-US" altLang="zh-CN" sz="2800"/>
              <a:t>A</a:t>
            </a:r>
          </a:p>
        </p:txBody>
      </p:sp>
      <p:sp>
        <p:nvSpPr>
          <p:cNvPr id="1331234" name="Oval 34"/>
          <p:cNvSpPr>
            <a:spLocks noChangeArrowheads="1"/>
          </p:cNvSpPr>
          <p:nvPr/>
        </p:nvSpPr>
        <p:spPr bwMode="auto">
          <a:xfrm>
            <a:off x="8394700" y="2628900"/>
            <a:ext cx="488950" cy="455612"/>
          </a:xfrm>
          <a:prstGeom prst="ellipse">
            <a:avLst/>
          </a:prstGeom>
          <a:noFill/>
          <a:ln w="28575" cap="rnd">
            <a:solidFill>
              <a:srgbClr val="FFFFCC"/>
            </a:solidFill>
            <a:round/>
            <a:headEnd/>
            <a:tailEnd/>
          </a:ln>
          <a:effectLst/>
        </p:spPr>
        <p:txBody>
          <a:bodyPr wrap="none" anchor="ctr"/>
          <a:lstStyle/>
          <a:p>
            <a:r>
              <a:rPr lang="en-US" altLang="zh-CN" sz="2800">
                <a:solidFill>
                  <a:srgbClr val="00FFFF"/>
                </a:solidFill>
              </a:rPr>
              <a:t>C</a:t>
            </a:r>
          </a:p>
        </p:txBody>
      </p:sp>
      <p:sp>
        <p:nvSpPr>
          <p:cNvPr id="1331236" name="Line 36"/>
          <p:cNvSpPr>
            <a:spLocks noChangeShapeType="1"/>
          </p:cNvSpPr>
          <p:nvPr/>
        </p:nvSpPr>
        <p:spPr bwMode="auto">
          <a:xfrm flipH="1">
            <a:off x="8018463" y="1652588"/>
            <a:ext cx="288925" cy="268287"/>
          </a:xfrm>
          <a:prstGeom prst="line">
            <a:avLst/>
          </a:prstGeom>
          <a:noFill/>
          <a:ln w="28575" cap="rnd">
            <a:solidFill>
              <a:srgbClr val="00FFFF"/>
            </a:solidFill>
            <a:round/>
            <a:headEnd/>
            <a:tailEnd/>
          </a:ln>
          <a:effectLst/>
        </p:spPr>
        <p:txBody>
          <a:bodyPr/>
          <a:lstStyle/>
          <a:p>
            <a:endParaRPr lang="zh-CN" altLang="en-US"/>
          </a:p>
        </p:txBody>
      </p:sp>
      <p:sp>
        <p:nvSpPr>
          <p:cNvPr id="1331238" name="Line 38"/>
          <p:cNvSpPr>
            <a:spLocks noChangeShapeType="1"/>
          </p:cNvSpPr>
          <p:nvPr/>
        </p:nvSpPr>
        <p:spPr bwMode="auto">
          <a:xfrm>
            <a:off x="8031163" y="2259013"/>
            <a:ext cx="452437" cy="414337"/>
          </a:xfrm>
          <a:prstGeom prst="line">
            <a:avLst/>
          </a:prstGeom>
          <a:noFill/>
          <a:ln w="28575" cap="rnd">
            <a:solidFill>
              <a:srgbClr val="00FFFF"/>
            </a:solidFill>
            <a:round/>
            <a:headEnd/>
            <a:tailEnd/>
          </a:ln>
          <a:effectLst/>
        </p:spPr>
        <p:txBody>
          <a:bodyPr/>
          <a:lstStyle/>
          <a:p>
            <a:endParaRPr lang="zh-CN" altLang="en-US"/>
          </a:p>
        </p:txBody>
      </p:sp>
      <p:grpSp>
        <p:nvGrpSpPr>
          <p:cNvPr id="1331245" name="Group 45"/>
          <p:cNvGrpSpPr>
            <a:grpSpLocks/>
          </p:cNvGrpSpPr>
          <p:nvPr/>
        </p:nvGrpSpPr>
        <p:grpSpPr bwMode="auto">
          <a:xfrm>
            <a:off x="6734174" y="1698626"/>
            <a:ext cx="1349374" cy="2622550"/>
            <a:chOff x="4242" y="1353"/>
            <a:chExt cx="850" cy="1652"/>
          </a:xfrm>
        </p:grpSpPr>
        <p:sp>
          <p:nvSpPr>
            <p:cNvPr id="1331235" name="Oval 35"/>
            <p:cNvSpPr>
              <a:spLocks noChangeArrowheads="1"/>
            </p:cNvSpPr>
            <p:nvPr/>
          </p:nvSpPr>
          <p:spPr bwMode="auto">
            <a:xfrm>
              <a:off x="4784" y="1476"/>
              <a:ext cx="308" cy="287"/>
            </a:xfrm>
            <a:prstGeom prst="ellipse">
              <a:avLst/>
            </a:prstGeom>
            <a:noFill/>
            <a:ln w="28575" cap="rnd">
              <a:solidFill>
                <a:srgbClr val="FFFFCC"/>
              </a:solidFill>
              <a:round/>
              <a:headEnd/>
              <a:tailEnd/>
            </a:ln>
            <a:effectLst/>
          </p:spPr>
          <p:txBody>
            <a:bodyPr wrap="none" anchor="ctr"/>
            <a:lstStyle/>
            <a:p>
              <a:r>
                <a:rPr lang="en-US" altLang="zh-CN" sz="2800">
                  <a:solidFill>
                    <a:srgbClr val="FFFF00"/>
                  </a:solidFill>
                </a:rPr>
                <a:t>B</a:t>
              </a:r>
            </a:p>
          </p:txBody>
        </p:sp>
        <p:sp>
          <p:nvSpPr>
            <p:cNvPr id="1331240" name="Line 40"/>
            <p:cNvSpPr>
              <a:spLocks noChangeShapeType="1"/>
            </p:cNvSpPr>
            <p:nvPr/>
          </p:nvSpPr>
          <p:spPr bwMode="auto">
            <a:xfrm flipH="1">
              <a:off x="4688" y="1730"/>
              <a:ext cx="145" cy="135"/>
            </a:xfrm>
            <a:prstGeom prst="line">
              <a:avLst/>
            </a:prstGeom>
            <a:noFill/>
            <a:ln w="28575" cap="rnd">
              <a:solidFill>
                <a:srgbClr val="00FFFF"/>
              </a:solidFill>
              <a:round/>
              <a:headEnd/>
              <a:tailEnd/>
            </a:ln>
            <a:effectLst/>
          </p:spPr>
          <p:txBody>
            <a:bodyPr/>
            <a:lstStyle/>
            <a:p>
              <a:endParaRPr lang="zh-CN" altLang="en-US"/>
            </a:p>
          </p:txBody>
        </p:sp>
        <p:sp>
          <p:nvSpPr>
            <p:cNvPr id="1331242" name="Oval 42"/>
            <p:cNvSpPr>
              <a:spLocks noChangeArrowheads="1"/>
            </p:cNvSpPr>
            <p:nvPr/>
          </p:nvSpPr>
          <p:spPr bwMode="auto">
            <a:xfrm>
              <a:off x="4476" y="1845"/>
              <a:ext cx="308" cy="287"/>
            </a:xfrm>
            <a:prstGeom prst="ellipse">
              <a:avLst/>
            </a:prstGeom>
            <a:noFill/>
            <a:ln w="28575" cap="rnd">
              <a:solidFill>
                <a:srgbClr val="FFFFCC"/>
              </a:solidFill>
              <a:round/>
              <a:headEnd/>
              <a:tailEnd/>
            </a:ln>
            <a:effectLst/>
          </p:spPr>
          <p:txBody>
            <a:bodyPr wrap="none" anchor="ctr"/>
            <a:lstStyle/>
            <a:p>
              <a:r>
                <a:rPr lang="en-US" altLang="zh-CN" sz="2800">
                  <a:solidFill>
                    <a:srgbClr val="00FFFF"/>
                  </a:solidFill>
                </a:rPr>
                <a:t>E</a:t>
              </a:r>
            </a:p>
          </p:txBody>
        </p:sp>
        <p:sp>
          <p:nvSpPr>
            <p:cNvPr id="1331244" name="Oval 44"/>
            <p:cNvSpPr>
              <a:spLocks noChangeArrowheads="1"/>
            </p:cNvSpPr>
            <p:nvPr/>
          </p:nvSpPr>
          <p:spPr bwMode="auto">
            <a:xfrm rot="2221658">
              <a:off x="4242" y="1353"/>
              <a:ext cx="838" cy="1652"/>
            </a:xfrm>
            <a:prstGeom prst="ellipse">
              <a:avLst/>
            </a:prstGeom>
            <a:noFill/>
            <a:ln w="9525">
              <a:solidFill>
                <a:schemeClr val="tx1"/>
              </a:solidFill>
              <a:round/>
              <a:headEnd/>
              <a:tailEnd/>
            </a:ln>
            <a:effectLst/>
          </p:spPr>
          <p:txBody>
            <a:bodyPr wrap="none" anchor="ctr"/>
            <a:lstStyle/>
            <a:p>
              <a:endParaRPr lang="zh-CN" altLang="en-US"/>
            </a:p>
          </p:txBody>
        </p:sp>
      </p:grpSp>
      <p:sp>
        <p:nvSpPr>
          <p:cNvPr id="1331246" name="AutoShape 46"/>
          <p:cNvSpPr>
            <a:spLocks noChangeArrowheads="1"/>
          </p:cNvSpPr>
          <p:nvPr/>
        </p:nvSpPr>
        <p:spPr bwMode="auto">
          <a:xfrm>
            <a:off x="6616700" y="4806950"/>
            <a:ext cx="1304925" cy="495300"/>
          </a:xfrm>
          <a:prstGeom prst="wedgeRoundRectCallout">
            <a:avLst>
              <a:gd name="adj1" fmla="val -19829"/>
              <a:gd name="adj2" fmla="val -188463"/>
              <a:gd name="adj3" fmla="val 16667"/>
            </a:avLst>
          </a:prstGeom>
          <a:noFill/>
          <a:ln w="9525">
            <a:solidFill>
              <a:schemeClr val="tx1"/>
            </a:solidFill>
            <a:miter lim="800000"/>
            <a:headEnd/>
            <a:tailEnd/>
          </a:ln>
          <a:effectLst/>
        </p:spPr>
        <p:txBody>
          <a:bodyPr lIns="0" tIns="0" rIns="0" bIns="0" anchorCtr="1"/>
          <a:lstStyle/>
          <a:p>
            <a:r>
              <a:rPr lang="en-US" altLang="zh-CN"/>
              <a:t>curhead</a:t>
            </a:r>
            <a:endParaRPr lang="zh-CN" altLang="en-US"/>
          </a:p>
        </p:txBody>
      </p:sp>
      <p:sp>
        <p:nvSpPr>
          <p:cNvPr id="1331247" name="Line 47"/>
          <p:cNvSpPr>
            <a:spLocks noChangeShapeType="1"/>
          </p:cNvSpPr>
          <p:nvPr/>
        </p:nvSpPr>
        <p:spPr bwMode="auto">
          <a:xfrm>
            <a:off x="7316788" y="1493838"/>
            <a:ext cx="352425" cy="425450"/>
          </a:xfrm>
          <a:prstGeom prst="line">
            <a:avLst/>
          </a:prstGeom>
          <a:noFill/>
          <a:ln w="38100" cap="rnd">
            <a:solidFill>
              <a:srgbClr val="CCFF33"/>
            </a:solidFill>
            <a:round/>
            <a:headEnd/>
            <a:tailEnd type="arrow" w="med" len="med"/>
          </a:ln>
          <a:effectLst/>
        </p:spPr>
        <p:txBody>
          <a:bodyPr/>
          <a:lstStyle/>
          <a:p>
            <a:endParaRPr lang="zh-CN" altLang="en-US"/>
          </a:p>
        </p:txBody>
      </p:sp>
      <p:sp>
        <p:nvSpPr>
          <p:cNvPr id="1331248" name="Text Box 48"/>
          <p:cNvSpPr txBox="1">
            <a:spLocks noChangeArrowheads="1"/>
          </p:cNvSpPr>
          <p:nvPr/>
        </p:nvSpPr>
        <p:spPr bwMode="auto">
          <a:xfrm>
            <a:off x="6911975" y="1065213"/>
            <a:ext cx="584200" cy="519112"/>
          </a:xfrm>
          <a:prstGeom prst="rect">
            <a:avLst/>
          </a:prstGeom>
          <a:noFill/>
          <a:ln w="9525">
            <a:noFill/>
            <a:miter lim="800000"/>
            <a:headEnd/>
            <a:tailEnd/>
          </a:ln>
          <a:effectLst/>
        </p:spPr>
        <p:txBody>
          <a:bodyPr>
            <a:spAutoFit/>
          </a:bodyPr>
          <a:lstStyle/>
          <a:p>
            <a:pPr>
              <a:spcBef>
                <a:spcPct val="50000"/>
              </a:spcBef>
            </a:pPr>
            <a:r>
              <a:rPr lang="en-US" altLang="zh-CN" sz="2800"/>
              <a:t>p</a:t>
            </a:r>
          </a:p>
        </p:txBody>
      </p:sp>
      <p:sp>
        <p:nvSpPr>
          <p:cNvPr id="1331253" name="Oval 53"/>
          <p:cNvSpPr>
            <a:spLocks noChangeArrowheads="1"/>
          </p:cNvSpPr>
          <p:nvPr/>
        </p:nvSpPr>
        <p:spPr bwMode="auto">
          <a:xfrm rot="-298454">
            <a:off x="8291930" y="2538134"/>
            <a:ext cx="758825" cy="1304925"/>
          </a:xfrm>
          <a:prstGeom prst="ellipse">
            <a:avLst/>
          </a:prstGeom>
          <a:noFill/>
          <a:ln w="9525">
            <a:solidFill>
              <a:schemeClr val="tx1"/>
            </a:solidFill>
            <a:round/>
            <a:headEnd/>
            <a:tailEnd/>
          </a:ln>
          <a:effectLst/>
        </p:spPr>
        <p:txBody>
          <a:bodyPr wrap="none" anchor="ctr"/>
          <a:lstStyle/>
          <a:p>
            <a:endParaRPr lang="zh-CN" altLang="en-US"/>
          </a:p>
        </p:txBody>
      </p:sp>
      <p:sp>
        <p:nvSpPr>
          <p:cNvPr id="1331254" name="AutoShape 54"/>
          <p:cNvSpPr>
            <a:spLocks noChangeArrowheads="1"/>
          </p:cNvSpPr>
          <p:nvPr/>
        </p:nvSpPr>
        <p:spPr bwMode="auto">
          <a:xfrm>
            <a:off x="7632700" y="4940300"/>
            <a:ext cx="1304925" cy="495300"/>
          </a:xfrm>
          <a:prstGeom prst="wedgeRoundRectCallout">
            <a:avLst>
              <a:gd name="adj1" fmla="val 29199"/>
              <a:gd name="adj2" fmla="val -272755"/>
              <a:gd name="adj3" fmla="val 16667"/>
            </a:avLst>
          </a:prstGeom>
          <a:noFill/>
          <a:ln w="9525">
            <a:solidFill>
              <a:schemeClr val="tx1"/>
            </a:solidFill>
            <a:miter lim="800000"/>
            <a:headEnd/>
            <a:tailEnd/>
          </a:ln>
          <a:effectLst/>
        </p:spPr>
        <p:txBody>
          <a:bodyPr lIns="0" tIns="0" rIns="0" bIns="0" anchorCtr="1"/>
          <a:lstStyle/>
          <a:p>
            <a:r>
              <a:rPr lang="en-US" altLang="zh-CN">
                <a:solidFill>
                  <a:srgbClr val="FFFF00"/>
                </a:solidFill>
              </a:rPr>
              <a:t>curhead</a:t>
            </a:r>
            <a:endParaRPr lang="zh-CN" altLang="en-US">
              <a:solidFill>
                <a:srgbClr val="FFFF00"/>
              </a:solidFill>
            </a:endParaRPr>
          </a:p>
        </p:txBody>
      </p:sp>
      <p:sp>
        <p:nvSpPr>
          <p:cNvPr id="1331255" name="AutoShape 55"/>
          <p:cNvSpPr>
            <a:spLocks noChangeArrowheads="1"/>
          </p:cNvSpPr>
          <p:nvPr/>
        </p:nvSpPr>
        <p:spPr bwMode="auto">
          <a:xfrm>
            <a:off x="7362825" y="773113"/>
            <a:ext cx="809625" cy="450850"/>
          </a:xfrm>
          <a:prstGeom prst="wedgeRoundRectCallout">
            <a:avLst>
              <a:gd name="adj1" fmla="val 69218"/>
              <a:gd name="adj2" fmla="val 57394"/>
              <a:gd name="adj3" fmla="val 16667"/>
            </a:avLst>
          </a:prstGeom>
          <a:noFill/>
          <a:ln w="9525">
            <a:solidFill>
              <a:schemeClr val="tx1"/>
            </a:solidFill>
            <a:miter lim="800000"/>
            <a:headEnd/>
            <a:tailEnd/>
          </a:ln>
          <a:effectLst/>
        </p:spPr>
        <p:txBody>
          <a:bodyPr lIns="0" tIns="0" rIns="0" bIns="0" anchorCtr="1"/>
          <a:lstStyle/>
          <a:p>
            <a:r>
              <a:rPr lang="en-US" altLang="zh-CN"/>
              <a:t>head</a:t>
            </a:r>
          </a:p>
        </p:txBody>
      </p:sp>
      <p:grpSp>
        <p:nvGrpSpPr>
          <p:cNvPr id="29" name="组合 28"/>
          <p:cNvGrpSpPr/>
          <p:nvPr/>
        </p:nvGrpSpPr>
        <p:grpSpPr>
          <a:xfrm>
            <a:off x="6527800" y="2317750"/>
            <a:ext cx="1577316" cy="1531717"/>
            <a:chOff x="6527800" y="2317750"/>
            <a:chExt cx="1577316" cy="1531717"/>
          </a:xfrm>
        </p:grpSpPr>
        <p:sp>
          <p:nvSpPr>
            <p:cNvPr id="21" name="Oval 10"/>
            <p:cNvSpPr>
              <a:spLocks noChangeArrowheads="1"/>
            </p:cNvSpPr>
            <p:nvPr/>
          </p:nvSpPr>
          <p:spPr bwMode="auto">
            <a:xfrm>
              <a:off x="7639050" y="2673350"/>
              <a:ext cx="466066" cy="490499"/>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t>F</a:t>
              </a:r>
            </a:p>
          </p:txBody>
        </p:sp>
        <p:sp>
          <p:nvSpPr>
            <p:cNvPr id="23" name="Oval 16"/>
            <p:cNvSpPr>
              <a:spLocks noChangeArrowheads="1"/>
            </p:cNvSpPr>
            <p:nvPr/>
          </p:nvSpPr>
          <p:spPr bwMode="auto">
            <a:xfrm>
              <a:off x="7105650" y="3358968"/>
              <a:ext cx="466066" cy="490499"/>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00FFFF"/>
                  </a:solidFill>
                </a:rPr>
                <a:t>L</a:t>
              </a:r>
            </a:p>
          </p:txBody>
        </p:sp>
        <p:sp>
          <p:nvSpPr>
            <p:cNvPr id="24" name="Oval 17"/>
            <p:cNvSpPr>
              <a:spLocks noChangeArrowheads="1"/>
            </p:cNvSpPr>
            <p:nvPr/>
          </p:nvSpPr>
          <p:spPr bwMode="auto">
            <a:xfrm>
              <a:off x="6527800" y="3358968"/>
              <a:ext cx="466066" cy="490499"/>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00FFFF"/>
                  </a:solidFill>
                </a:rPr>
                <a:t>K</a:t>
              </a:r>
            </a:p>
          </p:txBody>
        </p:sp>
        <p:sp>
          <p:nvSpPr>
            <p:cNvPr id="26" name="Line 24"/>
            <p:cNvSpPr>
              <a:spLocks noChangeShapeType="1"/>
            </p:cNvSpPr>
            <p:nvPr/>
          </p:nvSpPr>
          <p:spPr bwMode="auto">
            <a:xfrm>
              <a:off x="7805558" y="2317750"/>
              <a:ext cx="45719" cy="382083"/>
            </a:xfrm>
            <a:prstGeom prst="line">
              <a:avLst/>
            </a:prstGeom>
            <a:noFill/>
            <a:ln w="25400">
              <a:solidFill>
                <a:srgbClr val="00FFFF"/>
              </a:solidFill>
              <a:round/>
              <a:headEnd/>
              <a:tailEnd/>
            </a:ln>
            <a:effectLst/>
          </p:spPr>
          <p:txBody>
            <a:bodyPr wrap="none" anchor="ctr"/>
            <a:lstStyle/>
            <a:p>
              <a:endParaRPr lang="zh-CN" altLang="en-US"/>
            </a:p>
          </p:txBody>
        </p:sp>
        <p:sp>
          <p:nvSpPr>
            <p:cNvPr id="27" name="Line 25"/>
            <p:cNvSpPr>
              <a:spLocks noChangeShapeType="1"/>
            </p:cNvSpPr>
            <p:nvPr/>
          </p:nvSpPr>
          <p:spPr bwMode="auto">
            <a:xfrm flipH="1">
              <a:off x="6872615" y="2895600"/>
              <a:ext cx="321934" cy="494422"/>
            </a:xfrm>
            <a:prstGeom prst="line">
              <a:avLst/>
            </a:prstGeom>
            <a:noFill/>
            <a:ln w="25400">
              <a:solidFill>
                <a:schemeClr val="tx1"/>
              </a:solidFill>
              <a:round/>
              <a:headEnd/>
              <a:tailEnd/>
            </a:ln>
            <a:effectLst/>
          </p:spPr>
          <p:txBody>
            <a:bodyPr wrap="none" anchor="ctr"/>
            <a:lstStyle/>
            <a:p>
              <a:endParaRPr lang="zh-CN" altLang="en-US"/>
            </a:p>
          </p:txBody>
        </p:sp>
        <p:sp>
          <p:nvSpPr>
            <p:cNvPr id="28" name="Line 26"/>
            <p:cNvSpPr>
              <a:spLocks noChangeShapeType="1"/>
            </p:cNvSpPr>
            <p:nvPr/>
          </p:nvSpPr>
          <p:spPr bwMode="auto">
            <a:xfrm>
              <a:off x="7302034" y="2940050"/>
              <a:ext cx="45719" cy="444500"/>
            </a:xfrm>
            <a:prstGeom prst="line">
              <a:avLst/>
            </a:prstGeom>
            <a:noFill/>
            <a:ln w="25400">
              <a:solidFill>
                <a:schemeClr val="tx1"/>
              </a:solidFill>
              <a:round/>
              <a:headEnd/>
              <a:tailEnd/>
            </a:ln>
            <a:effectLst/>
          </p:spPr>
          <p:txBody>
            <a:bodyPr wrap="none" anchor="ctr"/>
            <a:lstStyle/>
            <a:p>
              <a:endParaRPr lang="zh-CN" altLang="en-US"/>
            </a:p>
          </p:txBody>
        </p:sp>
      </p:grpSp>
      <p:grpSp>
        <p:nvGrpSpPr>
          <p:cNvPr id="32" name="组合 31"/>
          <p:cNvGrpSpPr/>
          <p:nvPr/>
        </p:nvGrpSpPr>
        <p:grpSpPr>
          <a:xfrm>
            <a:off x="8483600" y="3073400"/>
            <a:ext cx="462151" cy="711200"/>
            <a:chOff x="8483600" y="3073400"/>
            <a:chExt cx="462151" cy="711200"/>
          </a:xfrm>
        </p:grpSpPr>
        <p:sp>
          <p:nvSpPr>
            <p:cNvPr id="30" name="Oval 9"/>
            <p:cNvSpPr>
              <a:spLocks noChangeArrowheads="1"/>
            </p:cNvSpPr>
            <p:nvPr/>
          </p:nvSpPr>
          <p:spPr bwMode="auto">
            <a:xfrm>
              <a:off x="8483600" y="3311895"/>
              <a:ext cx="462151" cy="472705"/>
            </a:xfrm>
            <a:prstGeom prst="ellipse">
              <a:avLst/>
            </a:prstGeom>
            <a:noFill/>
            <a:ln w="25400">
              <a:solidFill>
                <a:schemeClr val="tx1"/>
              </a:solidFill>
              <a:round/>
              <a:headEnd/>
              <a:tailEnd/>
            </a:ln>
            <a:effectLst/>
          </p:spPr>
          <p:txBody>
            <a:bodyPr wrap="none" anchor="ctr"/>
            <a:lstStyle/>
            <a:p>
              <a:pPr eaLnBrk="1" hangingPunct="1">
                <a:spcBef>
                  <a:spcPct val="0"/>
                </a:spcBef>
                <a:buClrTx/>
                <a:buFontTx/>
                <a:buNone/>
              </a:pPr>
              <a:r>
                <a:rPr lang="en-US" altLang="zh-CN" sz="2800" dirty="0"/>
                <a:t>G</a:t>
              </a:r>
            </a:p>
          </p:txBody>
        </p:sp>
        <p:sp>
          <p:nvSpPr>
            <p:cNvPr id="31" name="Line 19"/>
            <p:cNvSpPr>
              <a:spLocks noChangeShapeType="1"/>
            </p:cNvSpPr>
            <p:nvPr/>
          </p:nvSpPr>
          <p:spPr bwMode="auto">
            <a:xfrm>
              <a:off x="8660130" y="3073400"/>
              <a:ext cx="45719" cy="222249"/>
            </a:xfrm>
            <a:prstGeom prst="line">
              <a:avLst/>
            </a:prstGeom>
            <a:noFill/>
            <a:ln w="25400">
              <a:solidFill>
                <a:schemeClr val="tx1"/>
              </a:solidFill>
              <a:round/>
              <a:headEnd/>
              <a:tailEnd/>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331255"/>
                                        </p:tgtEl>
                                        <p:attrNameLst>
                                          <p:attrName>style.visibility</p:attrName>
                                        </p:attrNameLst>
                                      </p:cBhvr>
                                      <p:to>
                                        <p:strVal val="visible"/>
                                      </p:to>
                                    </p:set>
                                    <p:animEffect transition="in" filter="wipe(down)">
                                      <p:cBhvr>
                                        <p:cTn id="11" dur="500"/>
                                        <p:tgtEl>
                                          <p:spTgt spid="13312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331236"/>
                                        </p:tgtEl>
                                        <p:attrNameLst>
                                          <p:attrName>style.visibility</p:attrName>
                                        </p:attrNameLst>
                                      </p:cBhvr>
                                      <p:to>
                                        <p:strVal val="visible"/>
                                      </p:to>
                                    </p:set>
                                    <p:animEffect transition="in" filter="wipe(up)">
                                      <p:cBhvr>
                                        <p:cTn id="16" dur="500"/>
                                        <p:tgtEl>
                                          <p:spTgt spid="133123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31246"/>
                                        </p:tgtEl>
                                        <p:attrNameLst>
                                          <p:attrName>style.visibility</p:attrName>
                                        </p:attrNameLst>
                                      </p:cBhvr>
                                      <p:to>
                                        <p:strVal val="visible"/>
                                      </p:to>
                                    </p:set>
                                    <p:animEffect transition="in" filter="wipe(down)">
                                      <p:cBhvr>
                                        <p:cTn id="27" dur="500"/>
                                        <p:tgtEl>
                                          <p:spTgt spid="1331246"/>
                                        </p:tgtEl>
                                      </p:cBhvr>
                                    </p:animEffect>
                                  </p:childTnLst>
                                  <p:subTnLst>
                                    <p:set>
                                      <p:cBhvr override="childStyle">
                                        <p:cTn dur="1" fill="hold" display="0" masterRel="nextClick" afterEffect="1"/>
                                        <p:tgtEl>
                                          <p:spTgt spid="133124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31248"/>
                                        </p:tgtEl>
                                        <p:attrNameLst>
                                          <p:attrName>style.visibility</p:attrName>
                                        </p:attrNameLst>
                                      </p:cBhvr>
                                      <p:to>
                                        <p:strVal val="visible"/>
                                      </p:to>
                                    </p:set>
                                  </p:childTnLst>
                                </p:cTn>
                              </p:par>
                            </p:childTnLst>
                          </p:cTn>
                        </p:par>
                        <p:par>
                          <p:cTn id="32" fill="hold">
                            <p:stCondLst>
                              <p:cond delay="0"/>
                            </p:stCondLst>
                            <p:childTnLst>
                              <p:par>
                                <p:cTn id="33" presetID="22" presetClass="entr" presetSubtype="1" fill="hold" grpId="0" nodeType="afterEffect">
                                  <p:stCondLst>
                                    <p:cond delay="0"/>
                                  </p:stCondLst>
                                  <p:childTnLst>
                                    <p:set>
                                      <p:cBhvr>
                                        <p:cTn id="34" dur="1" fill="hold">
                                          <p:stCondLst>
                                            <p:cond delay="0"/>
                                          </p:stCondLst>
                                        </p:cTn>
                                        <p:tgtEl>
                                          <p:spTgt spid="1331247"/>
                                        </p:tgtEl>
                                        <p:attrNameLst>
                                          <p:attrName>style.visibility</p:attrName>
                                        </p:attrNameLst>
                                      </p:cBhvr>
                                      <p:to>
                                        <p:strVal val="visible"/>
                                      </p:to>
                                    </p:set>
                                    <p:animEffect transition="in" filter="wipe(up)">
                                      <p:cBhvr>
                                        <p:cTn id="35" dur="500"/>
                                        <p:tgtEl>
                                          <p:spTgt spid="133124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331238"/>
                                        </p:tgtEl>
                                        <p:attrNameLst>
                                          <p:attrName>style.visibility</p:attrName>
                                        </p:attrNameLst>
                                      </p:cBhvr>
                                      <p:to>
                                        <p:strVal val="visible"/>
                                      </p:to>
                                    </p:set>
                                    <p:animEffect transition="in" filter="wipe(up)">
                                      <p:cBhvr>
                                        <p:cTn id="40" dur="500"/>
                                        <p:tgtEl>
                                          <p:spTgt spid="1331238"/>
                                        </p:tgtEl>
                                      </p:cBhvr>
                                    </p:animEffect>
                                  </p:childTnLst>
                                </p:cTn>
                              </p:par>
                              <p:par>
                                <p:cTn id="41" presetID="1" presetClass="entr" presetSubtype="0" fill="hold" nodeType="withEffect">
                                  <p:stCondLst>
                                    <p:cond delay="0"/>
                                  </p:stCondLst>
                                  <p:childTnLst>
                                    <p:set>
                                      <p:cBhvr>
                                        <p:cTn id="42" dur="1" fill="hold">
                                          <p:stCondLst>
                                            <p:cond delay="0"/>
                                          </p:stCondLst>
                                        </p:cTn>
                                        <p:tgtEl>
                                          <p:spTgt spid="13312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312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331254"/>
                                        </p:tgtEl>
                                        <p:attrNameLst>
                                          <p:attrName>style.visibility</p:attrName>
                                        </p:attrNameLst>
                                      </p:cBhvr>
                                      <p:to>
                                        <p:strVal val="visible"/>
                                      </p:to>
                                    </p:set>
                                    <p:animEffect transition="in" filter="wipe(down)">
                                      <p:cBhvr>
                                        <p:cTn id="53" dur="500"/>
                                        <p:tgtEl>
                                          <p:spTgt spid="1331254"/>
                                        </p:tgtEl>
                                      </p:cBhvr>
                                    </p:animEffect>
                                  </p:childTnLst>
                                  <p:subTnLst>
                                    <p:set>
                                      <p:cBhvr override="childStyle">
                                        <p:cTn dur="1" fill="hold" display="0" masterRel="nextClick" afterEffect="1"/>
                                        <p:tgtEl>
                                          <p:spTgt spid="1331254"/>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31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1" grpId="0"/>
      <p:bldP spid="1331232" grpId="0" animBg="1"/>
      <p:bldP spid="1331234" grpId="0" animBg="1"/>
      <p:bldP spid="1331236" grpId="0" animBg="1"/>
      <p:bldP spid="1331238" grpId="0" animBg="1"/>
      <p:bldP spid="1331247" grpId="0" animBg="1"/>
      <p:bldP spid="1331248" grpId="0"/>
      <p:bldP spid="1331254" grpId="0" animBg="1"/>
      <p:bldP spid="133125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type="body" idx="1"/>
          </p:nvPr>
        </p:nvSpPr>
        <p:spPr/>
        <p:txBody>
          <a:bodyPr/>
          <a:lstStyle/>
          <a:p>
            <a:r>
              <a:rPr lang="en-US" altLang="zh-CN" dirty="0"/>
              <a:t> </a:t>
            </a:r>
            <a:r>
              <a:rPr lang="zh-CN" altLang="en-US" dirty="0"/>
              <a:t>最优树的定义</a:t>
            </a:r>
          </a:p>
          <a:p>
            <a:r>
              <a:rPr lang="zh-CN" altLang="en-US" dirty="0"/>
              <a:t> 如何构造哈夫曼树</a:t>
            </a:r>
          </a:p>
          <a:p>
            <a:r>
              <a:rPr lang="zh-CN" altLang="en-US" dirty="0"/>
              <a:t> 前缀编码</a:t>
            </a:r>
          </a:p>
        </p:txBody>
      </p:sp>
      <p:sp>
        <p:nvSpPr>
          <p:cNvPr id="8" name="Rectangle 2"/>
          <p:cNvSpPr txBox="1">
            <a:spLocks noChangeArrowheads="1"/>
          </p:cNvSpPr>
          <p:nvPr/>
        </p:nvSpPr>
        <p:spPr bwMode="auto">
          <a:xfrm>
            <a:off x="152400" y="-38100"/>
            <a:ext cx="9144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dirty="0">
                <a:ln>
                  <a:noFill/>
                </a:ln>
                <a:solidFill>
                  <a:srgbClr val="FFFF66"/>
                </a:solidFill>
                <a:effectLst/>
                <a:uLnTx/>
                <a:uFillTx/>
                <a:latin typeface="+mj-lt"/>
                <a:ea typeface="+mj-ea"/>
                <a:cs typeface="+mj-cs"/>
              </a:rPr>
              <a:t>5.5 </a:t>
            </a:r>
            <a:r>
              <a:rPr kumimoji="1" lang="zh-CN" altLang="en-US" sz="3200" b="1" i="0" u="none" strike="noStrike" kern="0" cap="none" spc="0" normalizeH="0" baseline="0" noProof="0" dirty="0">
                <a:ln>
                  <a:noFill/>
                </a:ln>
                <a:solidFill>
                  <a:srgbClr val="FFFF66"/>
                </a:solidFill>
                <a:effectLst/>
                <a:uLnTx/>
                <a:uFillTx/>
                <a:latin typeface="+mj-lt"/>
                <a:ea typeface="+mj-ea"/>
                <a:cs typeface="+mj-cs"/>
              </a:rPr>
              <a:t>最优二叉树（赫夫曼树）</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1"/>
          </p:nvPr>
        </p:nvSpPr>
        <p:spPr/>
        <p:txBody>
          <a:bodyPr/>
          <a:lstStyle/>
          <a:p>
            <a:r>
              <a:rPr lang="zh-CN" altLang="en-US"/>
              <a:t>第 </a:t>
            </a:r>
            <a:fld id="{F260DD38-88B8-435E-9DEB-17B096459EC6}" type="slidenum">
              <a:rPr lang="zh-CN" altLang="en-US" b="1">
                <a:solidFill>
                  <a:srgbClr val="66CCFF"/>
                </a:solidFill>
              </a:rPr>
              <a:pPr/>
              <a:t>14</a:t>
            </a:fld>
            <a:r>
              <a:rPr lang="en-US" altLang="zh-CN" b="1"/>
              <a:t> </a:t>
            </a:r>
            <a:r>
              <a:rPr lang="zh-CN" altLang="en-US"/>
              <a:t>页</a:t>
            </a:r>
            <a:endParaRPr lang="zh-CN" altLang="en-US" sz="1800">
              <a:latin typeface="Arial" charset="0"/>
            </a:endParaRPr>
          </a:p>
        </p:txBody>
      </p:sp>
      <p:sp>
        <p:nvSpPr>
          <p:cNvPr id="1291266" name="Rectangle 2"/>
          <p:cNvSpPr>
            <a:spLocks noGrp="1" noChangeArrowheads="1"/>
          </p:cNvSpPr>
          <p:nvPr>
            <p:ph type="title"/>
          </p:nvPr>
        </p:nvSpPr>
        <p:spPr/>
        <p:txBody>
          <a:bodyPr/>
          <a:lstStyle/>
          <a:p>
            <a:pPr algn="l"/>
            <a:r>
              <a:rPr lang="en-US" altLang="zh-CN" sz="2800" dirty="0">
                <a:solidFill>
                  <a:srgbClr val="FFFF66"/>
                </a:solidFill>
              </a:rPr>
              <a:t>5.1 </a:t>
            </a:r>
            <a:r>
              <a:rPr lang="zh-CN" altLang="en-US" sz="2800" dirty="0">
                <a:solidFill>
                  <a:srgbClr val="FFFF66"/>
                </a:solidFill>
              </a:rPr>
              <a:t>树的定义与基本术语</a:t>
            </a:r>
          </a:p>
        </p:txBody>
      </p:sp>
      <p:sp>
        <p:nvSpPr>
          <p:cNvPr id="1291267" name="Rectangle 3"/>
          <p:cNvSpPr>
            <a:spLocks noGrp="1" noChangeArrowheads="1"/>
          </p:cNvSpPr>
          <p:nvPr>
            <p:ph type="body" idx="1"/>
          </p:nvPr>
        </p:nvSpPr>
        <p:spPr>
          <a:xfrm>
            <a:off x="250825" y="2124075"/>
            <a:ext cx="8642350" cy="2025650"/>
          </a:xfrm>
        </p:spPr>
        <p:txBody>
          <a:bodyPr/>
          <a:lstStyle/>
          <a:p>
            <a:pPr>
              <a:lnSpc>
                <a:spcPct val="110000"/>
              </a:lnSpc>
              <a:spcBef>
                <a:spcPct val="10000"/>
              </a:spcBef>
              <a:buFont typeface="Wingdings" pitchFamily="2" charset="2"/>
              <a:buNone/>
            </a:pPr>
            <a:r>
              <a:rPr lang="en-US" altLang="zh-CN" sz="3200" dirty="0">
                <a:solidFill>
                  <a:srgbClr val="FFFFA5"/>
                </a:solidFill>
              </a:rPr>
              <a:t>	T ={ </a:t>
            </a:r>
            <a:r>
              <a:rPr lang="en-US" altLang="zh-CN" sz="3200" dirty="0">
                <a:solidFill>
                  <a:srgbClr val="00FFFF"/>
                </a:solidFill>
              </a:rPr>
              <a:t>A</a:t>
            </a:r>
            <a:r>
              <a:rPr lang="en-US" altLang="zh-CN" sz="3200" dirty="0">
                <a:solidFill>
                  <a:srgbClr val="FFFFA5"/>
                </a:solidFill>
              </a:rPr>
              <a:t>，B，C，D，E，F，G，H，I，J }</a:t>
            </a:r>
          </a:p>
          <a:p>
            <a:pPr>
              <a:lnSpc>
                <a:spcPct val="110000"/>
              </a:lnSpc>
              <a:spcBef>
                <a:spcPct val="10000"/>
              </a:spcBef>
              <a:buNone/>
            </a:pPr>
            <a:r>
              <a:rPr lang="en-US" altLang="zh-CN" sz="3200" dirty="0">
                <a:solidFill>
                  <a:srgbClr val="FFFFA5"/>
                </a:solidFill>
              </a:rPr>
              <a:t>	</a:t>
            </a:r>
            <a:r>
              <a:rPr lang="en-US" altLang="zh-CN" sz="3200" dirty="0">
                <a:solidFill>
                  <a:schemeClr val="tx1"/>
                </a:solidFill>
              </a:rPr>
              <a:t>R = { &lt;p, c&gt; | c</a:t>
            </a:r>
            <a:r>
              <a:rPr lang="zh-CN" altLang="en-US" sz="3200" dirty="0">
                <a:solidFill>
                  <a:schemeClr val="tx1"/>
                </a:solidFill>
              </a:rPr>
              <a:t>是</a:t>
            </a:r>
            <a:r>
              <a:rPr lang="en-US" altLang="zh-CN" sz="3200" dirty="0">
                <a:solidFill>
                  <a:schemeClr val="tx1"/>
                </a:solidFill>
              </a:rPr>
              <a:t>p</a:t>
            </a:r>
            <a:r>
              <a:rPr lang="zh-CN" altLang="en-US" sz="3200" dirty="0">
                <a:solidFill>
                  <a:schemeClr val="tx1"/>
                </a:solidFill>
              </a:rPr>
              <a:t>的孩子节点 （</a:t>
            </a:r>
            <a:r>
              <a:rPr lang="en-US" altLang="zh-CN" sz="3200" dirty="0">
                <a:solidFill>
                  <a:srgbClr val="00FFFF"/>
                </a:solidFill>
              </a:rPr>
              <a:t> </a:t>
            </a:r>
            <a:r>
              <a:rPr lang="zh-CN" altLang="en-US" sz="3200" dirty="0">
                <a:solidFill>
                  <a:srgbClr val="00FFFF"/>
                </a:solidFill>
              </a:rPr>
              <a:t>后继</a:t>
            </a:r>
            <a:r>
              <a:rPr lang="zh-CN" altLang="en-US" sz="3200" dirty="0">
                <a:solidFill>
                  <a:schemeClr val="tx1"/>
                </a:solidFill>
              </a:rPr>
              <a:t>）</a:t>
            </a:r>
            <a:r>
              <a:rPr lang="en-US" altLang="zh-CN" sz="3200" dirty="0">
                <a:solidFill>
                  <a:schemeClr val="tx1"/>
                </a:solidFill>
              </a:rPr>
              <a:t>}</a:t>
            </a:r>
            <a:endParaRPr lang="en-US" altLang="zh-CN" sz="3200" dirty="0">
              <a:solidFill>
                <a:srgbClr val="00FFFF"/>
              </a:solidFill>
            </a:endParaRPr>
          </a:p>
          <a:p>
            <a:pPr>
              <a:lnSpc>
                <a:spcPct val="110000"/>
              </a:lnSpc>
              <a:spcBef>
                <a:spcPct val="10000"/>
              </a:spcBef>
              <a:buFont typeface="Wingdings" pitchFamily="2" charset="2"/>
              <a:buNone/>
            </a:pPr>
            <a:r>
              <a:rPr lang="en-US" altLang="zh-CN" sz="3200" dirty="0">
                <a:solidFill>
                  <a:schemeClr val="tx1"/>
                </a:solidFill>
              </a:rPr>
              <a:t>	    = { &lt;A,B&gt;, &lt;A,C&gt;, &lt;A,D&gt;, &lt;B,E&gt;, &lt;B,F&gt;, &lt;C,G&gt;, &lt;D,H&gt;, &lt;D,I&gt;, &lt;D,J&gt; }</a:t>
            </a:r>
            <a:endParaRPr lang="zh-CN" altLang="en-US" sz="3200" dirty="0">
              <a:solidFill>
                <a:schemeClr val="tx1"/>
              </a:solidFill>
            </a:endParaRPr>
          </a:p>
        </p:txBody>
      </p:sp>
      <p:sp>
        <p:nvSpPr>
          <p:cNvPr id="1291308" name="Rectangle 44"/>
          <p:cNvSpPr>
            <a:spLocks noChangeArrowheads="1"/>
          </p:cNvSpPr>
          <p:nvPr/>
        </p:nvSpPr>
        <p:spPr bwMode="auto">
          <a:xfrm>
            <a:off x="206375" y="773113"/>
            <a:ext cx="8642350" cy="1171575"/>
          </a:xfrm>
          <a:prstGeom prst="rect">
            <a:avLst/>
          </a:prstGeom>
          <a:noFill/>
          <a:ln w="9525">
            <a:noFill/>
            <a:miter lim="800000"/>
            <a:headEnd/>
            <a:tailEnd/>
          </a:ln>
          <a:effectLst/>
        </p:spPr>
        <p:txBody>
          <a:bodyPr lIns="92075" tIns="46038" rIns="92075" bIns="46038"/>
          <a:lstStyle/>
          <a:p>
            <a:pPr marL="342900" indent="-342900" algn="l" eaLnBrk="1" hangingPunct="1">
              <a:lnSpc>
                <a:spcPct val="110000"/>
              </a:lnSpc>
              <a:spcBef>
                <a:spcPct val="0"/>
              </a:spcBef>
              <a:buClr>
                <a:srgbClr val="FFFF00"/>
              </a:buClr>
              <a:buSzPct val="70000"/>
              <a:buFont typeface="Wingdings" pitchFamily="2" charset="2"/>
              <a:buChar char="l"/>
            </a:pPr>
            <a:r>
              <a:rPr lang="zh-CN" altLang="en-US" sz="3600">
                <a:latin typeface="Arial" charset="0"/>
              </a:rPr>
              <a:t>树的表示</a:t>
            </a:r>
          </a:p>
          <a:p>
            <a:pPr marL="342900" indent="-342900" algn="l" eaLnBrk="1" hangingPunct="1">
              <a:lnSpc>
                <a:spcPct val="110000"/>
              </a:lnSpc>
              <a:spcBef>
                <a:spcPct val="0"/>
              </a:spcBef>
              <a:buClr>
                <a:srgbClr val="FFFF00"/>
              </a:buClr>
              <a:buSzPct val="70000"/>
              <a:buFont typeface="Wingdings" pitchFamily="2" charset="2"/>
              <a:buNone/>
            </a:pPr>
            <a:r>
              <a:rPr lang="en-US" altLang="zh-CN" sz="3200">
                <a:solidFill>
                  <a:srgbClr val="FFFF00"/>
                </a:solidFill>
                <a:latin typeface="Arial" charset="0"/>
              </a:rPr>
              <a:t>	2</a:t>
            </a:r>
            <a:r>
              <a:rPr lang="zh-CN" altLang="en-US" sz="3200">
                <a:solidFill>
                  <a:srgbClr val="FFFF00"/>
                </a:solidFill>
                <a:latin typeface="Arial" charset="0"/>
              </a:rPr>
              <a:t>）二元组表示</a:t>
            </a:r>
          </a:p>
        </p:txBody>
      </p:sp>
      <p:grpSp>
        <p:nvGrpSpPr>
          <p:cNvPr id="1291329" name="Group 65"/>
          <p:cNvGrpSpPr>
            <a:grpSpLocks/>
          </p:cNvGrpSpPr>
          <p:nvPr/>
        </p:nvGrpSpPr>
        <p:grpSpPr bwMode="auto">
          <a:xfrm>
            <a:off x="2514600" y="4471988"/>
            <a:ext cx="4040188" cy="1935162"/>
            <a:chOff x="1584" y="2699"/>
            <a:chExt cx="2545" cy="1219"/>
          </a:xfrm>
        </p:grpSpPr>
        <p:sp>
          <p:nvSpPr>
            <p:cNvPr id="1291330" name="Oval 66"/>
            <p:cNvSpPr>
              <a:spLocks noChangeArrowheads="1"/>
            </p:cNvSpPr>
            <p:nvPr/>
          </p:nvSpPr>
          <p:spPr bwMode="auto">
            <a:xfrm>
              <a:off x="3829" y="3580"/>
              <a:ext cx="300" cy="309"/>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J</a:t>
              </a:r>
            </a:p>
          </p:txBody>
        </p:sp>
        <p:sp>
          <p:nvSpPr>
            <p:cNvPr id="1291331" name="Oval 67"/>
            <p:cNvSpPr>
              <a:spLocks noChangeArrowheads="1"/>
            </p:cNvSpPr>
            <p:nvPr/>
          </p:nvSpPr>
          <p:spPr bwMode="auto">
            <a:xfrm>
              <a:off x="3463"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I</a:t>
              </a:r>
            </a:p>
          </p:txBody>
        </p:sp>
        <p:sp>
          <p:nvSpPr>
            <p:cNvPr id="1291332" name="Oval 68"/>
            <p:cNvSpPr>
              <a:spLocks noChangeArrowheads="1"/>
            </p:cNvSpPr>
            <p:nvPr/>
          </p:nvSpPr>
          <p:spPr bwMode="auto">
            <a:xfrm>
              <a:off x="2631" y="2699"/>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A</a:t>
              </a:r>
            </a:p>
          </p:txBody>
        </p:sp>
        <p:sp>
          <p:nvSpPr>
            <p:cNvPr id="1291333" name="Oval 69"/>
            <p:cNvSpPr>
              <a:spLocks noChangeArrowheads="1"/>
            </p:cNvSpPr>
            <p:nvPr/>
          </p:nvSpPr>
          <p:spPr bwMode="auto">
            <a:xfrm>
              <a:off x="2631" y="3125"/>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C</a:t>
              </a:r>
            </a:p>
          </p:txBody>
        </p:sp>
        <p:sp>
          <p:nvSpPr>
            <p:cNvPr id="1291334" name="Oval 70"/>
            <p:cNvSpPr>
              <a:spLocks noChangeArrowheads="1"/>
            </p:cNvSpPr>
            <p:nvPr/>
          </p:nvSpPr>
          <p:spPr bwMode="auto">
            <a:xfrm>
              <a:off x="1896"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B</a:t>
              </a:r>
            </a:p>
          </p:txBody>
        </p:sp>
        <p:sp>
          <p:nvSpPr>
            <p:cNvPr id="1291335" name="Oval 71"/>
            <p:cNvSpPr>
              <a:spLocks noChangeArrowheads="1"/>
            </p:cNvSpPr>
            <p:nvPr/>
          </p:nvSpPr>
          <p:spPr bwMode="auto">
            <a:xfrm>
              <a:off x="3463"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D</a:t>
              </a:r>
            </a:p>
          </p:txBody>
        </p:sp>
        <p:sp>
          <p:nvSpPr>
            <p:cNvPr id="1291336" name="Oval 72"/>
            <p:cNvSpPr>
              <a:spLocks noChangeArrowheads="1"/>
            </p:cNvSpPr>
            <p:nvPr/>
          </p:nvSpPr>
          <p:spPr bwMode="auto">
            <a:xfrm>
              <a:off x="3092"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H</a:t>
              </a:r>
            </a:p>
          </p:txBody>
        </p:sp>
        <p:sp>
          <p:nvSpPr>
            <p:cNvPr id="1291337" name="Oval 73"/>
            <p:cNvSpPr>
              <a:spLocks noChangeArrowheads="1"/>
            </p:cNvSpPr>
            <p:nvPr/>
          </p:nvSpPr>
          <p:spPr bwMode="auto">
            <a:xfrm>
              <a:off x="2631" y="3582"/>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G</a:t>
              </a:r>
            </a:p>
          </p:txBody>
        </p:sp>
        <p:sp>
          <p:nvSpPr>
            <p:cNvPr id="1291338" name="Oval 74"/>
            <p:cNvSpPr>
              <a:spLocks noChangeArrowheads="1"/>
            </p:cNvSpPr>
            <p:nvPr/>
          </p:nvSpPr>
          <p:spPr bwMode="auto">
            <a:xfrm>
              <a:off x="2198" y="3608"/>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F</a:t>
              </a:r>
            </a:p>
          </p:txBody>
        </p:sp>
        <p:sp>
          <p:nvSpPr>
            <p:cNvPr id="1291339" name="Oval 75"/>
            <p:cNvSpPr>
              <a:spLocks noChangeArrowheads="1"/>
            </p:cNvSpPr>
            <p:nvPr/>
          </p:nvSpPr>
          <p:spPr bwMode="auto">
            <a:xfrm>
              <a:off x="1584" y="3608"/>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E</a:t>
              </a:r>
            </a:p>
          </p:txBody>
        </p:sp>
        <p:sp>
          <p:nvSpPr>
            <p:cNvPr id="1291340" name="Line 76"/>
            <p:cNvSpPr>
              <a:spLocks noChangeShapeType="1"/>
            </p:cNvSpPr>
            <p:nvPr/>
          </p:nvSpPr>
          <p:spPr bwMode="auto">
            <a:xfrm>
              <a:off x="2787" y="3003"/>
              <a:ext cx="0" cy="121"/>
            </a:xfrm>
            <a:prstGeom prst="line">
              <a:avLst/>
            </a:prstGeom>
            <a:noFill/>
            <a:ln w="28575" cap="rnd">
              <a:solidFill>
                <a:srgbClr val="00FFFF"/>
              </a:solidFill>
              <a:round/>
              <a:headEnd/>
              <a:tailEnd/>
            </a:ln>
            <a:effectLst/>
          </p:spPr>
          <p:txBody>
            <a:bodyPr wrap="none" anchor="ctr"/>
            <a:lstStyle/>
            <a:p>
              <a:endParaRPr lang="zh-CN" altLang="en-US"/>
            </a:p>
          </p:txBody>
        </p:sp>
        <p:sp>
          <p:nvSpPr>
            <p:cNvPr id="1291341" name="Line 77"/>
            <p:cNvSpPr>
              <a:spLocks noChangeShapeType="1"/>
            </p:cNvSpPr>
            <p:nvPr/>
          </p:nvSpPr>
          <p:spPr bwMode="auto">
            <a:xfrm flipH="1">
              <a:off x="2163" y="2881"/>
              <a:ext cx="468" cy="304"/>
            </a:xfrm>
            <a:prstGeom prst="line">
              <a:avLst/>
            </a:prstGeom>
            <a:noFill/>
            <a:ln w="28575" cap="rnd">
              <a:solidFill>
                <a:srgbClr val="00FFFF"/>
              </a:solidFill>
              <a:round/>
              <a:headEnd/>
              <a:tailEnd/>
            </a:ln>
            <a:effectLst/>
          </p:spPr>
          <p:txBody>
            <a:bodyPr wrap="none" anchor="ctr"/>
            <a:lstStyle/>
            <a:p>
              <a:endParaRPr lang="zh-CN" altLang="en-US"/>
            </a:p>
          </p:txBody>
        </p:sp>
        <p:sp>
          <p:nvSpPr>
            <p:cNvPr id="1291342" name="Line 78"/>
            <p:cNvSpPr>
              <a:spLocks noChangeShapeType="1"/>
            </p:cNvSpPr>
            <p:nvPr/>
          </p:nvSpPr>
          <p:spPr bwMode="auto">
            <a:xfrm flipH="1">
              <a:off x="1776" y="3384"/>
              <a:ext cx="15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1291343" name="Line 79"/>
            <p:cNvSpPr>
              <a:spLocks noChangeShapeType="1"/>
            </p:cNvSpPr>
            <p:nvPr/>
          </p:nvSpPr>
          <p:spPr bwMode="auto">
            <a:xfrm>
              <a:off x="2170" y="3384"/>
              <a:ext cx="134" cy="220"/>
            </a:xfrm>
            <a:prstGeom prst="line">
              <a:avLst/>
            </a:prstGeom>
            <a:noFill/>
            <a:ln w="28575" cap="rnd">
              <a:solidFill>
                <a:srgbClr val="00FFFF"/>
              </a:solidFill>
              <a:round/>
              <a:headEnd/>
              <a:tailEnd/>
            </a:ln>
            <a:effectLst/>
          </p:spPr>
          <p:txBody>
            <a:bodyPr wrap="none" anchor="ctr"/>
            <a:lstStyle/>
            <a:p>
              <a:endParaRPr lang="zh-CN" altLang="en-US"/>
            </a:p>
          </p:txBody>
        </p:sp>
        <p:sp>
          <p:nvSpPr>
            <p:cNvPr id="1291344" name="Line 80"/>
            <p:cNvSpPr>
              <a:spLocks noChangeShapeType="1"/>
            </p:cNvSpPr>
            <p:nvPr/>
          </p:nvSpPr>
          <p:spPr bwMode="auto">
            <a:xfrm>
              <a:off x="2787"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1291345" name="Line 81"/>
            <p:cNvSpPr>
              <a:spLocks noChangeShapeType="1"/>
            </p:cNvSpPr>
            <p:nvPr/>
          </p:nvSpPr>
          <p:spPr bwMode="auto">
            <a:xfrm>
              <a:off x="2928" y="2881"/>
              <a:ext cx="549" cy="342"/>
            </a:xfrm>
            <a:prstGeom prst="line">
              <a:avLst/>
            </a:prstGeom>
            <a:noFill/>
            <a:ln w="28575" cap="rnd">
              <a:solidFill>
                <a:srgbClr val="00FFFF"/>
              </a:solidFill>
              <a:round/>
              <a:headEnd/>
              <a:tailEnd/>
            </a:ln>
            <a:effectLst/>
          </p:spPr>
          <p:txBody>
            <a:bodyPr wrap="none" anchor="ctr"/>
            <a:lstStyle/>
            <a:p>
              <a:endParaRPr lang="zh-CN" altLang="en-US"/>
            </a:p>
          </p:txBody>
        </p:sp>
        <p:sp>
          <p:nvSpPr>
            <p:cNvPr id="1291346" name="Line 82"/>
            <p:cNvSpPr>
              <a:spLocks noChangeShapeType="1"/>
            </p:cNvSpPr>
            <p:nvPr/>
          </p:nvSpPr>
          <p:spPr bwMode="auto">
            <a:xfrm flipH="1">
              <a:off x="3318" y="3384"/>
              <a:ext cx="18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1291347" name="Line 83"/>
            <p:cNvSpPr>
              <a:spLocks noChangeShapeType="1"/>
            </p:cNvSpPr>
            <p:nvPr/>
          </p:nvSpPr>
          <p:spPr bwMode="auto">
            <a:xfrm>
              <a:off x="3619"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1291348" name="Line 84"/>
            <p:cNvSpPr>
              <a:spLocks noChangeShapeType="1"/>
            </p:cNvSpPr>
            <p:nvPr/>
          </p:nvSpPr>
          <p:spPr bwMode="auto">
            <a:xfrm>
              <a:off x="3744" y="3367"/>
              <a:ext cx="186" cy="220"/>
            </a:xfrm>
            <a:prstGeom prst="line">
              <a:avLst/>
            </a:prstGeom>
            <a:noFill/>
            <a:ln w="28575" cap="rnd">
              <a:solidFill>
                <a:srgbClr val="00FFFF"/>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1267">
                                            <p:txEl>
                                              <p:pRg st="0" end="0"/>
                                            </p:txEl>
                                          </p:spTgt>
                                        </p:tgtEl>
                                        <p:attrNameLst>
                                          <p:attrName>style.visibility</p:attrName>
                                        </p:attrNameLst>
                                      </p:cBhvr>
                                      <p:to>
                                        <p:strVal val="visible"/>
                                      </p:to>
                                    </p:set>
                                    <p:animEffect transition="in" filter="wipe(left)">
                                      <p:cBhvr>
                                        <p:cTn id="7" dur="500"/>
                                        <p:tgtEl>
                                          <p:spTgt spid="129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1267">
                                            <p:txEl>
                                              <p:pRg st="1" end="1"/>
                                            </p:txEl>
                                          </p:spTgt>
                                        </p:tgtEl>
                                        <p:attrNameLst>
                                          <p:attrName>style.visibility</p:attrName>
                                        </p:attrNameLst>
                                      </p:cBhvr>
                                      <p:to>
                                        <p:strVal val="visible"/>
                                      </p:to>
                                    </p:set>
                                    <p:animEffect transition="in" filter="wipe(left)">
                                      <p:cBhvr>
                                        <p:cTn id="12" dur="500"/>
                                        <p:tgtEl>
                                          <p:spTgt spid="129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1267">
                                            <p:txEl>
                                              <p:pRg st="2" end="2"/>
                                            </p:txEl>
                                          </p:spTgt>
                                        </p:tgtEl>
                                        <p:attrNameLst>
                                          <p:attrName>style.visibility</p:attrName>
                                        </p:attrNameLst>
                                      </p:cBhvr>
                                      <p:to>
                                        <p:strVal val="visible"/>
                                      </p:to>
                                    </p:set>
                                    <p:animEffect transition="in" filter="wipe(left)">
                                      <p:cBhvr>
                                        <p:cTn id="17" dur="500"/>
                                        <p:tgtEl>
                                          <p:spTgt spid="129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267"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a:grpSpLocks/>
          </p:cNvGrpSpPr>
          <p:nvPr/>
        </p:nvGrpSpPr>
        <p:grpSpPr bwMode="auto">
          <a:xfrm>
            <a:off x="762000" y="1028700"/>
            <a:ext cx="8153400" cy="966788"/>
            <a:chOff x="528" y="1192"/>
            <a:chExt cx="5136" cy="609"/>
          </a:xfrm>
        </p:grpSpPr>
        <p:grpSp>
          <p:nvGrpSpPr>
            <p:cNvPr id="3" name="Group 3"/>
            <p:cNvGrpSpPr>
              <a:grpSpLocks/>
            </p:cNvGrpSpPr>
            <p:nvPr/>
          </p:nvGrpSpPr>
          <p:grpSpPr bwMode="auto">
            <a:xfrm>
              <a:off x="568" y="1192"/>
              <a:ext cx="4736" cy="595"/>
              <a:chOff x="0" y="3264"/>
              <a:chExt cx="3744" cy="528"/>
            </a:xfrm>
          </p:grpSpPr>
          <p:sp>
            <p:nvSpPr>
              <p:cNvPr id="370692" name="Rectangle 4"/>
              <p:cNvSpPr>
                <a:spLocks noChangeArrowheads="1"/>
              </p:cNvSpPr>
              <p:nvPr/>
            </p:nvSpPr>
            <p:spPr bwMode="auto">
              <a:xfrm>
                <a:off x="0" y="3264"/>
                <a:ext cx="3744" cy="528"/>
              </a:xfrm>
              <a:prstGeom prst="rect">
                <a:avLst/>
              </a:prstGeom>
              <a:solidFill>
                <a:srgbClr val="FBE2DF"/>
              </a:solidFill>
              <a:ln w="12700" cap="rnd">
                <a:solidFill>
                  <a:schemeClr val="tx1"/>
                </a:solidFill>
                <a:miter lim="800000"/>
                <a:headEnd/>
                <a:tailEnd/>
              </a:ln>
              <a:effectLst/>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70693" name="Line 5"/>
              <p:cNvSpPr>
                <a:spLocks noChangeShapeType="1"/>
              </p:cNvSpPr>
              <p:nvPr/>
            </p:nvSpPr>
            <p:spPr bwMode="auto">
              <a:xfrm>
                <a:off x="576" y="3264"/>
                <a:ext cx="0" cy="528"/>
              </a:xfrm>
              <a:prstGeom prst="line">
                <a:avLst/>
              </a:prstGeom>
              <a:noFill/>
              <a:ln w="12700" cap="rnd">
                <a:solidFill>
                  <a:schemeClr val="tx1"/>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694" name="Line 6"/>
              <p:cNvSpPr>
                <a:spLocks noChangeShapeType="1"/>
              </p:cNvSpPr>
              <p:nvPr/>
            </p:nvSpPr>
            <p:spPr bwMode="auto">
              <a:xfrm>
                <a:off x="1200" y="3264"/>
                <a:ext cx="0" cy="528"/>
              </a:xfrm>
              <a:prstGeom prst="line">
                <a:avLst/>
              </a:prstGeom>
              <a:noFill/>
              <a:ln w="12700" cap="rnd">
                <a:solidFill>
                  <a:schemeClr val="tx1"/>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695" name="Line 7"/>
              <p:cNvSpPr>
                <a:spLocks noChangeShapeType="1"/>
              </p:cNvSpPr>
              <p:nvPr/>
            </p:nvSpPr>
            <p:spPr bwMode="auto">
              <a:xfrm>
                <a:off x="2448" y="3264"/>
                <a:ext cx="0" cy="528"/>
              </a:xfrm>
              <a:prstGeom prst="line">
                <a:avLst/>
              </a:prstGeom>
              <a:noFill/>
              <a:ln w="12700" cap="rnd">
                <a:solidFill>
                  <a:schemeClr val="tx1"/>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696" name="Line 8"/>
              <p:cNvSpPr>
                <a:spLocks noChangeShapeType="1"/>
              </p:cNvSpPr>
              <p:nvPr/>
            </p:nvSpPr>
            <p:spPr bwMode="auto">
              <a:xfrm>
                <a:off x="1824" y="3264"/>
                <a:ext cx="0" cy="528"/>
              </a:xfrm>
              <a:prstGeom prst="line">
                <a:avLst/>
              </a:prstGeom>
              <a:noFill/>
              <a:ln w="12700" cap="rnd">
                <a:solidFill>
                  <a:schemeClr val="tx1"/>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697" name="Line 9"/>
              <p:cNvSpPr>
                <a:spLocks noChangeShapeType="1"/>
              </p:cNvSpPr>
              <p:nvPr/>
            </p:nvSpPr>
            <p:spPr bwMode="auto">
              <a:xfrm>
                <a:off x="3072" y="3264"/>
                <a:ext cx="0" cy="528"/>
              </a:xfrm>
              <a:prstGeom prst="line">
                <a:avLst/>
              </a:prstGeom>
              <a:noFill/>
              <a:ln w="12700" cap="rnd">
                <a:solidFill>
                  <a:schemeClr val="tx1"/>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698" name="Line 10"/>
              <p:cNvSpPr>
                <a:spLocks noChangeShapeType="1"/>
              </p:cNvSpPr>
              <p:nvPr/>
            </p:nvSpPr>
            <p:spPr bwMode="auto">
              <a:xfrm>
                <a:off x="0" y="3529"/>
                <a:ext cx="3744" cy="0"/>
              </a:xfrm>
              <a:prstGeom prst="line">
                <a:avLst/>
              </a:prstGeom>
              <a:noFill/>
              <a:ln w="19050" cap="rnd">
                <a:solidFill>
                  <a:schemeClr val="tx1"/>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grpSp>
        <p:sp>
          <p:nvSpPr>
            <p:cNvPr id="370699" name="Text Box 11"/>
            <p:cNvSpPr txBox="1">
              <a:spLocks noChangeArrowheads="1"/>
            </p:cNvSpPr>
            <p:nvPr/>
          </p:nvSpPr>
          <p:spPr bwMode="auto">
            <a:xfrm>
              <a:off x="528" y="1200"/>
              <a:ext cx="5136" cy="601"/>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 </a:t>
              </a:r>
              <a:r>
                <a:rPr kumimoji="1" lang="zh-CN" altLang="en-US"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分数   </a:t>
              </a:r>
              <a:r>
                <a:rPr kumimoji="1" lang="en-US" altLang="zh-CN"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0-59  60-69  70-79  80-89  90-100</a:t>
              </a:r>
            </a:p>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比例数  </a:t>
              </a:r>
              <a:r>
                <a:rPr kumimoji="1" lang="en-US" altLang="zh-CN"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0.05   0.15   0.40   0.30   0.10</a:t>
              </a:r>
            </a:p>
          </p:txBody>
        </p:sp>
      </p:grpSp>
      <p:sp>
        <p:nvSpPr>
          <p:cNvPr id="370700" name="Text Box 12"/>
          <p:cNvSpPr txBox="1">
            <a:spLocks noChangeArrowheads="1"/>
          </p:cNvSpPr>
          <p:nvPr/>
        </p:nvSpPr>
        <p:spPr bwMode="auto">
          <a:xfrm>
            <a:off x="457200" y="95250"/>
            <a:ext cx="8443913" cy="94615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zh-CN" altLang="en-US"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例：设有</a:t>
            </a: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10000</a:t>
            </a:r>
            <a:r>
              <a:rPr kumimoji="1" lang="zh-CN" altLang="en-US"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个百分制分数要转换，设学生成绩在</a:t>
            </a: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5</a:t>
            </a:r>
            <a:r>
              <a:rPr kumimoji="1" lang="zh-CN" altLang="en-US"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个等级上的分布如下：</a:t>
            </a:r>
          </a:p>
        </p:txBody>
      </p:sp>
      <p:grpSp>
        <p:nvGrpSpPr>
          <p:cNvPr id="39" name="组合 38"/>
          <p:cNvGrpSpPr/>
          <p:nvPr/>
        </p:nvGrpSpPr>
        <p:grpSpPr>
          <a:xfrm>
            <a:off x="1501775" y="3967162"/>
            <a:ext cx="7204075" cy="2855913"/>
            <a:chOff x="-53975" y="3105150"/>
            <a:chExt cx="7204075" cy="2855913"/>
          </a:xfrm>
        </p:grpSpPr>
        <p:sp>
          <p:nvSpPr>
            <p:cNvPr id="370739" name="Rectangle 51"/>
            <p:cNvSpPr>
              <a:spLocks noChangeArrowheads="1"/>
            </p:cNvSpPr>
            <p:nvPr/>
          </p:nvSpPr>
          <p:spPr bwMode="auto">
            <a:xfrm>
              <a:off x="-53975" y="3105150"/>
              <a:ext cx="1031875" cy="646113"/>
            </a:xfrm>
            <a:prstGeom prst="rect">
              <a:avLst/>
            </a:prstGeom>
            <a:noFill/>
            <a:ln w="12700" cap="rnd">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600" b="1" i="0" u="none" strike="noStrike" kern="1200" cap="none" spc="0" normalizeH="0" baseline="0" noProof="0" dirty="0">
                  <a:ln>
                    <a:noFill/>
                  </a:ln>
                  <a:solidFill>
                    <a:srgbClr val="00FFFF"/>
                  </a:solidFill>
                  <a:effectLst/>
                  <a:uLnTx/>
                  <a:uFillTx/>
                  <a:latin typeface="宋体" charset="-122"/>
                  <a:ea typeface="宋体" pitchFamily="2" charset="-122"/>
                  <a:cs typeface="+mn-cs"/>
                </a:rPr>
                <a:t> </a:t>
              </a:r>
              <a:r>
                <a:rPr kumimoji="1" lang="en-US" altLang="zh-CN" sz="2400" b="1" i="0" u="none" strike="noStrike" kern="1200" cap="none" spc="0" normalizeH="0" baseline="0" noProof="0" dirty="0">
                  <a:ln>
                    <a:noFill/>
                  </a:ln>
                  <a:solidFill>
                    <a:srgbClr val="00FFFF"/>
                  </a:solidFill>
                  <a:effectLst/>
                  <a:uLnTx/>
                  <a:uFillTx/>
                  <a:latin typeface="Times New Roman" pitchFamily="18" charset="0"/>
                  <a:ea typeface="宋体" pitchFamily="2" charset="-122"/>
                  <a:cs typeface="+mn-cs"/>
                </a:rPr>
                <a:t>0.05 </a:t>
              </a:r>
            </a:p>
          </p:txBody>
        </p:sp>
        <p:sp>
          <p:nvSpPr>
            <p:cNvPr id="370740" name="Rectangle 52"/>
            <p:cNvSpPr>
              <a:spLocks noChangeArrowheads="1"/>
            </p:cNvSpPr>
            <p:nvPr/>
          </p:nvSpPr>
          <p:spPr bwMode="auto">
            <a:xfrm>
              <a:off x="708025" y="3867150"/>
              <a:ext cx="1031875" cy="646113"/>
            </a:xfrm>
            <a:prstGeom prst="rect">
              <a:avLst/>
            </a:prstGeom>
            <a:noFill/>
            <a:ln w="12700" cap="rnd">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600" b="1" i="0" u="none" strike="noStrike" kern="1200" cap="none" spc="0" normalizeH="0" baseline="0" noProof="0" dirty="0">
                  <a:ln>
                    <a:noFill/>
                  </a:ln>
                  <a:solidFill>
                    <a:srgbClr val="00FFFF"/>
                  </a:solidFill>
                  <a:effectLst/>
                  <a:uLnTx/>
                  <a:uFillTx/>
                  <a:latin typeface="宋体" charset="-122"/>
                  <a:ea typeface="宋体" pitchFamily="2" charset="-122"/>
                  <a:cs typeface="+mn-cs"/>
                </a:rPr>
                <a:t> </a:t>
              </a:r>
              <a:r>
                <a:rPr kumimoji="1" lang="en-US" altLang="zh-CN" sz="2400" b="1" i="0" u="none" strike="noStrike" kern="1200" cap="none" spc="0" normalizeH="0" baseline="0" noProof="0" dirty="0">
                  <a:ln>
                    <a:noFill/>
                  </a:ln>
                  <a:solidFill>
                    <a:srgbClr val="00FFFF"/>
                  </a:solidFill>
                  <a:effectLst/>
                  <a:uLnTx/>
                  <a:uFillTx/>
                  <a:latin typeface="Times New Roman" pitchFamily="18" charset="0"/>
                  <a:ea typeface="宋体" pitchFamily="2" charset="-122"/>
                  <a:cs typeface="+mn-cs"/>
                </a:rPr>
                <a:t>0.15 </a:t>
              </a:r>
            </a:p>
          </p:txBody>
        </p:sp>
        <p:sp>
          <p:nvSpPr>
            <p:cNvPr id="370741" name="Rectangle 53"/>
            <p:cNvSpPr>
              <a:spLocks noChangeArrowheads="1"/>
            </p:cNvSpPr>
            <p:nvPr/>
          </p:nvSpPr>
          <p:spPr bwMode="auto">
            <a:xfrm>
              <a:off x="1317625" y="4629150"/>
              <a:ext cx="1031875" cy="646113"/>
            </a:xfrm>
            <a:prstGeom prst="rect">
              <a:avLst/>
            </a:prstGeom>
            <a:noFill/>
            <a:ln w="12700" cap="rnd">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600" b="1" i="0" u="none" strike="noStrike" kern="1200" cap="none" spc="0" normalizeH="0" baseline="0" noProof="0" dirty="0">
                  <a:ln>
                    <a:noFill/>
                  </a:ln>
                  <a:solidFill>
                    <a:srgbClr val="00FFFF"/>
                  </a:solidFill>
                  <a:effectLst/>
                  <a:uLnTx/>
                  <a:uFillTx/>
                  <a:latin typeface="宋体" charset="-122"/>
                  <a:ea typeface="宋体" pitchFamily="2" charset="-122"/>
                  <a:cs typeface="+mn-cs"/>
                </a:rPr>
                <a:t> </a:t>
              </a:r>
              <a:r>
                <a:rPr kumimoji="1" lang="en-US" altLang="zh-CN" sz="2400" b="1" i="0" u="none" strike="noStrike" kern="1200" cap="none" spc="0" normalizeH="0" baseline="0" noProof="0" dirty="0">
                  <a:ln>
                    <a:noFill/>
                  </a:ln>
                  <a:solidFill>
                    <a:srgbClr val="00FFFF"/>
                  </a:solidFill>
                  <a:effectLst/>
                  <a:uLnTx/>
                  <a:uFillTx/>
                  <a:latin typeface="Times New Roman" pitchFamily="18" charset="0"/>
                  <a:ea typeface="宋体" pitchFamily="2" charset="-122"/>
                  <a:cs typeface="+mn-cs"/>
                </a:rPr>
                <a:t>0.40 </a:t>
              </a:r>
            </a:p>
          </p:txBody>
        </p:sp>
        <p:sp>
          <p:nvSpPr>
            <p:cNvPr id="370742" name="Rectangle 54"/>
            <p:cNvSpPr>
              <a:spLocks noChangeArrowheads="1"/>
            </p:cNvSpPr>
            <p:nvPr/>
          </p:nvSpPr>
          <p:spPr bwMode="auto">
            <a:xfrm>
              <a:off x="2003425" y="5314950"/>
              <a:ext cx="1031875" cy="646113"/>
            </a:xfrm>
            <a:prstGeom prst="rect">
              <a:avLst/>
            </a:prstGeom>
            <a:noFill/>
            <a:ln w="12700" cap="rnd">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600" b="1" i="0" u="none" strike="noStrike" kern="1200" cap="none" spc="0" normalizeH="0" baseline="0" noProof="0" dirty="0">
                  <a:ln>
                    <a:noFill/>
                  </a:ln>
                  <a:solidFill>
                    <a:srgbClr val="00FFFF"/>
                  </a:solidFill>
                  <a:effectLst/>
                  <a:uLnTx/>
                  <a:uFillTx/>
                  <a:latin typeface="宋体" charset="-122"/>
                  <a:ea typeface="宋体" pitchFamily="2" charset="-122"/>
                  <a:cs typeface="+mn-cs"/>
                </a:rPr>
                <a:t> </a:t>
              </a:r>
              <a:r>
                <a:rPr kumimoji="1" lang="en-US" altLang="zh-CN" sz="2400" b="1" i="0" u="none" strike="noStrike" kern="1200" cap="none" spc="0" normalizeH="0" baseline="0" noProof="0" dirty="0">
                  <a:ln>
                    <a:noFill/>
                  </a:ln>
                  <a:solidFill>
                    <a:srgbClr val="00FFFF"/>
                  </a:solidFill>
                  <a:effectLst/>
                  <a:uLnTx/>
                  <a:uFillTx/>
                  <a:latin typeface="Times New Roman" pitchFamily="18" charset="0"/>
                  <a:ea typeface="宋体" pitchFamily="2" charset="-122"/>
                  <a:cs typeface="+mn-cs"/>
                </a:rPr>
                <a:t>0.30 </a:t>
              </a:r>
            </a:p>
          </p:txBody>
        </p:sp>
        <p:sp>
          <p:nvSpPr>
            <p:cNvPr id="370743" name="Rectangle 55"/>
            <p:cNvSpPr>
              <a:spLocks noChangeArrowheads="1"/>
            </p:cNvSpPr>
            <p:nvPr/>
          </p:nvSpPr>
          <p:spPr bwMode="auto">
            <a:xfrm>
              <a:off x="6118225" y="5314950"/>
              <a:ext cx="1031875" cy="646113"/>
            </a:xfrm>
            <a:prstGeom prst="rect">
              <a:avLst/>
            </a:prstGeom>
            <a:noFill/>
            <a:ln w="12700" cap="rnd">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600" b="1" i="0" u="none" strike="noStrike" kern="1200" cap="none" spc="0" normalizeH="0" baseline="0" noProof="0" dirty="0">
                  <a:ln>
                    <a:noFill/>
                  </a:ln>
                  <a:solidFill>
                    <a:srgbClr val="00FFFF"/>
                  </a:solidFill>
                  <a:effectLst/>
                  <a:uLnTx/>
                  <a:uFillTx/>
                  <a:latin typeface="宋体" charset="-122"/>
                  <a:ea typeface="宋体" pitchFamily="2" charset="-122"/>
                  <a:cs typeface="+mn-cs"/>
                </a:rPr>
                <a:t> </a:t>
              </a:r>
              <a:r>
                <a:rPr kumimoji="1" lang="en-US" altLang="zh-CN" sz="2400" b="1" i="0" u="none" strike="noStrike" kern="1200" cap="none" spc="0" normalizeH="0" baseline="0" noProof="0" dirty="0">
                  <a:ln>
                    <a:noFill/>
                  </a:ln>
                  <a:solidFill>
                    <a:srgbClr val="00FFFF"/>
                  </a:solidFill>
                  <a:effectLst/>
                  <a:uLnTx/>
                  <a:uFillTx/>
                  <a:latin typeface="Times New Roman" pitchFamily="18" charset="0"/>
                  <a:ea typeface="宋体" pitchFamily="2" charset="-122"/>
                  <a:cs typeface="+mn-cs"/>
                </a:rPr>
                <a:t>0.10 </a:t>
              </a:r>
            </a:p>
          </p:txBody>
        </p:sp>
      </p:grpSp>
      <p:grpSp>
        <p:nvGrpSpPr>
          <p:cNvPr id="38" name="组合 37"/>
          <p:cNvGrpSpPr/>
          <p:nvPr/>
        </p:nvGrpSpPr>
        <p:grpSpPr>
          <a:xfrm>
            <a:off x="2644775" y="3357562"/>
            <a:ext cx="5105400" cy="3494088"/>
            <a:chOff x="1089025" y="2495550"/>
            <a:chExt cx="5105400" cy="3494088"/>
          </a:xfrm>
        </p:grpSpPr>
        <p:sp>
          <p:nvSpPr>
            <p:cNvPr id="370758" name="Line 70"/>
            <p:cNvSpPr>
              <a:spLocks noChangeShapeType="1"/>
            </p:cNvSpPr>
            <p:nvPr/>
          </p:nvSpPr>
          <p:spPr bwMode="auto">
            <a:xfrm>
              <a:off x="4213225" y="4476750"/>
              <a:ext cx="609600" cy="304800"/>
            </a:xfrm>
            <a:prstGeom prst="line">
              <a:avLst/>
            </a:prstGeom>
            <a:noFill/>
            <a:ln w="28575" cap="sq">
              <a:solidFill>
                <a:schemeClr val="tx1"/>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759" name="Line 71"/>
            <p:cNvSpPr>
              <a:spLocks noChangeShapeType="1"/>
            </p:cNvSpPr>
            <p:nvPr/>
          </p:nvSpPr>
          <p:spPr bwMode="auto">
            <a:xfrm flipH="1">
              <a:off x="3298825" y="4476750"/>
              <a:ext cx="609600" cy="228600"/>
            </a:xfrm>
            <a:prstGeom prst="line">
              <a:avLst/>
            </a:prstGeom>
            <a:noFill/>
            <a:ln w="28575" cap="sq">
              <a:solidFill>
                <a:schemeClr val="tx1"/>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756" name="Line 68"/>
            <p:cNvSpPr>
              <a:spLocks noChangeShapeType="1"/>
            </p:cNvSpPr>
            <p:nvPr/>
          </p:nvSpPr>
          <p:spPr bwMode="auto">
            <a:xfrm>
              <a:off x="3527425" y="3714750"/>
              <a:ext cx="609600" cy="304800"/>
            </a:xfrm>
            <a:prstGeom prst="line">
              <a:avLst/>
            </a:prstGeom>
            <a:noFill/>
            <a:ln w="28575" cap="sq">
              <a:solidFill>
                <a:schemeClr val="tx1"/>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757" name="Line 69"/>
            <p:cNvSpPr>
              <a:spLocks noChangeShapeType="1"/>
            </p:cNvSpPr>
            <p:nvPr/>
          </p:nvSpPr>
          <p:spPr bwMode="auto">
            <a:xfrm flipH="1">
              <a:off x="2613025" y="3714750"/>
              <a:ext cx="609600" cy="228600"/>
            </a:xfrm>
            <a:prstGeom prst="line">
              <a:avLst/>
            </a:prstGeom>
            <a:noFill/>
            <a:ln w="28575" cap="sq">
              <a:solidFill>
                <a:schemeClr val="tx1"/>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754" name="Line 66"/>
            <p:cNvSpPr>
              <a:spLocks noChangeShapeType="1"/>
            </p:cNvSpPr>
            <p:nvPr/>
          </p:nvSpPr>
          <p:spPr bwMode="auto">
            <a:xfrm>
              <a:off x="2841625" y="2952750"/>
              <a:ext cx="609600" cy="304800"/>
            </a:xfrm>
            <a:prstGeom prst="line">
              <a:avLst/>
            </a:prstGeom>
            <a:noFill/>
            <a:ln w="28575" cap="sq">
              <a:solidFill>
                <a:schemeClr val="tx1"/>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745" name="AutoShape 57"/>
            <p:cNvSpPr>
              <a:spLocks noChangeArrowheads="1"/>
            </p:cNvSpPr>
            <p:nvPr/>
          </p:nvSpPr>
          <p:spPr bwMode="auto">
            <a:xfrm>
              <a:off x="1927225" y="2495550"/>
              <a:ext cx="1524000" cy="457200"/>
            </a:xfrm>
            <a:prstGeom prst="hexagon">
              <a:avLst>
                <a:gd name="adj" fmla="val 52377"/>
                <a:gd name="vf" fmla="val 115470"/>
              </a:avLst>
            </a:prstGeom>
            <a:solidFill>
              <a:srgbClr val="FBE2DF"/>
            </a:solidFill>
            <a:ln w="28575" cap="sq">
              <a:solidFill>
                <a:schemeClr val="tx1"/>
              </a:solidFill>
              <a:miter lim="800000"/>
              <a:headEnd/>
              <a:tailEnd/>
            </a:ln>
            <a:effectLst/>
          </p:spPr>
          <p:txBody>
            <a:bodyPr anchor="ctr"/>
            <a:lstStyle/>
            <a:p>
              <a:pPr marL="0" marR="0" lvl="0" indent="0" algn="ctr"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A&lt;60</a:t>
              </a:r>
            </a:p>
          </p:txBody>
        </p:sp>
        <p:sp>
          <p:nvSpPr>
            <p:cNvPr id="370746" name="AutoShape 58"/>
            <p:cNvSpPr>
              <a:spLocks noChangeArrowheads="1"/>
            </p:cNvSpPr>
            <p:nvPr/>
          </p:nvSpPr>
          <p:spPr bwMode="auto">
            <a:xfrm>
              <a:off x="2613025" y="3232150"/>
              <a:ext cx="1524000" cy="482600"/>
            </a:xfrm>
            <a:prstGeom prst="hexagon">
              <a:avLst>
                <a:gd name="adj" fmla="val 49620"/>
                <a:gd name="vf" fmla="val 115470"/>
              </a:avLst>
            </a:prstGeom>
            <a:solidFill>
              <a:srgbClr val="FBE2DF"/>
            </a:solidFill>
            <a:ln w="28575" cap="sq">
              <a:solidFill>
                <a:schemeClr val="tx1"/>
              </a:solidFill>
              <a:miter lim="800000"/>
              <a:headEnd/>
              <a:tailEnd/>
            </a:ln>
            <a:effectLst/>
          </p:spPr>
          <p:txBody>
            <a:bodyPr anchor="ctr"/>
            <a:lstStyle/>
            <a:p>
              <a:pPr marL="0" marR="0" lvl="0" indent="0" algn="ctr"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A&lt;70</a:t>
              </a:r>
            </a:p>
          </p:txBody>
        </p:sp>
        <p:sp>
          <p:nvSpPr>
            <p:cNvPr id="370747" name="AutoShape 59"/>
            <p:cNvSpPr>
              <a:spLocks noChangeArrowheads="1"/>
            </p:cNvSpPr>
            <p:nvPr/>
          </p:nvSpPr>
          <p:spPr bwMode="auto">
            <a:xfrm>
              <a:off x="3298825" y="3968750"/>
              <a:ext cx="1524000" cy="508000"/>
            </a:xfrm>
            <a:prstGeom prst="hexagon">
              <a:avLst>
                <a:gd name="adj" fmla="val 47139"/>
                <a:gd name="vf" fmla="val 115470"/>
              </a:avLst>
            </a:prstGeom>
            <a:solidFill>
              <a:srgbClr val="FBE2DF"/>
            </a:solidFill>
            <a:ln w="28575" cap="sq">
              <a:solidFill>
                <a:schemeClr val="tx1"/>
              </a:solidFill>
              <a:miter lim="800000"/>
              <a:headEnd/>
              <a:tailEnd/>
            </a:ln>
            <a:effectLst/>
          </p:spPr>
          <p:txBody>
            <a:bodyPr anchor="ctr"/>
            <a:lstStyle/>
            <a:p>
              <a:pPr marL="0" marR="0" lvl="0" indent="0" algn="ctr"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A&lt;80</a:t>
              </a:r>
            </a:p>
          </p:txBody>
        </p:sp>
        <p:sp>
          <p:nvSpPr>
            <p:cNvPr id="370748" name="AutoShape 60"/>
            <p:cNvSpPr>
              <a:spLocks noChangeArrowheads="1"/>
            </p:cNvSpPr>
            <p:nvPr/>
          </p:nvSpPr>
          <p:spPr bwMode="auto">
            <a:xfrm>
              <a:off x="3908425" y="4705350"/>
              <a:ext cx="1524000" cy="457200"/>
            </a:xfrm>
            <a:prstGeom prst="hexagon">
              <a:avLst>
                <a:gd name="adj" fmla="val 52377"/>
                <a:gd name="vf" fmla="val 115470"/>
              </a:avLst>
            </a:prstGeom>
            <a:solidFill>
              <a:srgbClr val="FBE2DF"/>
            </a:solidFill>
            <a:ln w="28575" cap="sq">
              <a:solidFill>
                <a:schemeClr val="tx1"/>
              </a:solidFill>
              <a:miter lim="800000"/>
              <a:headEnd/>
              <a:tailEnd/>
            </a:ln>
            <a:effectLst/>
          </p:spPr>
          <p:txBody>
            <a:bodyPr anchor="ctr"/>
            <a:lstStyle/>
            <a:p>
              <a:pPr marL="0" marR="0" lvl="0" indent="0" algn="ctr"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A&lt;90</a:t>
              </a:r>
            </a:p>
          </p:txBody>
        </p:sp>
        <p:sp>
          <p:nvSpPr>
            <p:cNvPr id="370749" name="Text Box 61"/>
            <p:cNvSpPr txBox="1">
              <a:spLocks noChangeArrowheads="1"/>
            </p:cNvSpPr>
            <p:nvPr/>
          </p:nvSpPr>
          <p:spPr bwMode="auto">
            <a:xfrm>
              <a:off x="2460625" y="4708525"/>
              <a:ext cx="1143000" cy="522288"/>
            </a:xfrm>
            <a:prstGeom prst="rect">
              <a:avLst/>
            </a:prstGeom>
            <a:solidFill>
              <a:schemeClr val="bg1"/>
            </a:solid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a:ln>
                    <a:noFill/>
                  </a:ln>
                  <a:solidFill>
                    <a:srgbClr val="FFFFFF"/>
                  </a:solidFill>
                  <a:effectLst/>
                  <a:uLnTx/>
                  <a:uFillTx/>
                  <a:latin typeface="Times New Roman" pitchFamily="18" charset="0"/>
                  <a:ea typeface="楷体_GB2312" pitchFamily="49" charset="-122"/>
                  <a:cs typeface="+mn-cs"/>
                </a:rPr>
                <a:t>中等</a:t>
              </a:r>
            </a:p>
          </p:txBody>
        </p:sp>
        <p:sp>
          <p:nvSpPr>
            <p:cNvPr id="370750" name="Text Box 62"/>
            <p:cNvSpPr txBox="1">
              <a:spLocks noChangeArrowheads="1"/>
            </p:cNvSpPr>
            <p:nvPr/>
          </p:nvSpPr>
          <p:spPr bwMode="auto">
            <a:xfrm>
              <a:off x="3146425" y="5467350"/>
              <a:ext cx="1143000" cy="522288"/>
            </a:xfrm>
            <a:prstGeom prst="rect">
              <a:avLst/>
            </a:prstGeom>
            <a:solidFill>
              <a:schemeClr val="bg1"/>
            </a:solid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a:ln>
                    <a:noFill/>
                  </a:ln>
                  <a:solidFill>
                    <a:srgbClr val="FFFFFF"/>
                  </a:solidFill>
                  <a:effectLst/>
                  <a:uLnTx/>
                  <a:uFillTx/>
                  <a:latin typeface="Times New Roman" pitchFamily="18" charset="0"/>
                  <a:ea typeface="楷体_GB2312" pitchFamily="49" charset="-122"/>
                  <a:cs typeface="+mn-cs"/>
                </a:rPr>
                <a:t>良好</a:t>
              </a:r>
            </a:p>
          </p:txBody>
        </p:sp>
        <p:sp>
          <p:nvSpPr>
            <p:cNvPr id="370751" name="Text Box 63"/>
            <p:cNvSpPr txBox="1">
              <a:spLocks noChangeArrowheads="1"/>
            </p:cNvSpPr>
            <p:nvPr/>
          </p:nvSpPr>
          <p:spPr bwMode="auto">
            <a:xfrm>
              <a:off x="1774825" y="3949700"/>
              <a:ext cx="1143000" cy="522288"/>
            </a:xfrm>
            <a:prstGeom prst="rect">
              <a:avLst/>
            </a:prstGeom>
            <a:solidFill>
              <a:schemeClr val="bg1"/>
            </a:solid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a:ln>
                    <a:noFill/>
                  </a:ln>
                  <a:solidFill>
                    <a:srgbClr val="FFFFFF"/>
                  </a:solidFill>
                  <a:effectLst/>
                  <a:uLnTx/>
                  <a:uFillTx/>
                  <a:latin typeface="Times New Roman" pitchFamily="18" charset="0"/>
                  <a:ea typeface="楷体_GB2312" pitchFamily="49" charset="-122"/>
                  <a:cs typeface="+mn-cs"/>
                </a:rPr>
                <a:t>及格</a:t>
              </a:r>
            </a:p>
          </p:txBody>
        </p:sp>
        <p:sp>
          <p:nvSpPr>
            <p:cNvPr id="370752" name="Text Box 64"/>
            <p:cNvSpPr txBox="1">
              <a:spLocks noChangeArrowheads="1"/>
            </p:cNvSpPr>
            <p:nvPr/>
          </p:nvSpPr>
          <p:spPr bwMode="auto">
            <a:xfrm>
              <a:off x="1089025" y="3192463"/>
              <a:ext cx="1143000" cy="522288"/>
            </a:xfrm>
            <a:prstGeom prst="rect">
              <a:avLst/>
            </a:prstGeom>
            <a:solidFill>
              <a:schemeClr val="bg1"/>
            </a:solid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楷体_GB2312" pitchFamily="49" charset="-122"/>
                  <a:cs typeface="+mn-cs"/>
                </a:rPr>
                <a:t>不及格</a:t>
              </a:r>
            </a:p>
          </p:txBody>
        </p:sp>
        <p:sp>
          <p:nvSpPr>
            <p:cNvPr id="370753" name="Text Box 65"/>
            <p:cNvSpPr txBox="1">
              <a:spLocks noChangeArrowheads="1"/>
            </p:cNvSpPr>
            <p:nvPr/>
          </p:nvSpPr>
          <p:spPr bwMode="auto">
            <a:xfrm>
              <a:off x="5051425" y="5467350"/>
              <a:ext cx="1143000" cy="522288"/>
            </a:xfrm>
            <a:prstGeom prst="rect">
              <a:avLst/>
            </a:prstGeom>
            <a:solidFill>
              <a:schemeClr val="bg1"/>
            </a:solid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a:ln>
                    <a:noFill/>
                  </a:ln>
                  <a:solidFill>
                    <a:srgbClr val="FFFFFF"/>
                  </a:solidFill>
                  <a:effectLst/>
                  <a:uLnTx/>
                  <a:uFillTx/>
                  <a:latin typeface="Times New Roman" pitchFamily="18" charset="0"/>
                  <a:ea typeface="楷体_GB2312" pitchFamily="49" charset="-122"/>
                  <a:cs typeface="+mn-cs"/>
                </a:rPr>
                <a:t>优秀</a:t>
              </a:r>
            </a:p>
          </p:txBody>
        </p:sp>
        <p:sp>
          <p:nvSpPr>
            <p:cNvPr id="370755" name="Line 67"/>
            <p:cNvSpPr>
              <a:spLocks noChangeShapeType="1"/>
            </p:cNvSpPr>
            <p:nvPr/>
          </p:nvSpPr>
          <p:spPr bwMode="auto">
            <a:xfrm flipH="1">
              <a:off x="1927225" y="2952750"/>
              <a:ext cx="609600" cy="228600"/>
            </a:xfrm>
            <a:prstGeom prst="line">
              <a:avLst/>
            </a:prstGeom>
            <a:noFill/>
            <a:ln w="28575" cap="sq">
              <a:solidFill>
                <a:schemeClr val="tx1"/>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760" name="Line 72"/>
            <p:cNvSpPr>
              <a:spLocks noChangeShapeType="1"/>
            </p:cNvSpPr>
            <p:nvPr/>
          </p:nvSpPr>
          <p:spPr bwMode="auto">
            <a:xfrm>
              <a:off x="4822825" y="5162550"/>
              <a:ext cx="609600" cy="304800"/>
            </a:xfrm>
            <a:prstGeom prst="line">
              <a:avLst/>
            </a:prstGeom>
            <a:noFill/>
            <a:ln w="28575" cap="sq">
              <a:solidFill>
                <a:schemeClr val="tx1"/>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370761" name="Line 73"/>
            <p:cNvSpPr>
              <a:spLocks noChangeShapeType="1"/>
            </p:cNvSpPr>
            <p:nvPr/>
          </p:nvSpPr>
          <p:spPr bwMode="auto">
            <a:xfrm flipH="1">
              <a:off x="3908425" y="5162550"/>
              <a:ext cx="609600" cy="304800"/>
            </a:xfrm>
            <a:prstGeom prst="line">
              <a:avLst/>
            </a:prstGeom>
            <a:noFill/>
            <a:ln w="28575" cap="sq">
              <a:solidFill>
                <a:schemeClr val="tx1"/>
              </a:solidFill>
              <a:round/>
              <a:headEnd/>
              <a:tailEnd/>
            </a:ln>
            <a:effectLst/>
          </p:spPr>
          <p:txBody>
            <a:bodyPr>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grpSp>
      <p:sp>
        <p:nvSpPr>
          <p:cNvPr id="370763" name="Text Box 75"/>
          <p:cNvSpPr txBox="1">
            <a:spLocks noChangeArrowheads="1"/>
          </p:cNvSpPr>
          <p:nvPr/>
        </p:nvSpPr>
        <p:spPr bwMode="auto">
          <a:xfrm>
            <a:off x="3282950" y="2139950"/>
            <a:ext cx="5956300" cy="584775"/>
          </a:xfrm>
          <a:prstGeom prst="rect">
            <a:avLst/>
          </a:prstGeom>
          <a:noFill/>
          <a:ln w="28575" cap="sq">
            <a:noFill/>
            <a:miter lim="800000"/>
            <a:headEnd/>
            <a:tailEnd/>
          </a:ln>
          <a:effectLst/>
        </p:spPr>
        <p:txBody>
          <a:bodyPr wrap="square">
            <a:spAutoFit/>
          </a:bodyPr>
          <a:lstStyle/>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zh-CN" altLang="en-US" sz="3200" b="1" i="0" u="none" strike="noStrike" kern="1200" cap="none" spc="0" normalizeH="0" baseline="0" noProof="0" dirty="0">
                <a:ln>
                  <a:noFill/>
                </a:ln>
                <a:solidFill>
                  <a:srgbClr val="FFFFFF"/>
                </a:solidFill>
                <a:effectLst/>
                <a:uLnTx/>
                <a:uFillTx/>
                <a:latin typeface="Times New Roman" pitchFamily="18" charset="0"/>
                <a:ea typeface="楷体_GB2312" pitchFamily="49" charset="-122"/>
                <a:cs typeface="+mn-cs"/>
              </a:rPr>
              <a:t>问：需要作多少次比较？</a:t>
            </a:r>
          </a:p>
        </p:txBody>
      </p:sp>
      <p:sp>
        <p:nvSpPr>
          <p:cNvPr id="370764" name="Text Box 76"/>
          <p:cNvSpPr txBox="1">
            <a:spLocks noChangeArrowheads="1"/>
          </p:cNvSpPr>
          <p:nvPr/>
        </p:nvSpPr>
        <p:spPr bwMode="auto">
          <a:xfrm>
            <a:off x="5461000" y="2628900"/>
            <a:ext cx="3962400" cy="2462213"/>
          </a:xfrm>
          <a:prstGeom prst="rect">
            <a:avLst/>
          </a:prstGeom>
          <a:noFill/>
          <a:ln w="28575" cap="sq">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( 0.05*1 + 0.15*2</a:t>
            </a:r>
          </a:p>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      + 0.4*3 + 0.3*4 </a:t>
            </a:r>
          </a:p>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            + 0.1*4) * 10000</a:t>
            </a:r>
          </a:p>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                 = 31500</a:t>
            </a:r>
            <a:r>
              <a:rPr kumimoji="1" lang="zh-CN" altLang="en-US"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次</a:t>
            </a:r>
          </a:p>
        </p:txBody>
      </p:sp>
      <p:sp>
        <p:nvSpPr>
          <p:cNvPr id="40" name="矩形 39"/>
          <p:cNvSpPr/>
          <p:nvPr/>
        </p:nvSpPr>
        <p:spPr>
          <a:xfrm>
            <a:off x="38100" y="1962150"/>
            <a:ext cx="4572000" cy="4893647"/>
          </a:xfrm>
          <a:prstGeom prst="rect">
            <a:avLst/>
          </a:prstGeom>
        </p:spPr>
        <p:txBody>
          <a:bodyPr>
            <a:spAutoFit/>
          </a:bodyPr>
          <a:lstStyle/>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if (grade&lt;60) </a:t>
            </a: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print(“</a:t>
            </a:r>
            <a:r>
              <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不及格</a:t>
            </a: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else if (grade&lt;70) </a:t>
            </a: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print(“</a:t>
            </a:r>
            <a:r>
              <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及格</a:t>
            </a: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else if (grade&lt;80) </a:t>
            </a: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print(“</a:t>
            </a:r>
            <a:r>
              <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中</a:t>
            </a: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else if (grade&lt;90) </a:t>
            </a: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print(“</a:t>
            </a:r>
            <a:r>
              <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良</a:t>
            </a: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else  print(“</a:t>
            </a:r>
            <a:r>
              <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优</a:t>
            </a: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a:t>
            </a: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2424810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70763"/>
                                        </p:tgtEl>
                                        <p:attrNameLst>
                                          <p:attrName>style.visibility</p:attrName>
                                        </p:attrNameLst>
                                      </p:cBhvr>
                                      <p:to>
                                        <p:strVal val="visible"/>
                                      </p:to>
                                    </p:set>
                                    <p:anim calcmode="lin" valueType="num">
                                      <p:cBhvr additive="base">
                                        <p:cTn id="15" dur="500" fill="hold"/>
                                        <p:tgtEl>
                                          <p:spTgt spid="370763"/>
                                        </p:tgtEl>
                                        <p:attrNameLst>
                                          <p:attrName>ppt_x</p:attrName>
                                        </p:attrNameLst>
                                      </p:cBhvr>
                                      <p:tavLst>
                                        <p:tav tm="0">
                                          <p:val>
                                            <p:strVal val="1+#ppt_w/2"/>
                                          </p:val>
                                        </p:tav>
                                        <p:tav tm="100000">
                                          <p:val>
                                            <p:strVal val="#ppt_x"/>
                                          </p:val>
                                        </p:tav>
                                      </p:tavLst>
                                    </p:anim>
                                    <p:anim calcmode="lin" valueType="num">
                                      <p:cBhvr additive="base">
                                        <p:cTn id="16" dur="500" fill="hold"/>
                                        <p:tgtEl>
                                          <p:spTgt spid="37076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70764"/>
                                        </p:tgtEl>
                                        <p:attrNameLst>
                                          <p:attrName>style.visibility</p:attrName>
                                        </p:attrNameLst>
                                      </p:cBhvr>
                                      <p:to>
                                        <p:strVal val="visible"/>
                                      </p:to>
                                    </p:set>
                                    <p:anim calcmode="lin" valueType="num">
                                      <p:cBhvr additive="base">
                                        <p:cTn id="21" dur="500" fill="hold"/>
                                        <p:tgtEl>
                                          <p:spTgt spid="370764"/>
                                        </p:tgtEl>
                                        <p:attrNameLst>
                                          <p:attrName>ppt_x</p:attrName>
                                        </p:attrNameLst>
                                      </p:cBhvr>
                                      <p:tavLst>
                                        <p:tav tm="0">
                                          <p:val>
                                            <p:strVal val="1+#ppt_w/2"/>
                                          </p:val>
                                        </p:tav>
                                        <p:tav tm="100000">
                                          <p:val>
                                            <p:strVal val="#ppt_x"/>
                                          </p:val>
                                        </p:tav>
                                      </p:tavLst>
                                    </p:anim>
                                    <p:anim calcmode="lin" valueType="num">
                                      <p:cBhvr additive="base">
                                        <p:cTn id="22" dur="500" fill="hold"/>
                                        <p:tgtEl>
                                          <p:spTgt spid="37076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63" grpId="0" autoUpdateAnimBg="0"/>
      <p:bldP spid="370764" grpId="0" autoUpdateAnimBg="0"/>
      <p:bldP spid="40"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 Box 12"/>
          <p:cNvSpPr txBox="1">
            <a:spLocks noChangeArrowheads="1"/>
          </p:cNvSpPr>
          <p:nvPr/>
        </p:nvSpPr>
        <p:spPr bwMode="auto">
          <a:xfrm>
            <a:off x="457200" y="793750"/>
            <a:ext cx="8443913" cy="946150"/>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zh-CN" altLang="en-US"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例：设有</a:t>
            </a: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10000</a:t>
            </a:r>
            <a:r>
              <a:rPr kumimoji="1" lang="zh-CN" altLang="en-US"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个百分制分数要转换，设学生成绩在</a:t>
            </a: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5</a:t>
            </a:r>
            <a:r>
              <a:rPr kumimoji="1" lang="zh-CN" altLang="en-US"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个等级以上的分布如下：</a:t>
            </a:r>
          </a:p>
        </p:txBody>
      </p:sp>
      <p:grpSp>
        <p:nvGrpSpPr>
          <p:cNvPr id="53" name="Group 65"/>
          <p:cNvGrpSpPr>
            <a:grpSpLocks/>
          </p:cNvGrpSpPr>
          <p:nvPr/>
        </p:nvGrpSpPr>
        <p:grpSpPr bwMode="auto">
          <a:xfrm>
            <a:off x="38100" y="1873250"/>
            <a:ext cx="6045200" cy="3581401"/>
            <a:chOff x="896" y="2256"/>
            <a:chExt cx="3808" cy="2256"/>
          </a:xfrm>
        </p:grpSpPr>
        <p:sp>
          <p:nvSpPr>
            <p:cNvPr id="54" name="Line 3"/>
            <p:cNvSpPr>
              <a:spLocks noChangeShapeType="1"/>
            </p:cNvSpPr>
            <p:nvPr/>
          </p:nvSpPr>
          <p:spPr bwMode="auto">
            <a:xfrm>
              <a:off x="3840" y="2928"/>
              <a:ext cx="480" cy="528"/>
            </a:xfrm>
            <a:prstGeom prst="line">
              <a:avLst/>
            </a:prstGeom>
            <a:noFill/>
            <a:ln w="28575" cap="sq">
              <a:solidFill>
                <a:schemeClr val="tx2"/>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5" name="Line 4"/>
            <p:cNvSpPr>
              <a:spLocks noChangeShapeType="1"/>
            </p:cNvSpPr>
            <p:nvPr/>
          </p:nvSpPr>
          <p:spPr bwMode="auto">
            <a:xfrm flipH="1">
              <a:off x="3312" y="2928"/>
              <a:ext cx="432" cy="480"/>
            </a:xfrm>
            <a:prstGeom prst="line">
              <a:avLst/>
            </a:prstGeom>
            <a:noFill/>
            <a:ln w="28575" cap="sq">
              <a:solidFill>
                <a:schemeClr val="tx2"/>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6" name="Line 5"/>
            <p:cNvSpPr>
              <a:spLocks noChangeShapeType="1"/>
            </p:cNvSpPr>
            <p:nvPr/>
          </p:nvSpPr>
          <p:spPr bwMode="auto">
            <a:xfrm>
              <a:off x="1776" y="3456"/>
              <a:ext cx="336" cy="432"/>
            </a:xfrm>
            <a:prstGeom prst="line">
              <a:avLst/>
            </a:prstGeom>
            <a:noFill/>
            <a:ln w="28575" cap="sq">
              <a:solidFill>
                <a:schemeClr val="tx2"/>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7" name="Line 6"/>
            <p:cNvSpPr>
              <a:spLocks noChangeShapeType="1"/>
            </p:cNvSpPr>
            <p:nvPr/>
          </p:nvSpPr>
          <p:spPr bwMode="auto">
            <a:xfrm flipH="1">
              <a:off x="1248" y="3456"/>
              <a:ext cx="432" cy="432"/>
            </a:xfrm>
            <a:prstGeom prst="line">
              <a:avLst/>
            </a:prstGeom>
            <a:noFill/>
            <a:ln w="28575" cap="sq">
              <a:solidFill>
                <a:schemeClr val="tx2"/>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8" name="Line 7"/>
            <p:cNvSpPr>
              <a:spLocks noChangeShapeType="1"/>
            </p:cNvSpPr>
            <p:nvPr/>
          </p:nvSpPr>
          <p:spPr bwMode="auto">
            <a:xfrm flipH="1">
              <a:off x="1968" y="2544"/>
              <a:ext cx="816" cy="336"/>
            </a:xfrm>
            <a:prstGeom prst="line">
              <a:avLst/>
            </a:prstGeom>
            <a:noFill/>
            <a:ln w="28575" cap="sq">
              <a:solidFill>
                <a:schemeClr val="tx2"/>
              </a:solidFill>
              <a:round/>
              <a:headEnd/>
              <a:tailEnd/>
            </a:ln>
            <a:effectLst/>
          </p:spPr>
          <p:txBody>
            <a:bodyPr>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59" name="Line 8"/>
            <p:cNvSpPr>
              <a:spLocks noChangeShapeType="1"/>
            </p:cNvSpPr>
            <p:nvPr/>
          </p:nvSpPr>
          <p:spPr bwMode="auto">
            <a:xfrm>
              <a:off x="3312" y="2544"/>
              <a:ext cx="720" cy="336"/>
            </a:xfrm>
            <a:prstGeom prst="line">
              <a:avLst/>
            </a:prstGeom>
            <a:noFill/>
            <a:ln w="28575" cap="sq">
              <a:solidFill>
                <a:schemeClr val="tx2"/>
              </a:solidFill>
              <a:round/>
              <a:headEnd/>
              <a:tailEnd/>
            </a:ln>
            <a:effectLst/>
          </p:spPr>
          <p:txBody>
            <a:bodyPr>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60" name="Line 9"/>
            <p:cNvSpPr>
              <a:spLocks noChangeShapeType="1"/>
            </p:cNvSpPr>
            <p:nvPr/>
          </p:nvSpPr>
          <p:spPr bwMode="auto">
            <a:xfrm flipH="1">
              <a:off x="1564" y="2976"/>
              <a:ext cx="432" cy="384"/>
            </a:xfrm>
            <a:prstGeom prst="line">
              <a:avLst/>
            </a:prstGeom>
            <a:noFill/>
            <a:ln w="28575" cap="sq">
              <a:solidFill>
                <a:schemeClr val="tx2"/>
              </a:solidFill>
              <a:round/>
              <a:headEnd/>
              <a:tailEnd/>
            </a:ln>
            <a:effectLst/>
          </p:spPr>
          <p:txBody>
            <a:bodyPr>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61" name="Line 10"/>
            <p:cNvSpPr>
              <a:spLocks noChangeShapeType="1"/>
            </p:cNvSpPr>
            <p:nvPr/>
          </p:nvSpPr>
          <p:spPr bwMode="auto">
            <a:xfrm>
              <a:off x="2044" y="2928"/>
              <a:ext cx="720" cy="480"/>
            </a:xfrm>
            <a:prstGeom prst="line">
              <a:avLst/>
            </a:prstGeom>
            <a:noFill/>
            <a:ln w="28575" cap="sq">
              <a:solidFill>
                <a:schemeClr val="tx2"/>
              </a:solidFill>
              <a:round/>
              <a:headEnd/>
              <a:tailEnd/>
            </a:ln>
            <a:effectLst/>
          </p:spPr>
          <p:txBody>
            <a:bodyPr wrap="none">
              <a:spAutoFit/>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62" name="AutoShape 11"/>
            <p:cNvSpPr>
              <a:spLocks noChangeArrowheads="1"/>
            </p:cNvSpPr>
            <p:nvPr/>
          </p:nvSpPr>
          <p:spPr bwMode="auto">
            <a:xfrm>
              <a:off x="2544" y="2256"/>
              <a:ext cx="960" cy="309"/>
            </a:xfrm>
            <a:prstGeom prst="hexagon">
              <a:avLst>
                <a:gd name="adj" fmla="val 48817"/>
                <a:gd name="vf" fmla="val 115470"/>
              </a:avLst>
            </a:prstGeom>
            <a:solidFill>
              <a:srgbClr val="FBE2DF"/>
            </a:solidFill>
            <a:ln w="28575" cap="sq">
              <a:solidFill>
                <a:schemeClr val="tx2"/>
              </a:solidFill>
              <a:miter lim="800000"/>
              <a:headEnd/>
              <a:tailEnd/>
            </a:ln>
            <a:effectLst/>
          </p:spPr>
          <p:txBody>
            <a:bodyPr anchor="ctr"/>
            <a:lstStyle/>
            <a:p>
              <a:pPr marL="0" marR="0" lvl="0" indent="0" algn="ctr"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A&lt;80</a:t>
              </a:r>
            </a:p>
          </p:txBody>
        </p:sp>
        <p:sp>
          <p:nvSpPr>
            <p:cNvPr id="63" name="AutoShape 12"/>
            <p:cNvSpPr>
              <a:spLocks noChangeArrowheads="1"/>
            </p:cNvSpPr>
            <p:nvPr/>
          </p:nvSpPr>
          <p:spPr bwMode="auto">
            <a:xfrm>
              <a:off x="1632" y="2688"/>
              <a:ext cx="960" cy="309"/>
            </a:xfrm>
            <a:prstGeom prst="hexagon">
              <a:avLst>
                <a:gd name="adj" fmla="val 48817"/>
                <a:gd name="vf" fmla="val 115470"/>
              </a:avLst>
            </a:prstGeom>
            <a:solidFill>
              <a:srgbClr val="FBE2DF"/>
            </a:solidFill>
            <a:ln w="28575" cap="sq">
              <a:solidFill>
                <a:schemeClr val="tx2"/>
              </a:solidFill>
              <a:miter lim="800000"/>
              <a:headEnd/>
              <a:tailEnd/>
            </a:ln>
            <a:effectLst/>
          </p:spPr>
          <p:txBody>
            <a:bodyPr anchor="ctr"/>
            <a:lstStyle/>
            <a:p>
              <a:pPr marL="0" marR="0" lvl="0" indent="0" algn="ctr"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A&lt;70</a:t>
              </a:r>
            </a:p>
          </p:txBody>
        </p:sp>
        <p:sp>
          <p:nvSpPr>
            <p:cNvPr id="64" name="AutoShape 13"/>
            <p:cNvSpPr>
              <a:spLocks noChangeArrowheads="1"/>
            </p:cNvSpPr>
            <p:nvPr/>
          </p:nvSpPr>
          <p:spPr bwMode="auto">
            <a:xfrm>
              <a:off x="3312" y="2688"/>
              <a:ext cx="960" cy="309"/>
            </a:xfrm>
            <a:prstGeom prst="hexagon">
              <a:avLst>
                <a:gd name="adj" fmla="val 48817"/>
                <a:gd name="vf" fmla="val 115470"/>
              </a:avLst>
            </a:prstGeom>
            <a:solidFill>
              <a:srgbClr val="FBE2DF"/>
            </a:solidFill>
            <a:ln w="28575" cap="sq">
              <a:solidFill>
                <a:schemeClr val="tx2"/>
              </a:solidFill>
              <a:miter lim="800000"/>
              <a:headEnd/>
              <a:tailEnd/>
            </a:ln>
            <a:effectLst/>
          </p:spPr>
          <p:txBody>
            <a:bodyPr anchor="ctr"/>
            <a:lstStyle/>
            <a:p>
              <a:pPr marL="0" marR="0" lvl="0" indent="0" algn="ctr"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A&lt;90</a:t>
              </a:r>
            </a:p>
          </p:txBody>
        </p:sp>
        <p:sp>
          <p:nvSpPr>
            <p:cNvPr id="65" name="AutoShape 14"/>
            <p:cNvSpPr>
              <a:spLocks noChangeArrowheads="1"/>
            </p:cNvSpPr>
            <p:nvPr/>
          </p:nvSpPr>
          <p:spPr bwMode="auto">
            <a:xfrm>
              <a:off x="1228" y="3216"/>
              <a:ext cx="960" cy="309"/>
            </a:xfrm>
            <a:prstGeom prst="hexagon">
              <a:avLst>
                <a:gd name="adj" fmla="val 48817"/>
                <a:gd name="vf" fmla="val 115470"/>
              </a:avLst>
            </a:prstGeom>
            <a:solidFill>
              <a:srgbClr val="FBE2DF"/>
            </a:solidFill>
            <a:ln w="28575" cap="sq">
              <a:solidFill>
                <a:schemeClr val="tx2"/>
              </a:solidFill>
              <a:miter lim="800000"/>
              <a:headEnd/>
              <a:tailEnd/>
            </a:ln>
            <a:effectLst/>
          </p:spPr>
          <p:txBody>
            <a:bodyPr anchor="ctr"/>
            <a:lstStyle/>
            <a:p>
              <a:pPr marL="0" marR="0" lvl="0" indent="0" algn="ctr"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A&lt;60</a:t>
              </a:r>
            </a:p>
          </p:txBody>
        </p:sp>
        <p:sp>
          <p:nvSpPr>
            <p:cNvPr id="66" name="Text Box 15"/>
            <p:cNvSpPr txBox="1">
              <a:spLocks noChangeArrowheads="1"/>
            </p:cNvSpPr>
            <p:nvPr/>
          </p:nvSpPr>
          <p:spPr bwMode="auto">
            <a:xfrm>
              <a:off x="2388" y="3432"/>
              <a:ext cx="720" cy="329"/>
            </a:xfrm>
            <a:prstGeom prst="rect">
              <a:avLst/>
            </a:prstGeom>
            <a:no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a:ln>
                    <a:noFill/>
                  </a:ln>
                  <a:solidFill>
                    <a:srgbClr val="FFFFFF"/>
                  </a:solidFill>
                  <a:effectLst/>
                  <a:uLnTx/>
                  <a:uFillTx/>
                  <a:latin typeface="Times New Roman" pitchFamily="18" charset="0"/>
                  <a:ea typeface="楷体_GB2312" pitchFamily="49" charset="-122"/>
                  <a:cs typeface="+mn-cs"/>
                </a:rPr>
                <a:t>中等</a:t>
              </a:r>
            </a:p>
          </p:txBody>
        </p:sp>
        <p:sp>
          <p:nvSpPr>
            <p:cNvPr id="67" name="Text Box 16"/>
            <p:cNvSpPr txBox="1">
              <a:spLocks noChangeArrowheads="1"/>
            </p:cNvSpPr>
            <p:nvPr/>
          </p:nvSpPr>
          <p:spPr bwMode="auto">
            <a:xfrm>
              <a:off x="3172" y="3439"/>
              <a:ext cx="720" cy="329"/>
            </a:xfrm>
            <a:prstGeom prst="rect">
              <a:avLst/>
            </a:prstGeom>
            <a:no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楷体_GB2312" pitchFamily="49" charset="-122"/>
                  <a:cs typeface="+mn-cs"/>
                </a:rPr>
                <a:t>良好</a:t>
              </a:r>
            </a:p>
          </p:txBody>
        </p:sp>
        <p:sp>
          <p:nvSpPr>
            <p:cNvPr id="68" name="Text Box 17"/>
            <p:cNvSpPr txBox="1">
              <a:spLocks noChangeArrowheads="1"/>
            </p:cNvSpPr>
            <p:nvPr/>
          </p:nvSpPr>
          <p:spPr bwMode="auto">
            <a:xfrm>
              <a:off x="896" y="3887"/>
              <a:ext cx="720" cy="329"/>
            </a:xfrm>
            <a:prstGeom prst="rect">
              <a:avLst/>
            </a:prstGeom>
            <a:no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a:ln>
                    <a:noFill/>
                  </a:ln>
                  <a:solidFill>
                    <a:srgbClr val="FFFFFF"/>
                  </a:solidFill>
                  <a:effectLst/>
                  <a:uLnTx/>
                  <a:uFillTx/>
                  <a:latin typeface="Times New Roman" pitchFamily="18" charset="0"/>
                  <a:ea typeface="楷体_GB2312" pitchFamily="49" charset="-122"/>
                  <a:cs typeface="+mn-cs"/>
                </a:rPr>
                <a:t>及格</a:t>
              </a:r>
            </a:p>
          </p:txBody>
        </p:sp>
        <p:sp>
          <p:nvSpPr>
            <p:cNvPr id="69" name="Text Box 18"/>
            <p:cNvSpPr txBox="1">
              <a:spLocks noChangeArrowheads="1"/>
            </p:cNvSpPr>
            <p:nvPr/>
          </p:nvSpPr>
          <p:spPr bwMode="auto">
            <a:xfrm>
              <a:off x="1872" y="3887"/>
              <a:ext cx="720" cy="329"/>
            </a:xfrm>
            <a:prstGeom prst="rect">
              <a:avLst/>
            </a:prstGeom>
            <a:no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楷体_GB2312" pitchFamily="49" charset="-122"/>
                  <a:cs typeface="+mn-cs"/>
                </a:rPr>
                <a:t>不及格</a:t>
              </a:r>
            </a:p>
          </p:txBody>
        </p:sp>
        <p:sp>
          <p:nvSpPr>
            <p:cNvPr id="70" name="Text Box 19"/>
            <p:cNvSpPr txBox="1">
              <a:spLocks noChangeArrowheads="1"/>
            </p:cNvSpPr>
            <p:nvPr/>
          </p:nvSpPr>
          <p:spPr bwMode="auto">
            <a:xfrm>
              <a:off x="3984" y="3432"/>
              <a:ext cx="720" cy="329"/>
            </a:xfrm>
            <a:prstGeom prst="rect">
              <a:avLst/>
            </a:prstGeom>
            <a:noFill/>
            <a:ln w="28575" cap="sq">
              <a:solidFill>
                <a:schemeClr val="tx1"/>
              </a:solidFill>
              <a:miter lim="800000"/>
              <a:headEnd/>
              <a:tailEnd/>
            </a:ln>
            <a:effectLst/>
          </p:spPr>
          <p:txBody>
            <a:bodyPr>
              <a:spAutoFit/>
            </a:bodyPr>
            <a:lstStyle/>
            <a:p>
              <a:pPr marL="0" marR="0" lvl="0" indent="0" algn="ctr"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zh-CN" altLang="en-US" sz="2400" b="1" i="0" u="none" strike="noStrike" kern="1200" cap="none" spc="0" normalizeH="0" baseline="0" noProof="0" dirty="0">
                  <a:ln>
                    <a:noFill/>
                  </a:ln>
                  <a:solidFill>
                    <a:srgbClr val="FFFFFF"/>
                  </a:solidFill>
                  <a:effectLst/>
                  <a:uLnTx/>
                  <a:uFillTx/>
                  <a:latin typeface="Times New Roman" pitchFamily="18" charset="0"/>
                  <a:ea typeface="楷体_GB2312" pitchFamily="49" charset="-122"/>
                  <a:cs typeface="+mn-cs"/>
                </a:rPr>
                <a:t>优秀</a:t>
              </a:r>
            </a:p>
          </p:txBody>
        </p:sp>
        <p:sp>
          <p:nvSpPr>
            <p:cNvPr id="71" name="Rectangle 20"/>
            <p:cNvSpPr>
              <a:spLocks noChangeArrowheads="1"/>
            </p:cNvSpPr>
            <p:nvPr/>
          </p:nvSpPr>
          <p:spPr bwMode="auto">
            <a:xfrm>
              <a:off x="2016" y="4216"/>
              <a:ext cx="456" cy="296"/>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0.05</a:t>
              </a:r>
            </a:p>
          </p:txBody>
        </p:sp>
        <p:sp>
          <p:nvSpPr>
            <p:cNvPr id="72" name="Rectangle 21"/>
            <p:cNvSpPr>
              <a:spLocks noChangeArrowheads="1"/>
            </p:cNvSpPr>
            <p:nvPr/>
          </p:nvSpPr>
          <p:spPr bwMode="auto">
            <a:xfrm>
              <a:off x="972" y="4216"/>
              <a:ext cx="456" cy="296"/>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0.15</a:t>
              </a:r>
            </a:p>
          </p:txBody>
        </p:sp>
        <p:sp>
          <p:nvSpPr>
            <p:cNvPr id="73" name="Rectangle 22"/>
            <p:cNvSpPr>
              <a:spLocks noChangeArrowheads="1"/>
            </p:cNvSpPr>
            <p:nvPr/>
          </p:nvSpPr>
          <p:spPr bwMode="auto">
            <a:xfrm>
              <a:off x="2632" y="3768"/>
              <a:ext cx="456" cy="296"/>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0.40</a:t>
              </a:r>
            </a:p>
          </p:txBody>
        </p:sp>
        <p:sp>
          <p:nvSpPr>
            <p:cNvPr id="74" name="Rectangle 23"/>
            <p:cNvSpPr>
              <a:spLocks noChangeArrowheads="1"/>
            </p:cNvSpPr>
            <p:nvPr/>
          </p:nvSpPr>
          <p:spPr bwMode="auto">
            <a:xfrm>
              <a:off x="3264" y="3780"/>
              <a:ext cx="456" cy="296"/>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0.30</a:t>
              </a:r>
            </a:p>
          </p:txBody>
        </p:sp>
        <p:sp>
          <p:nvSpPr>
            <p:cNvPr id="75" name="Rectangle 24"/>
            <p:cNvSpPr>
              <a:spLocks noChangeArrowheads="1"/>
            </p:cNvSpPr>
            <p:nvPr/>
          </p:nvSpPr>
          <p:spPr bwMode="auto">
            <a:xfrm>
              <a:off x="4128" y="3780"/>
              <a:ext cx="456" cy="296"/>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110000"/>
                </a:lnSpc>
                <a:spcBef>
                  <a:spcPct val="0"/>
                </a:spcBef>
                <a:spcAft>
                  <a:spcPct val="0"/>
                </a:spcAft>
                <a:buClr>
                  <a:srgbClr val="CC99FF"/>
                </a:buClr>
                <a:buSzTx/>
                <a:buFont typeface="Monotype Sorts" pitchFamily="2" charset="2"/>
                <a:buNone/>
                <a:tabLst/>
                <a:defRPr/>
              </a:pPr>
              <a:r>
                <a:rPr kumimoji="1" lang="en-US" altLang="zh-CN" sz="2400" b="1" i="0" u="none" strike="noStrike" kern="1200" cap="none" spc="0" normalizeH="0" baseline="0" noProof="0" dirty="0">
                  <a:ln>
                    <a:noFill/>
                  </a:ln>
                  <a:solidFill>
                    <a:srgbClr val="FFFFFF"/>
                  </a:solidFill>
                  <a:effectLst/>
                  <a:uLnTx/>
                  <a:uFillTx/>
                  <a:latin typeface="Times New Roman" pitchFamily="18" charset="0"/>
                  <a:ea typeface="宋体" pitchFamily="2" charset="-122"/>
                  <a:cs typeface="+mn-cs"/>
                </a:rPr>
                <a:t>0.10</a:t>
              </a:r>
            </a:p>
          </p:txBody>
        </p:sp>
      </p:grpSp>
      <p:sp>
        <p:nvSpPr>
          <p:cNvPr id="76" name="Text Box 76"/>
          <p:cNvSpPr txBox="1">
            <a:spLocks noChangeArrowheads="1"/>
          </p:cNvSpPr>
          <p:nvPr/>
        </p:nvSpPr>
        <p:spPr bwMode="auto">
          <a:xfrm>
            <a:off x="6216650" y="1606550"/>
            <a:ext cx="3962400" cy="2462213"/>
          </a:xfrm>
          <a:prstGeom prst="rect">
            <a:avLst/>
          </a:prstGeom>
          <a:noFill/>
          <a:ln w="28575" cap="sq">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( 0.15*3 + 0.05*3</a:t>
            </a:r>
          </a:p>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+ 0.4*2 + 0.3*2 </a:t>
            </a:r>
          </a:p>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+ 0.1*2) * 10000</a:t>
            </a:r>
          </a:p>
          <a:p>
            <a:pPr marL="0" marR="0" lvl="0" indent="0" algn="l"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 = 22000</a:t>
            </a:r>
            <a:r>
              <a:rPr kumimoji="1" lang="zh-CN" altLang="en-US" sz="2800" b="1" i="0" u="none" strike="noStrike" kern="1200" cap="none" spc="0" normalizeH="0" baseline="0" noProof="0" dirty="0">
                <a:ln>
                  <a:noFill/>
                </a:ln>
                <a:solidFill>
                  <a:srgbClr val="FFFF00"/>
                </a:solidFill>
                <a:effectLst/>
                <a:uLnTx/>
                <a:uFillTx/>
                <a:latin typeface="Times New Roman" pitchFamily="18" charset="0"/>
                <a:ea typeface="楷体_GB2312" pitchFamily="49" charset="-122"/>
                <a:cs typeface="+mn-cs"/>
              </a:rPr>
              <a:t>次</a:t>
            </a:r>
          </a:p>
        </p:txBody>
      </p:sp>
    </p:spTree>
    <p:extLst>
      <p:ext uri="{BB962C8B-B14F-4D97-AF65-F5344CB8AC3E}">
        <p14:creationId xmlns:p14="http://schemas.microsoft.com/office/powerpoint/2010/main" val="15392728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fill="hold"/>
                                        <p:tgtEl>
                                          <p:spTgt spid="76"/>
                                        </p:tgtEl>
                                        <p:attrNameLst>
                                          <p:attrName>ppt_x</p:attrName>
                                        </p:attrNameLst>
                                      </p:cBhvr>
                                      <p:tavLst>
                                        <p:tav tm="0">
                                          <p:val>
                                            <p:strVal val="1+#ppt_w/2"/>
                                          </p:val>
                                        </p:tav>
                                        <p:tav tm="100000">
                                          <p:val>
                                            <p:strVal val="#ppt_x"/>
                                          </p:val>
                                        </p:tav>
                                      </p:tavLst>
                                    </p:anim>
                                    <p:anim calcmode="lin" valueType="num">
                                      <p:cBhvr additive="base">
                                        <p:cTn id="13"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4022F9C-2887-4E3B-8F14-759F8C79F62F}"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142</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58723" name="Rectangle 2"/>
          <p:cNvSpPr>
            <a:spLocks noGrp="1" noChangeArrowheads="1"/>
          </p:cNvSpPr>
          <p:nvPr>
            <p:ph type="title"/>
          </p:nvPr>
        </p:nvSpPr>
        <p:spPr/>
        <p:txBody>
          <a:bodyPr/>
          <a:lstStyle/>
          <a:p>
            <a:pPr eaLnBrk="1" hangingPunct="1"/>
            <a:r>
              <a:rPr lang="en-US" altLang="zh-CN" i="0" dirty="0">
                <a:solidFill>
                  <a:srgbClr val="FFFF66"/>
                </a:solidFill>
              </a:rPr>
              <a:t>5.5 </a:t>
            </a:r>
            <a:r>
              <a:rPr lang="zh-CN" altLang="en-US" i="0" dirty="0">
                <a:solidFill>
                  <a:srgbClr val="FFFF66"/>
                </a:solidFill>
              </a:rPr>
              <a:t>最优二叉树</a:t>
            </a:r>
          </a:p>
        </p:txBody>
      </p:sp>
      <p:sp>
        <p:nvSpPr>
          <p:cNvPr id="1122307" name="Rectangle 3"/>
          <p:cNvSpPr>
            <a:spLocks noGrp="1" noChangeArrowheads="1"/>
          </p:cNvSpPr>
          <p:nvPr>
            <p:ph type="body" idx="1"/>
          </p:nvPr>
        </p:nvSpPr>
        <p:spPr>
          <a:xfrm>
            <a:off x="341313" y="809625"/>
            <a:ext cx="8596312" cy="5680075"/>
          </a:xfrm>
        </p:spPr>
        <p:txBody>
          <a:bodyPr/>
          <a:lstStyle/>
          <a:p>
            <a:pPr eaLnBrk="1" hangingPunct="1">
              <a:lnSpc>
                <a:spcPct val="110000"/>
              </a:lnSpc>
              <a:spcBef>
                <a:spcPts val="600"/>
              </a:spcBef>
            </a:pPr>
            <a:r>
              <a:rPr lang="zh-CN" altLang="en-US">
                <a:solidFill>
                  <a:schemeClr val="tx1"/>
                </a:solidFill>
              </a:rPr>
              <a:t>路径：</a:t>
            </a:r>
            <a:r>
              <a:rPr lang="zh-CN" altLang="en-US"/>
              <a:t>从一个祖先结点到子孙结点之间的分支构成这两个结点间的路径；</a:t>
            </a:r>
          </a:p>
          <a:p>
            <a:pPr eaLnBrk="1" hangingPunct="1">
              <a:lnSpc>
                <a:spcPct val="110000"/>
              </a:lnSpc>
              <a:spcBef>
                <a:spcPts val="600"/>
              </a:spcBef>
            </a:pPr>
            <a:r>
              <a:rPr lang="zh-CN" altLang="en-US">
                <a:solidFill>
                  <a:schemeClr val="tx1"/>
                </a:solidFill>
              </a:rPr>
              <a:t>路径长度：</a:t>
            </a:r>
            <a:r>
              <a:rPr lang="zh-CN" altLang="en-US"/>
              <a:t>路径上的分支数目称为路径长度；</a:t>
            </a:r>
          </a:p>
          <a:p>
            <a:pPr eaLnBrk="1" hangingPunct="1">
              <a:lnSpc>
                <a:spcPct val="110000"/>
              </a:lnSpc>
              <a:spcBef>
                <a:spcPts val="600"/>
              </a:spcBef>
            </a:pPr>
            <a:r>
              <a:rPr lang="zh-CN" altLang="en-US">
                <a:solidFill>
                  <a:schemeClr val="tx1"/>
                </a:solidFill>
              </a:rPr>
              <a:t>结点的权：</a:t>
            </a:r>
            <a:r>
              <a:rPr lang="zh-CN" altLang="en-US"/>
              <a:t>给树中结点所赋的具有物理意义的值；</a:t>
            </a:r>
          </a:p>
          <a:p>
            <a:pPr eaLnBrk="1" hangingPunct="1">
              <a:lnSpc>
                <a:spcPct val="110000"/>
              </a:lnSpc>
              <a:spcBef>
                <a:spcPts val="600"/>
              </a:spcBef>
            </a:pPr>
            <a:r>
              <a:rPr lang="zh-CN" altLang="en-US">
                <a:solidFill>
                  <a:schemeClr val="tx1"/>
                </a:solidFill>
              </a:rPr>
              <a:t>结点的带权路径长度：</a:t>
            </a:r>
            <a:r>
              <a:rPr lang="zh-CN" altLang="en-US"/>
              <a:t>从根到该结点的路径长度与该结点权的</a:t>
            </a:r>
            <a:r>
              <a:rPr lang="zh-CN" altLang="en-US">
                <a:solidFill>
                  <a:srgbClr val="00FFFF"/>
                </a:solidFill>
              </a:rPr>
              <a:t>乘积</a:t>
            </a:r>
            <a:r>
              <a:rPr lang="zh-CN" altLang="en-US"/>
              <a:t>。</a:t>
            </a:r>
            <a:endParaRPr lang="en-US" altLang="zh-CN"/>
          </a:p>
        </p:txBody>
      </p:sp>
    </p:spTree>
    <p:extLst>
      <p:ext uri="{BB962C8B-B14F-4D97-AF65-F5344CB8AC3E}">
        <p14:creationId xmlns:p14="http://schemas.microsoft.com/office/powerpoint/2010/main" val="1100200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2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2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23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2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07"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3C0DD3FA-E441-40E9-B6D2-9C1E189712DB}"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143</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60771" name="Rectangle 2"/>
          <p:cNvSpPr>
            <a:spLocks noGrp="1" noChangeArrowheads="1"/>
          </p:cNvSpPr>
          <p:nvPr>
            <p:ph type="title"/>
          </p:nvPr>
        </p:nvSpPr>
        <p:spPr/>
        <p:txBody>
          <a:bodyPr/>
          <a:lstStyle/>
          <a:p>
            <a:pPr eaLnBrk="1" hangingPunct="1"/>
            <a:r>
              <a:rPr lang="en-US" altLang="zh-CN" i="0" dirty="0">
                <a:solidFill>
                  <a:srgbClr val="FFFF66"/>
                </a:solidFill>
              </a:rPr>
              <a:t>5.5 </a:t>
            </a:r>
            <a:r>
              <a:rPr lang="zh-CN" altLang="en-US" i="0" dirty="0">
                <a:solidFill>
                  <a:srgbClr val="FFFF66"/>
                </a:solidFill>
              </a:rPr>
              <a:t>最优二叉树</a:t>
            </a:r>
          </a:p>
        </p:txBody>
      </p:sp>
      <p:sp>
        <p:nvSpPr>
          <p:cNvPr id="1337347" name="Rectangle 3"/>
          <p:cNvSpPr>
            <a:spLocks noGrp="1" noChangeArrowheads="1"/>
          </p:cNvSpPr>
          <p:nvPr>
            <p:ph type="body" idx="1"/>
          </p:nvPr>
        </p:nvSpPr>
        <p:spPr>
          <a:xfrm>
            <a:off x="250825" y="719255"/>
            <a:ext cx="8686800" cy="5680075"/>
          </a:xfrm>
        </p:spPr>
        <p:txBody>
          <a:bodyPr/>
          <a:lstStyle/>
          <a:p>
            <a:pPr eaLnBrk="1" hangingPunct="1">
              <a:lnSpc>
                <a:spcPct val="110000"/>
              </a:lnSpc>
              <a:spcBef>
                <a:spcPts val="600"/>
              </a:spcBef>
            </a:pPr>
            <a:r>
              <a:rPr lang="zh-CN" altLang="en-US" sz="3200" dirty="0">
                <a:solidFill>
                  <a:srgbClr val="00FFFF"/>
                </a:solidFill>
              </a:rPr>
              <a:t>树的带权路径长度 </a:t>
            </a:r>
            <a:r>
              <a:rPr lang="zh-CN" altLang="en-US" sz="3200" dirty="0"/>
              <a:t>＝树中所有叶子结点的带权路径之和；通常记作</a:t>
            </a:r>
          </a:p>
          <a:p>
            <a:pPr algn="ctr" eaLnBrk="1" hangingPunct="1">
              <a:lnSpc>
                <a:spcPct val="110000"/>
              </a:lnSpc>
              <a:spcBef>
                <a:spcPts val="600"/>
              </a:spcBef>
              <a:buFont typeface="Wingdings" panose="05000000000000000000" pitchFamily="2" charset="2"/>
              <a:buNone/>
            </a:pPr>
            <a:r>
              <a:rPr lang="en-US" altLang="zh-CN" sz="3000" dirty="0"/>
              <a:t>WPL= </a:t>
            </a:r>
            <a:r>
              <a:rPr lang="en-US" altLang="zh-CN" sz="3000" dirty="0">
                <a:sym typeface="Symbol" panose="05050102010706020507" pitchFamily="18" charset="2"/>
              </a:rPr>
              <a:t></a:t>
            </a:r>
            <a:r>
              <a:rPr lang="en-US" altLang="zh-CN" sz="3000" dirty="0"/>
              <a:t> </a:t>
            </a:r>
            <a:r>
              <a:rPr lang="en-US" altLang="zh-CN" sz="3000" dirty="0" err="1"/>
              <a:t>w</a:t>
            </a:r>
            <a:r>
              <a:rPr lang="en-US" altLang="zh-CN" sz="3000" baseline="-25000" dirty="0" err="1"/>
              <a:t>i</a:t>
            </a:r>
            <a:r>
              <a:rPr lang="en-US" altLang="zh-CN" sz="3000" dirty="0"/>
              <a:t> </a:t>
            </a:r>
            <a:r>
              <a:rPr lang="en-US" altLang="zh-CN" sz="3000" dirty="0">
                <a:sym typeface="Symbol" panose="05050102010706020507" pitchFamily="18" charset="2"/>
              </a:rPr>
              <a:t> L</a:t>
            </a:r>
            <a:r>
              <a:rPr lang="en-US" altLang="zh-CN" sz="3000" baseline="-25000" dirty="0"/>
              <a:t>i</a:t>
            </a:r>
            <a:endParaRPr lang="en-US" altLang="zh-CN" sz="3000" dirty="0"/>
          </a:p>
          <a:p>
            <a:r>
              <a:rPr lang="zh-CN" altLang="en-US" sz="3200" dirty="0"/>
              <a:t>最优树：</a:t>
            </a:r>
          </a:p>
          <a:p>
            <a:pPr marL="457200" lvl="1" indent="0">
              <a:buNone/>
            </a:pPr>
            <a:r>
              <a:rPr lang="zh-CN" altLang="en-US" sz="3000" dirty="0"/>
              <a:t>在所有含 </a:t>
            </a:r>
            <a:r>
              <a:rPr lang="en-US" altLang="zh-CN" sz="3000" dirty="0"/>
              <a:t>n </a:t>
            </a:r>
            <a:r>
              <a:rPr lang="zh-CN" altLang="en-US" sz="3000" dirty="0"/>
              <a:t>个叶子结点、并带相同权值的 </a:t>
            </a:r>
            <a:r>
              <a:rPr lang="en-US" altLang="zh-CN" sz="3000" dirty="0">
                <a:solidFill>
                  <a:srgbClr val="FFFF00"/>
                </a:solidFill>
              </a:rPr>
              <a:t>m</a:t>
            </a:r>
            <a:r>
              <a:rPr lang="zh-CN" altLang="en-US" sz="3000" dirty="0">
                <a:solidFill>
                  <a:srgbClr val="FFFF00"/>
                </a:solidFill>
              </a:rPr>
              <a:t>叉树</a:t>
            </a:r>
            <a:r>
              <a:rPr lang="zh-CN" altLang="en-US" sz="3000" dirty="0"/>
              <a:t>中，必存在</a:t>
            </a:r>
            <a:r>
              <a:rPr lang="zh-CN" altLang="en-US" sz="3000" dirty="0">
                <a:solidFill>
                  <a:srgbClr val="FFFF00"/>
                </a:solidFill>
              </a:rPr>
              <a:t>带权路径长度取最小值</a:t>
            </a:r>
            <a:r>
              <a:rPr lang="zh-CN" altLang="en-US" sz="3000" dirty="0"/>
              <a:t>的树</a:t>
            </a:r>
            <a:r>
              <a:rPr lang="zh-CN" altLang="en-US" dirty="0"/>
              <a:t>。</a:t>
            </a:r>
          </a:p>
          <a:p>
            <a:pPr eaLnBrk="1" hangingPunct="1">
              <a:lnSpc>
                <a:spcPct val="110000"/>
              </a:lnSpc>
              <a:spcBef>
                <a:spcPts val="600"/>
              </a:spcBef>
            </a:pPr>
            <a:r>
              <a:rPr lang="zh-CN" altLang="en-US" sz="3200" dirty="0">
                <a:solidFill>
                  <a:schemeClr val="tx1"/>
                </a:solidFill>
              </a:rPr>
              <a:t>哈夫曼树</a:t>
            </a:r>
            <a:endParaRPr lang="en-US" altLang="zh-CN" sz="3200" dirty="0">
              <a:solidFill>
                <a:schemeClr val="tx1"/>
              </a:solidFill>
            </a:endParaRPr>
          </a:p>
          <a:p>
            <a:pPr eaLnBrk="1" hangingPunct="1">
              <a:lnSpc>
                <a:spcPct val="110000"/>
              </a:lnSpc>
              <a:spcBef>
                <a:spcPts val="600"/>
              </a:spcBef>
              <a:buFont typeface="Wingdings" panose="05000000000000000000" pitchFamily="2" charset="2"/>
              <a:buNone/>
            </a:pPr>
            <a:r>
              <a:rPr lang="en-US" altLang="zh-CN" dirty="0">
                <a:solidFill>
                  <a:schemeClr val="tx1"/>
                </a:solidFill>
              </a:rPr>
              <a:t>	</a:t>
            </a:r>
            <a:r>
              <a:rPr lang="zh-CN" altLang="en-US" sz="3000" dirty="0"/>
              <a:t>假设有 </a:t>
            </a:r>
            <a:r>
              <a:rPr lang="en-US" altLang="zh-CN" sz="3000" dirty="0"/>
              <a:t>n </a:t>
            </a:r>
            <a:r>
              <a:rPr lang="zh-CN" altLang="en-US" sz="3000" dirty="0"/>
              <a:t>个权值（</a:t>
            </a:r>
            <a:r>
              <a:rPr lang="en-US" altLang="zh-CN" sz="3000" dirty="0"/>
              <a:t>w</a:t>
            </a:r>
            <a:r>
              <a:rPr lang="en-US" altLang="zh-CN" sz="3000" baseline="-25000" dirty="0"/>
              <a:t>1</a:t>
            </a:r>
            <a:r>
              <a:rPr lang="en-US" altLang="zh-CN" sz="3000" dirty="0"/>
              <a:t>,w</a:t>
            </a:r>
            <a:r>
              <a:rPr lang="en-US" altLang="zh-CN" sz="3000" baseline="-25000" dirty="0"/>
              <a:t>2</a:t>
            </a:r>
            <a:r>
              <a:rPr lang="en-US" altLang="zh-CN" sz="3000" dirty="0"/>
              <a:t>, … , </a:t>
            </a:r>
            <a:r>
              <a:rPr lang="en-US" altLang="zh-CN" sz="3000" dirty="0" err="1"/>
              <a:t>w</a:t>
            </a:r>
            <a:r>
              <a:rPr lang="en-US" altLang="zh-CN" sz="3000" baseline="-25000" dirty="0" err="1"/>
              <a:t>n</a:t>
            </a:r>
            <a:r>
              <a:rPr lang="zh-CN" altLang="en-US" sz="3000" dirty="0"/>
              <a:t>），构造有 </a:t>
            </a:r>
            <a:r>
              <a:rPr lang="en-US" altLang="zh-CN" sz="3000" dirty="0"/>
              <a:t>n </a:t>
            </a:r>
            <a:r>
              <a:rPr lang="zh-CN" altLang="en-US" sz="3000" dirty="0"/>
              <a:t>个叶子结点的二叉树，每个叶子结点有一个 </a:t>
            </a:r>
            <a:r>
              <a:rPr lang="en-US" altLang="zh-CN" sz="3000" dirty="0" err="1"/>
              <a:t>w</a:t>
            </a:r>
            <a:r>
              <a:rPr lang="en-US" altLang="zh-CN" sz="3000" baseline="-25000" dirty="0" err="1"/>
              <a:t>i</a:t>
            </a:r>
            <a:r>
              <a:rPr lang="zh-CN" altLang="en-US" sz="3000" dirty="0"/>
              <a:t> 作为它的权值。则</a:t>
            </a:r>
            <a:r>
              <a:rPr lang="zh-CN" altLang="en-US" sz="3000" dirty="0">
                <a:solidFill>
                  <a:srgbClr val="00FFFF"/>
                </a:solidFill>
              </a:rPr>
              <a:t>带权路径长度最小</a:t>
            </a:r>
            <a:r>
              <a:rPr lang="zh-CN" altLang="en-US" sz="3000" dirty="0"/>
              <a:t>的二叉树称为</a:t>
            </a:r>
            <a:r>
              <a:rPr lang="zh-CN" altLang="en-US" sz="3000" dirty="0">
                <a:solidFill>
                  <a:schemeClr val="tx1"/>
                </a:solidFill>
              </a:rPr>
              <a:t>哈夫曼树</a:t>
            </a:r>
            <a:r>
              <a:rPr lang="zh-CN" altLang="en-US" sz="3000" dirty="0"/>
              <a:t>。</a:t>
            </a:r>
          </a:p>
        </p:txBody>
      </p:sp>
    </p:spTree>
    <p:extLst>
      <p:ext uri="{BB962C8B-B14F-4D97-AF65-F5344CB8AC3E}">
        <p14:creationId xmlns:p14="http://schemas.microsoft.com/office/powerpoint/2010/main" val="1096241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73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734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734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3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347" grpId="0" build="p"/>
    </p:bld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8036" name="Rectangle 4"/>
          <p:cNvSpPr>
            <a:spLocks noGrp="1" noChangeArrowheads="1"/>
          </p:cNvSpPr>
          <p:nvPr>
            <p:ph type="title"/>
          </p:nvPr>
        </p:nvSpPr>
        <p:spPr/>
        <p:txBody>
          <a:bodyPr/>
          <a:lstStyle/>
          <a:p>
            <a:r>
              <a:rPr lang="en-US" altLang="zh-CN" i="0" dirty="0">
                <a:solidFill>
                  <a:srgbClr val="FFFF66"/>
                </a:solidFill>
              </a:rPr>
              <a:t>5.5.1</a:t>
            </a:r>
            <a:r>
              <a:rPr lang="en-US" altLang="zh-CN" dirty="0"/>
              <a:t> </a:t>
            </a:r>
            <a:r>
              <a:rPr lang="zh-CN" altLang="en-US" i="0" dirty="0">
                <a:solidFill>
                  <a:srgbClr val="FFFF00"/>
                </a:solidFill>
              </a:rPr>
              <a:t>最优树的定义</a:t>
            </a:r>
          </a:p>
        </p:txBody>
      </p:sp>
      <p:sp>
        <p:nvSpPr>
          <p:cNvPr id="428037" name="Rectangle 5"/>
          <p:cNvSpPr>
            <a:spLocks noGrp="1" noChangeArrowheads="1"/>
          </p:cNvSpPr>
          <p:nvPr>
            <p:ph type="body" idx="1"/>
          </p:nvPr>
        </p:nvSpPr>
        <p:spPr/>
        <p:txBody>
          <a:bodyPr/>
          <a:lstStyle/>
          <a:p>
            <a:r>
              <a:rPr lang="en-US" altLang="zh-CN" sz="2800" dirty="0"/>
              <a:t> </a:t>
            </a:r>
            <a:r>
              <a:rPr lang="zh-CN" altLang="en-US" sz="2800" dirty="0">
                <a:latin typeface="+mj-lt"/>
              </a:rPr>
              <a:t>结点的路径长度</a:t>
            </a:r>
            <a:r>
              <a:rPr lang="zh-CN" altLang="en-US" sz="2800" dirty="0">
                <a:solidFill>
                  <a:schemeClr val="tx1"/>
                </a:solidFill>
                <a:latin typeface="+mj-lt"/>
              </a:rPr>
              <a:t>定义为：</a:t>
            </a:r>
          </a:p>
          <a:p>
            <a:pPr lvl="1"/>
            <a:r>
              <a:rPr lang="zh-CN" altLang="en-US" sz="2800" dirty="0">
                <a:solidFill>
                  <a:srgbClr val="FFFF00"/>
                </a:solidFill>
                <a:latin typeface="+mj-lt"/>
              </a:rPr>
              <a:t>从根结点到该结点的路径上分支的数目。 </a:t>
            </a:r>
          </a:p>
        </p:txBody>
      </p:sp>
      <p:grpSp>
        <p:nvGrpSpPr>
          <p:cNvPr id="2" name="Group 39"/>
          <p:cNvGrpSpPr>
            <a:grpSpLocks/>
          </p:cNvGrpSpPr>
          <p:nvPr/>
        </p:nvGrpSpPr>
        <p:grpSpPr bwMode="auto">
          <a:xfrm>
            <a:off x="457200" y="3505200"/>
            <a:ext cx="3505200" cy="2743200"/>
            <a:chOff x="480" y="2160"/>
            <a:chExt cx="2208" cy="1728"/>
          </a:xfrm>
        </p:grpSpPr>
        <p:sp>
          <p:nvSpPr>
            <p:cNvPr id="428040" name="Oval 8"/>
            <p:cNvSpPr>
              <a:spLocks noChangeArrowheads="1"/>
            </p:cNvSpPr>
            <p:nvPr/>
          </p:nvSpPr>
          <p:spPr bwMode="auto">
            <a:xfrm>
              <a:off x="1296" y="3600"/>
              <a:ext cx="288" cy="288"/>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rgbClr val="FFFFFF"/>
                  </a:solidFill>
                </a:rPr>
                <a:t>C</a:t>
              </a:r>
            </a:p>
          </p:txBody>
        </p:sp>
        <p:sp>
          <p:nvSpPr>
            <p:cNvPr id="428045" name="Oval 13"/>
            <p:cNvSpPr>
              <a:spLocks noChangeArrowheads="1"/>
            </p:cNvSpPr>
            <p:nvPr/>
          </p:nvSpPr>
          <p:spPr bwMode="auto">
            <a:xfrm>
              <a:off x="2400" y="307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E</a:t>
              </a:r>
            </a:p>
          </p:txBody>
        </p:sp>
        <p:sp>
          <p:nvSpPr>
            <p:cNvPr id="428046" name="Oval 14"/>
            <p:cNvSpPr>
              <a:spLocks noChangeArrowheads="1"/>
            </p:cNvSpPr>
            <p:nvPr/>
          </p:nvSpPr>
          <p:spPr bwMode="auto">
            <a:xfrm>
              <a:off x="1968" y="3600"/>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D</a:t>
              </a:r>
            </a:p>
          </p:txBody>
        </p:sp>
        <p:sp>
          <p:nvSpPr>
            <p:cNvPr id="428047" name="Oval 15"/>
            <p:cNvSpPr>
              <a:spLocks noChangeArrowheads="1"/>
            </p:cNvSpPr>
            <p:nvPr/>
          </p:nvSpPr>
          <p:spPr bwMode="auto">
            <a:xfrm>
              <a:off x="480" y="307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A</a:t>
              </a:r>
            </a:p>
          </p:txBody>
        </p:sp>
        <p:sp>
          <p:nvSpPr>
            <p:cNvPr id="428048" name="Oval 16"/>
            <p:cNvSpPr>
              <a:spLocks noChangeArrowheads="1"/>
            </p:cNvSpPr>
            <p:nvPr/>
          </p:nvSpPr>
          <p:spPr bwMode="auto">
            <a:xfrm>
              <a:off x="1200" y="307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B</a:t>
              </a:r>
            </a:p>
          </p:txBody>
        </p:sp>
        <p:sp>
          <p:nvSpPr>
            <p:cNvPr id="428049" name="Line 17"/>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50" name="Line 18"/>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51" name="Line 19"/>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52" name="Line 20"/>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53" name="Line 21"/>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54" name="Line 22"/>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55" name="Line 23"/>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56" name="Line 24"/>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41" name="Oval 9"/>
            <p:cNvSpPr>
              <a:spLocks noChangeArrowheads="1"/>
            </p:cNvSpPr>
            <p:nvPr/>
          </p:nvSpPr>
          <p:spPr bwMode="auto">
            <a:xfrm>
              <a:off x="864" y="259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42" name="Oval 10"/>
            <p:cNvSpPr>
              <a:spLocks noChangeArrowheads="1"/>
            </p:cNvSpPr>
            <p:nvPr/>
          </p:nvSpPr>
          <p:spPr bwMode="auto">
            <a:xfrm>
              <a:off x="2016" y="259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44" name="Oval 12"/>
            <p:cNvSpPr>
              <a:spLocks noChangeArrowheads="1"/>
            </p:cNvSpPr>
            <p:nvPr/>
          </p:nvSpPr>
          <p:spPr bwMode="auto">
            <a:xfrm>
              <a:off x="1680" y="307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43" name="Oval 11"/>
            <p:cNvSpPr>
              <a:spLocks noChangeArrowheads="1"/>
            </p:cNvSpPr>
            <p:nvPr/>
          </p:nvSpPr>
          <p:spPr bwMode="auto">
            <a:xfrm>
              <a:off x="1440" y="2160"/>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grpSp>
      <p:grpSp>
        <p:nvGrpSpPr>
          <p:cNvPr id="3" name="Group 38"/>
          <p:cNvGrpSpPr>
            <a:grpSpLocks/>
          </p:cNvGrpSpPr>
          <p:nvPr/>
        </p:nvGrpSpPr>
        <p:grpSpPr bwMode="auto">
          <a:xfrm>
            <a:off x="457200" y="5334000"/>
            <a:ext cx="3810000" cy="1143000"/>
            <a:chOff x="480" y="3312"/>
            <a:chExt cx="2400" cy="720"/>
          </a:xfrm>
        </p:grpSpPr>
        <p:sp>
          <p:nvSpPr>
            <p:cNvPr id="428064" name="Oval 32"/>
            <p:cNvSpPr>
              <a:spLocks noChangeArrowheads="1"/>
            </p:cNvSpPr>
            <p:nvPr/>
          </p:nvSpPr>
          <p:spPr bwMode="auto">
            <a:xfrm>
              <a:off x="480" y="3360"/>
              <a:ext cx="288" cy="288"/>
            </a:xfrm>
            <a:prstGeom prst="ellipse">
              <a:avLst/>
            </a:prstGeom>
            <a:noFill/>
            <a:ln w="28575" cap="sq">
              <a:noFill/>
              <a:round/>
              <a:headEnd type="none" w="sm" len="sm"/>
              <a:tailEnd type="none" w="sm" len="sm"/>
            </a:ln>
            <a:effectLst/>
          </p:spPr>
          <p:txBody>
            <a:bodyPr wrap="none" anchor="ctr"/>
            <a:lstStyle/>
            <a:p>
              <a:r>
                <a:rPr lang="en-US" altLang="zh-CN">
                  <a:solidFill>
                    <a:srgbClr val="FFFFFF"/>
                  </a:solidFill>
                </a:rPr>
                <a:t>7</a:t>
              </a:r>
            </a:p>
          </p:txBody>
        </p:sp>
        <p:sp>
          <p:nvSpPr>
            <p:cNvPr id="428065" name="Oval 33"/>
            <p:cNvSpPr>
              <a:spLocks noChangeArrowheads="1"/>
            </p:cNvSpPr>
            <p:nvPr/>
          </p:nvSpPr>
          <p:spPr bwMode="auto">
            <a:xfrm>
              <a:off x="1056" y="3312"/>
              <a:ext cx="288" cy="288"/>
            </a:xfrm>
            <a:prstGeom prst="ellipse">
              <a:avLst/>
            </a:prstGeom>
            <a:noFill/>
            <a:ln w="28575" cap="sq">
              <a:noFill/>
              <a:round/>
              <a:headEnd type="none" w="sm" len="sm"/>
              <a:tailEnd type="none" w="sm" len="sm"/>
            </a:ln>
            <a:effectLst/>
          </p:spPr>
          <p:txBody>
            <a:bodyPr wrap="none" anchor="ctr"/>
            <a:lstStyle/>
            <a:p>
              <a:r>
                <a:rPr lang="en-US" altLang="zh-CN">
                  <a:solidFill>
                    <a:srgbClr val="FFFFFF"/>
                  </a:solidFill>
                </a:rPr>
                <a:t>5</a:t>
              </a:r>
            </a:p>
          </p:txBody>
        </p:sp>
        <p:sp>
          <p:nvSpPr>
            <p:cNvPr id="428067" name="Oval 35"/>
            <p:cNvSpPr>
              <a:spLocks noChangeArrowheads="1"/>
            </p:cNvSpPr>
            <p:nvPr/>
          </p:nvSpPr>
          <p:spPr bwMode="auto">
            <a:xfrm>
              <a:off x="1536" y="3744"/>
              <a:ext cx="288" cy="288"/>
            </a:xfrm>
            <a:prstGeom prst="ellipse">
              <a:avLst/>
            </a:prstGeom>
            <a:noFill/>
            <a:ln w="28575" cap="sq">
              <a:noFill/>
              <a:round/>
              <a:headEnd type="none" w="sm" len="sm"/>
              <a:tailEnd type="none" w="sm" len="sm"/>
            </a:ln>
            <a:effectLst/>
          </p:spPr>
          <p:txBody>
            <a:bodyPr wrap="none" anchor="ctr"/>
            <a:lstStyle/>
            <a:p>
              <a:pPr>
                <a:spcBef>
                  <a:spcPct val="0"/>
                </a:spcBef>
              </a:pPr>
              <a:r>
                <a:rPr lang="en-US" altLang="zh-CN">
                  <a:solidFill>
                    <a:srgbClr val="FFFFFF"/>
                  </a:solidFill>
                </a:rPr>
                <a:t>2</a:t>
              </a:r>
            </a:p>
          </p:txBody>
        </p:sp>
        <p:sp>
          <p:nvSpPr>
            <p:cNvPr id="428068" name="Oval 36"/>
            <p:cNvSpPr>
              <a:spLocks noChangeArrowheads="1"/>
            </p:cNvSpPr>
            <p:nvPr/>
          </p:nvSpPr>
          <p:spPr bwMode="auto">
            <a:xfrm>
              <a:off x="2256" y="3648"/>
              <a:ext cx="288" cy="288"/>
            </a:xfrm>
            <a:prstGeom prst="ellipse">
              <a:avLst/>
            </a:prstGeom>
            <a:noFill/>
            <a:ln w="28575" cap="sq">
              <a:noFill/>
              <a:round/>
              <a:headEnd type="none" w="sm" len="sm"/>
              <a:tailEnd type="none" w="sm" len="sm"/>
            </a:ln>
            <a:effectLst/>
          </p:spPr>
          <p:txBody>
            <a:bodyPr wrap="none" anchor="ctr"/>
            <a:lstStyle/>
            <a:p>
              <a:r>
                <a:rPr lang="en-US" altLang="zh-CN">
                  <a:solidFill>
                    <a:srgbClr val="FFFFFF"/>
                  </a:solidFill>
                </a:rPr>
                <a:t>4</a:t>
              </a:r>
            </a:p>
          </p:txBody>
        </p:sp>
        <p:sp>
          <p:nvSpPr>
            <p:cNvPr id="428069" name="Oval 37"/>
            <p:cNvSpPr>
              <a:spLocks noChangeArrowheads="1"/>
            </p:cNvSpPr>
            <p:nvPr/>
          </p:nvSpPr>
          <p:spPr bwMode="auto">
            <a:xfrm>
              <a:off x="2592" y="3312"/>
              <a:ext cx="288" cy="288"/>
            </a:xfrm>
            <a:prstGeom prst="ellipse">
              <a:avLst/>
            </a:prstGeom>
            <a:noFill/>
            <a:ln w="28575" cap="sq">
              <a:noFill/>
              <a:round/>
              <a:headEnd type="none" w="sm" len="sm"/>
              <a:tailEnd type="none" w="sm" len="sm"/>
            </a:ln>
            <a:effectLst/>
          </p:spPr>
          <p:txBody>
            <a:bodyPr wrap="none" anchor="ctr"/>
            <a:lstStyle/>
            <a:p>
              <a:r>
                <a:rPr lang="en-US" altLang="zh-CN">
                  <a:solidFill>
                    <a:srgbClr val="FFFFFF"/>
                  </a:solidFill>
                </a:rPr>
                <a:t>9</a:t>
              </a:r>
            </a:p>
          </p:txBody>
        </p:sp>
      </p:grpSp>
      <p:sp>
        <p:nvSpPr>
          <p:cNvPr id="428072" name="Rectangle 40"/>
          <p:cNvSpPr>
            <a:spLocks noChangeArrowheads="1"/>
          </p:cNvSpPr>
          <p:nvPr/>
        </p:nvSpPr>
        <p:spPr bwMode="auto">
          <a:xfrm>
            <a:off x="393700" y="2051050"/>
            <a:ext cx="8153400" cy="1224951"/>
          </a:xfrm>
          <a:prstGeom prst="rect">
            <a:avLst/>
          </a:prstGeom>
          <a:noFill/>
          <a:ln w="28575" cap="sq">
            <a:noFill/>
            <a:miter lim="800000"/>
            <a:headEnd/>
            <a:tailEnd/>
          </a:ln>
          <a:effectLst/>
        </p:spPr>
        <p:txBody>
          <a:bodyPr>
            <a:spAutoFit/>
          </a:bodyPr>
          <a:lstStyle/>
          <a:p>
            <a:pPr algn="l">
              <a:spcBef>
                <a:spcPct val="30000"/>
              </a:spcBef>
              <a:buClr>
                <a:srgbClr val="FFCC00"/>
              </a:buClr>
              <a:buSzPct val="110000"/>
              <a:buFont typeface="Symbol" pitchFamily="18" charset="2"/>
              <a:buChar char="¨"/>
            </a:pPr>
            <a:r>
              <a:rPr lang="zh-CN" altLang="en-US" sz="3200" dirty="0">
                <a:solidFill>
                  <a:srgbClr val="FFFF00"/>
                </a:solidFill>
                <a:ea typeface="楷体_GB2312" pitchFamily="49" charset="-122"/>
              </a:rPr>
              <a:t>结点的带权路径长度</a:t>
            </a:r>
            <a:r>
              <a:rPr lang="zh-CN" altLang="en-US" sz="3200" dirty="0">
                <a:solidFill>
                  <a:srgbClr val="FFFFFF"/>
                </a:solidFill>
                <a:ea typeface="楷体_GB2312" pitchFamily="49" charset="-122"/>
              </a:rPr>
              <a:t>定义为：</a:t>
            </a:r>
          </a:p>
          <a:p>
            <a:pPr lvl="1" algn="l">
              <a:spcBef>
                <a:spcPct val="30000"/>
              </a:spcBef>
              <a:buClr>
                <a:srgbClr val="FF9900"/>
              </a:buClr>
            </a:pPr>
            <a:r>
              <a:rPr lang="zh-CN" altLang="en-US" sz="3200" dirty="0">
                <a:solidFill>
                  <a:srgbClr val="00FFFF"/>
                </a:solidFill>
                <a:ea typeface="楷体_GB2312" pitchFamily="49" charset="-122"/>
              </a:rPr>
              <a:t>结点的路径长度乘以该结点的权值。</a:t>
            </a:r>
          </a:p>
        </p:txBody>
      </p:sp>
      <p:grpSp>
        <p:nvGrpSpPr>
          <p:cNvPr id="4" name="Group 67"/>
          <p:cNvGrpSpPr>
            <a:grpSpLocks/>
          </p:cNvGrpSpPr>
          <p:nvPr/>
        </p:nvGrpSpPr>
        <p:grpSpPr bwMode="auto">
          <a:xfrm>
            <a:off x="4724400" y="4114800"/>
            <a:ext cx="4324350" cy="2438400"/>
            <a:chOff x="2976" y="2592"/>
            <a:chExt cx="2724" cy="1536"/>
          </a:xfrm>
        </p:grpSpPr>
        <p:sp>
          <p:nvSpPr>
            <p:cNvPr id="428094" name="Oval 62"/>
            <p:cNvSpPr>
              <a:spLocks noChangeArrowheads="1"/>
            </p:cNvSpPr>
            <p:nvPr/>
          </p:nvSpPr>
          <p:spPr bwMode="auto">
            <a:xfrm>
              <a:off x="2976" y="3840"/>
              <a:ext cx="288" cy="288"/>
            </a:xfrm>
            <a:prstGeom prst="ellipse">
              <a:avLst/>
            </a:prstGeom>
            <a:noFill/>
            <a:ln w="28575" cap="sq">
              <a:noFill/>
              <a:round/>
              <a:headEnd type="none" w="sm" len="sm"/>
              <a:tailEnd type="none" w="sm" len="sm"/>
            </a:ln>
            <a:effectLst/>
          </p:spPr>
          <p:txBody>
            <a:bodyPr wrap="none" anchor="ctr"/>
            <a:lstStyle/>
            <a:p>
              <a:pPr>
                <a:spcBef>
                  <a:spcPct val="0"/>
                </a:spcBef>
              </a:pPr>
              <a:r>
                <a:rPr lang="en-US" altLang="zh-CN">
                  <a:solidFill>
                    <a:srgbClr val="FFFFFF"/>
                  </a:solidFill>
                </a:rPr>
                <a:t>7</a:t>
              </a:r>
            </a:p>
          </p:txBody>
        </p:sp>
        <p:sp>
          <p:nvSpPr>
            <p:cNvPr id="428095" name="Oval 63"/>
            <p:cNvSpPr>
              <a:spLocks noChangeArrowheads="1"/>
            </p:cNvSpPr>
            <p:nvPr/>
          </p:nvSpPr>
          <p:spPr bwMode="auto">
            <a:xfrm>
              <a:off x="3840" y="3792"/>
              <a:ext cx="288" cy="288"/>
            </a:xfrm>
            <a:prstGeom prst="ellipse">
              <a:avLst/>
            </a:prstGeom>
            <a:noFill/>
            <a:ln w="28575" cap="sq">
              <a:noFill/>
              <a:round/>
              <a:headEnd type="none" w="sm" len="sm"/>
              <a:tailEnd type="none" w="sm" len="sm"/>
            </a:ln>
            <a:effectLst/>
          </p:spPr>
          <p:txBody>
            <a:bodyPr wrap="none" anchor="ctr"/>
            <a:lstStyle/>
            <a:p>
              <a:pPr>
                <a:spcBef>
                  <a:spcPct val="0"/>
                </a:spcBef>
              </a:pPr>
              <a:r>
                <a:rPr lang="en-US" altLang="zh-CN">
                  <a:solidFill>
                    <a:srgbClr val="FFFFFF"/>
                  </a:solidFill>
                </a:rPr>
                <a:t>9</a:t>
              </a:r>
            </a:p>
          </p:txBody>
        </p:sp>
        <p:sp>
          <p:nvSpPr>
            <p:cNvPr id="428096" name="Text Box 64"/>
            <p:cNvSpPr txBox="1">
              <a:spLocks noChangeArrowheads="1"/>
            </p:cNvSpPr>
            <p:nvPr/>
          </p:nvSpPr>
          <p:spPr bwMode="auto">
            <a:xfrm>
              <a:off x="4368" y="3326"/>
              <a:ext cx="228" cy="327"/>
            </a:xfrm>
            <a:prstGeom prst="rect">
              <a:avLst/>
            </a:prstGeom>
            <a:noFill/>
            <a:ln w="12700" cap="sq">
              <a:noFill/>
              <a:miter lim="800000"/>
              <a:headEnd type="none" w="sm" len="sm"/>
              <a:tailEnd type="none" w="sm" len="sm"/>
            </a:ln>
            <a:effectLst/>
          </p:spPr>
          <p:txBody>
            <a:bodyPr wrap="none">
              <a:spAutoFit/>
            </a:bodyPr>
            <a:lstStyle/>
            <a:p>
              <a:pPr>
                <a:spcBef>
                  <a:spcPct val="0"/>
                </a:spcBef>
              </a:pPr>
              <a:r>
                <a:rPr lang="en-US" altLang="zh-CN">
                  <a:solidFill>
                    <a:srgbClr val="FFFFFF"/>
                  </a:solidFill>
                </a:rPr>
                <a:t>5</a:t>
              </a:r>
            </a:p>
          </p:txBody>
        </p:sp>
        <p:sp>
          <p:nvSpPr>
            <p:cNvPr id="428097" name="Text Box 65"/>
            <p:cNvSpPr txBox="1">
              <a:spLocks noChangeArrowheads="1"/>
            </p:cNvSpPr>
            <p:nvPr/>
          </p:nvSpPr>
          <p:spPr bwMode="auto">
            <a:xfrm>
              <a:off x="4944" y="2942"/>
              <a:ext cx="228" cy="327"/>
            </a:xfrm>
            <a:prstGeom prst="rect">
              <a:avLst/>
            </a:prstGeom>
            <a:noFill/>
            <a:ln w="12700" cap="sq">
              <a:noFill/>
              <a:miter lim="800000"/>
              <a:headEnd type="none" w="sm" len="sm"/>
              <a:tailEnd type="none" w="sm" len="sm"/>
            </a:ln>
            <a:effectLst/>
          </p:spPr>
          <p:txBody>
            <a:bodyPr wrap="none">
              <a:spAutoFit/>
            </a:bodyPr>
            <a:lstStyle/>
            <a:p>
              <a:pPr>
                <a:spcBef>
                  <a:spcPct val="0"/>
                </a:spcBef>
              </a:pPr>
              <a:r>
                <a:rPr lang="en-US" altLang="zh-CN">
                  <a:solidFill>
                    <a:srgbClr val="FFFFFF"/>
                  </a:solidFill>
                </a:rPr>
                <a:t>4</a:t>
              </a:r>
            </a:p>
          </p:txBody>
        </p:sp>
        <p:sp>
          <p:nvSpPr>
            <p:cNvPr id="428098" name="Text Box 66"/>
            <p:cNvSpPr txBox="1">
              <a:spLocks noChangeArrowheads="1"/>
            </p:cNvSpPr>
            <p:nvPr/>
          </p:nvSpPr>
          <p:spPr bwMode="auto">
            <a:xfrm>
              <a:off x="5472" y="2592"/>
              <a:ext cx="228" cy="327"/>
            </a:xfrm>
            <a:prstGeom prst="rect">
              <a:avLst/>
            </a:prstGeom>
            <a:noFill/>
            <a:ln w="12700" cap="sq">
              <a:noFill/>
              <a:miter lim="800000"/>
              <a:headEnd type="none" w="sm" len="sm"/>
              <a:tailEnd type="none" w="sm" len="sm"/>
            </a:ln>
            <a:effectLst/>
          </p:spPr>
          <p:txBody>
            <a:bodyPr wrap="none">
              <a:spAutoFit/>
            </a:bodyPr>
            <a:lstStyle/>
            <a:p>
              <a:pPr>
                <a:spcBef>
                  <a:spcPct val="0"/>
                </a:spcBef>
              </a:pPr>
              <a:r>
                <a:rPr lang="en-US" altLang="zh-CN">
                  <a:solidFill>
                    <a:srgbClr val="FFFFFF"/>
                  </a:solidFill>
                </a:rPr>
                <a:t>2</a:t>
              </a:r>
            </a:p>
          </p:txBody>
        </p:sp>
      </p:grpSp>
      <p:grpSp>
        <p:nvGrpSpPr>
          <p:cNvPr id="5" name="Group 68"/>
          <p:cNvGrpSpPr>
            <a:grpSpLocks/>
          </p:cNvGrpSpPr>
          <p:nvPr/>
        </p:nvGrpSpPr>
        <p:grpSpPr bwMode="auto">
          <a:xfrm>
            <a:off x="4343400" y="3124200"/>
            <a:ext cx="4572000" cy="3124200"/>
            <a:chOff x="2736" y="1968"/>
            <a:chExt cx="2880" cy="1968"/>
          </a:xfrm>
        </p:grpSpPr>
        <p:sp>
          <p:nvSpPr>
            <p:cNvPr id="428074" name="Oval 42"/>
            <p:cNvSpPr>
              <a:spLocks noChangeArrowheads="1"/>
            </p:cNvSpPr>
            <p:nvPr/>
          </p:nvSpPr>
          <p:spPr bwMode="auto">
            <a:xfrm>
              <a:off x="4656" y="1968"/>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75" name="Oval 43"/>
            <p:cNvSpPr>
              <a:spLocks noChangeArrowheads="1"/>
            </p:cNvSpPr>
            <p:nvPr/>
          </p:nvSpPr>
          <p:spPr bwMode="auto">
            <a:xfrm>
              <a:off x="4080" y="235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76" name="Oval 44"/>
            <p:cNvSpPr>
              <a:spLocks noChangeArrowheads="1"/>
            </p:cNvSpPr>
            <p:nvPr/>
          </p:nvSpPr>
          <p:spPr bwMode="auto">
            <a:xfrm>
              <a:off x="5328" y="235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E</a:t>
              </a:r>
            </a:p>
          </p:txBody>
        </p:sp>
        <p:sp>
          <p:nvSpPr>
            <p:cNvPr id="428077" name="Oval 45"/>
            <p:cNvSpPr>
              <a:spLocks noChangeArrowheads="1"/>
            </p:cNvSpPr>
            <p:nvPr/>
          </p:nvSpPr>
          <p:spPr bwMode="auto">
            <a:xfrm>
              <a:off x="3552" y="2736"/>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78" name="Oval 46"/>
            <p:cNvSpPr>
              <a:spLocks noChangeArrowheads="1"/>
            </p:cNvSpPr>
            <p:nvPr/>
          </p:nvSpPr>
          <p:spPr bwMode="auto">
            <a:xfrm>
              <a:off x="4656" y="2736"/>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D</a:t>
              </a:r>
            </a:p>
          </p:txBody>
        </p:sp>
        <p:sp>
          <p:nvSpPr>
            <p:cNvPr id="428081" name="Oval 49"/>
            <p:cNvSpPr>
              <a:spLocks noChangeArrowheads="1"/>
            </p:cNvSpPr>
            <p:nvPr/>
          </p:nvSpPr>
          <p:spPr bwMode="auto">
            <a:xfrm>
              <a:off x="2736" y="3648"/>
              <a:ext cx="288" cy="288"/>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dirty="0">
                  <a:solidFill>
                    <a:srgbClr val="FFFFFF"/>
                  </a:solidFill>
                </a:rPr>
                <a:t>A</a:t>
              </a:r>
            </a:p>
          </p:txBody>
        </p:sp>
        <p:sp>
          <p:nvSpPr>
            <p:cNvPr id="428085" name="Line 53"/>
            <p:cNvSpPr>
              <a:spLocks noChangeShapeType="1"/>
            </p:cNvSpPr>
            <p:nvPr/>
          </p:nvSpPr>
          <p:spPr bwMode="auto">
            <a:xfrm>
              <a:off x="4944" y="2160"/>
              <a:ext cx="432"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86" name="Line 54"/>
            <p:cNvSpPr>
              <a:spLocks noChangeShapeType="1"/>
            </p:cNvSpPr>
            <p:nvPr/>
          </p:nvSpPr>
          <p:spPr bwMode="auto">
            <a:xfrm flipH="1">
              <a:off x="4320" y="2160"/>
              <a:ext cx="336"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87" name="Line 55"/>
            <p:cNvSpPr>
              <a:spLocks noChangeShapeType="1"/>
            </p:cNvSpPr>
            <p:nvPr/>
          </p:nvSpPr>
          <p:spPr bwMode="auto">
            <a:xfrm>
              <a:off x="4368" y="2544"/>
              <a:ext cx="336"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88" name="Line 56"/>
            <p:cNvSpPr>
              <a:spLocks noChangeShapeType="1"/>
            </p:cNvSpPr>
            <p:nvPr/>
          </p:nvSpPr>
          <p:spPr bwMode="auto">
            <a:xfrm flipH="1">
              <a:off x="3792" y="2544"/>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89" name="Line 57"/>
            <p:cNvSpPr>
              <a:spLocks noChangeShapeType="1"/>
            </p:cNvSpPr>
            <p:nvPr/>
          </p:nvSpPr>
          <p:spPr bwMode="auto">
            <a:xfrm flipH="1">
              <a:off x="2880" y="3360"/>
              <a:ext cx="288"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90" name="Line 58"/>
            <p:cNvSpPr>
              <a:spLocks noChangeShapeType="1"/>
            </p:cNvSpPr>
            <p:nvPr/>
          </p:nvSpPr>
          <p:spPr bwMode="auto">
            <a:xfrm>
              <a:off x="3360" y="3408"/>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91" name="Line 59"/>
            <p:cNvSpPr>
              <a:spLocks noChangeShapeType="1"/>
            </p:cNvSpPr>
            <p:nvPr/>
          </p:nvSpPr>
          <p:spPr bwMode="auto">
            <a:xfrm>
              <a:off x="3840" y="2976"/>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92" name="Line 60"/>
            <p:cNvSpPr>
              <a:spLocks noChangeShapeType="1"/>
            </p:cNvSpPr>
            <p:nvPr/>
          </p:nvSpPr>
          <p:spPr bwMode="auto">
            <a:xfrm flipH="1">
              <a:off x="3360" y="2976"/>
              <a:ext cx="240"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28093" name="Oval 61"/>
            <p:cNvSpPr>
              <a:spLocks noChangeArrowheads="1"/>
            </p:cNvSpPr>
            <p:nvPr/>
          </p:nvSpPr>
          <p:spPr bwMode="auto">
            <a:xfrm>
              <a:off x="3504" y="3648"/>
              <a:ext cx="288" cy="288"/>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rgbClr val="FFFFFF"/>
                  </a:solidFill>
                </a:rPr>
                <a:t>B</a:t>
              </a:r>
            </a:p>
          </p:txBody>
        </p:sp>
        <p:sp>
          <p:nvSpPr>
            <p:cNvPr id="428080" name="Oval 48"/>
            <p:cNvSpPr>
              <a:spLocks noChangeArrowheads="1"/>
            </p:cNvSpPr>
            <p:nvPr/>
          </p:nvSpPr>
          <p:spPr bwMode="auto">
            <a:xfrm>
              <a:off x="4032" y="3168"/>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C</a:t>
              </a:r>
            </a:p>
          </p:txBody>
        </p:sp>
        <p:sp>
          <p:nvSpPr>
            <p:cNvPr id="428079" name="Oval 47"/>
            <p:cNvSpPr>
              <a:spLocks noChangeArrowheads="1"/>
            </p:cNvSpPr>
            <p:nvPr/>
          </p:nvSpPr>
          <p:spPr bwMode="auto">
            <a:xfrm>
              <a:off x="3120" y="3168"/>
              <a:ext cx="288" cy="288"/>
            </a:xfrm>
            <a:prstGeom prst="ellipse">
              <a:avLst/>
            </a:prstGeom>
            <a:noFill/>
            <a:ln w="28575" cap="sq">
              <a:solidFill>
                <a:schemeClr val="tx1"/>
              </a:solidFill>
              <a:round/>
              <a:headEnd type="none" w="sm" len="sm"/>
              <a:tailEnd type="none" w="sm" len="sm"/>
            </a:ln>
            <a:effectLst/>
          </p:spPr>
          <p:txBody>
            <a:bodyPr wrap="none" anchor="ctr"/>
            <a:lstStyle/>
            <a:p>
              <a:pPr>
                <a:lnSpc>
                  <a:spcPct val="110000"/>
                </a:lnSpc>
                <a:spcBef>
                  <a:spcPct val="0"/>
                </a:spcBef>
              </a:pPr>
              <a:endParaRPr lang="zh-CN" altLang="zh-CN">
                <a:solidFill>
                  <a:srgbClr val="FFFFFF"/>
                </a:solidFill>
                <a:ea typeface="楷体_GB2312" pitchFamily="49" charset="-122"/>
              </a:endParaRPr>
            </a:p>
          </p:txBody>
        </p:sp>
      </p:grpSp>
    </p:spTree>
    <p:extLst>
      <p:ext uri="{BB962C8B-B14F-4D97-AF65-F5344CB8AC3E}">
        <p14:creationId xmlns:p14="http://schemas.microsoft.com/office/powerpoint/2010/main" val="242965272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8072">
                                            <p:txEl>
                                              <p:pRg st="0" end="0"/>
                                            </p:txEl>
                                          </p:spTgt>
                                        </p:tgtEl>
                                        <p:attrNameLst>
                                          <p:attrName>style.visibility</p:attrName>
                                        </p:attrNameLst>
                                      </p:cBhvr>
                                      <p:to>
                                        <p:strVal val="visible"/>
                                      </p:to>
                                    </p:set>
                                    <p:anim calcmode="lin" valueType="num">
                                      <p:cBhvr additive="base">
                                        <p:cTn id="19" dur="500" fill="hold"/>
                                        <p:tgtEl>
                                          <p:spTgt spid="42807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80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8072">
                                            <p:txEl>
                                              <p:pRg st="1" end="1"/>
                                            </p:txEl>
                                          </p:spTgt>
                                        </p:tgtEl>
                                        <p:attrNameLst>
                                          <p:attrName>style.visibility</p:attrName>
                                        </p:attrNameLst>
                                      </p:cBhvr>
                                      <p:to>
                                        <p:strVal val="visible"/>
                                      </p:to>
                                    </p:set>
                                    <p:anim calcmode="lin" valueType="num">
                                      <p:cBhvr additive="base">
                                        <p:cTn id="25" dur="500" fill="hold"/>
                                        <p:tgtEl>
                                          <p:spTgt spid="42807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80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72" grpId="0" build="p" bldLvl="2"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zh-CN" i="0" dirty="0">
                <a:solidFill>
                  <a:srgbClr val="FFFF66"/>
                </a:solidFill>
              </a:rPr>
              <a:t>6.6.1</a:t>
            </a:r>
            <a:r>
              <a:rPr lang="en-US" altLang="zh-CN" dirty="0"/>
              <a:t> </a:t>
            </a:r>
            <a:r>
              <a:rPr lang="zh-CN" altLang="en-US" i="0" dirty="0">
                <a:solidFill>
                  <a:srgbClr val="FFFF00"/>
                </a:solidFill>
              </a:rPr>
              <a:t>最优树的定义</a:t>
            </a:r>
            <a:endParaRPr lang="zh-CN" altLang="en-US" dirty="0"/>
          </a:p>
        </p:txBody>
      </p:sp>
      <p:sp>
        <p:nvSpPr>
          <p:cNvPr id="464899" name="Rectangle 3"/>
          <p:cNvSpPr>
            <a:spLocks noGrp="1" noChangeArrowheads="1"/>
          </p:cNvSpPr>
          <p:nvPr>
            <p:ph type="body" idx="1"/>
          </p:nvPr>
        </p:nvSpPr>
        <p:spPr>
          <a:xfrm>
            <a:off x="127000" y="762000"/>
            <a:ext cx="8648700" cy="5010150"/>
          </a:xfrm>
        </p:spPr>
        <p:txBody>
          <a:bodyPr/>
          <a:lstStyle/>
          <a:p>
            <a:pPr eaLnBrk="0" hangingPunct="0">
              <a:spcBef>
                <a:spcPct val="30000"/>
              </a:spcBef>
              <a:buClr>
                <a:schemeClr val="tx2"/>
              </a:buClr>
              <a:buSzPct val="110000"/>
              <a:buFont typeface="Symbol" pitchFamily="18" charset="2"/>
              <a:buChar char="¨"/>
            </a:pPr>
            <a:r>
              <a:rPr lang="zh-CN" altLang="en-US" sz="3200" kern="1200" dirty="0">
                <a:latin typeface="Times New Roman" pitchFamily="18" charset="0"/>
                <a:ea typeface="楷体_GB2312" pitchFamily="49" charset="-122"/>
              </a:rPr>
              <a:t>树的带权路径长度</a:t>
            </a:r>
            <a:r>
              <a:rPr lang="zh-CN" altLang="en-US" sz="3200" kern="1200" dirty="0">
                <a:solidFill>
                  <a:schemeClr val="tx1"/>
                </a:solidFill>
                <a:latin typeface="Times New Roman" pitchFamily="18" charset="0"/>
                <a:ea typeface="楷体_GB2312" pitchFamily="49" charset="-122"/>
              </a:rPr>
              <a:t>定义为：</a:t>
            </a:r>
          </a:p>
          <a:p>
            <a:pPr lvl="1"/>
            <a:r>
              <a:rPr lang="zh-CN" altLang="en-US" dirty="0">
                <a:latin typeface="Times New Roman" pitchFamily="18" charset="0"/>
                <a:cs typeface="Times New Roman" pitchFamily="18" charset="0"/>
              </a:rPr>
              <a:t>树中所有</a:t>
            </a:r>
            <a:r>
              <a:rPr lang="zh-CN" altLang="en-US" dirty="0">
                <a:solidFill>
                  <a:srgbClr val="00FFFF"/>
                </a:solidFill>
                <a:latin typeface="Times New Roman" pitchFamily="18" charset="0"/>
                <a:cs typeface="Times New Roman" pitchFamily="18" charset="0"/>
              </a:rPr>
              <a:t>叶子结点</a:t>
            </a:r>
            <a:r>
              <a:rPr lang="zh-CN" altLang="en-US" dirty="0">
                <a:latin typeface="Times New Roman" pitchFamily="18" charset="0"/>
                <a:cs typeface="Times New Roman" pitchFamily="18" charset="0"/>
              </a:rPr>
              <a:t>的带权路径长度之和</a:t>
            </a:r>
          </a:p>
          <a:p>
            <a:pPr lvl="1"/>
            <a:r>
              <a:rPr lang="en-US" altLang="zh-CN" dirty="0">
                <a:latin typeface="Times New Roman" pitchFamily="18" charset="0"/>
                <a:cs typeface="Times New Roman" pitchFamily="18" charset="0"/>
              </a:rPr>
              <a:t>WPL(T) = </a:t>
            </a:r>
            <a:r>
              <a:rPr lang="en-US" altLang="zh-CN" b="0" dirty="0">
                <a:solidFill>
                  <a:schemeClr val="tx1"/>
                </a:solidFill>
                <a:latin typeface="Times New Roman" pitchFamily="18" charset="0"/>
                <a:cs typeface="Times New Roman" pitchFamily="18" charset="0"/>
                <a:sym typeface="Symbol" pitchFamily="18" charset="2"/>
              </a:rPr>
              <a:t></a:t>
            </a:r>
            <a:r>
              <a:rPr lang="en-US" altLang="zh-CN" dirty="0">
                <a:solidFill>
                  <a:schemeClr val="tx1"/>
                </a:solidFill>
                <a:latin typeface="Times New Roman" pitchFamily="18" charset="0"/>
                <a:cs typeface="Times New Roman" pitchFamily="18" charset="0"/>
              </a:rPr>
              <a:t> </a:t>
            </a:r>
            <a:r>
              <a:rPr lang="en-US" altLang="zh-CN" i="1" dirty="0" err="1">
                <a:latin typeface="Times New Roman" pitchFamily="18" charset="0"/>
                <a:cs typeface="Times New Roman" pitchFamily="18" charset="0"/>
              </a:rPr>
              <a:t>w</a:t>
            </a:r>
            <a:r>
              <a:rPr lang="en-US" altLang="zh-CN" i="1" baseline="-25000" dirty="0" err="1">
                <a:latin typeface="Times New Roman" pitchFamily="18" charset="0"/>
                <a:cs typeface="Times New Roman" pitchFamily="18" charset="0"/>
              </a:rPr>
              <a:t>k</a:t>
            </a:r>
            <a:r>
              <a:rPr lang="en-US" altLang="zh-CN" i="1" dirty="0" err="1">
                <a:latin typeface="Times New Roman" pitchFamily="18" charset="0"/>
                <a:cs typeface="Times New Roman" pitchFamily="18" charset="0"/>
              </a:rPr>
              <a:t>l</a:t>
            </a:r>
            <a:r>
              <a:rPr lang="en-US" altLang="zh-CN" i="1" baseline="-25000" dirty="0" err="1">
                <a:latin typeface="Times New Roman" pitchFamily="18" charset="0"/>
                <a:cs typeface="Times New Roman" pitchFamily="18" charset="0"/>
              </a:rPr>
              <a:t>k</a:t>
            </a:r>
            <a:r>
              <a:rPr lang="en-US" altLang="zh-CN" i="1"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对所有叶子结点</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endParaRPr lang="en-US" altLang="zh-CN" dirty="0"/>
          </a:p>
        </p:txBody>
      </p:sp>
      <p:grpSp>
        <p:nvGrpSpPr>
          <p:cNvPr id="2" name="Group 54"/>
          <p:cNvGrpSpPr>
            <a:grpSpLocks/>
          </p:cNvGrpSpPr>
          <p:nvPr/>
        </p:nvGrpSpPr>
        <p:grpSpPr bwMode="auto">
          <a:xfrm>
            <a:off x="457200" y="2895600"/>
            <a:ext cx="3810000" cy="2971800"/>
            <a:chOff x="288" y="1824"/>
            <a:chExt cx="2400" cy="1872"/>
          </a:xfrm>
        </p:grpSpPr>
        <p:grpSp>
          <p:nvGrpSpPr>
            <p:cNvPr id="3" name="Group 4"/>
            <p:cNvGrpSpPr>
              <a:grpSpLocks/>
            </p:cNvGrpSpPr>
            <p:nvPr/>
          </p:nvGrpSpPr>
          <p:grpSpPr bwMode="auto">
            <a:xfrm>
              <a:off x="288" y="1824"/>
              <a:ext cx="2208" cy="1728"/>
              <a:chOff x="480" y="2160"/>
              <a:chExt cx="2208" cy="1728"/>
            </a:xfrm>
          </p:grpSpPr>
          <p:sp>
            <p:nvSpPr>
              <p:cNvPr id="464901" name="Oval 5"/>
              <p:cNvSpPr>
                <a:spLocks noChangeArrowheads="1"/>
              </p:cNvSpPr>
              <p:nvPr/>
            </p:nvSpPr>
            <p:spPr bwMode="auto">
              <a:xfrm>
                <a:off x="1296" y="3600"/>
                <a:ext cx="288" cy="288"/>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dirty="0">
                    <a:solidFill>
                      <a:srgbClr val="FFFFFF"/>
                    </a:solidFill>
                  </a:rPr>
                  <a:t>C</a:t>
                </a:r>
              </a:p>
            </p:txBody>
          </p:sp>
          <p:sp>
            <p:nvSpPr>
              <p:cNvPr id="464902" name="Oval 6"/>
              <p:cNvSpPr>
                <a:spLocks noChangeArrowheads="1"/>
              </p:cNvSpPr>
              <p:nvPr/>
            </p:nvSpPr>
            <p:spPr bwMode="auto">
              <a:xfrm>
                <a:off x="2400" y="307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E</a:t>
                </a:r>
              </a:p>
            </p:txBody>
          </p:sp>
          <p:sp>
            <p:nvSpPr>
              <p:cNvPr id="464903" name="Oval 7"/>
              <p:cNvSpPr>
                <a:spLocks noChangeArrowheads="1"/>
              </p:cNvSpPr>
              <p:nvPr/>
            </p:nvSpPr>
            <p:spPr bwMode="auto">
              <a:xfrm>
                <a:off x="1968" y="3600"/>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D</a:t>
                </a:r>
              </a:p>
            </p:txBody>
          </p:sp>
          <p:sp>
            <p:nvSpPr>
              <p:cNvPr id="464904" name="Oval 8"/>
              <p:cNvSpPr>
                <a:spLocks noChangeArrowheads="1"/>
              </p:cNvSpPr>
              <p:nvPr/>
            </p:nvSpPr>
            <p:spPr bwMode="auto">
              <a:xfrm>
                <a:off x="480" y="307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A</a:t>
                </a:r>
              </a:p>
            </p:txBody>
          </p:sp>
          <p:sp>
            <p:nvSpPr>
              <p:cNvPr id="464905" name="Oval 9"/>
              <p:cNvSpPr>
                <a:spLocks noChangeArrowheads="1"/>
              </p:cNvSpPr>
              <p:nvPr/>
            </p:nvSpPr>
            <p:spPr bwMode="auto">
              <a:xfrm>
                <a:off x="1200" y="307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B</a:t>
                </a:r>
              </a:p>
            </p:txBody>
          </p:sp>
          <p:sp>
            <p:nvSpPr>
              <p:cNvPr id="464906" name="Line 10"/>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07" name="Line 11"/>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08" name="Line 12"/>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09" name="Line 13"/>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10" name="Line 14"/>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11" name="Line 15"/>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12" name="Line 16"/>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13" name="Line 17"/>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14" name="Oval 18"/>
              <p:cNvSpPr>
                <a:spLocks noChangeArrowheads="1"/>
              </p:cNvSpPr>
              <p:nvPr/>
            </p:nvSpPr>
            <p:spPr bwMode="auto">
              <a:xfrm>
                <a:off x="864" y="259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15" name="Oval 19"/>
              <p:cNvSpPr>
                <a:spLocks noChangeArrowheads="1"/>
              </p:cNvSpPr>
              <p:nvPr/>
            </p:nvSpPr>
            <p:spPr bwMode="auto">
              <a:xfrm>
                <a:off x="2016" y="259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16" name="Oval 20"/>
              <p:cNvSpPr>
                <a:spLocks noChangeArrowheads="1"/>
              </p:cNvSpPr>
              <p:nvPr/>
            </p:nvSpPr>
            <p:spPr bwMode="auto">
              <a:xfrm>
                <a:off x="1680" y="307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17" name="Oval 21"/>
              <p:cNvSpPr>
                <a:spLocks noChangeArrowheads="1"/>
              </p:cNvSpPr>
              <p:nvPr/>
            </p:nvSpPr>
            <p:spPr bwMode="auto">
              <a:xfrm>
                <a:off x="1440" y="2160"/>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grpSp>
        <p:grpSp>
          <p:nvGrpSpPr>
            <p:cNvPr id="4" name="Group 22"/>
            <p:cNvGrpSpPr>
              <a:grpSpLocks/>
            </p:cNvGrpSpPr>
            <p:nvPr/>
          </p:nvGrpSpPr>
          <p:grpSpPr bwMode="auto">
            <a:xfrm>
              <a:off x="288" y="2976"/>
              <a:ext cx="2400" cy="720"/>
              <a:chOff x="480" y="3312"/>
              <a:chExt cx="2400" cy="720"/>
            </a:xfrm>
          </p:grpSpPr>
          <p:sp>
            <p:nvSpPr>
              <p:cNvPr id="464919" name="Oval 23"/>
              <p:cNvSpPr>
                <a:spLocks noChangeArrowheads="1"/>
              </p:cNvSpPr>
              <p:nvPr/>
            </p:nvSpPr>
            <p:spPr bwMode="auto">
              <a:xfrm>
                <a:off x="480" y="3360"/>
                <a:ext cx="288" cy="288"/>
              </a:xfrm>
              <a:prstGeom prst="ellipse">
                <a:avLst/>
              </a:prstGeom>
              <a:noFill/>
              <a:ln w="28575" cap="sq">
                <a:noFill/>
                <a:round/>
                <a:headEnd type="none" w="sm" len="sm"/>
                <a:tailEnd type="none" w="sm" len="sm"/>
              </a:ln>
              <a:effectLst/>
            </p:spPr>
            <p:txBody>
              <a:bodyPr wrap="none" anchor="ctr"/>
              <a:lstStyle/>
              <a:p>
                <a:r>
                  <a:rPr lang="en-US" altLang="zh-CN">
                    <a:solidFill>
                      <a:srgbClr val="FFFFFF"/>
                    </a:solidFill>
                  </a:rPr>
                  <a:t>7</a:t>
                </a:r>
              </a:p>
            </p:txBody>
          </p:sp>
          <p:sp>
            <p:nvSpPr>
              <p:cNvPr id="464920" name="Oval 24"/>
              <p:cNvSpPr>
                <a:spLocks noChangeArrowheads="1"/>
              </p:cNvSpPr>
              <p:nvPr/>
            </p:nvSpPr>
            <p:spPr bwMode="auto">
              <a:xfrm>
                <a:off x="1056" y="3312"/>
                <a:ext cx="288" cy="288"/>
              </a:xfrm>
              <a:prstGeom prst="ellipse">
                <a:avLst/>
              </a:prstGeom>
              <a:noFill/>
              <a:ln w="28575" cap="sq">
                <a:noFill/>
                <a:round/>
                <a:headEnd type="none" w="sm" len="sm"/>
                <a:tailEnd type="none" w="sm" len="sm"/>
              </a:ln>
              <a:effectLst/>
            </p:spPr>
            <p:txBody>
              <a:bodyPr wrap="none" anchor="ctr"/>
              <a:lstStyle/>
              <a:p>
                <a:r>
                  <a:rPr lang="en-US" altLang="zh-CN">
                    <a:solidFill>
                      <a:srgbClr val="FFFFFF"/>
                    </a:solidFill>
                  </a:rPr>
                  <a:t>5</a:t>
                </a:r>
              </a:p>
            </p:txBody>
          </p:sp>
          <p:sp>
            <p:nvSpPr>
              <p:cNvPr id="464921" name="Oval 25"/>
              <p:cNvSpPr>
                <a:spLocks noChangeArrowheads="1"/>
              </p:cNvSpPr>
              <p:nvPr/>
            </p:nvSpPr>
            <p:spPr bwMode="auto">
              <a:xfrm>
                <a:off x="1536" y="3744"/>
                <a:ext cx="288" cy="288"/>
              </a:xfrm>
              <a:prstGeom prst="ellipse">
                <a:avLst/>
              </a:prstGeom>
              <a:noFill/>
              <a:ln w="28575" cap="sq">
                <a:noFill/>
                <a:round/>
                <a:headEnd type="none" w="sm" len="sm"/>
                <a:tailEnd type="none" w="sm" len="sm"/>
              </a:ln>
              <a:effectLst/>
            </p:spPr>
            <p:txBody>
              <a:bodyPr wrap="none" anchor="ctr"/>
              <a:lstStyle/>
              <a:p>
                <a:pPr>
                  <a:spcBef>
                    <a:spcPct val="0"/>
                  </a:spcBef>
                </a:pPr>
                <a:r>
                  <a:rPr lang="en-US" altLang="zh-CN">
                    <a:solidFill>
                      <a:srgbClr val="FFFFFF"/>
                    </a:solidFill>
                  </a:rPr>
                  <a:t>2</a:t>
                </a:r>
              </a:p>
            </p:txBody>
          </p:sp>
          <p:sp>
            <p:nvSpPr>
              <p:cNvPr id="464922" name="Oval 26"/>
              <p:cNvSpPr>
                <a:spLocks noChangeArrowheads="1"/>
              </p:cNvSpPr>
              <p:nvPr/>
            </p:nvSpPr>
            <p:spPr bwMode="auto">
              <a:xfrm>
                <a:off x="2256" y="3648"/>
                <a:ext cx="288" cy="288"/>
              </a:xfrm>
              <a:prstGeom prst="ellipse">
                <a:avLst/>
              </a:prstGeom>
              <a:noFill/>
              <a:ln w="28575" cap="sq">
                <a:noFill/>
                <a:round/>
                <a:headEnd type="none" w="sm" len="sm"/>
                <a:tailEnd type="none" w="sm" len="sm"/>
              </a:ln>
              <a:effectLst/>
            </p:spPr>
            <p:txBody>
              <a:bodyPr wrap="none" anchor="ctr"/>
              <a:lstStyle/>
              <a:p>
                <a:r>
                  <a:rPr lang="en-US" altLang="zh-CN">
                    <a:solidFill>
                      <a:srgbClr val="FFFFFF"/>
                    </a:solidFill>
                  </a:rPr>
                  <a:t>4</a:t>
                </a:r>
              </a:p>
            </p:txBody>
          </p:sp>
          <p:sp>
            <p:nvSpPr>
              <p:cNvPr id="464923" name="Oval 27"/>
              <p:cNvSpPr>
                <a:spLocks noChangeArrowheads="1"/>
              </p:cNvSpPr>
              <p:nvPr/>
            </p:nvSpPr>
            <p:spPr bwMode="auto">
              <a:xfrm>
                <a:off x="2592" y="3312"/>
                <a:ext cx="288" cy="288"/>
              </a:xfrm>
              <a:prstGeom prst="ellipse">
                <a:avLst/>
              </a:prstGeom>
              <a:noFill/>
              <a:ln w="28575" cap="sq">
                <a:noFill/>
                <a:round/>
                <a:headEnd type="none" w="sm" len="sm"/>
                <a:tailEnd type="none" w="sm" len="sm"/>
              </a:ln>
              <a:effectLst/>
            </p:spPr>
            <p:txBody>
              <a:bodyPr wrap="none" anchor="ctr"/>
              <a:lstStyle/>
              <a:p>
                <a:r>
                  <a:rPr lang="en-US" altLang="zh-CN">
                    <a:solidFill>
                      <a:srgbClr val="FFFFFF"/>
                    </a:solidFill>
                  </a:rPr>
                  <a:t>9</a:t>
                </a:r>
              </a:p>
            </p:txBody>
          </p:sp>
        </p:grpSp>
      </p:grpSp>
      <p:grpSp>
        <p:nvGrpSpPr>
          <p:cNvPr id="5" name="Group 55"/>
          <p:cNvGrpSpPr>
            <a:grpSpLocks/>
          </p:cNvGrpSpPr>
          <p:nvPr/>
        </p:nvGrpSpPr>
        <p:grpSpPr bwMode="auto">
          <a:xfrm>
            <a:off x="4343400" y="2438400"/>
            <a:ext cx="4705350" cy="3429000"/>
            <a:chOff x="2736" y="1584"/>
            <a:chExt cx="2964" cy="2160"/>
          </a:xfrm>
        </p:grpSpPr>
        <p:grpSp>
          <p:nvGrpSpPr>
            <p:cNvPr id="6" name="Group 28"/>
            <p:cNvGrpSpPr>
              <a:grpSpLocks/>
            </p:cNvGrpSpPr>
            <p:nvPr/>
          </p:nvGrpSpPr>
          <p:grpSpPr bwMode="auto">
            <a:xfrm>
              <a:off x="2976" y="2208"/>
              <a:ext cx="2724" cy="1536"/>
              <a:chOff x="2976" y="2592"/>
              <a:chExt cx="2724" cy="1536"/>
            </a:xfrm>
          </p:grpSpPr>
          <p:sp>
            <p:nvSpPr>
              <p:cNvPr id="464925" name="Oval 29"/>
              <p:cNvSpPr>
                <a:spLocks noChangeArrowheads="1"/>
              </p:cNvSpPr>
              <p:nvPr/>
            </p:nvSpPr>
            <p:spPr bwMode="auto">
              <a:xfrm>
                <a:off x="2976" y="3840"/>
                <a:ext cx="288" cy="288"/>
              </a:xfrm>
              <a:prstGeom prst="ellipse">
                <a:avLst/>
              </a:prstGeom>
              <a:noFill/>
              <a:ln w="28575" cap="sq">
                <a:noFill/>
                <a:round/>
                <a:headEnd type="none" w="sm" len="sm"/>
                <a:tailEnd type="none" w="sm" len="sm"/>
              </a:ln>
              <a:effectLst/>
            </p:spPr>
            <p:txBody>
              <a:bodyPr wrap="none" anchor="ctr"/>
              <a:lstStyle/>
              <a:p>
                <a:pPr>
                  <a:spcBef>
                    <a:spcPct val="0"/>
                  </a:spcBef>
                </a:pPr>
                <a:r>
                  <a:rPr lang="en-US" altLang="zh-CN">
                    <a:solidFill>
                      <a:srgbClr val="FFFFFF"/>
                    </a:solidFill>
                  </a:rPr>
                  <a:t>7</a:t>
                </a:r>
              </a:p>
            </p:txBody>
          </p:sp>
          <p:sp>
            <p:nvSpPr>
              <p:cNvPr id="464926" name="Oval 30"/>
              <p:cNvSpPr>
                <a:spLocks noChangeArrowheads="1"/>
              </p:cNvSpPr>
              <p:nvPr/>
            </p:nvSpPr>
            <p:spPr bwMode="auto">
              <a:xfrm>
                <a:off x="3840" y="3792"/>
                <a:ext cx="288" cy="288"/>
              </a:xfrm>
              <a:prstGeom prst="ellipse">
                <a:avLst/>
              </a:prstGeom>
              <a:noFill/>
              <a:ln w="28575" cap="sq">
                <a:noFill/>
                <a:round/>
                <a:headEnd type="none" w="sm" len="sm"/>
                <a:tailEnd type="none" w="sm" len="sm"/>
              </a:ln>
              <a:effectLst/>
            </p:spPr>
            <p:txBody>
              <a:bodyPr wrap="none" anchor="ctr"/>
              <a:lstStyle/>
              <a:p>
                <a:pPr>
                  <a:spcBef>
                    <a:spcPct val="0"/>
                  </a:spcBef>
                </a:pPr>
                <a:r>
                  <a:rPr lang="en-US" altLang="zh-CN">
                    <a:solidFill>
                      <a:srgbClr val="FFFFFF"/>
                    </a:solidFill>
                  </a:rPr>
                  <a:t>9</a:t>
                </a:r>
              </a:p>
            </p:txBody>
          </p:sp>
          <p:sp>
            <p:nvSpPr>
              <p:cNvPr id="464927" name="Text Box 31"/>
              <p:cNvSpPr txBox="1">
                <a:spLocks noChangeArrowheads="1"/>
              </p:cNvSpPr>
              <p:nvPr/>
            </p:nvSpPr>
            <p:spPr bwMode="auto">
              <a:xfrm>
                <a:off x="4368" y="3326"/>
                <a:ext cx="228" cy="327"/>
              </a:xfrm>
              <a:prstGeom prst="rect">
                <a:avLst/>
              </a:prstGeom>
              <a:noFill/>
              <a:ln w="12700" cap="sq">
                <a:noFill/>
                <a:miter lim="800000"/>
                <a:headEnd type="none" w="sm" len="sm"/>
                <a:tailEnd type="none" w="sm" len="sm"/>
              </a:ln>
              <a:effectLst/>
            </p:spPr>
            <p:txBody>
              <a:bodyPr wrap="none">
                <a:spAutoFit/>
              </a:bodyPr>
              <a:lstStyle/>
              <a:p>
                <a:pPr>
                  <a:spcBef>
                    <a:spcPct val="0"/>
                  </a:spcBef>
                </a:pPr>
                <a:r>
                  <a:rPr lang="en-US" altLang="zh-CN">
                    <a:solidFill>
                      <a:srgbClr val="FFFFFF"/>
                    </a:solidFill>
                  </a:rPr>
                  <a:t>5</a:t>
                </a:r>
              </a:p>
            </p:txBody>
          </p:sp>
          <p:sp>
            <p:nvSpPr>
              <p:cNvPr id="464928" name="Text Box 32"/>
              <p:cNvSpPr txBox="1">
                <a:spLocks noChangeArrowheads="1"/>
              </p:cNvSpPr>
              <p:nvPr/>
            </p:nvSpPr>
            <p:spPr bwMode="auto">
              <a:xfrm>
                <a:off x="4944" y="2942"/>
                <a:ext cx="228" cy="327"/>
              </a:xfrm>
              <a:prstGeom prst="rect">
                <a:avLst/>
              </a:prstGeom>
              <a:noFill/>
              <a:ln w="12700" cap="sq">
                <a:noFill/>
                <a:miter lim="800000"/>
                <a:headEnd type="none" w="sm" len="sm"/>
                <a:tailEnd type="none" w="sm" len="sm"/>
              </a:ln>
              <a:effectLst/>
            </p:spPr>
            <p:txBody>
              <a:bodyPr wrap="none">
                <a:spAutoFit/>
              </a:bodyPr>
              <a:lstStyle/>
              <a:p>
                <a:pPr>
                  <a:spcBef>
                    <a:spcPct val="0"/>
                  </a:spcBef>
                </a:pPr>
                <a:r>
                  <a:rPr lang="en-US" altLang="zh-CN">
                    <a:solidFill>
                      <a:srgbClr val="FFFFFF"/>
                    </a:solidFill>
                  </a:rPr>
                  <a:t>4</a:t>
                </a:r>
              </a:p>
            </p:txBody>
          </p:sp>
          <p:sp>
            <p:nvSpPr>
              <p:cNvPr id="464929" name="Text Box 33"/>
              <p:cNvSpPr txBox="1">
                <a:spLocks noChangeArrowheads="1"/>
              </p:cNvSpPr>
              <p:nvPr/>
            </p:nvSpPr>
            <p:spPr bwMode="auto">
              <a:xfrm>
                <a:off x="5472" y="2592"/>
                <a:ext cx="228" cy="327"/>
              </a:xfrm>
              <a:prstGeom prst="rect">
                <a:avLst/>
              </a:prstGeom>
              <a:noFill/>
              <a:ln w="12700" cap="sq">
                <a:noFill/>
                <a:miter lim="800000"/>
                <a:headEnd type="none" w="sm" len="sm"/>
                <a:tailEnd type="none" w="sm" len="sm"/>
              </a:ln>
              <a:effectLst/>
            </p:spPr>
            <p:txBody>
              <a:bodyPr wrap="none">
                <a:spAutoFit/>
              </a:bodyPr>
              <a:lstStyle/>
              <a:p>
                <a:pPr>
                  <a:spcBef>
                    <a:spcPct val="0"/>
                  </a:spcBef>
                </a:pPr>
                <a:r>
                  <a:rPr lang="en-US" altLang="zh-CN">
                    <a:solidFill>
                      <a:srgbClr val="FFFFFF"/>
                    </a:solidFill>
                  </a:rPr>
                  <a:t>2</a:t>
                </a:r>
              </a:p>
            </p:txBody>
          </p:sp>
        </p:grpSp>
        <p:grpSp>
          <p:nvGrpSpPr>
            <p:cNvPr id="7" name="Group 34"/>
            <p:cNvGrpSpPr>
              <a:grpSpLocks/>
            </p:cNvGrpSpPr>
            <p:nvPr/>
          </p:nvGrpSpPr>
          <p:grpSpPr bwMode="auto">
            <a:xfrm>
              <a:off x="2736" y="1584"/>
              <a:ext cx="2880" cy="1968"/>
              <a:chOff x="2736" y="1968"/>
              <a:chExt cx="2880" cy="1968"/>
            </a:xfrm>
          </p:grpSpPr>
          <p:sp>
            <p:nvSpPr>
              <p:cNvPr id="464931" name="Oval 35"/>
              <p:cNvSpPr>
                <a:spLocks noChangeArrowheads="1"/>
              </p:cNvSpPr>
              <p:nvPr/>
            </p:nvSpPr>
            <p:spPr bwMode="auto">
              <a:xfrm>
                <a:off x="4656" y="1968"/>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32" name="Oval 36"/>
              <p:cNvSpPr>
                <a:spLocks noChangeArrowheads="1"/>
              </p:cNvSpPr>
              <p:nvPr/>
            </p:nvSpPr>
            <p:spPr bwMode="auto">
              <a:xfrm>
                <a:off x="4080" y="235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33" name="Oval 37"/>
              <p:cNvSpPr>
                <a:spLocks noChangeArrowheads="1"/>
              </p:cNvSpPr>
              <p:nvPr/>
            </p:nvSpPr>
            <p:spPr bwMode="auto">
              <a:xfrm>
                <a:off x="5328" y="235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E</a:t>
                </a:r>
              </a:p>
            </p:txBody>
          </p:sp>
          <p:sp>
            <p:nvSpPr>
              <p:cNvPr id="464934" name="Oval 38"/>
              <p:cNvSpPr>
                <a:spLocks noChangeArrowheads="1"/>
              </p:cNvSpPr>
              <p:nvPr/>
            </p:nvSpPr>
            <p:spPr bwMode="auto">
              <a:xfrm>
                <a:off x="3552" y="2736"/>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35" name="Oval 39"/>
              <p:cNvSpPr>
                <a:spLocks noChangeArrowheads="1"/>
              </p:cNvSpPr>
              <p:nvPr/>
            </p:nvSpPr>
            <p:spPr bwMode="auto">
              <a:xfrm>
                <a:off x="4656" y="2736"/>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D</a:t>
                </a:r>
              </a:p>
            </p:txBody>
          </p:sp>
          <p:sp>
            <p:nvSpPr>
              <p:cNvPr id="464936" name="Oval 40"/>
              <p:cNvSpPr>
                <a:spLocks noChangeArrowheads="1"/>
              </p:cNvSpPr>
              <p:nvPr/>
            </p:nvSpPr>
            <p:spPr bwMode="auto">
              <a:xfrm>
                <a:off x="2736" y="3648"/>
                <a:ext cx="288" cy="288"/>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rgbClr val="FFFFFF"/>
                    </a:solidFill>
                  </a:rPr>
                  <a:t>A</a:t>
                </a:r>
              </a:p>
            </p:txBody>
          </p:sp>
          <p:sp>
            <p:nvSpPr>
              <p:cNvPr id="464937" name="Line 41"/>
              <p:cNvSpPr>
                <a:spLocks noChangeShapeType="1"/>
              </p:cNvSpPr>
              <p:nvPr/>
            </p:nvSpPr>
            <p:spPr bwMode="auto">
              <a:xfrm>
                <a:off x="4944" y="2160"/>
                <a:ext cx="432"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38" name="Line 42"/>
              <p:cNvSpPr>
                <a:spLocks noChangeShapeType="1"/>
              </p:cNvSpPr>
              <p:nvPr/>
            </p:nvSpPr>
            <p:spPr bwMode="auto">
              <a:xfrm flipH="1">
                <a:off x="4320" y="2160"/>
                <a:ext cx="336"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39" name="Line 43"/>
              <p:cNvSpPr>
                <a:spLocks noChangeShapeType="1"/>
              </p:cNvSpPr>
              <p:nvPr/>
            </p:nvSpPr>
            <p:spPr bwMode="auto">
              <a:xfrm>
                <a:off x="4368" y="2544"/>
                <a:ext cx="336"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40" name="Line 44"/>
              <p:cNvSpPr>
                <a:spLocks noChangeShapeType="1"/>
              </p:cNvSpPr>
              <p:nvPr/>
            </p:nvSpPr>
            <p:spPr bwMode="auto">
              <a:xfrm flipH="1">
                <a:off x="3792" y="2544"/>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41" name="Line 45"/>
              <p:cNvSpPr>
                <a:spLocks noChangeShapeType="1"/>
              </p:cNvSpPr>
              <p:nvPr/>
            </p:nvSpPr>
            <p:spPr bwMode="auto">
              <a:xfrm flipH="1">
                <a:off x="2880" y="3360"/>
                <a:ext cx="288"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42" name="Line 46"/>
              <p:cNvSpPr>
                <a:spLocks noChangeShapeType="1"/>
              </p:cNvSpPr>
              <p:nvPr/>
            </p:nvSpPr>
            <p:spPr bwMode="auto">
              <a:xfrm>
                <a:off x="3360" y="3408"/>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43" name="Line 47"/>
              <p:cNvSpPr>
                <a:spLocks noChangeShapeType="1"/>
              </p:cNvSpPr>
              <p:nvPr/>
            </p:nvSpPr>
            <p:spPr bwMode="auto">
              <a:xfrm>
                <a:off x="3840" y="2976"/>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44" name="Line 48"/>
              <p:cNvSpPr>
                <a:spLocks noChangeShapeType="1"/>
              </p:cNvSpPr>
              <p:nvPr/>
            </p:nvSpPr>
            <p:spPr bwMode="auto">
              <a:xfrm flipH="1">
                <a:off x="3360" y="2976"/>
                <a:ext cx="240"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rgbClr val="FFFFFF"/>
                  </a:solidFill>
                </a:endParaRPr>
              </a:p>
            </p:txBody>
          </p:sp>
          <p:sp>
            <p:nvSpPr>
              <p:cNvPr id="464945" name="Oval 49"/>
              <p:cNvSpPr>
                <a:spLocks noChangeArrowheads="1"/>
              </p:cNvSpPr>
              <p:nvPr/>
            </p:nvSpPr>
            <p:spPr bwMode="auto">
              <a:xfrm>
                <a:off x="3504" y="3648"/>
                <a:ext cx="288" cy="288"/>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solidFill>
                      <a:srgbClr val="FFFFFF"/>
                    </a:solidFill>
                  </a:rPr>
                  <a:t>B</a:t>
                </a:r>
              </a:p>
            </p:txBody>
          </p:sp>
          <p:sp>
            <p:nvSpPr>
              <p:cNvPr id="464946" name="Oval 50"/>
              <p:cNvSpPr>
                <a:spLocks noChangeArrowheads="1"/>
              </p:cNvSpPr>
              <p:nvPr/>
            </p:nvSpPr>
            <p:spPr bwMode="auto">
              <a:xfrm>
                <a:off x="4032" y="3168"/>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solidFill>
                      <a:srgbClr val="FFFFFF"/>
                    </a:solidFill>
                  </a:rPr>
                  <a:t>C</a:t>
                </a:r>
              </a:p>
            </p:txBody>
          </p:sp>
          <p:sp>
            <p:nvSpPr>
              <p:cNvPr id="464947" name="Oval 51"/>
              <p:cNvSpPr>
                <a:spLocks noChangeArrowheads="1"/>
              </p:cNvSpPr>
              <p:nvPr/>
            </p:nvSpPr>
            <p:spPr bwMode="auto">
              <a:xfrm>
                <a:off x="3120" y="3168"/>
                <a:ext cx="288" cy="288"/>
              </a:xfrm>
              <a:prstGeom prst="ellipse">
                <a:avLst/>
              </a:prstGeom>
              <a:noFill/>
              <a:ln w="28575" cap="sq">
                <a:solidFill>
                  <a:schemeClr val="tx1"/>
                </a:solidFill>
                <a:round/>
                <a:headEnd type="none" w="sm" len="sm"/>
                <a:tailEnd type="none" w="sm" len="sm"/>
              </a:ln>
              <a:effectLst/>
            </p:spPr>
            <p:txBody>
              <a:bodyPr wrap="none" anchor="ctr"/>
              <a:lstStyle/>
              <a:p>
                <a:pPr>
                  <a:lnSpc>
                    <a:spcPct val="110000"/>
                  </a:lnSpc>
                  <a:spcBef>
                    <a:spcPct val="0"/>
                  </a:spcBef>
                </a:pPr>
                <a:endParaRPr lang="zh-CN" altLang="zh-CN">
                  <a:solidFill>
                    <a:srgbClr val="FFFFFF"/>
                  </a:solidFill>
                  <a:ea typeface="楷体_GB2312" pitchFamily="49" charset="-122"/>
                </a:endParaRPr>
              </a:p>
            </p:txBody>
          </p:sp>
        </p:grpSp>
      </p:grpSp>
      <p:sp>
        <p:nvSpPr>
          <p:cNvPr id="464948" name="Text Box 52"/>
          <p:cNvSpPr txBox="1">
            <a:spLocks noChangeArrowheads="1"/>
          </p:cNvSpPr>
          <p:nvPr/>
        </p:nvSpPr>
        <p:spPr bwMode="auto">
          <a:xfrm>
            <a:off x="82550" y="5829300"/>
            <a:ext cx="4267200" cy="1031875"/>
          </a:xfrm>
          <a:prstGeom prst="rect">
            <a:avLst/>
          </a:prstGeom>
          <a:solidFill>
            <a:schemeClr val="bg1"/>
          </a:solidFill>
          <a:ln w="12700" cap="sq">
            <a:noFill/>
            <a:miter lim="800000"/>
            <a:headEnd type="none" w="sm" len="sm"/>
            <a:tailEnd type="none" w="sm" len="sm"/>
          </a:ln>
          <a:effectLst/>
        </p:spPr>
        <p:txBody>
          <a:bodyPr>
            <a:spAutoFit/>
          </a:bodyPr>
          <a:lstStyle/>
          <a:p>
            <a:pPr algn="l"/>
            <a:r>
              <a:rPr lang="en-US" altLang="zh-CN" sz="2800" dirty="0">
                <a:solidFill>
                  <a:srgbClr val="FFFF00"/>
                </a:solidFill>
              </a:rPr>
              <a:t>WPL(T)= </a:t>
            </a:r>
            <a:r>
              <a:rPr lang="en-US" altLang="zh-CN" sz="2800" dirty="0">
                <a:solidFill>
                  <a:srgbClr val="FFFFFF"/>
                </a:solidFill>
              </a:rPr>
              <a:t>7</a:t>
            </a:r>
            <a:r>
              <a:rPr lang="en-US" altLang="zh-CN" sz="2800" dirty="0">
                <a:solidFill>
                  <a:srgbClr val="FFFF00"/>
                </a:solidFill>
                <a:sym typeface="Symbol" pitchFamily="18" charset="2"/>
              </a:rPr>
              <a:t>2+</a:t>
            </a:r>
            <a:r>
              <a:rPr lang="en-US" altLang="zh-CN" sz="2800" dirty="0">
                <a:solidFill>
                  <a:srgbClr val="FFFFFF"/>
                </a:solidFill>
                <a:sym typeface="Symbol" pitchFamily="18" charset="2"/>
              </a:rPr>
              <a:t>5</a:t>
            </a:r>
            <a:r>
              <a:rPr lang="en-US" altLang="zh-CN" sz="2800" dirty="0">
                <a:solidFill>
                  <a:srgbClr val="FFFF00"/>
                </a:solidFill>
                <a:sym typeface="Symbol" pitchFamily="18" charset="2"/>
              </a:rPr>
              <a:t>2+</a:t>
            </a:r>
            <a:r>
              <a:rPr lang="en-US" altLang="zh-CN" sz="2800" dirty="0">
                <a:solidFill>
                  <a:srgbClr val="FFFFFF"/>
                </a:solidFill>
                <a:sym typeface="Symbol" pitchFamily="18" charset="2"/>
              </a:rPr>
              <a:t>2</a:t>
            </a:r>
            <a:r>
              <a:rPr lang="en-US" altLang="zh-CN" sz="2800" dirty="0">
                <a:solidFill>
                  <a:srgbClr val="FFFF00"/>
                </a:solidFill>
                <a:sym typeface="Symbol" pitchFamily="18" charset="2"/>
              </a:rPr>
              <a:t>3+</a:t>
            </a:r>
          </a:p>
          <a:p>
            <a:pPr algn="l"/>
            <a:r>
              <a:rPr lang="en-US" altLang="zh-CN" sz="2800" dirty="0">
                <a:solidFill>
                  <a:srgbClr val="FFFF00"/>
                </a:solidFill>
                <a:sym typeface="Symbol" pitchFamily="18" charset="2"/>
              </a:rPr>
              <a:t>+</a:t>
            </a:r>
            <a:r>
              <a:rPr lang="en-US" altLang="zh-CN" sz="2800" dirty="0">
                <a:solidFill>
                  <a:srgbClr val="FFFFFF"/>
                </a:solidFill>
                <a:sym typeface="Symbol" pitchFamily="18" charset="2"/>
              </a:rPr>
              <a:t>4</a:t>
            </a:r>
            <a:r>
              <a:rPr lang="en-US" altLang="zh-CN" sz="2800" dirty="0">
                <a:solidFill>
                  <a:srgbClr val="FFFF00"/>
                </a:solidFill>
                <a:sym typeface="Symbol" pitchFamily="18" charset="2"/>
              </a:rPr>
              <a:t>3+</a:t>
            </a:r>
            <a:r>
              <a:rPr lang="en-US" altLang="zh-CN" sz="2800" dirty="0">
                <a:solidFill>
                  <a:srgbClr val="FFFFFF"/>
                </a:solidFill>
                <a:sym typeface="Symbol" pitchFamily="18" charset="2"/>
              </a:rPr>
              <a:t>9</a:t>
            </a:r>
            <a:r>
              <a:rPr lang="en-US" altLang="zh-CN" sz="2800" dirty="0">
                <a:solidFill>
                  <a:srgbClr val="FFFF00"/>
                </a:solidFill>
                <a:sym typeface="Symbol" pitchFamily="18" charset="2"/>
              </a:rPr>
              <a:t>2  =  60</a:t>
            </a:r>
            <a:endParaRPr lang="en-US" altLang="zh-CN" sz="2800" dirty="0">
              <a:solidFill>
                <a:srgbClr val="FFFF00"/>
              </a:solidFill>
            </a:endParaRPr>
          </a:p>
        </p:txBody>
      </p:sp>
      <p:sp>
        <p:nvSpPr>
          <p:cNvPr id="464949" name="Text Box 53"/>
          <p:cNvSpPr txBox="1">
            <a:spLocks noChangeArrowheads="1"/>
          </p:cNvSpPr>
          <p:nvPr/>
        </p:nvSpPr>
        <p:spPr bwMode="auto">
          <a:xfrm>
            <a:off x="4495800" y="5791200"/>
            <a:ext cx="4648200" cy="1031875"/>
          </a:xfrm>
          <a:prstGeom prst="rect">
            <a:avLst/>
          </a:prstGeom>
          <a:solidFill>
            <a:schemeClr val="bg1"/>
          </a:solidFill>
          <a:ln w="12700" cap="sq">
            <a:noFill/>
            <a:miter lim="800000"/>
            <a:headEnd type="none" w="sm" len="sm"/>
            <a:tailEnd type="none" w="sm" len="sm"/>
          </a:ln>
          <a:effectLst/>
        </p:spPr>
        <p:txBody>
          <a:bodyPr>
            <a:spAutoFit/>
          </a:bodyPr>
          <a:lstStyle/>
          <a:p>
            <a:pPr algn="l"/>
            <a:r>
              <a:rPr lang="en-US" altLang="zh-CN" sz="2800" dirty="0">
                <a:solidFill>
                  <a:srgbClr val="FFFF00"/>
                </a:solidFill>
              </a:rPr>
              <a:t>WPL(T)=</a:t>
            </a:r>
            <a:r>
              <a:rPr lang="en-US" altLang="zh-CN" sz="2800" dirty="0">
                <a:solidFill>
                  <a:srgbClr val="FFFFFF"/>
                </a:solidFill>
              </a:rPr>
              <a:t>7</a:t>
            </a:r>
            <a:r>
              <a:rPr lang="en-US" altLang="zh-CN" sz="2800" dirty="0">
                <a:solidFill>
                  <a:srgbClr val="FFFF00"/>
                </a:solidFill>
                <a:sym typeface="Symbol" pitchFamily="18" charset="2"/>
              </a:rPr>
              <a:t>4+</a:t>
            </a:r>
            <a:r>
              <a:rPr lang="en-US" altLang="zh-CN" sz="2800" dirty="0">
                <a:solidFill>
                  <a:srgbClr val="FFFFFF"/>
                </a:solidFill>
                <a:sym typeface="Symbol" pitchFamily="18" charset="2"/>
              </a:rPr>
              <a:t>9</a:t>
            </a:r>
            <a:r>
              <a:rPr lang="en-US" altLang="zh-CN" sz="2800" dirty="0">
                <a:solidFill>
                  <a:srgbClr val="FFFF00"/>
                </a:solidFill>
                <a:sym typeface="Symbol" pitchFamily="18" charset="2"/>
              </a:rPr>
              <a:t>4+</a:t>
            </a:r>
            <a:r>
              <a:rPr lang="en-US" altLang="zh-CN" sz="2800" dirty="0">
                <a:solidFill>
                  <a:srgbClr val="FFFFFF"/>
                </a:solidFill>
                <a:sym typeface="Symbol" pitchFamily="18" charset="2"/>
              </a:rPr>
              <a:t>5</a:t>
            </a:r>
            <a:r>
              <a:rPr lang="en-US" altLang="zh-CN" sz="2800" dirty="0">
                <a:solidFill>
                  <a:srgbClr val="FFFF00"/>
                </a:solidFill>
                <a:sym typeface="Symbol" pitchFamily="18" charset="2"/>
              </a:rPr>
              <a:t>3+</a:t>
            </a:r>
          </a:p>
          <a:p>
            <a:pPr algn="l"/>
            <a:r>
              <a:rPr lang="en-US" altLang="zh-CN" sz="2800" dirty="0">
                <a:solidFill>
                  <a:srgbClr val="FFFF00"/>
                </a:solidFill>
                <a:sym typeface="Symbol" pitchFamily="18" charset="2"/>
              </a:rPr>
              <a:t>+</a:t>
            </a:r>
            <a:r>
              <a:rPr lang="en-US" altLang="zh-CN" sz="2800" dirty="0">
                <a:solidFill>
                  <a:srgbClr val="FFFFFF"/>
                </a:solidFill>
                <a:sym typeface="Symbol" pitchFamily="18" charset="2"/>
              </a:rPr>
              <a:t>4</a:t>
            </a:r>
            <a:r>
              <a:rPr lang="en-US" altLang="zh-CN" sz="2800" dirty="0">
                <a:solidFill>
                  <a:srgbClr val="FFFF00"/>
                </a:solidFill>
                <a:sym typeface="Symbol" pitchFamily="18" charset="2"/>
              </a:rPr>
              <a:t>2+</a:t>
            </a:r>
            <a:r>
              <a:rPr lang="en-US" altLang="zh-CN" sz="2800" dirty="0">
                <a:solidFill>
                  <a:srgbClr val="FFFFFF"/>
                </a:solidFill>
                <a:sym typeface="Symbol" pitchFamily="18" charset="2"/>
              </a:rPr>
              <a:t>2</a:t>
            </a:r>
            <a:r>
              <a:rPr lang="en-US" altLang="zh-CN" sz="2800" dirty="0">
                <a:solidFill>
                  <a:srgbClr val="FFFF00"/>
                </a:solidFill>
                <a:sym typeface="Symbol" pitchFamily="18" charset="2"/>
              </a:rPr>
              <a:t>1  = 89 </a:t>
            </a:r>
            <a:endParaRPr lang="en-US" altLang="zh-CN" sz="2800" dirty="0">
              <a:solidFill>
                <a:srgbClr val="FFFF00"/>
              </a:solidFill>
            </a:endParaRPr>
          </a:p>
        </p:txBody>
      </p:sp>
    </p:spTree>
    <p:extLst>
      <p:ext uri="{BB962C8B-B14F-4D97-AF65-F5344CB8AC3E}">
        <p14:creationId xmlns:p14="http://schemas.microsoft.com/office/powerpoint/2010/main" val="37228066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464948"/>
                                        </p:tgtEl>
                                        <p:attrNameLst>
                                          <p:attrName>style.visibility</p:attrName>
                                        </p:attrNameLst>
                                      </p:cBhvr>
                                      <p:to>
                                        <p:strVal val="visible"/>
                                      </p:to>
                                    </p:set>
                                    <p:anim calcmode="lin" valueType="num">
                                      <p:cBhvr>
                                        <p:cTn id="13" dur="500" fill="hold"/>
                                        <p:tgtEl>
                                          <p:spTgt spid="464948"/>
                                        </p:tgtEl>
                                        <p:attrNameLst>
                                          <p:attrName>ppt_x</p:attrName>
                                        </p:attrNameLst>
                                      </p:cBhvr>
                                      <p:tavLst>
                                        <p:tav tm="0">
                                          <p:val>
                                            <p:strVal val="#ppt_x"/>
                                          </p:val>
                                        </p:tav>
                                        <p:tav tm="100000">
                                          <p:val>
                                            <p:strVal val="#ppt_x"/>
                                          </p:val>
                                        </p:tav>
                                      </p:tavLst>
                                    </p:anim>
                                    <p:anim calcmode="lin" valueType="num">
                                      <p:cBhvr>
                                        <p:cTn id="14" dur="500" fill="hold"/>
                                        <p:tgtEl>
                                          <p:spTgt spid="464948"/>
                                        </p:tgtEl>
                                        <p:attrNameLst>
                                          <p:attrName>ppt_y</p:attrName>
                                        </p:attrNameLst>
                                      </p:cBhvr>
                                      <p:tavLst>
                                        <p:tav tm="0">
                                          <p:val>
                                            <p:strVal val="#ppt_y-#ppt_h/2"/>
                                          </p:val>
                                        </p:tav>
                                        <p:tav tm="100000">
                                          <p:val>
                                            <p:strVal val="#ppt_y"/>
                                          </p:val>
                                        </p:tav>
                                      </p:tavLst>
                                    </p:anim>
                                    <p:anim calcmode="lin" valueType="num">
                                      <p:cBhvr>
                                        <p:cTn id="15" dur="500" fill="hold"/>
                                        <p:tgtEl>
                                          <p:spTgt spid="464948"/>
                                        </p:tgtEl>
                                        <p:attrNameLst>
                                          <p:attrName>ppt_w</p:attrName>
                                        </p:attrNameLst>
                                      </p:cBhvr>
                                      <p:tavLst>
                                        <p:tav tm="0">
                                          <p:val>
                                            <p:strVal val="#ppt_w"/>
                                          </p:val>
                                        </p:tav>
                                        <p:tav tm="100000">
                                          <p:val>
                                            <p:strVal val="#ppt_w"/>
                                          </p:val>
                                        </p:tav>
                                      </p:tavLst>
                                    </p:anim>
                                    <p:anim calcmode="lin" valueType="num">
                                      <p:cBhvr>
                                        <p:cTn id="16" dur="500" fill="hold"/>
                                        <p:tgtEl>
                                          <p:spTgt spid="464948"/>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464949"/>
                                        </p:tgtEl>
                                        <p:attrNameLst>
                                          <p:attrName>style.visibility</p:attrName>
                                        </p:attrNameLst>
                                      </p:cBhvr>
                                      <p:to>
                                        <p:strVal val="visible"/>
                                      </p:to>
                                    </p:set>
                                    <p:anim calcmode="lin" valueType="num">
                                      <p:cBhvr>
                                        <p:cTn id="27" dur="500" fill="hold"/>
                                        <p:tgtEl>
                                          <p:spTgt spid="464949"/>
                                        </p:tgtEl>
                                        <p:attrNameLst>
                                          <p:attrName>ppt_x</p:attrName>
                                        </p:attrNameLst>
                                      </p:cBhvr>
                                      <p:tavLst>
                                        <p:tav tm="0">
                                          <p:val>
                                            <p:strVal val="#ppt_x"/>
                                          </p:val>
                                        </p:tav>
                                        <p:tav tm="100000">
                                          <p:val>
                                            <p:strVal val="#ppt_x"/>
                                          </p:val>
                                        </p:tav>
                                      </p:tavLst>
                                    </p:anim>
                                    <p:anim calcmode="lin" valueType="num">
                                      <p:cBhvr>
                                        <p:cTn id="28" dur="500" fill="hold"/>
                                        <p:tgtEl>
                                          <p:spTgt spid="464949"/>
                                        </p:tgtEl>
                                        <p:attrNameLst>
                                          <p:attrName>ppt_y</p:attrName>
                                        </p:attrNameLst>
                                      </p:cBhvr>
                                      <p:tavLst>
                                        <p:tav tm="0">
                                          <p:val>
                                            <p:strVal val="#ppt_y-#ppt_h/2"/>
                                          </p:val>
                                        </p:tav>
                                        <p:tav tm="100000">
                                          <p:val>
                                            <p:strVal val="#ppt_y"/>
                                          </p:val>
                                        </p:tav>
                                      </p:tavLst>
                                    </p:anim>
                                    <p:anim calcmode="lin" valueType="num">
                                      <p:cBhvr>
                                        <p:cTn id="29" dur="500" fill="hold"/>
                                        <p:tgtEl>
                                          <p:spTgt spid="464949"/>
                                        </p:tgtEl>
                                        <p:attrNameLst>
                                          <p:attrName>ppt_w</p:attrName>
                                        </p:attrNameLst>
                                      </p:cBhvr>
                                      <p:tavLst>
                                        <p:tav tm="0">
                                          <p:val>
                                            <p:strVal val="#ppt_w"/>
                                          </p:val>
                                        </p:tav>
                                        <p:tav tm="100000">
                                          <p:val>
                                            <p:strVal val="#ppt_w"/>
                                          </p:val>
                                        </p:tav>
                                      </p:tavLst>
                                    </p:anim>
                                    <p:anim calcmode="lin" valueType="num">
                                      <p:cBhvr>
                                        <p:cTn id="30" dur="500" fill="hold"/>
                                        <p:tgtEl>
                                          <p:spTgt spid="4649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48" grpId="0" animBg="1" autoUpdateAnimBg="0"/>
      <p:bldP spid="464949" grpId="0" animBg="1"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en-US" altLang="zh-CN" i="0" dirty="0">
                <a:solidFill>
                  <a:srgbClr val="FFFF66"/>
                </a:solidFill>
              </a:rPr>
              <a:t>6.6.1</a:t>
            </a:r>
            <a:r>
              <a:rPr lang="en-US" altLang="zh-CN" dirty="0"/>
              <a:t> </a:t>
            </a:r>
            <a:r>
              <a:rPr lang="zh-CN" altLang="en-US" i="0" dirty="0">
                <a:solidFill>
                  <a:srgbClr val="FFFF00"/>
                </a:solidFill>
              </a:rPr>
              <a:t>最优树的定义</a:t>
            </a:r>
            <a:endParaRPr lang="zh-CN" altLang="en-US" dirty="0"/>
          </a:p>
        </p:txBody>
      </p:sp>
      <p:sp>
        <p:nvSpPr>
          <p:cNvPr id="432131" name="Rectangle 3"/>
          <p:cNvSpPr>
            <a:spLocks noGrp="1" noChangeArrowheads="1"/>
          </p:cNvSpPr>
          <p:nvPr>
            <p:ph type="body" idx="1"/>
          </p:nvPr>
        </p:nvSpPr>
        <p:spPr/>
        <p:txBody>
          <a:bodyPr/>
          <a:lstStyle/>
          <a:p>
            <a:r>
              <a:rPr lang="zh-CN" altLang="en-US" dirty="0"/>
              <a:t>最优树：</a:t>
            </a:r>
          </a:p>
          <a:p>
            <a:pPr lvl="1"/>
            <a:r>
              <a:rPr lang="zh-CN" altLang="en-US" dirty="0"/>
              <a:t>在所有含 </a:t>
            </a:r>
            <a:r>
              <a:rPr lang="en-US" altLang="zh-CN" dirty="0"/>
              <a:t>n </a:t>
            </a:r>
            <a:r>
              <a:rPr lang="zh-CN" altLang="en-US" dirty="0"/>
              <a:t>个叶子结点、并带相同权值的 </a:t>
            </a:r>
            <a:r>
              <a:rPr lang="en-US" altLang="zh-CN" dirty="0">
                <a:solidFill>
                  <a:srgbClr val="FFFF00"/>
                </a:solidFill>
              </a:rPr>
              <a:t>m</a:t>
            </a:r>
            <a:r>
              <a:rPr lang="zh-CN" altLang="en-US" dirty="0">
                <a:solidFill>
                  <a:srgbClr val="FFFF00"/>
                </a:solidFill>
              </a:rPr>
              <a:t>叉树</a:t>
            </a:r>
            <a:r>
              <a:rPr lang="zh-CN" altLang="en-US" dirty="0"/>
              <a:t>中，必存在</a:t>
            </a:r>
            <a:r>
              <a:rPr lang="zh-CN" altLang="en-US" dirty="0">
                <a:solidFill>
                  <a:srgbClr val="FFFF00"/>
                </a:solidFill>
              </a:rPr>
              <a:t>带权路径长度取最小值</a:t>
            </a:r>
            <a:r>
              <a:rPr lang="zh-CN" altLang="en-US" dirty="0"/>
              <a:t>的树。</a:t>
            </a:r>
          </a:p>
          <a:p>
            <a:r>
              <a:rPr lang="zh-CN" altLang="en-US" dirty="0"/>
              <a:t>哈夫曼树</a:t>
            </a:r>
            <a:r>
              <a:rPr lang="en-US" altLang="zh-CN" dirty="0"/>
              <a:t>:</a:t>
            </a:r>
          </a:p>
          <a:p>
            <a:pPr lvl="1"/>
            <a:r>
              <a:rPr lang="zh-CN" altLang="en-US" dirty="0"/>
              <a:t>假设有</a:t>
            </a:r>
            <a:r>
              <a:rPr lang="en-US" altLang="zh-CN" dirty="0"/>
              <a:t>n</a:t>
            </a:r>
            <a:r>
              <a:rPr lang="zh-CN" altLang="en-US" dirty="0"/>
              <a:t>个权值</a:t>
            </a:r>
            <a:r>
              <a:rPr lang="en-US" altLang="zh-CN" dirty="0">
                <a:solidFill>
                  <a:schemeClr val="tx2"/>
                </a:solidFill>
              </a:rPr>
              <a:t>{</a:t>
            </a:r>
            <a:r>
              <a:rPr lang="en-US" altLang="zh-CN" i="1" dirty="0">
                <a:solidFill>
                  <a:schemeClr val="tx2"/>
                </a:solidFill>
              </a:rPr>
              <a:t>w</a:t>
            </a:r>
            <a:r>
              <a:rPr lang="en-US" altLang="zh-CN" i="1" baseline="-25000" dirty="0">
                <a:solidFill>
                  <a:schemeClr val="tx2"/>
                </a:solidFill>
              </a:rPr>
              <a:t>1</a:t>
            </a:r>
            <a:r>
              <a:rPr lang="en-US" altLang="zh-CN" i="1" dirty="0">
                <a:solidFill>
                  <a:schemeClr val="tx2"/>
                </a:solidFill>
              </a:rPr>
              <a:t>, w</a:t>
            </a:r>
            <a:r>
              <a:rPr lang="en-US" altLang="zh-CN" i="1" baseline="-25000" dirty="0">
                <a:solidFill>
                  <a:schemeClr val="tx2"/>
                </a:solidFill>
              </a:rPr>
              <a:t>2</a:t>
            </a:r>
            <a:r>
              <a:rPr lang="en-US" altLang="zh-CN" i="1" dirty="0">
                <a:solidFill>
                  <a:schemeClr val="tx2"/>
                </a:solidFill>
              </a:rPr>
              <a:t>, …, </a:t>
            </a:r>
            <a:r>
              <a:rPr lang="en-US" altLang="zh-CN" i="1" dirty="0" err="1">
                <a:solidFill>
                  <a:schemeClr val="tx2"/>
                </a:solidFill>
              </a:rPr>
              <a:t>w</a:t>
            </a:r>
            <a:r>
              <a:rPr lang="en-US" altLang="zh-CN" i="1" baseline="-25000" dirty="0" err="1">
                <a:solidFill>
                  <a:schemeClr val="tx2"/>
                </a:solidFill>
              </a:rPr>
              <a:t>n</a:t>
            </a:r>
            <a:r>
              <a:rPr lang="en-US" altLang="zh-CN" dirty="0">
                <a:solidFill>
                  <a:schemeClr val="tx2"/>
                </a:solidFill>
              </a:rPr>
              <a:t>}</a:t>
            </a:r>
            <a:r>
              <a:rPr lang="en-US" altLang="zh-CN" dirty="0"/>
              <a:t> </a:t>
            </a:r>
            <a:r>
              <a:rPr lang="zh-CN" altLang="en-US" dirty="0"/>
              <a:t>，构造有</a:t>
            </a:r>
            <a:r>
              <a:rPr lang="en-US" altLang="zh-CN" dirty="0"/>
              <a:t>n</a:t>
            </a:r>
            <a:r>
              <a:rPr lang="zh-CN" altLang="en-US" dirty="0"/>
              <a:t>个叶子结点的</a:t>
            </a:r>
            <a:r>
              <a:rPr lang="zh-CN" altLang="en-US" dirty="0">
                <a:solidFill>
                  <a:srgbClr val="FFFF00"/>
                </a:solidFill>
              </a:rPr>
              <a:t>二叉树</a:t>
            </a:r>
            <a:r>
              <a:rPr lang="zh-CN" altLang="en-US" dirty="0"/>
              <a:t>，每个叶子结点有一个 </a:t>
            </a:r>
            <a:r>
              <a:rPr lang="en-US" altLang="zh-CN" i="1" dirty="0" err="1"/>
              <a:t>w</a:t>
            </a:r>
            <a:r>
              <a:rPr lang="en-US" altLang="zh-CN" i="1" baseline="-25000" dirty="0" err="1"/>
              <a:t>i</a:t>
            </a:r>
            <a:r>
              <a:rPr lang="en-US" altLang="zh-CN" dirty="0"/>
              <a:t> </a:t>
            </a:r>
            <a:r>
              <a:rPr lang="zh-CN" altLang="en-US" dirty="0"/>
              <a:t>作为它的权值。则</a:t>
            </a:r>
            <a:r>
              <a:rPr lang="zh-CN" altLang="en-US" dirty="0">
                <a:solidFill>
                  <a:srgbClr val="FFFF00"/>
                </a:solidFill>
              </a:rPr>
              <a:t>带权路径长度最小</a:t>
            </a:r>
            <a:r>
              <a:rPr lang="zh-CN" altLang="en-US" dirty="0"/>
              <a:t>的</a:t>
            </a:r>
            <a:r>
              <a:rPr lang="zh-CN" altLang="en-US" dirty="0">
                <a:solidFill>
                  <a:srgbClr val="FFFF00"/>
                </a:solidFill>
              </a:rPr>
              <a:t>二叉树</a:t>
            </a:r>
            <a:r>
              <a:rPr lang="zh-CN" altLang="en-US" dirty="0"/>
              <a:t>称为哈夫曼树。</a:t>
            </a:r>
          </a:p>
        </p:txBody>
      </p:sp>
    </p:spTree>
  </p:cSld>
  <p:clrMapOvr>
    <a:masterClrMapping/>
  </p:clrMapOvr>
  <p:transition>
    <p:random/>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D8D7D08A-4A13-4021-A56B-863397618CA8}" type="slidenum">
              <a:rPr lang="zh-CN" altLang="en-US" b="1">
                <a:solidFill>
                  <a:srgbClr val="66CCFF"/>
                </a:solidFill>
              </a:rPr>
              <a:pPr/>
              <a:t>147</a:t>
            </a:fld>
            <a:r>
              <a:rPr lang="en-US" altLang="zh-CN" b="1"/>
              <a:t> </a:t>
            </a:r>
            <a:r>
              <a:rPr lang="zh-CN" altLang="en-US"/>
              <a:t>页</a:t>
            </a:r>
            <a:endParaRPr lang="zh-CN" altLang="en-US" sz="1800">
              <a:latin typeface="Arial" charset="0"/>
            </a:endParaRPr>
          </a:p>
        </p:txBody>
      </p:sp>
      <p:sp>
        <p:nvSpPr>
          <p:cNvPr id="1132546" name="Rectangle 2"/>
          <p:cNvSpPr>
            <a:spLocks noGrp="1" noChangeArrowheads="1"/>
          </p:cNvSpPr>
          <p:nvPr>
            <p:ph type="title"/>
          </p:nvPr>
        </p:nvSpPr>
        <p:spPr/>
        <p:txBody>
          <a:bodyPr/>
          <a:lstStyle/>
          <a:p>
            <a:r>
              <a:rPr lang="en-US" altLang="zh-CN" i="0" dirty="0">
                <a:solidFill>
                  <a:srgbClr val="FFFF66"/>
                </a:solidFill>
              </a:rPr>
              <a:t>5.5 </a:t>
            </a:r>
            <a:r>
              <a:rPr lang="zh-CN" altLang="en-US" i="0" dirty="0">
                <a:solidFill>
                  <a:srgbClr val="FFFF66"/>
                </a:solidFill>
              </a:rPr>
              <a:t>最优二叉树（赫夫曼树）</a:t>
            </a:r>
          </a:p>
        </p:txBody>
      </p:sp>
      <p:sp>
        <p:nvSpPr>
          <p:cNvPr id="1132547" name="Rectangle 3"/>
          <p:cNvSpPr>
            <a:spLocks noGrp="1" noChangeArrowheads="1"/>
          </p:cNvSpPr>
          <p:nvPr>
            <p:ph type="body" idx="1"/>
          </p:nvPr>
        </p:nvSpPr>
        <p:spPr>
          <a:xfrm>
            <a:off x="115888" y="773113"/>
            <a:ext cx="8937625" cy="5851525"/>
          </a:xfrm>
        </p:spPr>
        <p:txBody>
          <a:bodyPr/>
          <a:lstStyle/>
          <a:p>
            <a:pPr>
              <a:lnSpc>
                <a:spcPct val="110000"/>
              </a:lnSpc>
              <a:spcBef>
                <a:spcPct val="0"/>
              </a:spcBef>
            </a:pPr>
            <a:r>
              <a:rPr lang="zh-CN" altLang="en-US"/>
              <a:t>构造</a:t>
            </a:r>
            <a:r>
              <a:rPr lang="en-US" altLang="zh-CN"/>
              <a:t>Huffman</a:t>
            </a:r>
            <a:r>
              <a:rPr lang="zh-CN" altLang="zh-CN"/>
              <a:t>树步骤</a:t>
            </a:r>
          </a:p>
          <a:p>
            <a:pPr lvl="1">
              <a:lnSpc>
                <a:spcPct val="110000"/>
              </a:lnSpc>
              <a:spcBef>
                <a:spcPct val="0"/>
              </a:spcBef>
            </a:pPr>
            <a:r>
              <a:rPr lang="zh-CN" altLang="en-US"/>
              <a:t>根据给定的</a:t>
            </a:r>
            <a:r>
              <a:rPr lang="en-US" altLang="zh-CN"/>
              <a:t>n</a:t>
            </a:r>
            <a:r>
              <a:rPr lang="zh-CN" altLang="zh-CN"/>
              <a:t>个权值</a:t>
            </a:r>
            <a:r>
              <a:rPr lang="zh-CN" altLang="en-US"/>
              <a:t> </a:t>
            </a:r>
            <a:r>
              <a:rPr lang="zh-CN" altLang="zh-CN"/>
              <a:t>{</a:t>
            </a:r>
            <a:r>
              <a:rPr lang="en-US" altLang="zh-CN"/>
              <a:t>w</a:t>
            </a:r>
            <a:r>
              <a:rPr lang="en-US" altLang="zh-CN" baseline="-25000"/>
              <a:t>1</a:t>
            </a:r>
            <a:r>
              <a:rPr lang="en-US" altLang="zh-CN"/>
              <a:t>, w</a:t>
            </a:r>
            <a:r>
              <a:rPr lang="en-US" altLang="zh-CN" baseline="-25000"/>
              <a:t>2</a:t>
            </a:r>
            <a:r>
              <a:rPr lang="en-US" altLang="zh-CN"/>
              <a:t>, ……w</a:t>
            </a:r>
            <a:r>
              <a:rPr lang="en-US" altLang="zh-CN" baseline="-25000"/>
              <a:t>n</a:t>
            </a:r>
            <a:r>
              <a:rPr lang="en-US" altLang="zh-CN"/>
              <a:t>}</a:t>
            </a:r>
            <a:r>
              <a:rPr lang="zh-CN" altLang="en-US"/>
              <a:t>，</a:t>
            </a:r>
            <a:r>
              <a:rPr lang="zh-CN" altLang="zh-CN"/>
              <a:t>构造</a:t>
            </a:r>
            <a:r>
              <a:rPr lang="en-US" altLang="zh-CN"/>
              <a:t>n</a:t>
            </a:r>
            <a:r>
              <a:rPr lang="zh-CN" altLang="zh-CN"/>
              <a:t>棵只有根结点的二叉树，令</a:t>
            </a:r>
            <a:r>
              <a:rPr lang="zh-CN" altLang="en-US"/>
              <a:t>其</a:t>
            </a:r>
            <a:r>
              <a:rPr lang="zh-CN" altLang="zh-CN"/>
              <a:t>权值为</a:t>
            </a:r>
            <a:r>
              <a:rPr lang="en-US" altLang="zh-CN"/>
              <a:t>w</a:t>
            </a:r>
            <a:r>
              <a:rPr lang="en-US" altLang="zh-CN" baseline="-25000"/>
              <a:t>j</a:t>
            </a:r>
          </a:p>
          <a:p>
            <a:pPr lvl="1">
              <a:lnSpc>
                <a:spcPct val="110000"/>
              </a:lnSpc>
              <a:spcBef>
                <a:spcPct val="0"/>
              </a:spcBef>
            </a:pPr>
            <a:r>
              <a:rPr lang="zh-CN" altLang="zh-CN"/>
              <a:t>在森林中选取</a:t>
            </a:r>
            <a:r>
              <a:rPr lang="zh-CN" altLang="zh-CN">
                <a:solidFill>
                  <a:srgbClr val="00FFFF"/>
                </a:solidFill>
              </a:rPr>
              <a:t>两棵根结点权值最小的树</a:t>
            </a:r>
            <a:r>
              <a:rPr lang="zh-CN" altLang="zh-CN"/>
              <a:t>作左右子树，构造一棵新的二叉树，置新二叉树根结点权值为其左右子树根结点权值之和</a:t>
            </a:r>
            <a:r>
              <a:rPr lang="zh-CN" altLang="en-US"/>
              <a:t>。</a:t>
            </a:r>
            <a:endParaRPr lang="zh-CN" altLang="zh-CN"/>
          </a:p>
          <a:p>
            <a:pPr lvl="1">
              <a:lnSpc>
                <a:spcPct val="110000"/>
              </a:lnSpc>
              <a:spcBef>
                <a:spcPct val="0"/>
              </a:spcBef>
            </a:pPr>
            <a:r>
              <a:rPr lang="zh-CN" altLang="zh-CN"/>
              <a:t>在森林中删除这两棵树，同时将新得到的二叉树加入森林中</a:t>
            </a:r>
            <a:r>
              <a:rPr lang="zh-CN" altLang="en-US"/>
              <a:t>。</a:t>
            </a:r>
            <a:endParaRPr lang="zh-CN" altLang="zh-CN"/>
          </a:p>
          <a:p>
            <a:pPr lvl="1">
              <a:lnSpc>
                <a:spcPct val="110000"/>
              </a:lnSpc>
              <a:spcBef>
                <a:spcPct val="0"/>
              </a:spcBef>
            </a:pPr>
            <a:r>
              <a:rPr lang="zh-CN" altLang="zh-CN"/>
              <a:t>重复上述两步，直到只含一棵树为止，这棵树即</a:t>
            </a:r>
            <a:r>
              <a:rPr lang="zh-CN" altLang="zh-CN">
                <a:solidFill>
                  <a:srgbClr val="FFFF00"/>
                </a:solidFill>
              </a:rPr>
              <a:t>哈夫曼树</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2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2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2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25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25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7" grpId="0" build="p" bldLvl="2"/>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C9F19AA8-33FA-4AF6-8316-7D0B1054372C}"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148</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66915" name="Rectangle 2"/>
          <p:cNvSpPr>
            <a:spLocks noGrp="1" noChangeArrowheads="1"/>
          </p:cNvSpPr>
          <p:nvPr>
            <p:ph type="title"/>
          </p:nvPr>
        </p:nvSpPr>
        <p:spPr/>
        <p:txBody>
          <a:bodyPr/>
          <a:lstStyle/>
          <a:p>
            <a:pPr eaLnBrk="1" hangingPunct="1"/>
            <a:r>
              <a:rPr lang="en-US" altLang="zh-CN" i="0" dirty="0">
                <a:solidFill>
                  <a:srgbClr val="FFFF66"/>
                </a:solidFill>
              </a:rPr>
              <a:t>5.5 </a:t>
            </a:r>
            <a:r>
              <a:rPr lang="zh-CN" altLang="en-US" i="0" dirty="0">
                <a:solidFill>
                  <a:srgbClr val="FFFF66"/>
                </a:solidFill>
              </a:rPr>
              <a:t>最优二叉树</a:t>
            </a:r>
          </a:p>
        </p:txBody>
      </p:sp>
      <p:sp>
        <p:nvSpPr>
          <p:cNvPr id="166916" name="Rectangle 3"/>
          <p:cNvSpPr>
            <a:spLocks noGrp="1" noChangeArrowheads="1"/>
          </p:cNvSpPr>
          <p:nvPr>
            <p:ph type="body" idx="1"/>
          </p:nvPr>
        </p:nvSpPr>
        <p:spPr>
          <a:xfrm>
            <a:off x="250825" y="898525"/>
            <a:ext cx="8731250" cy="639763"/>
          </a:xfrm>
        </p:spPr>
        <p:txBody>
          <a:bodyPr/>
          <a:lstStyle/>
          <a:p>
            <a:pPr eaLnBrk="1" hangingPunct="1">
              <a:spcBef>
                <a:spcPct val="0"/>
              </a:spcBef>
            </a:pPr>
            <a:r>
              <a:rPr lang="zh-CN" altLang="en-US" sz="3200"/>
              <a:t>实例</a:t>
            </a:r>
            <a:r>
              <a:rPr lang="en-US" altLang="zh-CN" sz="3200">
                <a:solidFill>
                  <a:schemeClr val="tx1"/>
                </a:solidFill>
                <a:latin typeface="楷体_GB2312" pitchFamily="49" charset="-122"/>
                <a:ea typeface="楷体_GB2312" pitchFamily="49" charset="-122"/>
              </a:rPr>
              <a:t>: </a:t>
            </a:r>
            <a:r>
              <a:rPr lang="zh-CN" altLang="en-US" sz="3200">
                <a:solidFill>
                  <a:schemeClr val="tx1"/>
                </a:solidFill>
                <a:latin typeface="楷体_GB2312" pitchFamily="49" charset="-122"/>
                <a:ea typeface="楷体_GB2312" pitchFamily="49" charset="-122"/>
              </a:rPr>
              <a:t>已知权值 </a:t>
            </a:r>
            <a:r>
              <a:rPr lang="en-US" altLang="zh-CN" sz="3200">
                <a:solidFill>
                  <a:schemeClr val="tx1"/>
                </a:solidFill>
                <a:ea typeface="楷体_GB2312" pitchFamily="49" charset="-122"/>
              </a:rPr>
              <a:t>W = { 5, 6, 2, 9, 7 }</a:t>
            </a:r>
          </a:p>
        </p:txBody>
      </p:sp>
      <p:grpSp>
        <p:nvGrpSpPr>
          <p:cNvPr id="2" name="Group 32"/>
          <p:cNvGrpSpPr>
            <a:grpSpLocks/>
          </p:cNvGrpSpPr>
          <p:nvPr/>
        </p:nvGrpSpPr>
        <p:grpSpPr bwMode="auto">
          <a:xfrm>
            <a:off x="1421650" y="1718810"/>
            <a:ext cx="4343400" cy="609600"/>
            <a:chOff x="864" y="1008"/>
            <a:chExt cx="2736" cy="384"/>
          </a:xfrm>
          <a:noFill/>
        </p:grpSpPr>
        <p:sp>
          <p:nvSpPr>
            <p:cNvPr id="93" name="Oval 7"/>
            <p:cNvSpPr>
              <a:spLocks noChangeArrowheads="1"/>
            </p:cNvSpPr>
            <p:nvPr/>
          </p:nvSpPr>
          <p:spPr bwMode="auto">
            <a:xfrm>
              <a:off x="2640" y="1008"/>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4" name="Oval 8"/>
            <p:cNvSpPr>
              <a:spLocks noChangeArrowheads="1"/>
            </p:cNvSpPr>
            <p:nvPr/>
          </p:nvSpPr>
          <p:spPr bwMode="auto">
            <a:xfrm>
              <a:off x="864" y="1008"/>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5" name="Oval 9"/>
            <p:cNvSpPr>
              <a:spLocks noChangeArrowheads="1"/>
            </p:cNvSpPr>
            <p:nvPr/>
          </p:nvSpPr>
          <p:spPr bwMode="auto">
            <a:xfrm>
              <a:off x="1440" y="1008"/>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6" name="Oval 10"/>
            <p:cNvSpPr>
              <a:spLocks noChangeArrowheads="1"/>
            </p:cNvSpPr>
            <p:nvPr/>
          </p:nvSpPr>
          <p:spPr bwMode="auto">
            <a:xfrm>
              <a:off x="2016" y="1008"/>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97" name="Oval 11"/>
            <p:cNvSpPr>
              <a:spLocks noChangeArrowheads="1"/>
            </p:cNvSpPr>
            <p:nvPr/>
          </p:nvSpPr>
          <p:spPr bwMode="auto">
            <a:xfrm>
              <a:off x="3216" y="1008"/>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7</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34"/>
          <p:cNvGrpSpPr>
            <a:grpSpLocks/>
          </p:cNvGrpSpPr>
          <p:nvPr/>
        </p:nvGrpSpPr>
        <p:grpSpPr bwMode="auto">
          <a:xfrm>
            <a:off x="4031940" y="2791290"/>
            <a:ext cx="1828800" cy="1447800"/>
            <a:chOff x="2534" y="1728"/>
            <a:chExt cx="1152" cy="912"/>
          </a:xfrm>
          <a:noFill/>
        </p:grpSpPr>
        <p:sp>
          <p:nvSpPr>
            <p:cNvPr id="99" name="Line 5"/>
            <p:cNvSpPr>
              <a:spLocks noChangeShapeType="1"/>
            </p:cNvSpPr>
            <p:nvPr/>
          </p:nvSpPr>
          <p:spPr bwMode="auto">
            <a:xfrm flipH="1">
              <a:off x="2804" y="2097"/>
              <a:ext cx="240" cy="144"/>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0" name="Line 6"/>
            <p:cNvSpPr>
              <a:spLocks noChangeShapeType="1"/>
            </p:cNvSpPr>
            <p:nvPr/>
          </p:nvSpPr>
          <p:spPr bwMode="auto">
            <a:xfrm>
              <a:off x="3214" y="2097"/>
              <a:ext cx="240" cy="144"/>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1" name="Oval 12"/>
            <p:cNvSpPr>
              <a:spLocks noChangeArrowheads="1"/>
            </p:cNvSpPr>
            <p:nvPr/>
          </p:nvSpPr>
          <p:spPr bwMode="auto">
            <a:xfrm>
              <a:off x="2534" y="2243"/>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2" name="Oval 13"/>
            <p:cNvSpPr>
              <a:spLocks noChangeArrowheads="1"/>
            </p:cNvSpPr>
            <p:nvPr/>
          </p:nvSpPr>
          <p:spPr bwMode="auto">
            <a:xfrm>
              <a:off x="3302" y="2256"/>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 name="Text Box 14"/>
            <p:cNvSpPr txBox="1">
              <a:spLocks noChangeArrowheads="1"/>
            </p:cNvSpPr>
            <p:nvPr/>
          </p:nvSpPr>
          <p:spPr bwMode="auto">
            <a:xfrm>
              <a:off x="2956" y="1728"/>
              <a:ext cx="346" cy="368"/>
            </a:xfrm>
            <a:prstGeom prst="rect">
              <a:avLst/>
            </a:prstGeom>
            <a:grpFill/>
            <a:ln w="25400" cap="sq">
              <a:solidFill>
                <a:schemeClr val="tx1"/>
              </a:solidFill>
              <a:miter lim="800000"/>
              <a:headEnd type="none" w="sm" len="sm"/>
              <a:tailEnd type="none" w="sm" len="sm"/>
            </a:ln>
          </p:spPr>
          <p:txBody>
            <a:bodyPr>
              <a:spAutoFit/>
            </a:body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grpSp>
        <p:nvGrpSpPr>
          <p:cNvPr id="4" name="Group 33"/>
          <p:cNvGrpSpPr>
            <a:grpSpLocks/>
          </p:cNvGrpSpPr>
          <p:nvPr/>
        </p:nvGrpSpPr>
        <p:grpSpPr bwMode="auto">
          <a:xfrm>
            <a:off x="1421650" y="2753925"/>
            <a:ext cx="2438400" cy="609600"/>
            <a:chOff x="854" y="1680"/>
            <a:chExt cx="1536" cy="384"/>
          </a:xfrm>
          <a:noFill/>
        </p:grpSpPr>
        <p:sp>
          <p:nvSpPr>
            <p:cNvPr id="105" name="Oval 15"/>
            <p:cNvSpPr>
              <a:spLocks noChangeArrowheads="1"/>
            </p:cNvSpPr>
            <p:nvPr/>
          </p:nvSpPr>
          <p:spPr bwMode="auto">
            <a:xfrm>
              <a:off x="854" y="1680"/>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 name="Oval 16"/>
            <p:cNvSpPr>
              <a:spLocks noChangeArrowheads="1"/>
            </p:cNvSpPr>
            <p:nvPr/>
          </p:nvSpPr>
          <p:spPr bwMode="auto">
            <a:xfrm>
              <a:off x="1430" y="1680"/>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7" name="Oval 17"/>
            <p:cNvSpPr>
              <a:spLocks noChangeArrowheads="1"/>
            </p:cNvSpPr>
            <p:nvPr/>
          </p:nvSpPr>
          <p:spPr bwMode="auto">
            <a:xfrm>
              <a:off x="2006" y="1680"/>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7</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5" name="Group 36"/>
          <p:cNvGrpSpPr>
            <a:grpSpLocks/>
          </p:cNvGrpSpPr>
          <p:nvPr/>
        </p:nvGrpSpPr>
        <p:grpSpPr bwMode="auto">
          <a:xfrm>
            <a:off x="4256965" y="4843010"/>
            <a:ext cx="1676400" cy="1447800"/>
            <a:chOff x="2870" y="2976"/>
            <a:chExt cx="1056" cy="912"/>
          </a:xfrm>
          <a:noFill/>
        </p:grpSpPr>
        <p:sp>
          <p:nvSpPr>
            <p:cNvPr id="109" name="Line 21"/>
            <p:cNvSpPr>
              <a:spLocks noChangeShapeType="1"/>
            </p:cNvSpPr>
            <p:nvPr/>
          </p:nvSpPr>
          <p:spPr bwMode="auto">
            <a:xfrm flipH="1">
              <a:off x="3132" y="3360"/>
              <a:ext cx="180" cy="143"/>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0" name="Line 22"/>
            <p:cNvSpPr>
              <a:spLocks noChangeShapeType="1"/>
            </p:cNvSpPr>
            <p:nvPr/>
          </p:nvSpPr>
          <p:spPr bwMode="auto">
            <a:xfrm>
              <a:off x="3472" y="3361"/>
              <a:ext cx="182" cy="144"/>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1" name="Oval 18"/>
            <p:cNvSpPr>
              <a:spLocks noChangeArrowheads="1"/>
            </p:cNvSpPr>
            <p:nvPr/>
          </p:nvSpPr>
          <p:spPr bwMode="auto">
            <a:xfrm>
              <a:off x="2870" y="3504"/>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2" name="Oval 19"/>
            <p:cNvSpPr>
              <a:spLocks noChangeArrowheads="1"/>
            </p:cNvSpPr>
            <p:nvPr/>
          </p:nvSpPr>
          <p:spPr bwMode="auto">
            <a:xfrm>
              <a:off x="3542" y="3504"/>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7</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3" name="Text Box 20"/>
            <p:cNvSpPr txBox="1">
              <a:spLocks noChangeArrowheads="1"/>
            </p:cNvSpPr>
            <p:nvPr/>
          </p:nvSpPr>
          <p:spPr bwMode="auto">
            <a:xfrm>
              <a:off x="3206" y="2976"/>
              <a:ext cx="432" cy="368"/>
            </a:xfrm>
            <a:prstGeom prst="rect">
              <a:avLst/>
            </a:prstGeom>
            <a:grpFill/>
            <a:ln w="25400" cap="sq">
              <a:solidFill>
                <a:schemeClr val="tx1"/>
              </a:solid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13</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grpSp>
        <p:nvGrpSpPr>
          <p:cNvPr id="6" name="Group 35"/>
          <p:cNvGrpSpPr>
            <a:grpSpLocks/>
          </p:cNvGrpSpPr>
          <p:nvPr/>
        </p:nvGrpSpPr>
        <p:grpSpPr bwMode="auto">
          <a:xfrm>
            <a:off x="1421650" y="4734145"/>
            <a:ext cx="2590800" cy="1524000"/>
            <a:chOff x="902" y="2928"/>
            <a:chExt cx="1632" cy="960"/>
          </a:xfrm>
          <a:noFill/>
        </p:grpSpPr>
        <p:sp>
          <p:nvSpPr>
            <p:cNvPr id="115" name="Line 26"/>
            <p:cNvSpPr>
              <a:spLocks noChangeShapeType="1"/>
            </p:cNvSpPr>
            <p:nvPr/>
          </p:nvSpPr>
          <p:spPr bwMode="auto">
            <a:xfrm flipH="1">
              <a:off x="1645" y="3361"/>
              <a:ext cx="240" cy="144"/>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6" name="Line 27"/>
            <p:cNvSpPr>
              <a:spLocks noChangeShapeType="1"/>
            </p:cNvSpPr>
            <p:nvPr/>
          </p:nvSpPr>
          <p:spPr bwMode="auto">
            <a:xfrm>
              <a:off x="2027" y="3361"/>
              <a:ext cx="240" cy="144"/>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 name="Oval 23"/>
            <p:cNvSpPr>
              <a:spLocks noChangeArrowheads="1"/>
            </p:cNvSpPr>
            <p:nvPr/>
          </p:nvSpPr>
          <p:spPr bwMode="auto">
            <a:xfrm>
              <a:off x="902" y="2928"/>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8" name="Oval 24"/>
            <p:cNvSpPr>
              <a:spLocks noChangeArrowheads="1"/>
            </p:cNvSpPr>
            <p:nvPr/>
          </p:nvSpPr>
          <p:spPr bwMode="auto">
            <a:xfrm>
              <a:off x="1382" y="3504"/>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9" name="Oval 25"/>
            <p:cNvSpPr>
              <a:spLocks noChangeArrowheads="1"/>
            </p:cNvSpPr>
            <p:nvPr/>
          </p:nvSpPr>
          <p:spPr bwMode="auto">
            <a:xfrm>
              <a:off x="2150" y="3504"/>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0" name="Text Box 28"/>
            <p:cNvSpPr txBox="1">
              <a:spLocks noChangeArrowheads="1"/>
            </p:cNvSpPr>
            <p:nvPr/>
          </p:nvSpPr>
          <p:spPr bwMode="auto">
            <a:xfrm>
              <a:off x="1804" y="2976"/>
              <a:ext cx="346" cy="368"/>
            </a:xfrm>
            <a:prstGeom prst="rect">
              <a:avLst/>
            </a:prstGeom>
            <a:grpFill/>
            <a:ln w="25400" cap="sq">
              <a:solidFill>
                <a:schemeClr val="tx1"/>
              </a:solid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121" name="Text Box 29"/>
          <p:cNvSpPr txBox="1">
            <a:spLocks noChangeArrowheads="1"/>
          </p:cNvSpPr>
          <p:nvPr/>
        </p:nvSpPr>
        <p:spPr bwMode="auto">
          <a:xfrm>
            <a:off x="522288" y="1670050"/>
            <a:ext cx="10445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1</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22" name="Text Box 30"/>
          <p:cNvSpPr txBox="1">
            <a:spLocks noChangeArrowheads="1"/>
          </p:cNvSpPr>
          <p:nvPr/>
        </p:nvSpPr>
        <p:spPr bwMode="auto">
          <a:xfrm>
            <a:off x="542925" y="2786063"/>
            <a:ext cx="110331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2</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
        <p:nvSpPr>
          <p:cNvPr id="123" name="Text Box 31"/>
          <p:cNvSpPr txBox="1">
            <a:spLocks noChangeArrowheads="1"/>
          </p:cNvSpPr>
          <p:nvPr/>
        </p:nvSpPr>
        <p:spPr bwMode="auto">
          <a:xfrm>
            <a:off x="476250" y="4689475"/>
            <a:ext cx="11049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3</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Tree>
    <p:extLst>
      <p:ext uri="{BB962C8B-B14F-4D97-AF65-F5344CB8AC3E}">
        <p14:creationId xmlns:p14="http://schemas.microsoft.com/office/powerpoint/2010/main" val="32904392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P spid="12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4668FCD4-500C-43A7-A79B-36B98764C6DC}"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149</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68963" name="Rectangle 2"/>
          <p:cNvSpPr>
            <a:spLocks noGrp="1" noChangeArrowheads="1"/>
          </p:cNvSpPr>
          <p:nvPr>
            <p:ph type="title"/>
          </p:nvPr>
        </p:nvSpPr>
        <p:spPr/>
        <p:txBody>
          <a:bodyPr/>
          <a:lstStyle/>
          <a:p>
            <a:pPr eaLnBrk="1" hangingPunct="1"/>
            <a:r>
              <a:rPr lang="en-US" altLang="zh-CN" i="0" dirty="0">
                <a:solidFill>
                  <a:srgbClr val="FFFF66"/>
                </a:solidFill>
              </a:rPr>
              <a:t>5.5 </a:t>
            </a:r>
            <a:r>
              <a:rPr lang="zh-CN" altLang="en-US" i="0" dirty="0">
                <a:solidFill>
                  <a:srgbClr val="FFFF66"/>
                </a:solidFill>
              </a:rPr>
              <a:t>最优二叉树</a:t>
            </a:r>
          </a:p>
        </p:txBody>
      </p:sp>
      <p:sp>
        <p:nvSpPr>
          <p:cNvPr id="168964" name="Rectangle 3"/>
          <p:cNvSpPr>
            <a:spLocks noGrp="1" noChangeArrowheads="1"/>
          </p:cNvSpPr>
          <p:nvPr>
            <p:ph type="body" idx="1"/>
          </p:nvPr>
        </p:nvSpPr>
        <p:spPr>
          <a:xfrm>
            <a:off x="250825" y="898525"/>
            <a:ext cx="8731250" cy="639763"/>
          </a:xfrm>
        </p:spPr>
        <p:txBody>
          <a:bodyPr/>
          <a:lstStyle/>
          <a:p>
            <a:pPr eaLnBrk="1" hangingPunct="1">
              <a:spcBef>
                <a:spcPct val="0"/>
              </a:spcBef>
            </a:pPr>
            <a:r>
              <a:rPr lang="zh-CN" altLang="en-US" sz="3200"/>
              <a:t>实例</a:t>
            </a:r>
            <a:r>
              <a:rPr lang="en-US" altLang="zh-CN" sz="3200">
                <a:solidFill>
                  <a:schemeClr val="tx1"/>
                </a:solidFill>
                <a:latin typeface="楷体_GB2312" pitchFamily="49" charset="-122"/>
                <a:ea typeface="楷体_GB2312" pitchFamily="49" charset="-122"/>
              </a:rPr>
              <a:t>: </a:t>
            </a:r>
            <a:r>
              <a:rPr lang="zh-CN" altLang="en-US" sz="3200">
                <a:solidFill>
                  <a:schemeClr val="tx1"/>
                </a:solidFill>
                <a:latin typeface="楷体_GB2312" pitchFamily="49" charset="-122"/>
                <a:ea typeface="楷体_GB2312" pitchFamily="49" charset="-122"/>
              </a:rPr>
              <a:t>已知权值 </a:t>
            </a:r>
            <a:r>
              <a:rPr lang="en-US" altLang="zh-CN" sz="3200">
                <a:solidFill>
                  <a:schemeClr val="tx1"/>
                </a:solidFill>
                <a:ea typeface="楷体_GB2312" pitchFamily="49" charset="-122"/>
              </a:rPr>
              <a:t>W = { 5, 6, 2, 9, 7 }</a:t>
            </a:r>
          </a:p>
        </p:txBody>
      </p:sp>
      <p:grpSp>
        <p:nvGrpSpPr>
          <p:cNvPr id="2" name="Group 2"/>
          <p:cNvGrpSpPr>
            <a:grpSpLocks/>
          </p:cNvGrpSpPr>
          <p:nvPr/>
        </p:nvGrpSpPr>
        <p:grpSpPr bwMode="auto">
          <a:xfrm>
            <a:off x="1511660" y="1588002"/>
            <a:ext cx="1676400" cy="1447800"/>
            <a:chOff x="2870" y="2976"/>
            <a:chExt cx="1056" cy="912"/>
          </a:xfrm>
          <a:noFill/>
        </p:grpSpPr>
        <p:sp>
          <p:nvSpPr>
            <p:cNvPr id="38" name="Line 3"/>
            <p:cNvSpPr>
              <a:spLocks noChangeShapeType="1"/>
            </p:cNvSpPr>
            <p:nvPr/>
          </p:nvSpPr>
          <p:spPr bwMode="auto">
            <a:xfrm flipH="1">
              <a:off x="3157" y="3342"/>
              <a:ext cx="155" cy="181"/>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9" name="Line 4"/>
            <p:cNvSpPr>
              <a:spLocks noChangeShapeType="1"/>
            </p:cNvSpPr>
            <p:nvPr/>
          </p:nvSpPr>
          <p:spPr bwMode="auto">
            <a:xfrm>
              <a:off x="3525" y="3342"/>
              <a:ext cx="113" cy="198"/>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0" name="Oval 5"/>
            <p:cNvSpPr>
              <a:spLocks noChangeArrowheads="1"/>
            </p:cNvSpPr>
            <p:nvPr/>
          </p:nvSpPr>
          <p:spPr bwMode="auto">
            <a:xfrm>
              <a:off x="2870" y="3504"/>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 name="Oval 6"/>
            <p:cNvSpPr>
              <a:spLocks noChangeArrowheads="1"/>
            </p:cNvSpPr>
            <p:nvPr/>
          </p:nvSpPr>
          <p:spPr bwMode="auto">
            <a:xfrm>
              <a:off x="3542" y="3504"/>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7</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2" name="Text Box 7"/>
            <p:cNvSpPr txBox="1">
              <a:spLocks noChangeArrowheads="1"/>
            </p:cNvSpPr>
            <p:nvPr/>
          </p:nvSpPr>
          <p:spPr bwMode="auto">
            <a:xfrm>
              <a:off x="3182" y="2976"/>
              <a:ext cx="432" cy="368"/>
            </a:xfrm>
            <a:prstGeom prst="rect">
              <a:avLst/>
            </a:prstGeom>
            <a:grpFill/>
            <a:ln w="25400" cap="sq">
              <a:solidFill>
                <a:schemeClr val="tx1"/>
              </a:solid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13</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168966" name="Text Box 15"/>
          <p:cNvSpPr txBox="1">
            <a:spLocks noChangeArrowheads="1"/>
          </p:cNvSpPr>
          <p:nvPr/>
        </p:nvSpPr>
        <p:spPr bwMode="auto">
          <a:xfrm>
            <a:off x="682625" y="1538288"/>
            <a:ext cx="87471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4</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grpSp>
        <p:nvGrpSpPr>
          <p:cNvPr id="3" name="Group 51"/>
          <p:cNvGrpSpPr>
            <a:grpSpLocks/>
          </p:cNvGrpSpPr>
          <p:nvPr/>
        </p:nvGrpSpPr>
        <p:grpSpPr bwMode="auto">
          <a:xfrm>
            <a:off x="5114525" y="1584827"/>
            <a:ext cx="2425700" cy="2422525"/>
            <a:chOff x="3176" y="2266"/>
            <a:chExt cx="1528" cy="1526"/>
          </a:xfrm>
          <a:noFill/>
        </p:grpSpPr>
        <p:sp>
          <p:nvSpPr>
            <p:cNvPr id="45" name="Oval 52"/>
            <p:cNvSpPr>
              <a:spLocks noChangeArrowheads="1"/>
            </p:cNvSpPr>
            <p:nvPr/>
          </p:nvSpPr>
          <p:spPr bwMode="auto">
            <a:xfrm>
              <a:off x="3176" y="2832"/>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9</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6" name="Oval 53"/>
            <p:cNvSpPr>
              <a:spLocks noChangeArrowheads="1"/>
            </p:cNvSpPr>
            <p:nvPr/>
          </p:nvSpPr>
          <p:spPr bwMode="auto">
            <a:xfrm>
              <a:off x="3613" y="3400"/>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7" name="Oval 54"/>
            <p:cNvSpPr>
              <a:spLocks noChangeArrowheads="1"/>
            </p:cNvSpPr>
            <p:nvPr/>
          </p:nvSpPr>
          <p:spPr bwMode="auto">
            <a:xfrm>
              <a:off x="4320" y="3408"/>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8" name="Line 55"/>
            <p:cNvSpPr>
              <a:spLocks noChangeShapeType="1"/>
            </p:cNvSpPr>
            <p:nvPr/>
          </p:nvSpPr>
          <p:spPr bwMode="auto">
            <a:xfrm flipH="1">
              <a:off x="3870" y="3201"/>
              <a:ext cx="183" cy="207"/>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9" name="Line 56"/>
            <p:cNvSpPr>
              <a:spLocks noChangeShapeType="1"/>
            </p:cNvSpPr>
            <p:nvPr/>
          </p:nvSpPr>
          <p:spPr bwMode="auto">
            <a:xfrm>
              <a:off x="4195" y="3201"/>
              <a:ext cx="198" cy="227"/>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0" name="Text Box 57"/>
            <p:cNvSpPr txBox="1">
              <a:spLocks noChangeArrowheads="1"/>
            </p:cNvSpPr>
            <p:nvPr/>
          </p:nvSpPr>
          <p:spPr bwMode="auto">
            <a:xfrm>
              <a:off x="3974" y="2832"/>
              <a:ext cx="346" cy="368"/>
            </a:xfrm>
            <a:prstGeom prst="rect">
              <a:avLst/>
            </a:prstGeom>
            <a:grpFill/>
            <a:ln w="25400" cap="sq">
              <a:solidFill>
                <a:schemeClr val="tx1"/>
              </a:solidFill>
              <a:miter lim="800000"/>
              <a:headEnd type="none" w="sm" len="sm"/>
              <a:tailEnd type="none" w="sm" len="sm"/>
            </a:ln>
          </p:spPr>
          <p:txBody>
            <a:bodyPr>
              <a:spAutoFit/>
            </a:body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51" name="Text Box 58"/>
            <p:cNvSpPr txBox="1">
              <a:spLocks noChangeArrowheads="1"/>
            </p:cNvSpPr>
            <p:nvPr/>
          </p:nvSpPr>
          <p:spPr bwMode="auto">
            <a:xfrm>
              <a:off x="3593" y="2266"/>
              <a:ext cx="375" cy="368"/>
            </a:xfrm>
            <a:prstGeom prst="rect">
              <a:avLst/>
            </a:prstGeom>
            <a:grpFill/>
            <a:ln w="25400" cap="sq">
              <a:solidFill>
                <a:schemeClr val="tx1"/>
              </a:solidFill>
              <a:miter lim="800000"/>
              <a:headEnd type="none" w="sm" len="sm"/>
              <a:tailEnd type="none" w="sm" len="sm"/>
            </a:ln>
          </p:spPr>
          <p:txBody>
            <a:bodyPr wrap="none">
              <a:spAutoFit/>
            </a:body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16</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52" name="Line 59"/>
            <p:cNvSpPr>
              <a:spLocks noChangeShapeType="1"/>
            </p:cNvSpPr>
            <p:nvPr/>
          </p:nvSpPr>
          <p:spPr bwMode="auto">
            <a:xfrm flipH="1">
              <a:off x="3458" y="2634"/>
              <a:ext cx="198" cy="227"/>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3" name="Line 60"/>
            <p:cNvSpPr>
              <a:spLocks noChangeShapeType="1"/>
            </p:cNvSpPr>
            <p:nvPr/>
          </p:nvSpPr>
          <p:spPr bwMode="auto">
            <a:xfrm>
              <a:off x="3883" y="2634"/>
              <a:ext cx="245" cy="198"/>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54" name="Text Box 16"/>
          <p:cNvSpPr txBox="1">
            <a:spLocks noChangeArrowheads="1"/>
          </p:cNvSpPr>
          <p:nvPr/>
        </p:nvSpPr>
        <p:spPr bwMode="auto">
          <a:xfrm>
            <a:off x="685800" y="3832225"/>
            <a:ext cx="825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10000"/>
              </a:lnSpc>
              <a:spcBef>
                <a:spcPct val="500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5</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grpSp>
        <p:nvGrpSpPr>
          <p:cNvPr id="4" name="Group 50"/>
          <p:cNvGrpSpPr>
            <a:grpSpLocks/>
          </p:cNvGrpSpPr>
          <p:nvPr/>
        </p:nvGrpSpPr>
        <p:grpSpPr bwMode="auto">
          <a:xfrm>
            <a:off x="3972635" y="3878613"/>
            <a:ext cx="2743200" cy="2436813"/>
            <a:chOff x="2976" y="2257"/>
            <a:chExt cx="1728" cy="1535"/>
          </a:xfrm>
          <a:noFill/>
        </p:grpSpPr>
        <p:sp>
          <p:nvSpPr>
            <p:cNvPr id="56" name="Oval 18"/>
            <p:cNvSpPr>
              <a:spLocks noChangeArrowheads="1"/>
            </p:cNvSpPr>
            <p:nvPr/>
          </p:nvSpPr>
          <p:spPr bwMode="auto">
            <a:xfrm>
              <a:off x="2976" y="2832"/>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9</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57" name="Oval 19"/>
            <p:cNvSpPr>
              <a:spLocks noChangeArrowheads="1"/>
            </p:cNvSpPr>
            <p:nvPr/>
          </p:nvSpPr>
          <p:spPr bwMode="auto">
            <a:xfrm>
              <a:off x="3552" y="3408"/>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5</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58" name="Oval 20"/>
            <p:cNvSpPr>
              <a:spLocks noChangeArrowheads="1"/>
            </p:cNvSpPr>
            <p:nvPr/>
          </p:nvSpPr>
          <p:spPr bwMode="auto">
            <a:xfrm>
              <a:off x="4320" y="3408"/>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59" name="Line 21"/>
            <p:cNvSpPr>
              <a:spLocks noChangeShapeType="1"/>
            </p:cNvSpPr>
            <p:nvPr/>
          </p:nvSpPr>
          <p:spPr bwMode="auto">
            <a:xfrm flipH="1">
              <a:off x="3744" y="3264"/>
              <a:ext cx="240" cy="144"/>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60" name="Line 22"/>
            <p:cNvSpPr>
              <a:spLocks noChangeShapeType="1"/>
            </p:cNvSpPr>
            <p:nvPr/>
          </p:nvSpPr>
          <p:spPr bwMode="auto">
            <a:xfrm>
              <a:off x="4272" y="3264"/>
              <a:ext cx="240" cy="144"/>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61" name="Text Box 23"/>
            <p:cNvSpPr txBox="1">
              <a:spLocks noChangeArrowheads="1"/>
            </p:cNvSpPr>
            <p:nvPr/>
          </p:nvSpPr>
          <p:spPr bwMode="auto">
            <a:xfrm>
              <a:off x="3974" y="2881"/>
              <a:ext cx="346" cy="368"/>
            </a:xfrm>
            <a:prstGeom prst="rect">
              <a:avLst/>
            </a:prstGeom>
            <a:grpFill/>
            <a:ln w="25400" cap="sq">
              <a:solidFill>
                <a:schemeClr val="tx1"/>
              </a:solidFill>
              <a:miter lim="800000"/>
              <a:headEnd type="none" w="sm" len="sm"/>
              <a:tailEnd type="none" w="sm" len="sm"/>
            </a:ln>
          </p:spPr>
          <p:txBody>
            <a:bodyPr>
              <a:spAutoFit/>
            </a:body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62" name="Text Box 24"/>
            <p:cNvSpPr txBox="1">
              <a:spLocks noChangeArrowheads="1"/>
            </p:cNvSpPr>
            <p:nvPr/>
          </p:nvSpPr>
          <p:spPr bwMode="auto">
            <a:xfrm>
              <a:off x="3461" y="2257"/>
              <a:ext cx="375" cy="368"/>
            </a:xfrm>
            <a:prstGeom prst="rect">
              <a:avLst/>
            </a:prstGeom>
            <a:grpFill/>
            <a:ln w="25400" cap="sq">
              <a:solidFill>
                <a:schemeClr val="tx1"/>
              </a:solidFill>
              <a:miter lim="800000"/>
              <a:headEnd type="none" w="sm" len="sm"/>
              <a:tailEnd type="none" w="sm" len="sm"/>
            </a:ln>
          </p:spPr>
          <p:txBody>
            <a:bodyPr wrap="none">
              <a:spAutoFit/>
            </a:body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16</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63" name="Line 25"/>
            <p:cNvSpPr>
              <a:spLocks noChangeShapeType="1"/>
            </p:cNvSpPr>
            <p:nvPr/>
          </p:nvSpPr>
          <p:spPr bwMode="auto">
            <a:xfrm flipH="1">
              <a:off x="3297" y="2626"/>
              <a:ext cx="283" cy="227"/>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64" name="Line 26"/>
            <p:cNvSpPr>
              <a:spLocks noChangeShapeType="1"/>
            </p:cNvSpPr>
            <p:nvPr/>
          </p:nvSpPr>
          <p:spPr bwMode="auto">
            <a:xfrm>
              <a:off x="3722" y="2626"/>
              <a:ext cx="340" cy="255"/>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grpSp>
        <p:nvGrpSpPr>
          <p:cNvPr id="5" name="Group 62"/>
          <p:cNvGrpSpPr>
            <a:grpSpLocks/>
          </p:cNvGrpSpPr>
          <p:nvPr/>
        </p:nvGrpSpPr>
        <p:grpSpPr bwMode="auto">
          <a:xfrm>
            <a:off x="1839035" y="3834164"/>
            <a:ext cx="1676400" cy="1566863"/>
            <a:chOff x="1632" y="2229"/>
            <a:chExt cx="1056" cy="987"/>
          </a:xfrm>
          <a:noFill/>
        </p:grpSpPr>
        <p:sp>
          <p:nvSpPr>
            <p:cNvPr id="66" name="Text Box 29"/>
            <p:cNvSpPr txBox="1">
              <a:spLocks noChangeArrowheads="1"/>
            </p:cNvSpPr>
            <p:nvPr/>
          </p:nvSpPr>
          <p:spPr bwMode="auto">
            <a:xfrm>
              <a:off x="1968" y="2229"/>
              <a:ext cx="432" cy="368"/>
            </a:xfrm>
            <a:prstGeom prst="rect">
              <a:avLst/>
            </a:prstGeom>
            <a:grpFill/>
            <a:ln w="25400" cap="sq">
              <a:solidFill>
                <a:schemeClr val="tx1"/>
              </a:solidFill>
              <a:miter lim="800000"/>
              <a:headEnd type="none" w="sm" len="sm"/>
              <a:tailEnd type="none" w="sm" len="sm"/>
            </a:ln>
          </p:spPr>
          <p:txBody>
            <a:bodyPr>
              <a:spAutoFit/>
            </a:body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13</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67" name="Oval 27"/>
            <p:cNvSpPr>
              <a:spLocks noChangeArrowheads="1"/>
            </p:cNvSpPr>
            <p:nvPr/>
          </p:nvSpPr>
          <p:spPr bwMode="auto">
            <a:xfrm>
              <a:off x="1632" y="2832"/>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6</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68" name="Oval 28"/>
            <p:cNvSpPr>
              <a:spLocks noChangeArrowheads="1"/>
            </p:cNvSpPr>
            <p:nvPr/>
          </p:nvSpPr>
          <p:spPr bwMode="auto">
            <a:xfrm>
              <a:off x="2304" y="2832"/>
              <a:ext cx="384" cy="384"/>
            </a:xfrm>
            <a:prstGeom prst="ellipse">
              <a:avLst/>
            </a:prstGeom>
            <a:grpFill/>
            <a:ln w="25400"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69" name="Line 30"/>
            <p:cNvSpPr>
              <a:spLocks noChangeShapeType="1"/>
            </p:cNvSpPr>
            <p:nvPr/>
          </p:nvSpPr>
          <p:spPr bwMode="auto">
            <a:xfrm flipH="1">
              <a:off x="1877" y="2597"/>
              <a:ext cx="172" cy="235"/>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0" name="Line 31"/>
            <p:cNvSpPr>
              <a:spLocks noChangeShapeType="1"/>
            </p:cNvSpPr>
            <p:nvPr/>
          </p:nvSpPr>
          <p:spPr bwMode="auto">
            <a:xfrm>
              <a:off x="2276" y="2597"/>
              <a:ext cx="220" cy="235"/>
            </a:xfrm>
            <a:prstGeom prst="line">
              <a:avLst/>
            </a:prstGeom>
            <a:grpFill/>
            <a:ln w="28575" cap="sq">
              <a:solidFill>
                <a:schemeClr val="tx1"/>
              </a:solidFill>
              <a:round/>
              <a:headEnd type="none" w="sm" len="sm"/>
              <a:tailEnd type="none" w="sm" len="sm"/>
            </a:ln>
          </p:spPr>
          <p:txBody>
            <a:bodyPr wrap="none" anchor="ct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 name="Text Box 32"/>
          <p:cNvSpPr txBox="1">
            <a:spLocks noChangeArrowheads="1"/>
          </p:cNvSpPr>
          <p:nvPr/>
        </p:nvSpPr>
        <p:spPr bwMode="auto">
          <a:xfrm>
            <a:off x="3514725" y="2889250"/>
            <a:ext cx="739775" cy="584200"/>
          </a:xfrm>
          <a:prstGeom prst="rect">
            <a:avLst/>
          </a:prstGeom>
          <a:noFill/>
          <a:ln w="254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29</a:t>
            </a:r>
            <a:endParaRPr kumimoji="1" lang="en-US" altLang="zh-CN"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2" name="Line 33"/>
          <p:cNvSpPr>
            <a:spLocks noChangeShapeType="1"/>
          </p:cNvSpPr>
          <p:nvPr/>
        </p:nvSpPr>
        <p:spPr bwMode="auto">
          <a:xfrm flipH="1">
            <a:off x="2906713" y="3473450"/>
            <a:ext cx="765175" cy="36036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3" name="Line 34"/>
          <p:cNvSpPr>
            <a:spLocks noChangeShapeType="1"/>
          </p:cNvSpPr>
          <p:nvPr/>
        </p:nvSpPr>
        <p:spPr bwMode="auto">
          <a:xfrm>
            <a:off x="4032250" y="3473450"/>
            <a:ext cx="1035050" cy="404813"/>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4" name="Text Box 35"/>
          <p:cNvSpPr txBox="1">
            <a:spLocks noChangeArrowheads="1"/>
          </p:cNvSpPr>
          <p:nvPr/>
        </p:nvSpPr>
        <p:spPr bwMode="auto">
          <a:xfrm>
            <a:off x="2967038" y="3203575"/>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0</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75" name="Text Box 36"/>
          <p:cNvSpPr txBox="1">
            <a:spLocks noChangeArrowheads="1"/>
          </p:cNvSpPr>
          <p:nvPr/>
        </p:nvSpPr>
        <p:spPr bwMode="auto">
          <a:xfrm>
            <a:off x="1871663" y="4206875"/>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0</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76" name="Text Box 37"/>
          <p:cNvSpPr txBox="1">
            <a:spLocks noChangeArrowheads="1"/>
          </p:cNvSpPr>
          <p:nvPr/>
        </p:nvSpPr>
        <p:spPr bwMode="auto">
          <a:xfrm>
            <a:off x="4167188" y="4149725"/>
            <a:ext cx="388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0</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77" name="Text Box 38"/>
          <p:cNvSpPr txBox="1">
            <a:spLocks noChangeArrowheads="1"/>
          </p:cNvSpPr>
          <p:nvPr/>
        </p:nvSpPr>
        <p:spPr bwMode="auto">
          <a:xfrm>
            <a:off x="5083175" y="5095875"/>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0</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78" name="Text Box 39"/>
          <p:cNvSpPr txBox="1">
            <a:spLocks noChangeArrowheads="1"/>
          </p:cNvSpPr>
          <p:nvPr/>
        </p:nvSpPr>
        <p:spPr bwMode="auto">
          <a:xfrm>
            <a:off x="4437063" y="3203575"/>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1</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79" name="Text Box 40"/>
          <p:cNvSpPr txBox="1">
            <a:spLocks noChangeArrowheads="1"/>
          </p:cNvSpPr>
          <p:nvPr/>
        </p:nvSpPr>
        <p:spPr bwMode="auto">
          <a:xfrm>
            <a:off x="3090863" y="4238625"/>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1</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80" name="Text Box 41"/>
          <p:cNvSpPr txBox="1">
            <a:spLocks noChangeArrowheads="1"/>
          </p:cNvSpPr>
          <p:nvPr/>
        </p:nvSpPr>
        <p:spPr bwMode="auto">
          <a:xfrm>
            <a:off x="5576888" y="4149725"/>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1</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81" name="Text Box 42"/>
          <p:cNvSpPr txBox="1">
            <a:spLocks noChangeArrowheads="1"/>
          </p:cNvSpPr>
          <p:nvPr/>
        </p:nvSpPr>
        <p:spPr bwMode="auto">
          <a:xfrm>
            <a:off x="6149975" y="5064125"/>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1</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82" name="Text Box 43"/>
          <p:cNvSpPr txBox="1">
            <a:spLocks noChangeArrowheads="1"/>
          </p:cNvSpPr>
          <p:nvPr/>
        </p:nvSpPr>
        <p:spPr bwMode="auto">
          <a:xfrm>
            <a:off x="1838325" y="5292725"/>
            <a:ext cx="5953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00</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83" name="Text Box 44"/>
          <p:cNvSpPr txBox="1">
            <a:spLocks noChangeArrowheads="1"/>
          </p:cNvSpPr>
          <p:nvPr/>
        </p:nvSpPr>
        <p:spPr bwMode="auto">
          <a:xfrm>
            <a:off x="2905125" y="5292725"/>
            <a:ext cx="5953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01</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84" name="Text Box 45"/>
          <p:cNvSpPr txBox="1">
            <a:spLocks noChangeArrowheads="1"/>
          </p:cNvSpPr>
          <p:nvPr/>
        </p:nvSpPr>
        <p:spPr bwMode="auto">
          <a:xfrm>
            <a:off x="3940175" y="5292725"/>
            <a:ext cx="5953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10</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85" name="Text Box 46"/>
          <p:cNvSpPr txBox="1">
            <a:spLocks noChangeArrowheads="1"/>
          </p:cNvSpPr>
          <p:nvPr/>
        </p:nvSpPr>
        <p:spPr bwMode="auto">
          <a:xfrm>
            <a:off x="4733925" y="6219825"/>
            <a:ext cx="777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110</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
        <p:nvSpPr>
          <p:cNvPr id="86" name="Text Box 47"/>
          <p:cNvSpPr txBox="1">
            <a:spLocks noChangeArrowheads="1"/>
          </p:cNvSpPr>
          <p:nvPr/>
        </p:nvSpPr>
        <p:spPr bwMode="auto">
          <a:xfrm>
            <a:off x="6022975" y="6219825"/>
            <a:ext cx="754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111</a:t>
            </a:r>
            <a:endParaRPr kumimoji="1" lang="en-US" altLang="zh-CN" sz="3200" b="0"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395786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anim calcmode="lin" valueType="num">
                                      <p:cBhvr>
                                        <p:cTn id="29" dur="500" fill="hold"/>
                                        <p:tgtEl>
                                          <p:spTgt spid="72"/>
                                        </p:tgtEl>
                                        <p:attrNameLst>
                                          <p:attrName>ppt_x</p:attrName>
                                        </p:attrNameLst>
                                      </p:cBhvr>
                                      <p:tavLst>
                                        <p:tav tm="0">
                                          <p:val>
                                            <p:strVal val="#ppt_x"/>
                                          </p:val>
                                        </p:tav>
                                        <p:tav tm="100000">
                                          <p:val>
                                            <p:strVal val="#ppt_x"/>
                                          </p:val>
                                        </p:tav>
                                      </p:tavLst>
                                    </p:anim>
                                    <p:anim calcmode="lin" valueType="num">
                                      <p:cBhvr>
                                        <p:cTn id="30" dur="500" fill="hold"/>
                                        <p:tgtEl>
                                          <p:spTgt spid="72"/>
                                        </p:tgtEl>
                                        <p:attrNameLst>
                                          <p:attrName>ppt_y</p:attrName>
                                        </p:attrNameLst>
                                      </p:cBhvr>
                                      <p:tavLst>
                                        <p:tav tm="0">
                                          <p:val>
                                            <p:strVal val="#ppt_y+#ppt_h/2"/>
                                          </p:val>
                                        </p:tav>
                                        <p:tav tm="100000">
                                          <p:val>
                                            <p:strVal val="#ppt_y"/>
                                          </p:val>
                                        </p:tav>
                                      </p:tavLst>
                                    </p:anim>
                                    <p:anim calcmode="lin" valueType="num">
                                      <p:cBhvr>
                                        <p:cTn id="31" dur="500" fill="hold"/>
                                        <p:tgtEl>
                                          <p:spTgt spid="72"/>
                                        </p:tgtEl>
                                        <p:attrNameLst>
                                          <p:attrName>ppt_w</p:attrName>
                                        </p:attrNameLst>
                                      </p:cBhvr>
                                      <p:tavLst>
                                        <p:tav tm="0">
                                          <p:val>
                                            <p:strVal val="#ppt_w"/>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00"/>
                            </p:stCondLst>
                            <p:childTnLst>
                              <p:par>
                                <p:cTn id="34" presetID="17" presetClass="entr" presetSubtype="4" fill="hold" nodeType="afterEffect">
                                  <p:stCondLst>
                                    <p:cond delay="0"/>
                                  </p:stCondLst>
                                  <p:childTnLst>
                                    <p:set>
                                      <p:cBhvr>
                                        <p:cTn id="35" dur="1" fill="hold">
                                          <p:stCondLst>
                                            <p:cond delay="0"/>
                                          </p:stCondLst>
                                        </p:cTn>
                                        <p:tgtEl>
                                          <p:spTgt spid="73"/>
                                        </p:tgtEl>
                                        <p:attrNameLst>
                                          <p:attrName>style.visibility</p:attrName>
                                        </p:attrNameLst>
                                      </p:cBhvr>
                                      <p:to>
                                        <p:strVal val="visible"/>
                                      </p:to>
                                    </p:set>
                                    <p:anim calcmode="lin" valueType="num">
                                      <p:cBhvr>
                                        <p:cTn id="36" dur="500" fill="hold"/>
                                        <p:tgtEl>
                                          <p:spTgt spid="73"/>
                                        </p:tgtEl>
                                        <p:attrNameLst>
                                          <p:attrName>ppt_x</p:attrName>
                                        </p:attrNameLst>
                                      </p:cBhvr>
                                      <p:tavLst>
                                        <p:tav tm="0">
                                          <p:val>
                                            <p:strVal val="#ppt_x"/>
                                          </p:val>
                                        </p:tav>
                                        <p:tav tm="100000">
                                          <p:val>
                                            <p:strVal val="#ppt_x"/>
                                          </p:val>
                                        </p:tav>
                                      </p:tavLst>
                                    </p:anim>
                                    <p:anim calcmode="lin" valueType="num">
                                      <p:cBhvr>
                                        <p:cTn id="37" dur="500" fill="hold"/>
                                        <p:tgtEl>
                                          <p:spTgt spid="73"/>
                                        </p:tgtEl>
                                        <p:attrNameLst>
                                          <p:attrName>ppt_y</p:attrName>
                                        </p:attrNameLst>
                                      </p:cBhvr>
                                      <p:tavLst>
                                        <p:tav tm="0">
                                          <p:val>
                                            <p:strVal val="#ppt_y+#ppt_h/2"/>
                                          </p:val>
                                        </p:tav>
                                        <p:tav tm="100000">
                                          <p:val>
                                            <p:strVal val="#ppt_y"/>
                                          </p:val>
                                        </p:tav>
                                      </p:tavLst>
                                    </p:anim>
                                    <p:anim calcmode="lin" valueType="num">
                                      <p:cBhvr>
                                        <p:cTn id="38" dur="500" fill="hold"/>
                                        <p:tgtEl>
                                          <p:spTgt spid="73"/>
                                        </p:tgtEl>
                                        <p:attrNameLst>
                                          <p:attrName>ppt_w</p:attrName>
                                        </p:attrNameLst>
                                      </p:cBhvr>
                                      <p:tavLst>
                                        <p:tav tm="0">
                                          <p:val>
                                            <p:strVal val="#ppt_w"/>
                                          </p:val>
                                        </p:tav>
                                        <p:tav tm="100000">
                                          <p:val>
                                            <p:strVal val="#ppt_w"/>
                                          </p:val>
                                        </p:tav>
                                      </p:tavLst>
                                    </p:anim>
                                    <p:anim calcmode="lin" valueType="num">
                                      <p:cBhvr>
                                        <p:cTn id="39" dur="500" fill="hold"/>
                                        <p:tgtEl>
                                          <p:spTgt spid="73"/>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000"/>
                            </p:stCondLst>
                            <p:childTnLst>
                              <p:par>
                                <p:cTn id="41" presetID="17" presetClass="entr" presetSubtype="4" fill="hold" grpId="0" nodeType="after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p:cTn id="43" dur="500" fill="hold"/>
                                        <p:tgtEl>
                                          <p:spTgt spid="71"/>
                                        </p:tgtEl>
                                        <p:attrNameLst>
                                          <p:attrName>ppt_x</p:attrName>
                                        </p:attrNameLst>
                                      </p:cBhvr>
                                      <p:tavLst>
                                        <p:tav tm="0">
                                          <p:val>
                                            <p:strVal val="#ppt_x"/>
                                          </p:val>
                                        </p:tav>
                                        <p:tav tm="100000">
                                          <p:val>
                                            <p:strVal val="#ppt_x"/>
                                          </p:val>
                                        </p:tav>
                                      </p:tavLst>
                                    </p:anim>
                                    <p:anim calcmode="lin" valueType="num">
                                      <p:cBhvr>
                                        <p:cTn id="44" dur="500" fill="hold"/>
                                        <p:tgtEl>
                                          <p:spTgt spid="71"/>
                                        </p:tgtEl>
                                        <p:attrNameLst>
                                          <p:attrName>ppt_y</p:attrName>
                                        </p:attrNameLst>
                                      </p:cBhvr>
                                      <p:tavLst>
                                        <p:tav tm="0">
                                          <p:val>
                                            <p:strVal val="#ppt_y+#ppt_h/2"/>
                                          </p:val>
                                        </p:tav>
                                        <p:tav tm="100000">
                                          <p:val>
                                            <p:strVal val="#ppt_y"/>
                                          </p:val>
                                        </p:tav>
                                      </p:tavLst>
                                    </p:anim>
                                    <p:anim calcmode="lin" valueType="num">
                                      <p:cBhvr>
                                        <p:cTn id="45" dur="500" fill="hold"/>
                                        <p:tgtEl>
                                          <p:spTgt spid="71"/>
                                        </p:tgtEl>
                                        <p:attrNameLst>
                                          <p:attrName>ppt_w</p:attrName>
                                        </p:attrNameLst>
                                      </p:cBhvr>
                                      <p:tavLst>
                                        <p:tav tm="0">
                                          <p:val>
                                            <p:strVal val="#ppt_w"/>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slide(fromLeft)">
                                      <p:cBhvr>
                                        <p:cTn id="51" dur="500"/>
                                        <p:tgtEl>
                                          <p:spTgt spid="74"/>
                                        </p:tgtEl>
                                      </p:cBhvr>
                                    </p:animEffect>
                                  </p:childTnLst>
                                </p:cTn>
                              </p:par>
                            </p:childTnLst>
                          </p:cTn>
                        </p:par>
                        <p:par>
                          <p:cTn id="52" fill="hold" nodeType="afterGroup">
                            <p:stCondLst>
                              <p:cond delay="500"/>
                            </p:stCondLst>
                            <p:childTnLst>
                              <p:par>
                                <p:cTn id="53" presetID="12" presetClass="entr" presetSubtype="8" fill="hold" grpId="0" nodeType="after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slide(fromLeft)">
                                      <p:cBhvr>
                                        <p:cTn id="55" dur="500"/>
                                        <p:tgtEl>
                                          <p:spTgt spid="75"/>
                                        </p:tgtEl>
                                      </p:cBhvr>
                                    </p:animEffect>
                                  </p:childTnLst>
                                </p:cTn>
                              </p:par>
                            </p:childTnLst>
                          </p:cTn>
                        </p:par>
                        <p:par>
                          <p:cTn id="56" fill="hold" nodeType="afterGroup">
                            <p:stCondLst>
                              <p:cond delay="1000"/>
                            </p:stCondLst>
                            <p:childTnLst>
                              <p:par>
                                <p:cTn id="57" presetID="12" presetClass="entr" presetSubtype="8" fill="hold" grpId="0" nodeType="after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slide(fromLeft)">
                                      <p:cBhvr>
                                        <p:cTn id="59" dur="500"/>
                                        <p:tgtEl>
                                          <p:spTgt spid="76"/>
                                        </p:tgtEl>
                                      </p:cBhvr>
                                    </p:animEffect>
                                  </p:childTnLst>
                                </p:cTn>
                              </p:par>
                            </p:childTnLst>
                          </p:cTn>
                        </p:par>
                        <p:par>
                          <p:cTn id="60" fill="hold" nodeType="afterGroup">
                            <p:stCondLst>
                              <p:cond delay="1500"/>
                            </p:stCondLst>
                            <p:childTnLst>
                              <p:par>
                                <p:cTn id="61" presetID="12" presetClass="entr" presetSubtype="8"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slide(fromLeft)">
                                      <p:cBhvr>
                                        <p:cTn id="63" dur="500"/>
                                        <p:tgtEl>
                                          <p:spTgt spid="7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78"/>
                                        </p:tgtEl>
                                        <p:attrNameLst>
                                          <p:attrName>style.visibility</p:attrName>
                                        </p:attrNameLst>
                                      </p:cBhvr>
                                      <p:to>
                                        <p:strVal val="visible"/>
                                      </p:to>
                                    </p:set>
                                    <p:animEffect transition="in" filter="slide(fromLeft)">
                                      <p:cBhvr>
                                        <p:cTn id="68" dur="500"/>
                                        <p:tgtEl>
                                          <p:spTgt spid="78"/>
                                        </p:tgtEl>
                                      </p:cBhvr>
                                    </p:animEffect>
                                  </p:childTnLst>
                                </p:cTn>
                              </p:par>
                            </p:childTnLst>
                          </p:cTn>
                        </p:par>
                        <p:par>
                          <p:cTn id="69" fill="hold" nodeType="afterGroup">
                            <p:stCondLst>
                              <p:cond delay="500"/>
                            </p:stCondLst>
                            <p:childTnLst>
                              <p:par>
                                <p:cTn id="70" presetID="12" presetClass="entr" presetSubtype="8" fill="hold" grpId="0" nodeType="after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slide(fromLeft)">
                                      <p:cBhvr>
                                        <p:cTn id="72" dur="500"/>
                                        <p:tgtEl>
                                          <p:spTgt spid="79"/>
                                        </p:tgtEl>
                                      </p:cBhvr>
                                    </p:animEffect>
                                  </p:childTnLst>
                                </p:cTn>
                              </p:par>
                            </p:childTnLst>
                          </p:cTn>
                        </p:par>
                        <p:par>
                          <p:cTn id="73" fill="hold" nodeType="afterGroup">
                            <p:stCondLst>
                              <p:cond delay="1000"/>
                            </p:stCondLst>
                            <p:childTnLst>
                              <p:par>
                                <p:cTn id="74" presetID="12" presetClass="entr" presetSubtype="8" fill="hold" grpId="0" nodeType="after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slide(fromLeft)">
                                      <p:cBhvr>
                                        <p:cTn id="76" dur="500"/>
                                        <p:tgtEl>
                                          <p:spTgt spid="80"/>
                                        </p:tgtEl>
                                      </p:cBhvr>
                                    </p:animEffect>
                                  </p:childTnLst>
                                </p:cTn>
                              </p:par>
                            </p:childTnLst>
                          </p:cTn>
                        </p:par>
                        <p:par>
                          <p:cTn id="77" fill="hold" nodeType="afterGroup">
                            <p:stCondLst>
                              <p:cond delay="1500"/>
                            </p:stCondLst>
                            <p:childTnLst>
                              <p:par>
                                <p:cTn id="78" presetID="12" presetClass="entr" presetSubtype="8" fill="hold" grpId="0" nodeType="afterEffect">
                                  <p:stCondLst>
                                    <p:cond delay="0"/>
                                  </p:stCondLst>
                                  <p:childTnLst>
                                    <p:set>
                                      <p:cBhvr>
                                        <p:cTn id="79" dur="1" fill="hold">
                                          <p:stCondLst>
                                            <p:cond delay="0"/>
                                          </p:stCondLst>
                                        </p:cTn>
                                        <p:tgtEl>
                                          <p:spTgt spid="81"/>
                                        </p:tgtEl>
                                        <p:attrNameLst>
                                          <p:attrName>style.visibility</p:attrName>
                                        </p:attrNameLst>
                                      </p:cBhvr>
                                      <p:to>
                                        <p:strVal val="visible"/>
                                      </p:to>
                                    </p:set>
                                    <p:animEffect transition="in" filter="slide(fromLeft)">
                                      <p:cBhvr>
                                        <p:cTn id="80" dur="500"/>
                                        <p:tgtEl>
                                          <p:spTgt spid="8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left)">
                                      <p:cBhvr>
                                        <p:cTn id="85" dur="500"/>
                                        <p:tgtEl>
                                          <p:spTgt spid="8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wipe(left)">
                                      <p:cBhvr>
                                        <p:cTn id="90" dur="500"/>
                                        <p:tgtEl>
                                          <p:spTgt spid="8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wipe(left)">
                                      <p:cBhvr>
                                        <p:cTn id="95" dur="500"/>
                                        <p:tgtEl>
                                          <p:spTgt spid="8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85"/>
                                        </p:tgtEl>
                                        <p:attrNameLst>
                                          <p:attrName>style.visibility</p:attrName>
                                        </p:attrNameLst>
                                      </p:cBhvr>
                                      <p:to>
                                        <p:strVal val="visible"/>
                                      </p:to>
                                    </p:set>
                                    <p:animEffect transition="in" filter="wipe(left)">
                                      <p:cBhvr>
                                        <p:cTn id="100" dur="500"/>
                                        <p:tgtEl>
                                          <p:spTgt spid="8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left)">
                                      <p:cBhvr>
                                        <p:cTn id="10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71" grpId="0" animBg="1" autoUpdateAnimBg="0"/>
      <p:bldP spid="74" grpId="0" autoUpdateAnimBg="0"/>
      <p:bldP spid="75" grpId="0" autoUpdateAnimBg="0"/>
      <p:bldP spid="76" grpId="0" autoUpdateAnimBg="0"/>
      <p:bldP spid="77" grpId="0" autoUpdateAnimBg="0"/>
      <p:bldP spid="78" grpId="0" autoUpdateAnimBg="0"/>
      <p:bldP spid="79" grpId="0" autoUpdateAnimBg="0"/>
      <p:bldP spid="80" grpId="0" autoUpdateAnimBg="0"/>
      <p:bldP spid="81" grpId="0" autoUpdateAnimBg="0"/>
      <p:bldP spid="82" grpId="0" autoUpdateAnimBg="0"/>
      <p:bldP spid="83" grpId="0" autoUpdateAnimBg="0"/>
      <p:bldP spid="84" grpId="0" autoUpdateAnimBg="0"/>
      <p:bldP spid="85" grpId="0" autoUpdateAnimBg="0"/>
      <p:bldP spid="8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1"/>
          </p:nvPr>
        </p:nvSpPr>
        <p:spPr/>
        <p:txBody>
          <a:bodyPr/>
          <a:lstStyle/>
          <a:p>
            <a:r>
              <a:rPr lang="zh-CN" altLang="en-US"/>
              <a:t>第 </a:t>
            </a:r>
            <a:fld id="{5F4A6479-6EC6-4027-816F-8195C851FB00}" type="slidenum">
              <a:rPr lang="zh-CN" altLang="en-US" b="1">
                <a:solidFill>
                  <a:srgbClr val="66CCFF"/>
                </a:solidFill>
              </a:rPr>
              <a:pPr/>
              <a:t>15</a:t>
            </a:fld>
            <a:r>
              <a:rPr lang="en-US" altLang="zh-CN" b="1"/>
              <a:t> </a:t>
            </a:r>
            <a:r>
              <a:rPr lang="zh-CN" altLang="en-US"/>
              <a:t>页</a:t>
            </a:r>
            <a:endParaRPr lang="zh-CN" altLang="en-US" sz="1800">
              <a:latin typeface="Arial" charset="0"/>
            </a:endParaRPr>
          </a:p>
        </p:txBody>
      </p:sp>
      <p:sp>
        <p:nvSpPr>
          <p:cNvPr id="1292290" name="Rectangle 2"/>
          <p:cNvSpPr>
            <a:spLocks noGrp="1" noChangeArrowheads="1"/>
          </p:cNvSpPr>
          <p:nvPr>
            <p:ph type="title"/>
          </p:nvPr>
        </p:nvSpPr>
        <p:spPr/>
        <p:txBody>
          <a:bodyPr/>
          <a:lstStyle/>
          <a:p>
            <a:pPr algn="l"/>
            <a:r>
              <a:rPr lang="en-US" altLang="zh-CN" sz="2800" dirty="0">
                <a:solidFill>
                  <a:srgbClr val="FFFF66"/>
                </a:solidFill>
              </a:rPr>
              <a:t>5.1 </a:t>
            </a:r>
            <a:r>
              <a:rPr lang="zh-CN" altLang="en-US" sz="2800" dirty="0">
                <a:solidFill>
                  <a:srgbClr val="FFFF66"/>
                </a:solidFill>
              </a:rPr>
              <a:t>树的定义与基本术语</a:t>
            </a:r>
          </a:p>
        </p:txBody>
      </p:sp>
      <p:sp>
        <p:nvSpPr>
          <p:cNvPr id="1292332" name="Rectangle 44"/>
          <p:cNvSpPr>
            <a:spLocks noChangeArrowheads="1"/>
          </p:cNvSpPr>
          <p:nvPr/>
        </p:nvSpPr>
        <p:spPr bwMode="auto">
          <a:xfrm>
            <a:off x="206375" y="773113"/>
            <a:ext cx="8642350" cy="1171575"/>
          </a:xfrm>
          <a:prstGeom prst="rect">
            <a:avLst/>
          </a:prstGeom>
          <a:noFill/>
          <a:ln w="9525">
            <a:noFill/>
            <a:miter lim="800000"/>
            <a:headEnd/>
            <a:tailEnd/>
          </a:ln>
          <a:effectLst/>
        </p:spPr>
        <p:txBody>
          <a:bodyPr lIns="92075" tIns="46038" rIns="92075" bIns="46038"/>
          <a:lstStyle/>
          <a:p>
            <a:pPr marL="342900" indent="-342900" algn="l" eaLnBrk="1" hangingPunct="1">
              <a:lnSpc>
                <a:spcPct val="110000"/>
              </a:lnSpc>
              <a:spcBef>
                <a:spcPct val="0"/>
              </a:spcBef>
              <a:buClr>
                <a:srgbClr val="FFFF00"/>
              </a:buClr>
              <a:buSzPct val="70000"/>
              <a:buFont typeface="Wingdings" pitchFamily="2" charset="2"/>
              <a:buChar char="l"/>
            </a:pPr>
            <a:r>
              <a:rPr lang="zh-CN" altLang="en-US" sz="3600">
                <a:latin typeface="Arial" charset="0"/>
              </a:rPr>
              <a:t>树的表示</a:t>
            </a:r>
          </a:p>
          <a:p>
            <a:pPr marL="342900" indent="-342900" algn="l" eaLnBrk="1" hangingPunct="1">
              <a:lnSpc>
                <a:spcPct val="110000"/>
              </a:lnSpc>
              <a:spcBef>
                <a:spcPct val="0"/>
              </a:spcBef>
              <a:buClr>
                <a:srgbClr val="FFFF00"/>
              </a:buClr>
              <a:buSzPct val="70000"/>
              <a:buFont typeface="Wingdings" pitchFamily="2" charset="2"/>
              <a:buNone/>
            </a:pPr>
            <a:r>
              <a:rPr lang="en-US" altLang="zh-CN" sz="3200">
                <a:solidFill>
                  <a:srgbClr val="FFFF00"/>
                </a:solidFill>
                <a:latin typeface="Arial" charset="0"/>
              </a:rPr>
              <a:t>	3</a:t>
            </a:r>
            <a:r>
              <a:rPr lang="zh-CN" altLang="en-US" sz="3200">
                <a:solidFill>
                  <a:srgbClr val="FFFF00"/>
                </a:solidFill>
                <a:latin typeface="Arial" charset="0"/>
              </a:rPr>
              <a:t>）文氏图表示</a:t>
            </a:r>
          </a:p>
        </p:txBody>
      </p:sp>
      <p:grpSp>
        <p:nvGrpSpPr>
          <p:cNvPr id="59" name="组合 58"/>
          <p:cNvGrpSpPr/>
          <p:nvPr/>
        </p:nvGrpSpPr>
        <p:grpSpPr>
          <a:xfrm>
            <a:off x="690562" y="3340100"/>
            <a:ext cx="4208463" cy="3014663"/>
            <a:chOff x="690562" y="3340100"/>
            <a:chExt cx="4208463" cy="3014663"/>
          </a:xfrm>
        </p:grpSpPr>
        <p:sp>
          <p:nvSpPr>
            <p:cNvPr id="1292361" name="AutoShape 73"/>
            <p:cNvSpPr>
              <a:spLocks noChangeArrowheads="1"/>
            </p:cNvSpPr>
            <p:nvPr/>
          </p:nvSpPr>
          <p:spPr bwMode="auto">
            <a:xfrm>
              <a:off x="690562" y="3340100"/>
              <a:ext cx="1258888" cy="3014663"/>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sp>
          <p:nvSpPr>
            <p:cNvPr id="1292362" name="AutoShape 74"/>
            <p:cNvSpPr>
              <a:spLocks noChangeArrowheads="1"/>
            </p:cNvSpPr>
            <p:nvPr/>
          </p:nvSpPr>
          <p:spPr bwMode="auto">
            <a:xfrm>
              <a:off x="2082800" y="3340100"/>
              <a:ext cx="1260475" cy="3014663"/>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sp>
          <p:nvSpPr>
            <p:cNvPr id="1292363" name="AutoShape 75"/>
            <p:cNvSpPr>
              <a:spLocks noChangeArrowheads="1"/>
            </p:cNvSpPr>
            <p:nvPr/>
          </p:nvSpPr>
          <p:spPr bwMode="auto">
            <a:xfrm>
              <a:off x="3460750" y="3340100"/>
              <a:ext cx="1438275" cy="3014663"/>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grpSp>
      <p:grpSp>
        <p:nvGrpSpPr>
          <p:cNvPr id="60" name="组合 59"/>
          <p:cNvGrpSpPr/>
          <p:nvPr/>
        </p:nvGrpSpPr>
        <p:grpSpPr>
          <a:xfrm>
            <a:off x="863600" y="4019550"/>
            <a:ext cx="928688" cy="2009776"/>
            <a:chOff x="863600" y="4019550"/>
            <a:chExt cx="928688" cy="2009776"/>
          </a:xfrm>
        </p:grpSpPr>
        <p:sp>
          <p:nvSpPr>
            <p:cNvPr id="1292364" name="AutoShape 76"/>
            <p:cNvSpPr>
              <a:spLocks noChangeArrowheads="1"/>
            </p:cNvSpPr>
            <p:nvPr/>
          </p:nvSpPr>
          <p:spPr bwMode="auto">
            <a:xfrm>
              <a:off x="863600" y="4019550"/>
              <a:ext cx="863600" cy="760413"/>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sp>
          <p:nvSpPr>
            <p:cNvPr id="1292365" name="AutoShape 77"/>
            <p:cNvSpPr>
              <a:spLocks noChangeArrowheads="1"/>
            </p:cNvSpPr>
            <p:nvPr/>
          </p:nvSpPr>
          <p:spPr bwMode="auto">
            <a:xfrm>
              <a:off x="882650" y="5094288"/>
              <a:ext cx="909638" cy="935038"/>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grpSp>
      <p:sp>
        <p:nvSpPr>
          <p:cNvPr id="1292368" name="AutoShape 80"/>
          <p:cNvSpPr>
            <a:spLocks noChangeArrowheads="1"/>
          </p:cNvSpPr>
          <p:nvPr/>
        </p:nvSpPr>
        <p:spPr bwMode="auto">
          <a:xfrm>
            <a:off x="2260600" y="4051300"/>
            <a:ext cx="985838" cy="833438"/>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grpSp>
        <p:nvGrpSpPr>
          <p:cNvPr id="62" name="组合 61"/>
          <p:cNvGrpSpPr/>
          <p:nvPr/>
        </p:nvGrpSpPr>
        <p:grpSpPr>
          <a:xfrm>
            <a:off x="3763962" y="3562350"/>
            <a:ext cx="1038226" cy="2622550"/>
            <a:chOff x="3763962" y="3562350"/>
            <a:chExt cx="1038226" cy="2622550"/>
          </a:xfrm>
        </p:grpSpPr>
        <p:sp>
          <p:nvSpPr>
            <p:cNvPr id="1292366" name="AutoShape 78"/>
            <p:cNvSpPr>
              <a:spLocks noChangeArrowheads="1"/>
            </p:cNvSpPr>
            <p:nvPr/>
          </p:nvSpPr>
          <p:spPr bwMode="auto">
            <a:xfrm>
              <a:off x="3771900" y="4406900"/>
              <a:ext cx="809625" cy="698500"/>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sp>
          <p:nvSpPr>
            <p:cNvPr id="1292367" name="AutoShape 79"/>
            <p:cNvSpPr>
              <a:spLocks noChangeArrowheads="1"/>
            </p:cNvSpPr>
            <p:nvPr/>
          </p:nvSpPr>
          <p:spPr bwMode="auto">
            <a:xfrm>
              <a:off x="3763962" y="5399087"/>
              <a:ext cx="985838" cy="785813"/>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sp>
          <p:nvSpPr>
            <p:cNvPr id="1292369" name="AutoShape 81"/>
            <p:cNvSpPr>
              <a:spLocks noChangeArrowheads="1"/>
            </p:cNvSpPr>
            <p:nvPr/>
          </p:nvSpPr>
          <p:spPr bwMode="auto">
            <a:xfrm>
              <a:off x="3816350" y="3562350"/>
              <a:ext cx="985838" cy="765175"/>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grpSp>
      <p:grpSp>
        <p:nvGrpSpPr>
          <p:cNvPr id="61" name="组合 60"/>
          <p:cNvGrpSpPr/>
          <p:nvPr/>
        </p:nvGrpSpPr>
        <p:grpSpPr>
          <a:xfrm>
            <a:off x="1238250" y="5170488"/>
            <a:ext cx="533400" cy="811212"/>
            <a:chOff x="1238250" y="5170488"/>
            <a:chExt cx="533400" cy="811212"/>
          </a:xfrm>
        </p:grpSpPr>
        <p:sp>
          <p:nvSpPr>
            <p:cNvPr id="1292370" name="AutoShape 82"/>
            <p:cNvSpPr>
              <a:spLocks noChangeArrowheads="1"/>
            </p:cNvSpPr>
            <p:nvPr/>
          </p:nvSpPr>
          <p:spPr bwMode="auto">
            <a:xfrm>
              <a:off x="1277937" y="5170488"/>
              <a:ext cx="493713" cy="330200"/>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sp>
          <p:nvSpPr>
            <p:cNvPr id="1292371" name="AutoShape 83"/>
            <p:cNvSpPr>
              <a:spLocks noChangeArrowheads="1"/>
            </p:cNvSpPr>
            <p:nvPr/>
          </p:nvSpPr>
          <p:spPr bwMode="auto">
            <a:xfrm>
              <a:off x="1238250" y="5651500"/>
              <a:ext cx="493713" cy="330200"/>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grpSp>
      <p:sp>
        <p:nvSpPr>
          <p:cNvPr id="1292380" name="AutoShape 92"/>
          <p:cNvSpPr>
            <a:spLocks noChangeArrowheads="1"/>
          </p:cNvSpPr>
          <p:nvPr/>
        </p:nvSpPr>
        <p:spPr bwMode="auto">
          <a:xfrm>
            <a:off x="4216400" y="5632450"/>
            <a:ext cx="493713" cy="330200"/>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grpSp>
        <p:nvGrpSpPr>
          <p:cNvPr id="58" name="组合 57"/>
          <p:cNvGrpSpPr/>
          <p:nvPr/>
        </p:nvGrpSpPr>
        <p:grpSpPr>
          <a:xfrm>
            <a:off x="250825" y="3159125"/>
            <a:ext cx="4995863" cy="3376613"/>
            <a:chOff x="250825" y="3159125"/>
            <a:chExt cx="4995863" cy="3376613"/>
          </a:xfrm>
        </p:grpSpPr>
        <p:sp>
          <p:nvSpPr>
            <p:cNvPr id="1292360" name="AutoShape 72"/>
            <p:cNvSpPr>
              <a:spLocks noChangeArrowheads="1"/>
            </p:cNvSpPr>
            <p:nvPr/>
          </p:nvSpPr>
          <p:spPr bwMode="auto">
            <a:xfrm>
              <a:off x="250825" y="3159125"/>
              <a:ext cx="4995863" cy="3376613"/>
            </a:xfrm>
            <a:prstGeom prst="roundRect">
              <a:avLst>
                <a:gd name="adj" fmla="val 16667"/>
              </a:avLst>
            </a:prstGeom>
            <a:noFill/>
            <a:ln w="9525" cap="rnd">
              <a:solidFill>
                <a:schemeClr val="tx1"/>
              </a:solidFill>
              <a:round/>
              <a:headEnd/>
              <a:tailEnd/>
            </a:ln>
            <a:effectLst/>
          </p:spPr>
          <p:txBody>
            <a:bodyPr wrap="none" anchor="ctr"/>
            <a:lstStyle/>
            <a:p>
              <a:endParaRPr lang="zh-CN" altLang="en-US"/>
            </a:p>
          </p:txBody>
        </p:sp>
        <p:sp>
          <p:nvSpPr>
            <p:cNvPr id="1292372" name="Text Box 84"/>
            <p:cNvSpPr txBox="1">
              <a:spLocks noChangeArrowheads="1"/>
            </p:cNvSpPr>
            <p:nvPr/>
          </p:nvSpPr>
          <p:spPr bwMode="auto">
            <a:xfrm>
              <a:off x="322263" y="3451225"/>
              <a:ext cx="441325"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A</a:t>
              </a:r>
            </a:p>
          </p:txBody>
        </p:sp>
        <p:sp>
          <p:nvSpPr>
            <p:cNvPr id="1292373" name="Text Box 85"/>
            <p:cNvSpPr txBox="1">
              <a:spLocks noChangeArrowheads="1"/>
            </p:cNvSpPr>
            <p:nvPr/>
          </p:nvSpPr>
          <p:spPr bwMode="auto">
            <a:xfrm>
              <a:off x="700088" y="3540125"/>
              <a:ext cx="420688"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B</a:t>
              </a:r>
            </a:p>
          </p:txBody>
        </p:sp>
        <p:sp>
          <p:nvSpPr>
            <p:cNvPr id="1292374" name="Text Box 86"/>
            <p:cNvSpPr txBox="1">
              <a:spLocks noChangeArrowheads="1"/>
            </p:cNvSpPr>
            <p:nvPr/>
          </p:nvSpPr>
          <p:spPr bwMode="auto">
            <a:xfrm>
              <a:off x="2184400" y="3471863"/>
              <a:ext cx="441325"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C</a:t>
              </a:r>
            </a:p>
          </p:txBody>
        </p:sp>
        <p:sp>
          <p:nvSpPr>
            <p:cNvPr id="1292375" name="Text Box 87"/>
            <p:cNvSpPr txBox="1">
              <a:spLocks noChangeArrowheads="1"/>
            </p:cNvSpPr>
            <p:nvPr/>
          </p:nvSpPr>
          <p:spPr bwMode="auto">
            <a:xfrm>
              <a:off x="3446463" y="3451225"/>
              <a:ext cx="441325"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D</a:t>
              </a:r>
            </a:p>
          </p:txBody>
        </p:sp>
        <p:sp>
          <p:nvSpPr>
            <p:cNvPr id="1292376" name="Text Box 88"/>
            <p:cNvSpPr txBox="1">
              <a:spLocks noChangeArrowheads="1"/>
            </p:cNvSpPr>
            <p:nvPr/>
          </p:nvSpPr>
          <p:spPr bwMode="auto">
            <a:xfrm>
              <a:off x="1004888" y="4065588"/>
              <a:ext cx="420688"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E</a:t>
              </a:r>
            </a:p>
          </p:txBody>
        </p:sp>
        <p:sp>
          <p:nvSpPr>
            <p:cNvPr id="1292377" name="Text Box 89"/>
            <p:cNvSpPr txBox="1">
              <a:spLocks noChangeArrowheads="1"/>
            </p:cNvSpPr>
            <p:nvPr/>
          </p:nvSpPr>
          <p:spPr bwMode="auto">
            <a:xfrm>
              <a:off x="971550" y="5049838"/>
              <a:ext cx="401638"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F</a:t>
              </a:r>
            </a:p>
          </p:txBody>
        </p:sp>
        <p:sp>
          <p:nvSpPr>
            <p:cNvPr id="1292378" name="Text Box 90"/>
            <p:cNvSpPr txBox="1">
              <a:spLocks noChangeArrowheads="1"/>
            </p:cNvSpPr>
            <p:nvPr/>
          </p:nvSpPr>
          <p:spPr bwMode="auto">
            <a:xfrm>
              <a:off x="2476500" y="4040188"/>
              <a:ext cx="460375"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G</a:t>
              </a:r>
            </a:p>
          </p:txBody>
        </p:sp>
        <p:sp>
          <p:nvSpPr>
            <p:cNvPr id="1292379" name="Text Box 91"/>
            <p:cNvSpPr txBox="1">
              <a:spLocks noChangeArrowheads="1"/>
            </p:cNvSpPr>
            <p:nvPr/>
          </p:nvSpPr>
          <p:spPr bwMode="auto">
            <a:xfrm>
              <a:off x="3854450" y="3586163"/>
              <a:ext cx="460375"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H</a:t>
              </a:r>
            </a:p>
          </p:txBody>
        </p:sp>
        <p:sp>
          <p:nvSpPr>
            <p:cNvPr id="1292381" name="Text Box 93"/>
            <p:cNvSpPr txBox="1">
              <a:spLocks noChangeArrowheads="1"/>
            </p:cNvSpPr>
            <p:nvPr/>
          </p:nvSpPr>
          <p:spPr bwMode="auto">
            <a:xfrm>
              <a:off x="3897313" y="4486275"/>
              <a:ext cx="322263"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I</a:t>
              </a:r>
            </a:p>
          </p:txBody>
        </p:sp>
        <p:sp>
          <p:nvSpPr>
            <p:cNvPr id="1292382" name="Text Box 94"/>
            <p:cNvSpPr txBox="1">
              <a:spLocks noChangeArrowheads="1"/>
            </p:cNvSpPr>
            <p:nvPr/>
          </p:nvSpPr>
          <p:spPr bwMode="auto">
            <a:xfrm>
              <a:off x="3851275" y="5521325"/>
              <a:ext cx="361950"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a:t>J</a:t>
              </a:r>
            </a:p>
          </p:txBody>
        </p:sp>
        <p:sp>
          <p:nvSpPr>
            <p:cNvPr id="1292383" name="Text Box 95"/>
            <p:cNvSpPr txBox="1">
              <a:spLocks noChangeArrowheads="1"/>
            </p:cNvSpPr>
            <p:nvPr/>
          </p:nvSpPr>
          <p:spPr bwMode="auto">
            <a:xfrm>
              <a:off x="4171950" y="5518150"/>
              <a:ext cx="519113" cy="519113"/>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2800" dirty="0"/>
                <a:t>M</a:t>
              </a:r>
            </a:p>
          </p:txBody>
        </p:sp>
        <p:sp>
          <p:nvSpPr>
            <p:cNvPr id="1292384" name="Text Box 96"/>
            <p:cNvSpPr txBox="1">
              <a:spLocks noChangeArrowheads="1"/>
            </p:cNvSpPr>
            <p:nvPr/>
          </p:nvSpPr>
          <p:spPr bwMode="auto">
            <a:xfrm>
              <a:off x="1311275" y="5073650"/>
              <a:ext cx="460375"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dirty="0"/>
                <a:t>K</a:t>
              </a:r>
            </a:p>
          </p:txBody>
        </p:sp>
        <p:sp>
          <p:nvSpPr>
            <p:cNvPr id="1292385" name="Text Box 97"/>
            <p:cNvSpPr txBox="1">
              <a:spLocks noChangeArrowheads="1"/>
            </p:cNvSpPr>
            <p:nvPr/>
          </p:nvSpPr>
          <p:spPr bwMode="auto">
            <a:xfrm>
              <a:off x="1262062" y="5548313"/>
              <a:ext cx="420688" cy="519113"/>
            </a:xfrm>
            <a:prstGeom prst="rect">
              <a:avLst/>
            </a:prstGeom>
            <a:noFill/>
            <a:ln w="9525" cap="rnd">
              <a:noFill/>
              <a:miter lim="800000"/>
              <a:headEnd/>
              <a:tailEnd/>
            </a:ln>
            <a:effectLst/>
          </p:spPr>
          <p:txBody>
            <a:bodyPr wrap="none">
              <a:spAutoFit/>
            </a:bodyPr>
            <a:lstStyle/>
            <a:p>
              <a:pPr>
                <a:spcBef>
                  <a:spcPct val="50000"/>
                </a:spcBef>
                <a:buClrTx/>
                <a:buFontTx/>
                <a:buNone/>
              </a:pPr>
              <a:r>
                <a:rPr lang="en-US" altLang="zh-CN" sz="2800" dirty="0"/>
                <a:t>L</a:t>
              </a:r>
            </a:p>
          </p:txBody>
        </p:sp>
      </p:grpSp>
      <p:grpSp>
        <p:nvGrpSpPr>
          <p:cNvPr id="1292425" name="Group 137"/>
          <p:cNvGrpSpPr>
            <a:grpSpLocks/>
          </p:cNvGrpSpPr>
          <p:nvPr/>
        </p:nvGrpSpPr>
        <p:grpSpPr bwMode="auto">
          <a:xfrm>
            <a:off x="4751388" y="825500"/>
            <a:ext cx="4064000" cy="2559050"/>
            <a:chOff x="2948" y="516"/>
            <a:chExt cx="2560" cy="1612"/>
          </a:xfrm>
        </p:grpSpPr>
        <p:sp>
          <p:nvSpPr>
            <p:cNvPr id="1292399" name="Oval 111"/>
            <p:cNvSpPr>
              <a:spLocks noChangeArrowheads="1"/>
            </p:cNvSpPr>
            <p:nvPr/>
          </p:nvSpPr>
          <p:spPr bwMode="auto">
            <a:xfrm>
              <a:off x="3901" y="516"/>
              <a:ext cx="333"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A</a:t>
              </a:r>
              <a:endParaRPr lang="en-US" altLang="zh-CN" sz="2800" b="0"/>
            </a:p>
          </p:txBody>
        </p:sp>
        <p:sp>
          <p:nvSpPr>
            <p:cNvPr id="1292400" name="Oval 112"/>
            <p:cNvSpPr>
              <a:spLocks noChangeArrowheads="1"/>
            </p:cNvSpPr>
            <p:nvPr/>
          </p:nvSpPr>
          <p:spPr bwMode="auto">
            <a:xfrm>
              <a:off x="3190" y="961"/>
              <a:ext cx="285"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B</a:t>
              </a:r>
              <a:endParaRPr lang="en-US" altLang="zh-CN" sz="2800" b="0"/>
            </a:p>
          </p:txBody>
        </p:sp>
        <p:sp>
          <p:nvSpPr>
            <p:cNvPr id="1292401" name="Oval 113"/>
            <p:cNvSpPr>
              <a:spLocks noChangeArrowheads="1"/>
            </p:cNvSpPr>
            <p:nvPr/>
          </p:nvSpPr>
          <p:spPr bwMode="auto">
            <a:xfrm>
              <a:off x="3905" y="961"/>
              <a:ext cx="333"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C</a:t>
              </a:r>
              <a:endParaRPr lang="en-US" altLang="zh-CN" sz="2800" b="0"/>
            </a:p>
          </p:txBody>
        </p:sp>
        <p:sp>
          <p:nvSpPr>
            <p:cNvPr id="1292402" name="Oval 114"/>
            <p:cNvSpPr>
              <a:spLocks noChangeArrowheads="1"/>
            </p:cNvSpPr>
            <p:nvPr/>
          </p:nvSpPr>
          <p:spPr bwMode="auto">
            <a:xfrm>
              <a:off x="4756" y="961"/>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D</a:t>
              </a:r>
              <a:endParaRPr lang="en-US" altLang="zh-CN" sz="2800" b="0"/>
            </a:p>
          </p:txBody>
        </p:sp>
        <p:sp>
          <p:nvSpPr>
            <p:cNvPr id="1292403" name="Oval 115"/>
            <p:cNvSpPr>
              <a:spLocks noChangeArrowheads="1"/>
            </p:cNvSpPr>
            <p:nvPr/>
          </p:nvSpPr>
          <p:spPr bwMode="auto">
            <a:xfrm>
              <a:off x="2948" y="1451"/>
              <a:ext cx="285"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E</a:t>
              </a:r>
              <a:endParaRPr lang="en-US" altLang="zh-CN" sz="2800" b="0"/>
            </a:p>
          </p:txBody>
        </p:sp>
        <p:sp>
          <p:nvSpPr>
            <p:cNvPr id="1292404" name="Oval 116"/>
            <p:cNvSpPr>
              <a:spLocks noChangeArrowheads="1"/>
            </p:cNvSpPr>
            <p:nvPr/>
          </p:nvSpPr>
          <p:spPr bwMode="auto">
            <a:xfrm>
              <a:off x="3434" y="1464"/>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F</a:t>
              </a:r>
              <a:endParaRPr lang="en-US" altLang="zh-CN" sz="2800" b="0"/>
            </a:p>
          </p:txBody>
        </p:sp>
        <p:sp>
          <p:nvSpPr>
            <p:cNvPr id="1292405" name="Oval 117"/>
            <p:cNvSpPr>
              <a:spLocks noChangeArrowheads="1"/>
            </p:cNvSpPr>
            <p:nvPr/>
          </p:nvSpPr>
          <p:spPr bwMode="auto">
            <a:xfrm>
              <a:off x="3905" y="1464"/>
              <a:ext cx="333"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G</a:t>
              </a:r>
              <a:endParaRPr lang="en-US" altLang="zh-CN" sz="2800" b="0"/>
            </a:p>
          </p:txBody>
        </p:sp>
        <p:sp>
          <p:nvSpPr>
            <p:cNvPr id="1292406" name="Oval 118"/>
            <p:cNvSpPr>
              <a:spLocks noChangeArrowheads="1"/>
            </p:cNvSpPr>
            <p:nvPr/>
          </p:nvSpPr>
          <p:spPr bwMode="auto">
            <a:xfrm>
              <a:off x="4326" y="1464"/>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H</a:t>
              </a:r>
              <a:endParaRPr lang="en-US" altLang="zh-CN" sz="2800" b="0"/>
            </a:p>
          </p:txBody>
        </p:sp>
        <p:sp>
          <p:nvSpPr>
            <p:cNvPr id="1292407" name="Oval 119"/>
            <p:cNvSpPr>
              <a:spLocks noChangeArrowheads="1"/>
            </p:cNvSpPr>
            <p:nvPr/>
          </p:nvSpPr>
          <p:spPr bwMode="auto">
            <a:xfrm>
              <a:off x="4756" y="1464"/>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I</a:t>
              </a:r>
              <a:endParaRPr lang="en-US" altLang="zh-CN" sz="2800" b="0"/>
            </a:p>
          </p:txBody>
        </p:sp>
        <p:sp>
          <p:nvSpPr>
            <p:cNvPr id="1292408" name="Oval 120"/>
            <p:cNvSpPr>
              <a:spLocks noChangeArrowheads="1"/>
            </p:cNvSpPr>
            <p:nvPr/>
          </p:nvSpPr>
          <p:spPr bwMode="auto">
            <a:xfrm>
              <a:off x="5181" y="1464"/>
              <a:ext cx="284"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J</a:t>
              </a:r>
              <a:endParaRPr lang="en-US" altLang="zh-CN" sz="2800" b="0"/>
            </a:p>
          </p:txBody>
        </p:sp>
        <p:sp>
          <p:nvSpPr>
            <p:cNvPr id="1292409" name="Oval 121"/>
            <p:cNvSpPr>
              <a:spLocks noChangeArrowheads="1"/>
            </p:cNvSpPr>
            <p:nvPr/>
          </p:nvSpPr>
          <p:spPr bwMode="auto">
            <a:xfrm>
              <a:off x="5176" y="1905"/>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M</a:t>
              </a:r>
              <a:endParaRPr lang="en-US" altLang="zh-CN" sz="2800" b="0"/>
            </a:p>
          </p:txBody>
        </p:sp>
        <p:sp>
          <p:nvSpPr>
            <p:cNvPr id="1292410" name="Oval 122"/>
            <p:cNvSpPr>
              <a:spLocks noChangeArrowheads="1"/>
            </p:cNvSpPr>
            <p:nvPr/>
          </p:nvSpPr>
          <p:spPr bwMode="auto">
            <a:xfrm>
              <a:off x="3256" y="1905"/>
              <a:ext cx="333" cy="223"/>
            </a:xfrm>
            <a:prstGeom prst="ellipse">
              <a:avLst/>
            </a:prstGeom>
            <a:solidFill>
              <a:schemeClr val="bg1"/>
            </a:solid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K</a:t>
              </a:r>
              <a:endParaRPr lang="en-US" altLang="zh-CN" sz="2800" b="0"/>
            </a:p>
          </p:txBody>
        </p:sp>
        <p:sp>
          <p:nvSpPr>
            <p:cNvPr id="1292411" name="Oval 123"/>
            <p:cNvSpPr>
              <a:spLocks noChangeArrowheads="1"/>
            </p:cNvSpPr>
            <p:nvPr/>
          </p:nvSpPr>
          <p:spPr bwMode="auto">
            <a:xfrm>
              <a:off x="3674" y="1905"/>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L</a:t>
              </a:r>
              <a:endParaRPr lang="en-US" altLang="zh-CN" sz="2800" b="0"/>
            </a:p>
          </p:txBody>
        </p:sp>
        <p:sp>
          <p:nvSpPr>
            <p:cNvPr id="1292412" name="Line 124"/>
            <p:cNvSpPr>
              <a:spLocks noChangeShapeType="1"/>
            </p:cNvSpPr>
            <p:nvPr/>
          </p:nvSpPr>
          <p:spPr bwMode="auto">
            <a:xfrm flipH="1">
              <a:off x="3419" y="686"/>
              <a:ext cx="510" cy="283"/>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13" name="Line 125"/>
            <p:cNvSpPr>
              <a:spLocks noChangeShapeType="1"/>
            </p:cNvSpPr>
            <p:nvPr/>
          </p:nvSpPr>
          <p:spPr bwMode="auto">
            <a:xfrm flipH="1">
              <a:off x="4065" y="743"/>
              <a:ext cx="6" cy="19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14" name="Line 126"/>
            <p:cNvSpPr>
              <a:spLocks noChangeShapeType="1"/>
            </p:cNvSpPr>
            <p:nvPr/>
          </p:nvSpPr>
          <p:spPr bwMode="auto">
            <a:xfrm>
              <a:off x="4212" y="666"/>
              <a:ext cx="596" cy="303"/>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15" name="Line 127"/>
            <p:cNvSpPr>
              <a:spLocks noChangeShapeType="1"/>
            </p:cNvSpPr>
            <p:nvPr/>
          </p:nvSpPr>
          <p:spPr bwMode="auto">
            <a:xfrm flipH="1">
              <a:off x="3099" y="1168"/>
              <a:ext cx="151" cy="312"/>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16" name="Line 128"/>
            <p:cNvSpPr>
              <a:spLocks noChangeShapeType="1"/>
            </p:cNvSpPr>
            <p:nvPr/>
          </p:nvSpPr>
          <p:spPr bwMode="auto">
            <a:xfrm>
              <a:off x="3419" y="1168"/>
              <a:ext cx="152" cy="296"/>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17" name="Line 129"/>
            <p:cNvSpPr>
              <a:spLocks noChangeShapeType="1"/>
            </p:cNvSpPr>
            <p:nvPr/>
          </p:nvSpPr>
          <p:spPr bwMode="auto">
            <a:xfrm flipH="1">
              <a:off x="3447" y="1678"/>
              <a:ext cx="85" cy="227"/>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18" name="Line 130"/>
            <p:cNvSpPr>
              <a:spLocks noChangeShapeType="1"/>
            </p:cNvSpPr>
            <p:nvPr/>
          </p:nvSpPr>
          <p:spPr bwMode="auto">
            <a:xfrm>
              <a:off x="3702" y="1678"/>
              <a:ext cx="114" cy="227"/>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19" name="Line 131"/>
            <p:cNvSpPr>
              <a:spLocks noChangeShapeType="1"/>
            </p:cNvSpPr>
            <p:nvPr/>
          </p:nvSpPr>
          <p:spPr bwMode="auto">
            <a:xfrm>
              <a:off x="4065" y="1184"/>
              <a:ext cx="0" cy="28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20" name="Line 132"/>
            <p:cNvSpPr>
              <a:spLocks noChangeShapeType="1"/>
            </p:cNvSpPr>
            <p:nvPr/>
          </p:nvSpPr>
          <p:spPr bwMode="auto">
            <a:xfrm flipH="1">
              <a:off x="4486" y="1168"/>
              <a:ext cx="293" cy="296"/>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21" name="Line 133"/>
            <p:cNvSpPr>
              <a:spLocks noChangeShapeType="1"/>
            </p:cNvSpPr>
            <p:nvPr/>
          </p:nvSpPr>
          <p:spPr bwMode="auto">
            <a:xfrm flipH="1">
              <a:off x="4921" y="1184"/>
              <a:ext cx="0" cy="28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22" name="Line 134"/>
            <p:cNvSpPr>
              <a:spLocks noChangeShapeType="1"/>
            </p:cNvSpPr>
            <p:nvPr/>
          </p:nvSpPr>
          <p:spPr bwMode="auto">
            <a:xfrm>
              <a:off x="5063" y="1139"/>
              <a:ext cx="227" cy="312"/>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2423" name="Line 135"/>
            <p:cNvSpPr>
              <a:spLocks noChangeShapeType="1"/>
            </p:cNvSpPr>
            <p:nvPr/>
          </p:nvSpPr>
          <p:spPr bwMode="auto">
            <a:xfrm flipH="1">
              <a:off x="5346" y="1650"/>
              <a:ext cx="0" cy="227"/>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2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blinds(horizontal)">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blinds(horizontal)">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blinds(horizontal)">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blinds(horizontal)">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92368"/>
                                        </p:tgtEl>
                                        <p:attrNameLst>
                                          <p:attrName>style.visibility</p:attrName>
                                        </p:attrNameLst>
                                      </p:cBhvr>
                                      <p:to>
                                        <p:strVal val="visible"/>
                                      </p:to>
                                    </p:set>
                                    <p:animEffect transition="in" filter="blinds(horizontal)">
                                      <p:cBhvr>
                                        <p:cTn id="31" dur="500"/>
                                        <p:tgtEl>
                                          <p:spTgt spid="129236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blinds(horizontal)">
                                      <p:cBhvr>
                                        <p:cTn id="36" dur="500"/>
                                        <p:tgtEl>
                                          <p:spTgt spid="6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92380"/>
                                        </p:tgtEl>
                                        <p:attrNameLst>
                                          <p:attrName>style.visibility</p:attrName>
                                        </p:attrNameLst>
                                      </p:cBhvr>
                                      <p:to>
                                        <p:strVal val="visible"/>
                                      </p:to>
                                    </p:set>
                                    <p:animEffect transition="in" filter="blinds(horizontal)">
                                      <p:cBhvr>
                                        <p:cTn id="41" dur="500"/>
                                        <p:tgtEl>
                                          <p:spTgt spid="1292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368" grpId="0" animBg="1"/>
      <p:bldP spid="1292380" grpId="0" animBg="1"/>
    </p:bld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A3000872-9DFF-42C3-B1A8-4E2A2781D7EE}"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150</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71011" name="Rectangle 2"/>
          <p:cNvSpPr>
            <a:spLocks noGrp="1" noChangeArrowheads="1"/>
          </p:cNvSpPr>
          <p:nvPr>
            <p:ph type="title"/>
          </p:nvPr>
        </p:nvSpPr>
        <p:spPr/>
        <p:txBody>
          <a:bodyPr/>
          <a:lstStyle/>
          <a:p>
            <a:pPr eaLnBrk="1" hangingPunct="1"/>
            <a:r>
              <a:rPr lang="en-US" altLang="zh-CN" i="0" dirty="0">
                <a:solidFill>
                  <a:srgbClr val="FFFF66"/>
                </a:solidFill>
              </a:rPr>
              <a:t>5.5 </a:t>
            </a:r>
            <a:r>
              <a:rPr lang="zh-CN" altLang="en-US" i="0" dirty="0">
                <a:solidFill>
                  <a:srgbClr val="FFFF66"/>
                </a:solidFill>
              </a:rPr>
              <a:t>最优二叉树</a:t>
            </a:r>
          </a:p>
        </p:txBody>
      </p:sp>
      <p:sp>
        <p:nvSpPr>
          <p:cNvPr id="171012" name="Rectangle 3"/>
          <p:cNvSpPr>
            <a:spLocks noGrp="1" noChangeArrowheads="1"/>
          </p:cNvSpPr>
          <p:nvPr>
            <p:ph type="body" idx="1"/>
          </p:nvPr>
        </p:nvSpPr>
        <p:spPr>
          <a:xfrm>
            <a:off x="250825" y="898525"/>
            <a:ext cx="8731250" cy="639763"/>
          </a:xfrm>
        </p:spPr>
        <p:txBody>
          <a:bodyPr/>
          <a:lstStyle/>
          <a:p>
            <a:pPr eaLnBrk="1" hangingPunct="1">
              <a:spcBef>
                <a:spcPct val="0"/>
              </a:spcBef>
            </a:pPr>
            <a:r>
              <a:rPr lang="zh-CN" altLang="en-US" sz="3200"/>
              <a:t>实例</a:t>
            </a:r>
          </a:p>
        </p:txBody>
      </p:sp>
      <p:grpSp>
        <p:nvGrpSpPr>
          <p:cNvPr id="171013" name="Group 49"/>
          <p:cNvGrpSpPr>
            <a:grpSpLocks/>
          </p:cNvGrpSpPr>
          <p:nvPr/>
        </p:nvGrpSpPr>
        <p:grpSpPr bwMode="auto">
          <a:xfrm>
            <a:off x="1511300" y="1403350"/>
            <a:ext cx="407988" cy="812800"/>
            <a:chOff x="1022" y="467"/>
            <a:chExt cx="171" cy="400"/>
          </a:xfrm>
        </p:grpSpPr>
        <p:sp>
          <p:nvSpPr>
            <p:cNvPr id="171097" name="Oval 50"/>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71098" name="Text Box 51"/>
            <p:cNvSpPr txBox="1">
              <a:spLocks noChangeArrowheads="1"/>
            </p:cNvSpPr>
            <p:nvPr/>
          </p:nvSpPr>
          <p:spPr bwMode="auto">
            <a:xfrm>
              <a:off x="1041" y="467"/>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grpSp>
      <p:grpSp>
        <p:nvGrpSpPr>
          <p:cNvPr id="171014" name="Group 52"/>
          <p:cNvGrpSpPr>
            <a:grpSpLocks/>
          </p:cNvGrpSpPr>
          <p:nvPr/>
        </p:nvGrpSpPr>
        <p:grpSpPr bwMode="auto">
          <a:xfrm>
            <a:off x="2079625" y="1403350"/>
            <a:ext cx="419100" cy="809625"/>
            <a:chOff x="1321" y="469"/>
            <a:chExt cx="176" cy="398"/>
          </a:xfrm>
        </p:grpSpPr>
        <p:sp>
          <p:nvSpPr>
            <p:cNvPr id="171095" name="Oval 53"/>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71096" name="Text Box 54"/>
            <p:cNvSpPr txBox="1">
              <a:spLocks noChangeArrowheads="1"/>
            </p:cNvSpPr>
            <p:nvPr/>
          </p:nvSpPr>
          <p:spPr bwMode="auto">
            <a:xfrm>
              <a:off x="1345" y="469"/>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grpSp>
      <p:grpSp>
        <p:nvGrpSpPr>
          <p:cNvPr id="171015" name="Group 55"/>
          <p:cNvGrpSpPr>
            <a:grpSpLocks/>
          </p:cNvGrpSpPr>
          <p:nvPr/>
        </p:nvGrpSpPr>
        <p:grpSpPr bwMode="auto">
          <a:xfrm>
            <a:off x="2644775" y="1404938"/>
            <a:ext cx="400050" cy="809625"/>
            <a:chOff x="1620" y="467"/>
            <a:chExt cx="168" cy="400"/>
          </a:xfrm>
        </p:grpSpPr>
        <p:sp>
          <p:nvSpPr>
            <p:cNvPr id="171093" name="Oval 56"/>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p>
          </p:txBody>
        </p:sp>
        <p:sp>
          <p:nvSpPr>
            <p:cNvPr id="171094" name="Text Box 57"/>
            <p:cNvSpPr txBox="1">
              <a:spLocks noChangeArrowheads="1"/>
            </p:cNvSpPr>
            <p:nvPr/>
          </p:nvSpPr>
          <p:spPr bwMode="auto">
            <a:xfrm>
              <a:off x="1636" y="467"/>
              <a:ext cx="1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a:t>
              </a:r>
            </a:p>
          </p:txBody>
        </p:sp>
      </p:grpSp>
      <p:grpSp>
        <p:nvGrpSpPr>
          <p:cNvPr id="171016" name="Group 58"/>
          <p:cNvGrpSpPr>
            <a:grpSpLocks/>
          </p:cNvGrpSpPr>
          <p:nvPr/>
        </p:nvGrpSpPr>
        <p:grpSpPr bwMode="auto">
          <a:xfrm>
            <a:off x="3176588" y="1403350"/>
            <a:ext cx="407987" cy="800100"/>
            <a:chOff x="1919" y="472"/>
            <a:chExt cx="171" cy="395"/>
          </a:xfrm>
        </p:grpSpPr>
        <p:sp>
          <p:nvSpPr>
            <p:cNvPr id="171091" name="Oval 59"/>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p>
          </p:txBody>
        </p:sp>
        <p:sp>
          <p:nvSpPr>
            <p:cNvPr id="171092" name="Text Box 60"/>
            <p:cNvSpPr txBox="1">
              <a:spLocks noChangeArrowheads="1"/>
            </p:cNvSpPr>
            <p:nvPr/>
          </p:nvSpPr>
          <p:spPr bwMode="auto">
            <a:xfrm>
              <a:off x="1938" y="472"/>
              <a:ext cx="1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4</a:t>
              </a:r>
            </a:p>
          </p:txBody>
        </p:sp>
      </p:grpSp>
      <p:grpSp>
        <p:nvGrpSpPr>
          <p:cNvPr id="6" name="Group 61"/>
          <p:cNvGrpSpPr>
            <a:grpSpLocks/>
          </p:cNvGrpSpPr>
          <p:nvPr/>
        </p:nvGrpSpPr>
        <p:grpSpPr bwMode="auto">
          <a:xfrm>
            <a:off x="1624013" y="2528888"/>
            <a:ext cx="2768600" cy="1497012"/>
            <a:chOff x="996" y="1326"/>
            <a:chExt cx="1164" cy="737"/>
          </a:xfrm>
        </p:grpSpPr>
        <p:grpSp>
          <p:nvGrpSpPr>
            <p:cNvPr id="171073" name="Group 62"/>
            <p:cNvGrpSpPr>
              <a:grpSpLocks/>
            </p:cNvGrpSpPr>
            <p:nvPr/>
          </p:nvGrpSpPr>
          <p:grpSpPr bwMode="auto">
            <a:xfrm>
              <a:off x="996" y="1326"/>
              <a:ext cx="180" cy="382"/>
              <a:chOff x="1022" y="485"/>
              <a:chExt cx="180" cy="382"/>
            </a:xfrm>
          </p:grpSpPr>
          <p:sp>
            <p:nvSpPr>
              <p:cNvPr id="171089" name="Oval 63"/>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71090" name="Text Box 64"/>
              <p:cNvSpPr txBox="1">
                <a:spLocks noChangeArrowheads="1"/>
              </p:cNvSpPr>
              <p:nvPr/>
            </p:nvSpPr>
            <p:spPr bwMode="auto">
              <a:xfrm>
                <a:off x="1050" y="485"/>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grpSp>
        <p:grpSp>
          <p:nvGrpSpPr>
            <p:cNvPr id="171074" name="Group 65"/>
            <p:cNvGrpSpPr>
              <a:grpSpLocks/>
            </p:cNvGrpSpPr>
            <p:nvPr/>
          </p:nvGrpSpPr>
          <p:grpSpPr bwMode="auto">
            <a:xfrm>
              <a:off x="1339" y="1326"/>
              <a:ext cx="177" cy="393"/>
              <a:chOff x="1321" y="474"/>
              <a:chExt cx="177" cy="393"/>
            </a:xfrm>
          </p:grpSpPr>
          <p:sp>
            <p:nvSpPr>
              <p:cNvPr id="171087" name="Oval 66"/>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71088" name="Text Box 67"/>
              <p:cNvSpPr txBox="1">
                <a:spLocks noChangeArrowheads="1"/>
              </p:cNvSpPr>
              <p:nvPr/>
            </p:nvSpPr>
            <p:spPr bwMode="auto">
              <a:xfrm>
                <a:off x="1346" y="474"/>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5</a:t>
                </a:r>
              </a:p>
            </p:txBody>
          </p:sp>
        </p:grpSp>
        <p:grpSp>
          <p:nvGrpSpPr>
            <p:cNvPr id="171075" name="Group 68"/>
            <p:cNvGrpSpPr>
              <a:grpSpLocks/>
            </p:cNvGrpSpPr>
            <p:nvPr/>
          </p:nvGrpSpPr>
          <p:grpSpPr bwMode="auto">
            <a:xfrm>
              <a:off x="1616" y="1337"/>
              <a:ext cx="544" cy="726"/>
              <a:chOff x="1627" y="1448"/>
              <a:chExt cx="544" cy="726"/>
            </a:xfrm>
          </p:grpSpPr>
          <p:grpSp>
            <p:nvGrpSpPr>
              <p:cNvPr id="171076" name="Group 69"/>
              <p:cNvGrpSpPr>
                <a:grpSpLocks/>
              </p:cNvGrpSpPr>
              <p:nvPr/>
            </p:nvGrpSpPr>
            <p:grpSpPr bwMode="auto">
              <a:xfrm>
                <a:off x="1627" y="1769"/>
                <a:ext cx="167" cy="405"/>
                <a:chOff x="1620" y="462"/>
                <a:chExt cx="167" cy="405"/>
              </a:xfrm>
            </p:grpSpPr>
            <p:sp>
              <p:nvSpPr>
                <p:cNvPr id="171085" name="Oval 70"/>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p>
              </p:txBody>
            </p:sp>
            <p:sp>
              <p:nvSpPr>
                <p:cNvPr id="171086" name="Text Box 71"/>
                <p:cNvSpPr txBox="1">
                  <a:spLocks noChangeArrowheads="1"/>
                </p:cNvSpPr>
                <p:nvPr/>
              </p:nvSpPr>
              <p:spPr bwMode="auto">
                <a:xfrm>
                  <a:off x="1634" y="462"/>
                  <a:ext cx="1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grpSp>
          <p:grpSp>
            <p:nvGrpSpPr>
              <p:cNvPr id="171077" name="Group 72"/>
              <p:cNvGrpSpPr>
                <a:grpSpLocks/>
              </p:cNvGrpSpPr>
              <p:nvPr/>
            </p:nvGrpSpPr>
            <p:grpSpPr bwMode="auto">
              <a:xfrm>
                <a:off x="1992" y="1769"/>
                <a:ext cx="179" cy="405"/>
                <a:chOff x="1919" y="462"/>
                <a:chExt cx="179" cy="405"/>
              </a:xfrm>
            </p:grpSpPr>
            <p:sp>
              <p:nvSpPr>
                <p:cNvPr id="171083" name="Oval 73"/>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p>
              </p:txBody>
            </p:sp>
            <p:sp>
              <p:nvSpPr>
                <p:cNvPr id="171084" name="Text Box 74"/>
                <p:cNvSpPr txBox="1">
                  <a:spLocks noChangeArrowheads="1"/>
                </p:cNvSpPr>
                <p:nvPr/>
              </p:nvSpPr>
              <p:spPr bwMode="auto">
                <a:xfrm>
                  <a:off x="1946" y="462"/>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grpSp>
          <p:grpSp>
            <p:nvGrpSpPr>
              <p:cNvPr id="171078" name="Group 75"/>
              <p:cNvGrpSpPr>
                <a:grpSpLocks/>
              </p:cNvGrpSpPr>
              <p:nvPr/>
            </p:nvGrpSpPr>
            <p:grpSpPr bwMode="auto">
              <a:xfrm>
                <a:off x="1816" y="1448"/>
                <a:ext cx="167" cy="393"/>
                <a:chOff x="1782" y="1592"/>
                <a:chExt cx="167" cy="393"/>
              </a:xfrm>
            </p:grpSpPr>
            <p:sp>
              <p:nvSpPr>
                <p:cNvPr id="171081" name="Oval 76"/>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82" name="Text Box 77"/>
                <p:cNvSpPr txBox="1">
                  <a:spLocks noChangeArrowheads="1"/>
                </p:cNvSpPr>
                <p:nvPr/>
              </p:nvSpPr>
              <p:spPr bwMode="auto">
                <a:xfrm>
                  <a:off x="1796" y="1592"/>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6</a:t>
                  </a:r>
                </a:p>
              </p:txBody>
            </p:sp>
          </p:grpSp>
          <p:sp>
            <p:nvSpPr>
              <p:cNvPr id="171079" name="Line 78"/>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80" name="Line 79"/>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grpSp>
        <p:nvGrpSpPr>
          <p:cNvPr id="13" name="Group 80"/>
          <p:cNvGrpSpPr>
            <a:grpSpLocks/>
          </p:cNvGrpSpPr>
          <p:nvPr/>
        </p:nvGrpSpPr>
        <p:grpSpPr bwMode="auto">
          <a:xfrm>
            <a:off x="1598613" y="4105275"/>
            <a:ext cx="2898775" cy="2193925"/>
            <a:chOff x="948" y="2366"/>
            <a:chExt cx="1218" cy="1081"/>
          </a:xfrm>
        </p:grpSpPr>
        <p:grpSp>
          <p:nvGrpSpPr>
            <p:cNvPr id="171049" name="Group 81"/>
            <p:cNvGrpSpPr>
              <a:grpSpLocks/>
            </p:cNvGrpSpPr>
            <p:nvPr/>
          </p:nvGrpSpPr>
          <p:grpSpPr bwMode="auto">
            <a:xfrm>
              <a:off x="948" y="2388"/>
              <a:ext cx="172" cy="393"/>
              <a:chOff x="1022" y="474"/>
              <a:chExt cx="172" cy="393"/>
            </a:xfrm>
          </p:grpSpPr>
          <p:sp>
            <p:nvSpPr>
              <p:cNvPr id="171071" name="Oval 82"/>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71072" name="Text Box 83"/>
              <p:cNvSpPr txBox="1">
                <a:spLocks noChangeArrowheads="1"/>
              </p:cNvSpPr>
              <p:nvPr/>
            </p:nvSpPr>
            <p:spPr bwMode="auto">
              <a:xfrm>
                <a:off x="1042" y="474"/>
                <a:ext cx="1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FF33"/>
                    </a:solidFill>
                    <a:effectLst/>
                    <a:uLnTx/>
                    <a:uFillTx/>
                    <a:latin typeface="Times New Roman" panose="02020603050405020304" pitchFamily="18" charset="0"/>
                    <a:ea typeface="宋体" panose="02010600030101010101" pitchFamily="2" charset="-122"/>
                    <a:cs typeface="+mn-cs"/>
                  </a:rPr>
                  <a:t>7</a:t>
                </a:r>
              </a:p>
            </p:txBody>
          </p:sp>
        </p:grpSp>
        <p:grpSp>
          <p:nvGrpSpPr>
            <p:cNvPr id="171050" name="Group 84"/>
            <p:cNvGrpSpPr>
              <a:grpSpLocks/>
            </p:cNvGrpSpPr>
            <p:nvPr/>
          </p:nvGrpSpPr>
          <p:grpSpPr bwMode="auto">
            <a:xfrm>
              <a:off x="1402" y="2366"/>
              <a:ext cx="764" cy="1081"/>
              <a:chOff x="1647" y="2611"/>
              <a:chExt cx="764" cy="1081"/>
            </a:xfrm>
          </p:grpSpPr>
          <p:grpSp>
            <p:nvGrpSpPr>
              <p:cNvPr id="171051" name="Group 85"/>
              <p:cNvGrpSpPr>
                <a:grpSpLocks/>
              </p:cNvGrpSpPr>
              <p:nvPr/>
            </p:nvGrpSpPr>
            <p:grpSpPr bwMode="auto">
              <a:xfrm>
                <a:off x="1647" y="2965"/>
                <a:ext cx="176" cy="405"/>
                <a:chOff x="1321" y="462"/>
                <a:chExt cx="167" cy="405"/>
              </a:xfrm>
            </p:grpSpPr>
            <p:sp>
              <p:nvSpPr>
                <p:cNvPr id="171069" name="Oval 86"/>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71070" name="Text Box 87"/>
                <p:cNvSpPr txBox="1">
                  <a:spLocks noChangeArrowheads="1"/>
                </p:cNvSpPr>
                <p:nvPr/>
              </p:nvSpPr>
              <p:spPr bwMode="auto">
                <a:xfrm>
                  <a:off x="1322" y="462"/>
                  <a:ext cx="14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5</a:t>
                  </a:r>
                </a:p>
              </p:txBody>
            </p:sp>
          </p:grpSp>
          <p:grpSp>
            <p:nvGrpSpPr>
              <p:cNvPr id="171052" name="Group 88"/>
              <p:cNvGrpSpPr>
                <a:grpSpLocks/>
              </p:cNvGrpSpPr>
              <p:nvPr/>
            </p:nvGrpSpPr>
            <p:grpSpPr bwMode="auto">
              <a:xfrm>
                <a:off x="1857" y="2965"/>
                <a:ext cx="554" cy="727"/>
                <a:chOff x="1627" y="1447"/>
                <a:chExt cx="554" cy="727"/>
              </a:xfrm>
            </p:grpSpPr>
            <p:grpSp>
              <p:nvGrpSpPr>
                <p:cNvPr id="171058" name="Group 89"/>
                <p:cNvGrpSpPr>
                  <a:grpSpLocks/>
                </p:cNvGrpSpPr>
                <p:nvPr/>
              </p:nvGrpSpPr>
              <p:grpSpPr bwMode="auto">
                <a:xfrm>
                  <a:off x="1627" y="1780"/>
                  <a:ext cx="170" cy="394"/>
                  <a:chOff x="1620" y="473"/>
                  <a:chExt cx="170" cy="394"/>
                </a:xfrm>
              </p:grpSpPr>
              <p:sp>
                <p:nvSpPr>
                  <p:cNvPr id="171067" name="Oval 90"/>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p>
                </p:txBody>
              </p:sp>
              <p:sp>
                <p:nvSpPr>
                  <p:cNvPr id="171068" name="Text Box 91"/>
                  <p:cNvSpPr txBox="1">
                    <a:spLocks noChangeArrowheads="1"/>
                  </p:cNvSpPr>
                  <p:nvPr/>
                </p:nvSpPr>
                <p:spPr bwMode="auto">
                  <a:xfrm>
                    <a:off x="1638" y="473"/>
                    <a:ext cx="1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a:t>
                    </a:r>
                  </a:p>
                </p:txBody>
              </p:sp>
            </p:grpSp>
            <p:grpSp>
              <p:nvGrpSpPr>
                <p:cNvPr id="171059" name="Group 92"/>
                <p:cNvGrpSpPr>
                  <a:grpSpLocks/>
                </p:cNvGrpSpPr>
                <p:nvPr/>
              </p:nvGrpSpPr>
              <p:grpSpPr bwMode="auto">
                <a:xfrm>
                  <a:off x="1992" y="1780"/>
                  <a:ext cx="189" cy="394"/>
                  <a:chOff x="1919" y="473"/>
                  <a:chExt cx="189" cy="394"/>
                </a:xfrm>
              </p:grpSpPr>
              <p:sp>
                <p:nvSpPr>
                  <p:cNvPr id="171065" name="Oval 93"/>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p>
                </p:txBody>
              </p:sp>
              <p:sp>
                <p:nvSpPr>
                  <p:cNvPr id="171066" name="Text Box 94"/>
                  <p:cNvSpPr txBox="1">
                    <a:spLocks noChangeArrowheads="1"/>
                  </p:cNvSpPr>
                  <p:nvPr/>
                </p:nvSpPr>
                <p:spPr bwMode="auto">
                  <a:xfrm>
                    <a:off x="1956" y="473"/>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4</a:t>
                    </a:r>
                  </a:p>
                </p:txBody>
              </p:sp>
            </p:grpSp>
            <p:grpSp>
              <p:nvGrpSpPr>
                <p:cNvPr id="171060" name="Group 95"/>
                <p:cNvGrpSpPr>
                  <a:grpSpLocks/>
                </p:cNvGrpSpPr>
                <p:nvPr/>
              </p:nvGrpSpPr>
              <p:grpSpPr bwMode="auto">
                <a:xfrm>
                  <a:off x="1816" y="1447"/>
                  <a:ext cx="170" cy="394"/>
                  <a:chOff x="1782" y="1591"/>
                  <a:chExt cx="170" cy="394"/>
                </a:xfrm>
              </p:grpSpPr>
              <p:sp>
                <p:nvSpPr>
                  <p:cNvPr id="171063" name="Oval 96"/>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64" name="Text Box 97"/>
                  <p:cNvSpPr txBox="1">
                    <a:spLocks noChangeArrowheads="1"/>
                  </p:cNvSpPr>
                  <p:nvPr/>
                </p:nvSpPr>
                <p:spPr bwMode="auto">
                  <a:xfrm>
                    <a:off x="1800" y="1591"/>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grpSp>
            <p:sp>
              <p:nvSpPr>
                <p:cNvPr id="171061" name="Line 98"/>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62" name="Line 99"/>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71053" name="Group 100"/>
              <p:cNvGrpSpPr>
                <a:grpSpLocks/>
              </p:cNvGrpSpPr>
              <p:nvPr/>
            </p:nvGrpSpPr>
            <p:grpSpPr bwMode="auto">
              <a:xfrm>
                <a:off x="1818" y="2611"/>
                <a:ext cx="227" cy="411"/>
                <a:chOff x="1300" y="456"/>
                <a:chExt cx="214" cy="411"/>
              </a:xfrm>
            </p:grpSpPr>
            <p:sp>
              <p:nvSpPr>
                <p:cNvPr id="171056" name="Oval 101"/>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57" name="Text Box 102"/>
                <p:cNvSpPr txBox="1">
                  <a:spLocks noChangeArrowheads="1"/>
                </p:cNvSpPr>
                <p:nvPr/>
              </p:nvSpPr>
              <p:spPr bwMode="auto">
                <a:xfrm>
                  <a:off x="1300" y="456"/>
                  <a:ext cx="21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11</a:t>
                  </a:r>
                </a:p>
              </p:txBody>
            </p:sp>
          </p:grpSp>
          <p:sp>
            <p:nvSpPr>
              <p:cNvPr id="171054" name="Line 103"/>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55" name="Line 104"/>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grpSp>
        <p:nvGrpSpPr>
          <p:cNvPr id="22" name="Group 105"/>
          <p:cNvGrpSpPr>
            <a:grpSpLocks/>
          </p:cNvGrpSpPr>
          <p:nvPr/>
        </p:nvGrpSpPr>
        <p:grpSpPr bwMode="auto">
          <a:xfrm>
            <a:off x="5516563" y="2663825"/>
            <a:ext cx="2360612" cy="2854325"/>
            <a:chOff x="3470" y="1447"/>
            <a:chExt cx="992" cy="1407"/>
          </a:xfrm>
        </p:grpSpPr>
        <p:grpSp>
          <p:nvGrpSpPr>
            <p:cNvPr id="171020" name="Group 106"/>
            <p:cNvGrpSpPr>
              <a:grpSpLocks/>
            </p:cNvGrpSpPr>
            <p:nvPr/>
          </p:nvGrpSpPr>
          <p:grpSpPr bwMode="auto">
            <a:xfrm>
              <a:off x="3470" y="1780"/>
              <a:ext cx="175" cy="408"/>
              <a:chOff x="1014" y="459"/>
              <a:chExt cx="175" cy="408"/>
            </a:xfrm>
          </p:grpSpPr>
          <p:sp>
            <p:nvSpPr>
              <p:cNvPr id="171047" name="Oval 107"/>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71048" name="Text Box 108"/>
              <p:cNvSpPr txBox="1">
                <a:spLocks noChangeArrowheads="1"/>
              </p:cNvSpPr>
              <p:nvPr/>
            </p:nvSpPr>
            <p:spPr bwMode="auto">
              <a:xfrm>
                <a:off x="1014" y="459"/>
                <a:ext cx="1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FF33"/>
                    </a:solidFill>
                    <a:effectLst/>
                    <a:uLnTx/>
                    <a:uFillTx/>
                    <a:latin typeface="Times New Roman" panose="02020603050405020304" pitchFamily="18" charset="0"/>
                    <a:ea typeface="宋体" panose="02010600030101010101" pitchFamily="2" charset="-122"/>
                    <a:cs typeface="+mn-cs"/>
                  </a:rPr>
                  <a:t>7</a:t>
                </a:r>
              </a:p>
            </p:txBody>
          </p:sp>
        </p:grpSp>
        <p:grpSp>
          <p:nvGrpSpPr>
            <p:cNvPr id="171021" name="Group 109"/>
            <p:cNvGrpSpPr>
              <a:grpSpLocks/>
            </p:cNvGrpSpPr>
            <p:nvPr/>
          </p:nvGrpSpPr>
          <p:grpSpPr bwMode="auto">
            <a:xfrm>
              <a:off x="3720" y="1780"/>
              <a:ext cx="742" cy="1074"/>
              <a:chOff x="1647" y="2618"/>
              <a:chExt cx="742" cy="1074"/>
            </a:xfrm>
          </p:grpSpPr>
          <p:grpSp>
            <p:nvGrpSpPr>
              <p:cNvPr id="171027" name="Group 110"/>
              <p:cNvGrpSpPr>
                <a:grpSpLocks/>
              </p:cNvGrpSpPr>
              <p:nvPr/>
            </p:nvGrpSpPr>
            <p:grpSpPr bwMode="auto">
              <a:xfrm>
                <a:off x="1647" y="2973"/>
                <a:ext cx="176" cy="397"/>
                <a:chOff x="1321" y="470"/>
                <a:chExt cx="167" cy="397"/>
              </a:xfrm>
            </p:grpSpPr>
            <p:sp>
              <p:nvSpPr>
                <p:cNvPr id="171045" name="Oval 111"/>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71046" name="Text Box 112"/>
                <p:cNvSpPr txBox="1">
                  <a:spLocks noChangeArrowheads="1"/>
                </p:cNvSpPr>
                <p:nvPr/>
              </p:nvSpPr>
              <p:spPr bwMode="auto">
                <a:xfrm>
                  <a:off x="1335" y="470"/>
                  <a:ext cx="14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5</a:t>
                  </a:r>
                </a:p>
              </p:txBody>
            </p:sp>
          </p:grpSp>
          <p:grpSp>
            <p:nvGrpSpPr>
              <p:cNvPr id="171028" name="Group 113"/>
              <p:cNvGrpSpPr>
                <a:grpSpLocks/>
              </p:cNvGrpSpPr>
              <p:nvPr/>
            </p:nvGrpSpPr>
            <p:grpSpPr bwMode="auto">
              <a:xfrm>
                <a:off x="1857" y="2951"/>
                <a:ext cx="532" cy="741"/>
                <a:chOff x="1627" y="1433"/>
                <a:chExt cx="532" cy="741"/>
              </a:xfrm>
            </p:grpSpPr>
            <p:grpSp>
              <p:nvGrpSpPr>
                <p:cNvPr id="171034" name="Group 114"/>
                <p:cNvGrpSpPr>
                  <a:grpSpLocks/>
                </p:cNvGrpSpPr>
                <p:nvPr/>
              </p:nvGrpSpPr>
              <p:grpSpPr bwMode="auto">
                <a:xfrm>
                  <a:off x="1627" y="1765"/>
                  <a:ext cx="167" cy="409"/>
                  <a:chOff x="1620" y="458"/>
                  <a:chExt cx="167" cy="409"/>
                </a:xfrm>
              </p:grpSpPr>
              <p:sp>
                <p:nvSpPr>
                  <p:cNvPr id="171043" name="Oval 115"/>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p>
                </p:txBody>
              </p:sp>
              <p:sp>
                <p:nvSpPr>
                  <p:cNvPr id="171044" name="Text Box 116"/>
                  <p:cNvSpPr txBox="1">
                    <a:spLocks noChangeArrowheads="1"/>
                  </p:cNvSpPr>
                  <p:nvPr/>
                </p:nvSpPr>
                <p:spPr bwMode="auto">
                  <a:xfrm>
                    <a:off x="1633" y="458"/>
                    <a:ext cx="1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a:t>
                    </a:r>
                  </a:p>
                </p:txBody>
              </p:sp>
            </p:grpSp>
            <p:grpSp>
              <p:nvGrpSpPr>
                <p:cNvPr id="171035" name="Group 117"/>
                <p:cNvGrpSpPr>
                  <a:grpSpLocks/>
                </p:cNvGrpSpPr>
                <p:nvPr/>
              </p:nvGrpSpPr>
              <p:grpSpPr bwMode="auto">
                <a:xfrm>
                  <a:off x="1992" y="1765"/>
                  <a:ext cx="167" cy="409"/>
                  <a:chOff x="1919" y="458"/>
                  <a:chExt cx="167" cy="409"/>
                </a:xfrm>
              </p:grpSpPr>
              <p:sp>
                <p:nvSpPr>
                  <p:cNvPr id="171041" name="Oval 118"/>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p>
                </p:txBody>
              </p:sp>
              <p:sp>
                <p:nvSpPr>
                  <p:cNvPr id="171042" name="Text Box 119"/>
                  <p:cNvSpPr txBox="1">
                    <a:spLocks noChangeArrowheads="1"/>
                  </p:cNvSpPr>
                  <p:nvPr/>
                </p:nvSpPr>
                <p:spPr bwMode="auto">
                  <a:xfrm>
                    <a:off x="1926" y="458"/>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4</a:t>
                    </a:r>
                  </a:p>
                </p:txBody>
              </p:sp>
            </p:grpSp>
            <p:grpSp>
              <p:nvGrpSpPr>
                <p:cNvPr id="171036" name="Group 120"/>
                <p:cNvGrpSpPr>
                  <a:grpSpLocks/>
                </p:cNvGrpSpPr>
                <p:nvPr/>
              </p:nvGrpSpPr>
              <p:grpSpPr bwMode="auto">
                <a:xfrm>
                  <a:off x="1816" y="1433"/>
                  <a:ext cx="167" cy="408"/>
                  <a:chOff x="1782" y="1577"/>
                  <a:chExt cx="167" cy="408"/>
                </a:xfrm>
              </p:grpSpPr>
              <p:sp>
                <p:nvSpPr>
                  <p:cNvPr id="171039" name="Oval 121"/>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40" name="Text Box 122"/>
                  <p:cNvSpPr txBox="1">
                    <a:spLocks noChangeArrowheads="1"/>
                  </p:cNvSpPr>
                  <p:nvPr/>
                </p:nvSpPr>
                <p:spPr bwMode="auto">
                  <a:xfrm>
                    <a:off x="1795" y="1577"/>
                    <a:ext cx="1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grpSp>
            <p:sp>
              <p:nvSpPr>
                <p:cNvPr id="171037" name="Line 123"/>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38" name="Line 124"/>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71029" name="Group 125"/>
              <p:cNvGrpSpPr>
                <a:grpSpLocks/>
              </p:cNvGrpSpPr>
              <p:nvPr/>
            </p:nvGrpSpPr>
            <p:grpSpPr bwMode="auto">
              <a:xfrm>
                <a:off x="1834" y="2618"/>
                <a:ext cx="227" cy="404"/>
                <a:chOff x="1315" y="463"/>
                <a:chExt cx="214" cy="404"/>
              </a:xfrm>
            </p:grpSpPr>
            <p:sp>
              <p:nvSpPr>
                <p:cNvPr id="171032" name="Oval 126"/>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33" name="Text Box 127"/>
                <p:cNvSpPr txBox="1">
                  <a:spLocks noChangeArrowheads="1"/>
                </p:cNvSpPr>
                <p:nvPr/>
              </p:nvSpPr>
              <p:spPr bwMode="auto">
                <a:xfrm>
                  <a:off x="1315" y="463"/>
                  <a:ext cx="21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11</a:t>
                  </a:r>
                </a:p>
              </p:txBody>
            </p:sp>
          </p:grpSp>
          <p:sp>
            <p:nvSpPr>
              <p:cNvPr id="171030" name="Line 128"/>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31" name="Line 129"/>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71022" name="Group 130"/>
            <p:cNvGrpSpPr>
              <a:grpSpLocks/>
            </p:cNvGrpSpPr>
            <p:nvPr/>
          </p:nvGrpSpPr>
          <p:grpSpPr bwMode="auto">
            <a:xfrm>
              <a:off x="3678" y="1447"/>
              <a:ext cx="227" cy="404"/>
              <a:chOff x="1003" y="463"/>
              <a:chExt cx="227" cy="404"/>
            </a:xfrm>
          </p:grpSpPr>
          <p:sp>
            <p:nvSpPr>
              <p:cNvPr id="171025" name="Oval 131"/>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26" name="Text Box 132"/>
              <p:cNvSpPr txBox="1">
                <a:spLocks noChangeArrowheads="1"/>
              </p:cNvSpPr>
              <p:nvPr/>
            </p:nvSpPr>
            <p:spPr bwMode="auto">
              <a:xfrm>
                <a:off x="1003" y="463"/>
                <a:ext cx="22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18</a:t>
                </a:r>
              </a:p>
            </p:txBody>
          </p:sp>
        </p:grpSp>
        <p:sp>
          <p:nvSpPr>
            <p:cNvPr id="171023" name="Line 133"/>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1024" name="Line 134"/>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8059442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9CE26992-D5B6-4367-A618-12703716DFCC}"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151</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73059" name="Rectangle 2"/>
          <p:cNvSpPr>
            <a:spLocks noGrp="1" noChangeArrowheads="1"/>
          </p:cNvSpPr>
          <p:nvPr>
            <p:ph type="title"/>
          </p:nvPr>
        </p:nvSpPr>
        <p:spPr/>
        <p:txBody>
          <a:bodyPr/>
          <a:lstStyle/>
          <a:p>
            <a:pPr eaLnBrk="1" hangingPunct="1"/>
            <a:r>
              <a:rPr lang="en-US" altLang="zh-CN" i="0" dirty="0">
                <a:solidFill>
                  <a:srgbClr val="FFFF66"/>
                </a:solidFill>
              </a:rPr>
              <a:t>5.5 </a:t>
            </a:r>
            <a:r>
              <a:rPr lang="zh-CN" altLang="en-US" i="0" dirty="0">
                <a:solidFill>
                  <a:srgbClr val="FFFF66"/>
                </a:solidFill>
              </a:rPr>
              <a:t>最优二叉树</a:t>
            </a:r>
          </a:p>
        </p:txBody>
      </p:sp>
      <p:sp>
        <p:nvSpPr>
          <p:cNvPr id="173060" name="Rectangle 3"/>
          <p:cNvSpPr>
            <a:spLocks noGrp="1" noChangeArrowheads="1"/>
          </p:cNvSpPr>
          <p:nvPr>
            <p:ph type="body" idx="1"/>
          </p:nvPr>
        </p:nvSpPr>
        <p:spPr>
          <a:xfrm>
            <a:off x="71438" y="773113"/>
            <a:ext cx="6256337" cy="504825"/>
          </a:xfrm>
        </p:spPr>
        <p:txBody>
          <a:bodyPr/>
          <a:lstStyle/>
          <a:p>
            <a:pPr eaLnBrk="1" hangingPunct="1">
              <a:spcBef>
                <a:spcPct val="0"/>
              </a:spcBef>
            </a:pPr>
            <a:r>
              <a:rPr lang="zh-CN" altLang="en-US" sz="2800">
                <a:latin typeface="宋体" panose="02010600030101010101" pitchFamily="2" charset="-122"/>
              </a:rPr>
              <a:t>实例：</a:t>
            </a:r>
            <a:r>
              <a:rPr lang="en-US" altLang="zh-CN" sz="2800">
                <a:solidFill>
                  <a:schemeClr val="tx1"/>
                </a:solidFill>
                <a:latin typeface="宋体" panose="02010600030101010101" pitchFamily="2" charset="-122"/>
              </a:rPr>
              <a:t>w ={</a:t>
            </a:r>
            <a:r>
              <a:rPr lang="en-US" altLang="zh-CN" sz="2800">
                <a:latin typeface="宋体" panose="02010600030101010101" pitchFamily="2" charset="-122"/>
              </a:rPr>
              <a:t>5,29,7,8,14,23,3,11</a:t>
            </a:r>
            <a:r>
              <a:rPr lang="en-US" altLang="zh-CN" sz="2800">
                <a:solidFill>
                  <a:schemeClr val="tx1"/>
                </a:solidFill>
                <a:latin typeface="宋体" panose="02010600030101010101" pitchFamily="2" charset="-122"/>
              </a:rPr>
              <a:t>}</a:t>
            </a:r>
            <a:endParaRPr lang="zh-CN" altLang="en-US" sz="2800">
              <a:solidFill>
                <a:schemeClr val="tx1"/>
              </a:solidFill>
              <a:latin typeface="宋体" panose="02010600030101010101" pitchFamily="2" charset="-122"/>
            </a:endParaRPr>
          </a:p>
        </p:txBody>
      </p:sp>
      <p:grpSp>
        <p:nvGrpSpPr>
          <p:cNvPr id="2" name="Group 91"/>
          <p:cNvGrpSpPr>
            <a:grpSpLocks/>
          </p:cNvGrpSpPr>
          <p:nvPr/>
        </p:nvGrpSpPr>
        <p:grpSpPr bwMode="auto">
          <a:xfrm>
            <a:off x="657225" y="1403350"/>
            <a:ext cx="4094163" cy="315913"/>
            <a:chOff x="756" y="567"/>
            <a:chExt cx="1909" cy="189"/>
          </a:xfrm>
        </p:grpSpPr>
        <p:sp>
          <p:nvSpPr>
            <p:cNvPr id="173236" name="Oval 92"/>
            <p:cNvSpPr>
              <a:spLocks noChangeArrowheads="1"/>
            </p:cNvSpPr>
            <p:nvPr/>
          </p:nvSpPr>
          <p:spPr bwMode="auto">
            <a:xfrm>
              <a:off x="756" y="5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5</a:t>
              </a:r>
            </a:p>
          </p:txBody>
        </p:sp>
        <p:sp>
          <p:nvSpPr>
            <p:cNvPr id="173237" name="Oval 93"/>
            <p:cNvSpPr>
              <a:spLocks noChangeArrowheads="1"/>
            </p:cNvSpPr>
            <p:nvPr/>
          </p:nvSpPr>
          <p:spPr bwMode="auto">
            <a:xfrm>
              <a:off x="1738" y="5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14</a:t>
              </a:r>
            </a:p>
          </p:txBody>
        </p:sp>
        <p:sp>
          <p:nvSpPr>
            <p:cNvPr id="173238" name="Oval 94"/>
            <p:cNvSpPr>
              <a:spLocks noChangeArrowheads="1"/>
            </p:cNvSpPr>
            <p:nvPr/>
          </p:nvSpPr>
          <p:spPr bwMode="auto">
            <a:xfrm>
              <a:off x="1001" y="5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29</a:t>
              </a:r>
            </a:p>
          </p:txBody>
        </p:sp>
        <p:sp>
          <p:nvSpPr>
            <p:cNvPr id="173239" name="Oval 95"/>
            <p:cNvSpPr>
              <a:spLocks noChangeArrowheads="1"/>
            </p:cNvSpPr>
            <p:nvPr/>
          </p:nvSpPr>
          <p:spPr bwMode="auto">
            <a:xfrm>
              <a:off x="1247" y="5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p>
          </p:txBody>
        </p:sp>
        <p:sp>
          <p:nvSpPr>
            <p:cNvPr id="173240" name="Oval 96"/>
            <p:cNvSpPr>
              <a:spLocks noChangeArrowheads="1"/>
            </p:cNvSpPr>
            <p:nvPr/>
          </p:nvSpPr>
          <p:spPr bwMode="auto">
            <a:xfrm>
              <a:off x="1493" y="5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8</a:t>
              </a:r>
            </a:p>
          </p:txBody>
        </p:sp>
        <p:sp>
          <p:nvSpPr>
            <p:cNvPr id="173241" name="Oval 97"/>
            <p:cNvSpPr>
              <a:spLocks noChangeArrowheads="1"/>
            </p:cNvSpPr>
            <p:nvPr/>
          </p:nvSpPr>
          <p:spPr bwMode="auto">
            <a:xfrm>
              <a:off x="1984" y="5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23</a:t>
              </a:r>
            </a:p>
          </p:txBody>
        </p:sp>
        <p:sp>
          <p:nvSpPr>
            <p:cNvPr id="173242" name="Oval 98"/>
            <p:cNvSpPr>
              <a:spLocks noChangeArrowheads="1"/>
            </p:cNvSpPr>
            <p:nvPr/>
          </p:nvSpPr>
          <p:spPr bwMode="auto">
            <a:xfrm>
              <a:off x="2230" y="5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3</a:t>
              </a:r>
            </a:p>
          </p:txBody>
        </p:sp>
        <p:sp>
          <p:nvSpPr>
            <p:cNvPr id="173243" name="Oval 99"/>
            <p:cNvSpPr>
              <a:spLocks noChangeArrowheads="1"/>
            </p:cNvSpPr>
            <p:nvPr/>
          </p:nvSpPr>
          <p:spPr bwMode="auto">
            <a:xfrm>
              <a:off x="2476" y="5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11</a:t>
              </a:r>
            </a:p>
          </p:txBody>
        </p:sp>
      </p:grpSp>
      <p:grpSp>
        <p:nvGrpSpPr>
          <p:cNvPr id="3" name="Group 100"/>
          <p:cNvGrpSpPr>
            <a:grpSpLocks/>
          </p:cNvGrpSpPr>
          <p:nvPr/>
        </p:nvGrpSpPr>
        <p:grpSpPr bwMode="auto">
          <a:xfrm>
            <a:off x="657225" y="1854200"/>
            <a:ext cx="4005263" cy="855663"/>
            <a:chOff x="674" y="1452"/>
            <a:chExt cx="1813" cy="462"/>
          </a:xfrm>
        </p:grpSpPr>
        <p:sp>
          <p:nvSpPr>
            <p:cNvPr id="173224" name="Oval 101"/>
            <p:cNvSpPr>
              <a:spLocks noChangeArrowheads="1"/>
            </p:cNvSpPr>
            <p:nvPr/>
          </p:nvSpPr>
          <p:spPr bwMode="auto">
            <a:xfrm>
              <a:off x="1411" y="1452"/>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14</a:t>
              </a:r>
            </a:p>
          </p:txBody>
        </p:sp>
        <p:sp>
          <p:nvSpPr>
            <p:cNvPr id="173225" name="Oval 102"/>
            <p:cNvSpPr>
              <a:spLocks noChangeArrowheads="1"/>
            </p:cNvSpPr>
            <p:nvPr/>
          </p:nvSpPr>
          <p:spPr bwMode="auto">
            <a:xfrm>
              <a:off x="674" y="1452"/>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29</a:t>
              </a:r>
            </a:p>
          </p:txBody>
        </p:sp>
        <p:sp>
          <p:nvSpPr>
            <p:cNvPr id="173226" name="Oval 103"/>
            <p:cNvSpPr>
              <a:spLocks noChangeArrowheads="1"/>
            </p:cNvSpPr>
            <p:nvPr/>
          </p:nvSpPr>
          <p:spPr bwMode="auto">
            <a:xfrm>
              <a:off x="920" y="1452"/>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p>
          </p:txBody>
        </p:sp>
        <p:sp>
          <p:nvSpPr>
            <p:cNvPr id="173227" name="Oval 104"/>
            <p:cNvSpPr>
              <a:spLocks noChangeArrowheads="1"/>
            </p:cNvSpPr>
            <p:nvPr/>
          </p:nvSpPr>
          <p:spPr bwMode="auto">
            <a:xfrm>
              <a:off x="1166" y="1452"/>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8</a:t>
              </a:r>
            </a:p>
          </p:txBody>
        </p:sp>
        <p:sp>
          <p:nvSpPr>
            <p:cNvPr id="173228" name="Oval 105"/>
            <p:cNvSpPr>
              <a:spLocks noChangeArrowheads="1"/>
            </p:cNvSpPr>
            <p:nvPr/>
          </p:nvSpPr>
          <p:spPr bwMode="auto">
            <a:xfrm>
              <a:off x="1657" y="1452"/>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23</a:t>
              </a:r>
            </a:p>
          </p:txBody>
        </p:sp>
        <p:sp>
          <p:nvSpPr>
            <p:cNvPr id="173229" name="Oval 106"/>
            <p:cNvSpPr>
              <a:spLocks noChangeArrowheads="1"/>
            </p:cNvSpPr>
            <p:nvPr/>
          </p:nvSpPr>
          <p:spPr bwMode="auto">
            <a:xfrm>
              <a:off x="1893" y="1452"/>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11</a:t>
              </a:r>
            </a:p>
          </p:txBody>
        </p:sp>
        <p:grpSp>
          <p:nvGrpSpPr>
            <p:cNvPr id="173230" name="Group 107"/>
            <p:cNvGrpSpPr>
              <a:grpSpLocks/>
            </p:cNvGrpSpPr>
            <p:nvPr/>
          </p:nvGrpSpPr>
          <p:grpSpPr bwMode="auto">
            <a:xfrm>
              <a:off x="2007" y="1455"/>
              <a:ext cx="480" cy="459"/>
              <a:chOff x="1677" y="1881"/>
              <a:chExt cx="480" cy="459"/>
            </a:xfrm>
          </p:grpSpPr>
          <p:sp>
            <p:nvSpPr>
              <p:cNvPr id="173231" name="Oval 108"/>
              <p:cNvSpPr>
                <a:spLocks noChangeArrowheads="1"/>
              </p:cNvSpPr>
              <p:nvPr/>
            </p:nvSpPr>
            <p:spPr bwMode="auto">
              <a:xfrm>
                <a:off x="1968" y="215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3</a:t>
                </a:r>
              </a:p>
            </p:txBody>
          </p:sp>
          <p:sp>
            <p:nvSpPr>
              <p:cNvPr id="173232" name="Oval 109"/>
              <p:cNvSpPr>
                <a:spLocks noChangeArrowheads="1"/>
              </p:cNvSpPr>
              <p:nvPr/>
            </p:nvSpPr>
            <p:spPr bwMode="auto">
              <a:xfrm>
                <a:off x="1677" y="215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5</a:t>
                </a:r>
              </a:p>
            </p:txBody>
          </p:sp>
          <p:sp>
            <p:nvSpPr>
              <p:cNvPr id="173233" name="Oval 110"/>
              <p:cNvSpPr>
                <a:spLocks noChangeArrowheads="1"/>
              </p:cNvSpPr>
              <p:nvPr/>
            </p:nvSpPr>
            <p:spPr bwMode="auto">
              <a:xfrm>
                <a:off x="1846" y="188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73234" name="Line 111"/>
              <p:cNvSpPr>
                <a:spLocks noChangeShapeType="1"/>
              </p:cNvSpPr>
              <p:nvPr/>
            </p:nvSpPr>
            <p:spPr bwMode="auto">
              <a:xfrm flipH="1">
                <a:off x="1826" y="2048"/>
                <a:ext cx="66"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235" name="Line 112"/>
              <p:cNvSpPr>
                <a:spLocks noChangeShapeType="1"/>
              </p:cNvSpPr>
              <p:nvPr/>
            </p:nvSpPr>
            <p:spPr bwMode="auto">
              <a:xfrm>
                <a:off x="1999"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grpSp>
        <p:nvGrpSpPr>
          <p:cNvPr id="5" name="Group 113"/>
          <p:cNvGrpSpPr>
            <a:grpSpLocks/>
          </p:cNvGrpSpPr>
          <p:nvPr/>
        </p:nvGrpSpPr>
        <p:grpSpPr bwMode="auto">
          <a:xfrm>
            <a:off x="615950" y="2798763"/>
            <a:ext cx="4046538" cy="855662"/>
            <a:chOff x="714" y="2169"/>
            <a:chExt cx="1835" cy="471"/>
          </a:xfrm>
        </p:grpSpPr>
        <p:grpSp>
          <p:nvGrpSpPr>
            <p:cNvPr id="173208" name="Group 114"/>
            <p:cNvGrpSpPr>
              <a:grpSpLocks/>
            </p:cNvGrpSpPr>
            <p:nvPr/>
          </p:nvGrpSpPr>
          <p:grpSpPr bwMode="auto">
            <a:xfrm>
              <a:off x="2074" y="2181"/>
              <a:ext cx="475" cy="459"/>
              <a:chOff x="1628" y="1881"/>
              <a:chExt cx="475" cy="459"/>
            </a:xfrm>
          </p:grpSpPr>
          <p:sp>
            <p:nvSpPr>
              <p:cNvPr id="173219" name="Oval 115"/>
              <p:cNvSpPr>
                <a:spLocks noChangeArrowheads="1"/>
              </p:cNvSpPr>
              <p:nvPr/>
            </p:nvSpPr>
            <p:spPr bwMode="auto">
              <a:xfrm>
                <a:off x="1914" y="215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8</a:t>
                </a:r>
              </a:p>
            </p:txBody>
          </p:sp>
          <p:sp>
            <p:nvSpPr>
              <p:cNvPr id="173220" name="Oval 116"/>
              <p:cNvSpPr>
                <a:spLocks noChangeArrowheads="1"/>
              </p:cNvSpPr>
              <p:nvPr/>
            </p:nvSpPr>
            <p:spPr bwMode="auto">
              <a:xfrm>
                <a:off x="1628" y="2133"/>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p>
            </p:txBody>
          </p:sp>
          <p:sp>
            <p:nvSpPr>
              <p:cNvPr id="173221" name="Oval 117"/>
              <p:cNvSpPr>
                <a:spLocks noChangeArrowheads="1"/>
              </p:cNvSpPr>
              <p:nvPr/>
            </p:nvSpPr>
            <p:spPr bwMode="auto">
              <a:xfrm>
                <a:off x="1792" y="188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15</a:t>
                </a:r>
              </a:p>
            </p:txBody>
          </p:sp>
          <p:sp>
            <p:nvSpPr>
              <p:cNvPr id="173222" name="Line 118"/>
              <p:cNvSpPr>
                <a:spLocks noChangeShapeType="1"/>
              </p:cNvSpPr>
              <p:nvPr/>
            </p:nvSpPr>
            <p:spPr bwMode="auto">
              <a:xfrm flipH="1">
                <a:off x="1756" y="2037"/>
                <a:ext cx="72"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223" name="Line 119"/>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209" name="Oval 120"/>
            <p:cNvSpPr>
              <a:spLocks noChangeArrowheads="1"/>
            </p:cNvSpPr>
            <p:nvPr/>
          </p:nvSpPr>
          <p:spPr bwMode="auto">
            <a:xfrm>
              <a:off x="940" y="2170"/>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14</a:t>
              </a:r>
            </a:p>
          </p:txBody>
        </p:sp>
        <p:sp>
          <p:nvSpPr>
            <p:cNvPr id="173210" name="Oval 121"/>
            <p:cNvSpPr>
              <a:spLocks noChangeArrowheads="1"/>
            </p:cNvSpPr>
            <p:nvPr/>
          </p:nvSpPr>
          <p:spPr bwMode="auto">
            <a:xfrm>
              <a:off x="714" y="2170"/>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29</a:t>
              </a:r>
            </a:p>
          </p:txBody>
        </p:sp>
        <p:sp>
          <p:nvSpPr>
            <p:cNvPr id="173211" name="Oval 122"/>
            <p:cNvSpPr>
              <a:spLocks noChangeArrowheads="1"/>
            </p:cNvSpPr>
            <p:nvPr/>
          </p:nvSpPr>
          <p:spPr bwMode="auto">
            <a:xfrm>
              <a:off x="1186" y="2170"/>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23</a:t>
              </a:r>
            </a:p>
          </p:txBody>
        </p:sp>
        <p:grpSp>
          <p:nvGrpSpPr>
            <p:cNvPr id="173212" name="Group 123"/>
            <p:cNvGrpSpPr>
              <a:grpSpLocks/>
            </p:cNvGrpSpPr>
            <p:nvPr/>
          </p:nvGrpSpPr>
          <p:grpSpPr bwMode="auto">
            <a:xfrm>
              <a:off x="1544" y="2169"/>
              <a:ext cx="459" cy="459"/>
              <a:chOff x="1644" y="1881"/>
              <a:chExt cx="459" cy="459"/>
            </a:xfrm>
          </p:grpSpPr>
          <p:sp>
            <p:nvSpPr>
              <p:cNvPr id="173214" name="Oval 124"/>
              <p:cNvSpPr>
                <a:spLocks noChangeArrowheads="1"/>
              </p:cNvSpPr>
              <p:nvPr/>
            </p:nvSpPr>
            <p:spPr bwMode="auto">
              <a:xfrm>
                <a:off x="1914" y="215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3</a:t>
                </a:r>
              </a:p>
            </p:txBody>
          </p:sp>
          <p:sp>
            <p:nvSpPr>
              <p:cNvPr id="173215" name="Oval 125"/>
              <p:cNvSpPr>
                <a:spLocks noChangeArrowheads="1"/>
              </p:cNvSpPr>
              <p:nvPr/>
            </p:nvSpPr>
            <p:spPr bwMode="auto">
              <a:xfrm>
                <a:off x="1644" y="2148"/>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5</a:t>
                </a:r>
              </a:p>
            </p:txBody>
          </p:sp>
          <p:sp>
            <p:nvSpPr>
              <p:cNvPr id="173216" name="Oval 126"/>
              <p:cNvSpPr>
                <a:spLocks noChangeArrowheads="1"/>
              </p:cNvSpPr>
              <p:nvPr/>
            </p:nvSpPr>
            <p:spPr bwMode="auto">
              <a:xfrm>
                <a:off x="1792" y="188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73217" name="Line 127"/>
              <p:cNvSpPr>
                <a:spLocks noChangeShapeType="1"/>
              </p:cNvSpPr>
              <p:nvPr/>
            </p:nvSpPr>
            <p:spPr bwMode="auto">
              <a:xfrm flipH="1">
                <a:off x="1751" y="2049"/>
                <a:ext cx="8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218" name="Line 128"/>
              <p:cNvSpPr>
                <a:spLocks noChangeShapeType="1"/>
              </p:cNvSpPr>
              <p:nvPr/>
            </p:nvSpPr>
            <p:spPr bwMode="auto">
              <a:xfrm>
                <a:off x="1935" y="2063"/>
                <a:ext cx="65"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213" name="Oval 129"/>
            <p:cNvSpPr>
              <a:spLocks noChangeArrowheads="1"/>
            </p:cNvSpPr>
            <p:nvPr/>
          </p:nvSpPr>
          <p:spPr bwMode="auto">
            <a:xfrm>
              <a:off x="1433" y="2170"/>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11</a:t>
              </a:r>
            </a:p>
          </p:txBody>
        </p:sp>
      </p:grpSp>
      <p:grpSp>
        <p:nvGrpSpPr>
          <p:cNvPr id="8" name="Group 130"/>
          <p:cNvGrpSpPr>
            <a:grpSpLocks/>
          </p:cNvGrpSpPr>
          <p:nvPr/>
        </p:nvGrpSpPr>
        <p:grpSpPr bwMode="auto">
          <a:xfrm>
            <a:off x="550863" y="3771900"/>
            <a:ext cx="3616325" cy="1457325"/>
            <a:chOff x="709" y="2867"/>
            <a:chExt cx="1763" cy="776"/>
          </a:xfrm>
        </p:grpSpPr>
        <p:grpSp>
          <p:nvGrpSpPr>
            <p:cNvPr id="173188" name="Group 131"/>
            <p:cNvGrpSpPr>
              <a:grpSpLocks/>
            </p:cNvGrpSpPr>
            <p:nvPr/>
          </p:nvGrpSpPr>
          <p:grpSpPr bwMode="auto">
            <a:xfrm>
              <a:off x="1800" y="2867"/>
              <a:ext cx="672" cy="776"/>
              <a:chOff x="1667" y="2900"/>
              <a:chExt cx="672" cy="776"/>
            </a:xfrm>
          </p:grpSpPr>
          <p:sp>
            <p:nvSpPr>
              <p:cNvPr id="173198" name="Oval 132"/>
              <p:cNvSpPr>
                <a:spLocks noChangeArrowheads="1"/>
              </p:cNvSpPr>
              <p:nvPr/>
            </p:nvSpPr>
            <p:spPr bwMode="auto">
              <a:xfrm>
                <a:off x="1667" y="3192"/>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11</a:t>
                </a:r>
              </a:p>
            </p:txBody>
          </p:sp>
          <p:grpSp>
            <p:nvGrpSpPr>
              <p:cNvPr id="173199" name="Group 133"/>
              <p:cNvGrpSpPr>
                <a:grpSpLocks/>
              </p:cNvGrpSpPr>
              <p:nvPr/>
            </p:nvGrpSpPr>
            <p:grpSpPr bwMode="auto">
              <a:xfrm>
                <a:off x="1832" y="3217"/>
                <a:ext cx="507" cy="459"/>
                <a:chOff x="1596" y="1881"/>
                <a:chExt cx="507" cy="459"/>
              </a:xfrm>
            </p:grpSpPr>
            <p:sp>
              <p:nvSpPr>
                <p:cNvPr id="173203" name="Oval 134"/>
                <p:cNvSpPr>
                  <a:spLocks noChangeArrowheads="1"/>
                </p:cNvSpPr>
                <p:nvPr/>
              </p:nvSpPr>
              <p:spPr bwMode="auto">
                <a:xfrm>
                  <a:off x="1914" y="215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3</a:t>
                  </a:r>
                </a:p>
              </p:txBody>
            </p:sp>
            <p:sp>
              <p:nvSpPr>
                <p:cNvPr id="173204" name="Oval 135"/>
                <p:cNvSpPr>
                  <a:spLocks noChangeArrowheads="1"/>
                </p:cNvSpPr>
                <p:nvPr/>
              </p:nvSpPr>
              <p:spPr bwMode="auto">
                <a:xfrm>
                  <a:off x="1596" y="215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5</a:t>
                  </a:r>
                </a:p>
              </p:txBody>
            </p:sp>
            <p:sp>
              <p:nvSpPr>
                <p:cNvPr id="173205" name="Oval 136"/>
                <p:cNvSpPr>
                  <a:spLocks noChangeArrowheads="1"/>
                </p:cNvSpPr>
                <p:nvPr/>
              </p:nvSpPr>
              <p:spPr bwMode="auto">
                <a:xfrm>
                  <a:off x="1792" y="188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73206" name="Line 137"/>
                <p:cNvSpPr>
                  <a:spLocks noChangeShapeType="1"/>
                </p:cNvSpPr>
                <p:nvPr/>
              </p:nvSpPr>
              <p:spPr bwMode="auto">
                <a:xfrm flipH="1">
                  <a:off x="1745" y="2033"/>
                  <a:ext cx="66"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207" name="Line 138"/>
                <p:cNvSpPr>
                  <a:spLocks noChangeShapeType="1"/>
                </p:cNvSpPr>
                <p:nvPr/>
              </p:nvSpPr>
              <p:spPr bwMode="auto">
                <a:xfrm>
                  <a:off x="1945" y="2033"/>
                  <a:ext cx="55" cy="1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200" name="Oval 139"/>
              <p:cNvSpPr>
                <a:spLocks noChangeArrowheads="1"/>
              </p:cNvSpPr>
              <p:nvPr/>
            </p:nvSpPr>
            <p:spPr bwMode="auto">
              <a:xfrm>
                <a:off x="1851" y="2900"/>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19</a:t>
                </a:r>
              </a:p>
            </p:txBody>
          </p:sp>
          <p:sp>
            <p:nvSpPr>
              <p:cNvPr id="173201" name="Line 140"/>
              <p:cNvSpPr>
                <a:spLocks noChangeShapeType="1"/>
              </p:cNvSpPr>
              <p:nvPr/>
            </p:nvSpPr>
            <p:spPr bwMode="auto">
              <a:xfrm flipH="1">
                <a:off x="1800" y="3066"/>
                <a:ext cx="89"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202" name="Line 141"/>
              <p:cNvSpPr>
                <a:spLocks noChangeShapeType="1"/>
              </p:cNvSpPr>
              <p:nvPr/>
            </p:nvSpPr>
            <p:spPr bwMode="auto">
              <a:xfrm>
                <a:off x="1978" y="3078"/>
                <a:ext cx="10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89" name="Oval 142"/>
            <p:cNvSpPr>
              <a:spLocks noChangeArrowheads="1"/>
            </p:cNvSpPr>
            <p:nvPr/>
          </p:nvSpPr>
          <p:spPr bwMode="auto">
            <a:xfrm>
              <a:off x="935" y="287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14</a:t>
              </a:r>
            </a:p>
          </p:txBody>
        </p:sp>
        <p:sp>
          <p:nvSpPr>
            <p:cNvPr id="173190" name="Oval 143"/>
            <p:cNvSpPr>
              <a:spLocks noChangeArrowheads="1"/>
            </p:cNvSpPr>
            <p:nvPr/>
          </p:nvSpPr>
          <p:spPr bwMode="auto">
            <a:xfrm>
              <a:off x="709" y="287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29</a:t>
              </a:r>
            </a:p>
          </p:txBody>
        </p:sp>
        <p:sp>
          <p:nvSpPr>
            <p:cNvPr id="173191" name="Oval 144"/>
            <p:cNvSpPr>
              <a:spLocks noChangeArrowheads="1"/>
            </p:cNvSpPr>
            <p:nvPr/>
          </p:nvSpPr>
          <p:spPr bwMode="auto">
            <a:xfrm>
              <a:off x="1181" y="287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23</a:t>
              </a:r>
            </a:p>
          </p:txBody>
        </p:sp>
        <p:grpSp>
          <p:nvGrpSpPr>
            <p:cNvPr id="173192" name="Group 145"/>
            <p:cNvGrpSpPr>
              <a:grpSpLocks/>
            </p:cNvGrpSpPr>
            <p:nvPr/>
          </p:nvGrpSpPr>
          <p:grpSpPr bwMode="auto">
            <a:xfrm>
              <a:off x="1274" y="2888"/>
              <a:ext cx="460" cy="459"/>
              <a:chOff x="1643" y="1881"/>
              <a:chExt cx="460" cy="459"/>
            </a:xfrm>
          </p:grpSpPr>
          <p:sp>
            <p:nvSpPr>
              <p:cNvPr id="173193" name="Oval 146"/>
              <p:cNvSpPr>
                <a:spLocks noChangeArrowheads="1"/>
              </p:cNvSpPr>
              <p:nvPr/>
            </p:nvSpPr>
            <p:spPr bwMode="auto">
              <a:xfrm>
                <a:off x="1914" y="215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8</a:t>
                </a:r>
              </a:p>
            </p:txBody>
          </p:sp>
          <p:sp>
            <p:nvSpPr>
              <p:cNvPr id="173194" name="Oval 147"/>
              <p:cNvSpPr>
                <a:spLocks noChangeArrowheads="1"/>
              </p:cNvSpPr>
              <p:nvPr/>
            </p:nvSpPr>
            <p:spPr bwMode="auto">
              <a:xfrm>
                <a:off x="1643" y="215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p>
            </p:txBody>
          </p:sp>
          <p:sp>
            <p:nvSpPr>
              <p:cNvPr id="173195" name="Oval 148"/>
              <p:cNvSpPr>
                <a:spLocks noChangeArrowheads="1"/>
              </p:cNvSpPr>
              <p:nvPr/>
            </p:nvSpPr>
            <p:spPr bwMode="auto">
              <a:xfrm>
                <a:off x="1792" y="188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15</a:t>
                </a:r>
              </a:p>
            </p:txBody>
          </p:sp>
          <p:sp>
            <p:nvSpPr>
              <p:cNvPr id="173196" name="Line 149"/>
              <p:cNvSpPr>
                <a:spLocks noChangeShapeType="1"/>
              </p:cNvSpPr>
              <p:nvPr/>
            </p:nvSpPr>
            <p:spPr bwMode="auto">
              <a:xfrm flipH="1">
                <a:off x="1766" y="2061"/>
                <a:ext cx="6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97" name="Line 150"/>
              <p:cNvSpPr>
                <a:spLocks noChangeShapeType="1"/>
              </p:cNvSpPr>
              <p:nvPr/>
            </p:nvSpPr>
            <p:spPr bwMode="auto">
              <a:xfrm>
                <a:off x="1942" y="2061"/>
                <a:ext cx="58" cy="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grpSp>
        <p:nvGrpSpPr>
          <p:cNvPr id="12" name="Group 151"/>
          <p:cNvGrpSpPr>
            <a:grpSpLocks/>
          </p:cNvGrpSpPr>
          <p:nvPr/>
        </p:nvGrpSpPr>
        <p:grpSpPr bwMode="auto">
          <a:xfrm>
            <a:off x="527050" y="5364163"/>
            <a:ext cx="3549650" cy="1395412"/>
            <a:chOff x="3252" y="387"/>
            <a:chExt cx="1680" cy="754"/>
          </a:xfrm>
        </p:grpSpPr>
        <p:grpSp>
          <p:nvGrpSpPr>
            <p:cNvPr id="173164" name="Group 152"/>
            <p:cNvGrpSpPr>
              <a:grpSpLocks/>
            </p:cNvGrpSpPr>
            <p:nvPr/>
          </p:nvGrpSpPr>
          <p:grpSpPr bwMode="auto">
            <a:xfrm>
              <a:off x="3563" y="393"/>
              <a:ext cx="706" cy="748"/>
              <a:chOff x="1633" y="2928"/>
              <a:chExt cx="706" cy="748"/>
            </a:xfrm>
          </p:grpSpPr>
          <p:sp>
            <p:nvSpPr>
              <p:cNvPr id="173178" name="Oval 153"/>
              <p:cNvSpPr>
                <a:spLocks noChangeArrowheads="1"/>
              </p:cNvSpPr>
              <p:nvPr/>
            </p:nvSpPr>
            <p:spPr bwMode="auto">
              <a:xfrm>
                <a:off x="1633" y="3192"/>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11</a:t>
                </a:r>
              </a:p>
            </p:txBody>
          </p:sp>
          <p:grpSp>
            <p:nvGrpSpPr>
              <p:cNvPr id="173179" name="Group 154"/>
              <p:cNvGrpSpPr>
                <a:grpSpLocks/>
              </p:cNvGrpSpPr>
              <p:nvPr/>
            </p:nvGrpSpPr>
            <p:grpSpPr bwMode="auto">
              <a:xfrm>
                <a:off x="1832" y="3217"/>
                <a:ext cx="507" cy="459"/>
                <a:chOff x="1596" y="1881"/>
                <a:chExt cx="507" cy="459"/>
              </a:xfrm>
            </p:grpSpPr>
            <p:sp>
              <p:nvSpPr>
                <p:cNvPr id="173183" name="Oval 155"/>
                <p:cNvSpPr>
                  <a:spLocks noChangeArrowheads="1"/>
                </p:cNvSpPr>
                <p:nvPr/>
              </p:nvSpPr>
              <p:spPr bwMode="auto">
                <a:xfrm>
                  <a:off x="1914"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3</a:t>
                  </a:r>
                </a:p>
              </p:txBody>
            </p:sp>
            <p:sp>
              <p:nvSpPr>
                <p:cNvPr id="173184" name="Oval 156"/>
                <p:cNvSpPr>
                  <a:spLocks noChangeArrowheads="1"/>
                </p:cNvSpPr>
                <p:nvPr/>
              </p:nvSpPr>
              <p:spPr bwMode="auto">
                <a:xfrm>
                  <a:off x="1596"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5</a:t>
                  </a:r>
                </a:p>
              </p:txBody>
            </p:sp>
            <p:sp>
              <p:nvSpPr>
                <p:cNvPr id="173185" name="Oval 157"/>
                <p:cNvSpPr>
                  <a:spLocks noChangeArrowheads="1"/>
                </p:cNvSpPr>
                <p:nvPr/>
              </p:nvSpPr>
              <p:spPr bwMode="auto">
                <a:xfrm>
                  <a:off x="1792" y="188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73186" name="Line 158"/>
                <p:cNvSpPr>
                  <a:spLocks noChangeShapeType="1"/>
                </p:cNvSpPr>
                <p:nvPr/>
              </p:nvSpPr>
              <p:spPr bwMode="auto">
                <a:xfrm flipH="1">
                  <a:off x="1745" y="2033"/>
                  <a:ext cx="66"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87" name="Line 159"/>
                <p:cNvSpPr>
                  <a:spLocks noChangeShapeType="1"/>
                </p:cNvSpPr>
                <p:nvPr/>
              </p:nvSpPr>
              <p:spPr bwMode="auto">
                <a:xfrm>
                  <a:off x="1957" y="2048"/>
                  <a:ext cx="43"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80" name="Oval 160"/>
              <p:cNvSpPr>
                <a:spLocks noChangeArrowheads="1"/>
              </p:cNvSpPr>
              <p:nvPr/>
            </p:nvSpPr>
            <p:spPr bwMode="auto">
              <a:xfrm>
                <a:off x="1831" y="2928"/>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19</a:t>
                </a:r>
              </a:p>
            </p:txBody>
          </p:sp>
          <p:sp>
            <p:nvSpPr>
              <p:cNvPr id="173181" name="Line 161"/>
              <p:cNvSpPr>
                <a:spLocks noChangeShapeType="1"/>
              </p:cNvSpPr>
              <p:nvPr/>
            </p:nvSpPr>
            <p:spPr bwMode="auto">
              <a:xfrm flipH="1">
                <a:off x="1788" y="3080"/>
                <a:ext cx="89" cy="1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82" name="Line 162"/>
              <p:cNvSpPr>
                <a:spLocks noChangeShapeType="1"/>
              </p:cNvSpPr>
              <p:nvPr/>
            </p:nvSpPr>
            <p:spPr bwMode="auto">
              <a:xfrm>
                <a:off x="2001" y="3092"/>
                <a:ext cx="77" cy="1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65" name="Oval 163"/>
            <p:cNvSpPr>
              <a:spLocks noChangeArrowheads="1"/>
            </p:cNvSpPr>
            <p:nvPr/>
          </p:nvSpPr>
          <p:spPr bwMode="auto">
            <a:xfrm>
              <a:off x="3252" y="387"/>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29</a:t>
              </a:r>
            </a:p>
          </p:txBody>
        </p:sp>
        <p:sp>
          <p:nvSpPr>
            <p:cNvPr id="173166" name="Oval 164"/>
            <p:cNvSpPr>
              <a:spLocks noChangeArrowheads="1"/>
            </p:cNvSpPr>
            <p:nvPr/>
          </p:nvSpPr>
          <p:spPr bwMode="auto">
            <a:xfrm>
              <a:off x="3508" y="392"/>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23</a:t>
              </a:r>
            </a:p>
          </p:txBody>
        </p:sp>
        <p:grpSp>
          <p:nvGrpSpPr>
            <p:cNvPr id="173167" name="Group 165"/>
            <p:cNvGrpSpPr>
              <a:grpSpLocks/>
            </p:cNvGrpSpPr>
            <p:nvPr/>
          </p:nvGrpSpPr>
          <p:grpSpPr bwMode="auto">
            <a:xfrm>
              <a:off x="4244" y="393"/>
              <a:ext cx="688" cy="729"/>
              <a:chOff x="3643" y="826"/>
              <a:chExt cx="688" cy="729"/>
            </a:xfrm>
          </p:grpSpPr>
          <p:sp>
            <p:nvSpPr>
              <p:cNvPr id="173168" name="Oval 166"/>
              <p:cNvSpPr>
                <a:spLocks noChangeArrowheads="1"/>
              </p:cNvSpPr>
              <p:nvPr/>
            </p:nvSpPr>
            <p:spPr bwMode="auto">
              <a:xfrm>
                <a:off x="3643" y="1074"/>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14</a:t>
                </a:r>
              </a:p>
            </p:txBody>
          </p:sp>
          <p:grpSp>
            <p:nvGrpSpPr>
              <p:cNvPr id="173169" name="Group 167"/>
              <p:cNvGrpSpPr>
                <a:grpSpLocks/>
              </p:cNvGrpSpPr>
              <p:nvPr/>
            </p:nvGrpSpPr>
            <p:grpSpPr bwMode="auto">
              <a:xfrm>
                <a:off x="3824" y="1096"/>
                <a:ext cx="507" cy="459"/>
                <a:chOff x="1596" y="1881"/>
                <a:chExt cx="507" cy="459"/>
              </a:xfrm>
            </p:grpSpPr>
            <p:sp>
              <p:nvSpPr>
                <p:cNvPr id="173173" name="Oval 168"/>
                <p:cNvSpPr>
                  <a:spLocks noChangeArrowheads="1"/>
                </p:cNvSpPr>
                <p:nvPr/>
              </p:nvSpPr>
              <p:spPr bwMode="auto">
                <a:xfrm>
                  <a:off x="1914"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8</a:t>
                  </a:r>
                </a:p>
              </p:txBody>
            </p:sp>
            <p:sp>
              <p:nvSpPr>
                <p:cNvPr id="173174" name="Oval 169"/>
                <p:cNvSpPr>
                  <a:spLocks noChangeArrowheads="1"/>
                </p:cNvSpPr>
                <p:nvPr/>
              </p:nvSpPr>
              <p:spPr bwMode="auto">
                <a:xfrm>
                  <a:off x="1596"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p>
              </p:txBody>
            </p:sp>
            <p:sp>
              <p:nvSpPr>
                <p:cNvPr id="173175" name="Oval 170"/>
                <p:cNvSpPr>
                  <a:spLocks noChangeArrowheads="1"/>
                </p:cNvSpPr>
                <p:nvPr/>
              </p:nvSpPr>
              <p:spPr bwMode="auto">
                <a:xfrm>
                  <a:off x="1792" y="188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15</a:t>
                  </a:r>
                </a:p>
              </p:txBody>
            </p:sp>
            <p:sp>
              <p:nvSpPr>
                <p:cNvPr id="173176" name="Line 171"/>
                <p:cNvSpPr>
                  <a:spLocks noChangeShapeType="1"/>
                </p:cNvSpPr>
                <p:nvPr/>
              </p:nvSpPr>
              <p:spPr bwMode="auto">
                <a:xfrm flipH="1">
                  <a:off x="1745" y="2033"/>
                  <a:ext cx="66"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77" name="Line 172"/>
                <p:cNvSpPr>
                  <a:spLocks noChangeShapeType="1"/>
                </p:cNvSpPr>
                <p:nvPr/>
              </p:nvSpPr>
              <p:spPr bwMode="auto">
                <a:xfrm>
                  <a:off x="1945" y="2033"/>
                  <a:ext cx="55" cy="1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70" name="Oval 173"/>
              <p:cNvSpPr>
                <a:spLocks noChangeArrowheads="1"/>
              </p:cNvSpPr>
              <p:nvPr/>
            </p:nvSpPr>
            <p:spPr bwMode="auto">
              <a:xfrm>
                <a:off x="3841" y="826"/>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29</a:t>
                </a:r>
              </a:p>
            </p:txBody>
          </p:sp>
          <p:sp>
            <p:nvSpPr>
              <p:cNvPr id="173171" name="Line 174"/>
              <p:cNvSpPr>
                <a:spLocks noChangeShapeType="1"/>
              </p:cNvSpPr>
              <p:nvPr/>
            </p:nvSpPr>
            <p:spPr bwMode="auto">
              <a:xfrm flipH="1">
                <a:off x="3799" y="967"/>
                <a:ext cx="79"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72" name="Line 175"/>
              <p:cNvSpPr>
                <a:spLocks noChangeShapeType="1"/>
              </p:cNvSpPr>
              <p:nvPr/>
            </p:nvSpPr>
            <p:spPr bwMode="auto">
              <a:xfrm>
                <a:off x="4001" y="978"/>
                <a:ext cx="66" cy="1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grpSp>
        <p:nvGrpSpPr>
          <p:cNvPr id="17" name="Group 176"/>
          <p:cNvGrpSpPr>
            <a:grpSpLocks/>
          </p:cNvGrpSpPr>
          <p:nvPr/>
        </p:nvGrpSpPr>
        <p:grpSpPr bwMode="auto">
          <a:xfrm>
            <a:off x="5999163" y="998538"/>
            <a:ext cx="3028950" cy="1736725"/>
            <a:chOff x="3242" y="1422"/>
            <a:chExt cx="1745" cy="1094"/>
          </a:xfrm>
        </p:grpSpPr>
        <p:sp>
          <p:nvSpPr>
            <p:cNvPr id="173136" name="Oval 177"/>
            <p:cNvSpPr>
              <a:spLocks noChangeArrowheads="1"/>
            </p:cNvSpPr>
            <p:nvPr/>
          </p:nvSpPr>
          <p:spPr bwMode="auto">
            <a:xfrm>
              <a:off x="3242" y="1426"/>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29</a:t>
              </a:r>
            </a:p>
          </p:txBody>
        </p:sp>
        <p:grpSp>
          <p:nvGrpSpPr>
            <p:cNvPr id="173137" name="Group 178"/>
            <p:cNvGrpSpPr>
              <a:grpSpLocks/>
            </p:cNvGrpSpPr>
            <p:nvPr/>
          </p:nvGrpSpPr>
          <p:grpSpPr bwMode="auto">
            <a:xfrm>
              <a:off x="3440" y="1422"/>
              <a:ext cx="688" cy="741"/>
              <a:chOff x="3643" y="814"/>
              <a:chExt cx="688" cy="741"/>
            </a:xfrm>
          </p:grpSpPr>
          <p:sp>
            <p:nvSpPr>
              <p:cNvPr id="173154" name="Oval 179"/>
              <p:cNvSpPr>
                <a:spLocks noChangeArrowheads="1"/>
              </p:cNvSpPr>
              <p:nvPr/>
            </p:nvSpPr>
            <p:spPr bwMode="auto">
              <a:xfrm>
                <a:off x="3643" y="1074"/>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14</a:t>
                </a:r>
              </a:p>
            </p:txBody>
          </p:sp>
          <p:grpSp>
            <p:nvGrpSpPr>
              <p:cNvPr id="173155" name="Group 180"/>
              <p:cNvGrpSpPr>
                <a:grpSpLocks/>
              </p:cNvGrpSpPr>
              <p:nvPr/>
            </p:nvGrpSpPr>
            <p:grpSpPr bwMode="auto">
              <a:xfrm>
                <a:off x="3824" y="1096"/>
                <a:ext cx="507" cy="459"/>
                <a:chOff x="1596" y="1881"/>
                <a:chExt cx="507" cy="459"/>
              </a:xfrm>
            </p:grpSpPr>
            <p:sp>
              <p:nvSpPr>
                <p:cNvPr id="173159" name="Oval 181"/>
                <p:cNvSpPr>
                  <a:spLocks noChangeArrowheads="1"/>
                </p:cNvSpPr>
                <p:nvPr/>
              </p:nvSpPr>
              <p:spPr bwMode="auto">
                <a:xfrm>
                  <a:off x="1914"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8</a:t>
                  </a:r>
                </a:p>
              </p:txBody>
            </p:sp>
            <p:sp>
              <p:nvSpPr>
                <p:cNvPr id="173160" name="Oval 182"/>
                <p:cNvSpPr>
                  <a:spLocks noChangeArrowheads="1"/>
                </p:cNvSpPr>
                <p:nvPr/>
              </p:nvSpPr>
              <p:spPr bwMode="auto">
                <a:xfrm>
                  <a:off x="1596"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p>
              </p:txBody>
            </p:sp>
            <p:sp>
              <p:nvSpPr>
                <p:cNvPr id="173161" name="Oval 183"/>
                <p:cNvSpPr>
                  <a:spLocks noChangeArrowheads="1"/>
                </p:cNvSpPr>
                <p:nvPr/>
              </p:nvSpPr>
              <p:spPr bwMode="auto">
                <a:xfrm>
                  <a:off x="1792" y="188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15</a:t>
                  </a:r>
                </a:p>
              </p:txBody>
            </p:sp>
            <p:sp>
              <p:nvSpPr>
                <p:cNvPr id="173162" name="Line 184"/>
                <p:cNvSpPr>
                  <a:spLocks noChangeShapeType="1"/>
                </p:cNvSpPr>
                <p:nvPr/>
              </p:nvSpPr>
              <p:spPr bwMode="auto">
                <a:xfrm flipH="1">
                  <a:off x="1745" y="2033"/>
                  <a:ext cx="66"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63" name="Line 185"/>
                <p:cNvSpPr>
                  <a:spLocks noChangeShapeType="1"/>
                </p:cNvSpPr>
                <p:nvPr/>
              </p:nvSpPr>
              <p:spPr bwMode="auto">
                <a:xfrm>
                  <a:off x="1945" y="2033"/>
                  <a:ext cx="55" cy="1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56" name="Oval 186"/>
              <p:cNvSpPr>
                <a:spLocks noChangeArrowheads="1"/>
              </p:cNvSpPr>
              <p:nvPr/>
            </p:nvSpPr>
            <p:spPr bwMode="auto">
              <a:xfrm>
                <a:off x="3861" y="814"/>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29</a:t>
                </a:r>
              </a:p>
            </p:txBody>
          </p:sp>
          <p:sp>
            <p:nvSpPr>
              <p:cNvPr id="173157" name="Line 187"/>
              <p:cNvSpPr>
                <a:spLocks noChangeShapeType="1"/>
              </p:cNvSpPr>
              <p:nvPr/>
            </p:nvSpPr>
            <p:spPr bwMode="auto">
              <a:xfrm flipH="1">
                <a:off x="3800" y="967"/>
                <a:ext cx="78" cy="1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58" name="Line 188"/>
              <p:cNvSpPr>
                <a:spLocks noChangeShapeType="1"/>
              </p:cNvSpPr>
              <p:nvPr/>
            </p:nvSpPr>
            <p:spPr bwMode="auto">
              <a:xfrm>
                <a:off x="4001" y="978"/>
                <a:ext cx="66" cy="1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73138" name="Group 189"/>
            <p:cNvGrpSpPr>
              <a:grpSpLocks/>
            </p:cNvGrpSpPr>
            <p:nvPr/>
          </p:nvGrpSpPr>
          <p:grpSpPr bwMode="auto">
            <a:xfrm>
              <a:off x="4086" y="1434"/>
              <a:ext cx="901" cy="1082"/>
              <a:chOff x="3441" y="1789"/>
              <a:chExt cx="901" cy="1082"/>
            </a:xfrm>
          </p:grpSpPr>
          <p:grpSp>
            <p:nvGrpSpPr>
              <p:cNvPr id="173139" name="Group 190"/>
              <p:cNvGrpSpPr>
                <a:grpSpLocks/>
              </p:cNvGrpSpPr>
              <p:nvPr/>
            </p:nvGrpSpPr>
            <p:grpSpPr bwMode="auto">
              <a:xfrm>
                <a:off x="3636" y="2095"/>
                <a:ext cx="706" cy="776"/>
                <a:chOff x="1633" y="2900"/>
                <a:chExt cx="706" cy="776"/>
              </a:xfrm>
            </p:grpSpPr>
            <p:sp>
              <p:nvSpPr>
                <p:cNvPr id="173144" name="Oval 191"/>
                <p:cNvSpPr>
                  <a:spLocks noChangeArrowheads="1"/>
                </p:cNvSpPr>
                <p:nvPr/>
              </p:nvSpPr>
              <p:spPr bwMode="auto">
                <a:xfrm>
                  <a:off x="1633" y="3192"/>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11</a:t>
                  </a:r>
                </a:p>
              </p:txBody>
            </p:sp>
            <p:grpSp>
              <p:nvGrpSpPr>
                <p:cNvPr id="173145" name="Group 192"/>
                <p:cNvGrpSpPr>
                  <a:grpSpLocks/>
                </p:cNvGrpSpPr>
                <p:nvPr/>
              </p:nvGrpSpPr>
              <p:grpSpPr bwMode="auto">
                <a:xfrm>
                  <a:off x="1832" y="3217"/>
                  <a:ext cx="507" cy="459"/>
                  <a:chOff x="1596" y="1881"/>
                  <a:chExt cx="507" cy="459"/>
                </a:xfrm>
              </p:grpSpPr>
              <p:sp>
                <p:nvSpPr>
                  <p:cNvPr id="173149" name="Oval 193"/>
                  <p:cNvSpPr>
                    <a:spLocks noChangeArrowheads="1"/>
                  </p:cNvSpPr>
                  <p:nvPr/>
                </p:nvSpPr>
                <p:spPr bwMode="auto">
                  <a:xfrm>
                    <a:off x="1914"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3</a:t>
                    </a:r>
                  </a:p>
                </p:txBody>
              </p:sp>
              <p:sp>
                <p:nvSpPr>
                  <p:cNvPr id="173150" name="Oval 194"/>
                  <p:cNvSpPr>
                    <a:spLocks noChangeArrowheads="1"/>
                  </p:cNvSpPr>
                  <p:nvPr/>
                </p:nvSpPr>
                <p:spPr bwMode="auto">
                  <a:xfrm>
                    <a:off x="1596"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5</a:t>
                    </a:r>
                  </a:p>
                </p:txBody>
              </p:sp>
              <p:sp>
                <p:nvSpPr>
                  <p:cNvPr id="173151" name="Oval 195"/>
                  <p:cNvSpPr>
                    <a:spLocks noChangeArrowheads="1"/>
                  </p:cNvSpPr>
                  <p:nvPr/>
                </p:nvSpPr>
                <p:spPr bwMode="auto">
                  <a:xfrm>
                    <a:off x="1792" y="188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73152" name="Line 196"/>
                  <p:cNvSpPr>
                    <a:spLocks noChangeShapeType="1"/>
                  </p:cNvSpPr>
                  <p:nvPr/>
                </p:nvSpPr>
                <p:spPr bwMode="auto">
                  <a:xfrm flipH="1">
                    <a:off x="1745" y="2033"/>
                    <a:ext cx="66"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53" name="Line 197"/>
                  <p:cNvSpPr>
                    <a:spLocks noChangeShapeType="1"/>
                  </p:cNvSpPr>
                  <p:nvPr/>
                </p:nvSpPr>
                <p:spPr bwMode="auto">
                  <a:xfrm>
                    <a:off x="1945" y="2033"/>
                    <a:ext cx="55" cy="1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46" name="Oval 198"/>
                <p:cNvSpPr>
                  <a:spLocks noChangeArrowheads="1"/>
                </p:cNvSpPr>
                <p:nvPr/>
              </p:nvSpPr>
              <p:spPr bwMode="auto">
                <a:xfrm>
                  <a:off x="1851" y="2900"/>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19</a:t>
                  </a:r>
                </a:p>
              </p:txBody>
            </p:sp>
            <p:sp>
              <p:nvSpPr>
                <p:cNvPr id="173147" name="Line 199"/>
                <p:cNvSpPr>
                  <a:spLocks noChangeShapeType="1"/>
                </p:cNvSpPr>
                <p:nvPr/>
              </p:nvSpPr>
              <p:spPr bwMode="auto">
                <a:xfrm flipH="1">
                  <a:off x="1800" y="3066"/>
                  <a:ext cx="89" cy="1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48" name="Line 200"/>
                <p:cNvSpPr>
                  <a:spLocks noChangeShapeType="1"/>
                </p:cNvSpPr>
                <p:nvPr/>
              </p:nvSpPr>
              <p:spPr bwMode="auto">
                <a:xfrm>
                  <a:off x="1978" y="3078"/>
                  <a:ext cx="10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40" name="Oval 201"/>
              <p:cNvSpPr>
                <a:spLocks noChangeArrowheads="1"/>
              </p:cNvSpPr>
              <p:nvPr/>
            </p:nvSpPr>
            <p:spPr bwMode="auto">
              <a:xfrm>
                <a:off x="3441" y="207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23</a:t>
                </a:r>
              </a:p>
            </p:txBody>
          </p:sp>
          <p:sp>
            <p:nvSpPr>
              <p:cNvPr id="173141" name="Oval 202"/>
              <p:cNvSpPr>
                <a:spLocks noChangeArrowheads="1"/>
              </p:cNvSpPr>
              <p:nvPr/>
            </p:nvSpPr>
            <p:spPr bwMode="auto">
              <a:xfrm>
                <a:off x="3693" y="1789"/>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42</a:t>
                </a:r>
              </a:p>
            </p:txBody>
          </p:sp>
          <p:sp>
            <p:nvSpPr>
              <p:cNvPr id="173142" name="Line 203"/>
              <p:cNvSpPr>
                <a:spLocks noChangeShapeType="1"/>
              </p:cNvSpPr>
              <p:nvPr/>
            </p:nvSpPr>
            <p:spPr bwMode="auto">
              <a:xfrm flipH="1">
                <a:off x="3612" y="1933"/>
                <a:ext cx="100"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43" name="Line 204"/>
              <p:cNvSpPr>
                <a:spLocks noChangeShapeType="1"/>
              </p:cNvSpPr>
              <p:nvPr/>
            </p:nvSpPr>
            <p:spPr bwMode="auto">
              <a:xfrm>
                <a:off x="3823" y="1955"/>
                <a:ext cx="78" cy="1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grpSp>
        <p:nvGrpSpPr>
          <p:cNvPr id="23" name="Group 205"/>
          <p:cNvGrpSpPr>
            <a:grpSpLocks/>
          </p:cNvGrpSpPr>
          <p:nvPr/>
        </p:nvGrpSpPr>
        <p:grpSpPr bwMode="auto">
          <a:xfrm>
            <a:off x="5067300" y="2438400"/>
            <a:ext cx="3465513" cy="1717675"/>
            <a:chOff x="3038" y="2475"/>
            <a:chExt cx="1741" cy="1082"/>
          </a:xfrm>
        </p:grpSpPr>
        <p:grpSp>
          <p:nvGrpSpPr>
            <p:cNvPr id="173104" name="Group 206"/>
            <p:cNvGrpSpPr>
              <a:grpSpLocks/>
            </p:cNvGrpSpPr>
            <p:nvPr/>
          </p:nvGrpSpPr>
          <p:grpSpPr bwMode="auto">
            <a:xfrm>
              <a:off x="3038" y="2475"/>
              <a:ext cx="901" cy="1082"/>
              <a:chOff x="3441" y="1789"/>
              <a:chExt cx="901" cy="1082"/>
            </a:xfrm>
          </p:grpSpPr>
          <p:grpSp>
            <p:nvGrpSpPr>
              <p:cNvPr id="173121" name="Group 207"/>
              <p:cNvGrpSpPr>
                <a:grpSpLocks/>
              </p:cNvGrpSpPr>
              <p:nvPr/>
            </p:nvGrpSpPr>
            <p:grpSpPr bwMode="auto">
              <a:xfrm>
                <a:off x="3636" y="2095"/>
                <a:ext cx="706" cy="776"/>
                <a:chOff x="1633" y="2900"/>
                <a:chExt cx="706" cy="776"/>
              </a:xfrm>
            </p:grpSpPr>
            <p:sp>
              <p:nvSpPr>
                <p:cNvPr id="173126" name="Oval 208"/>
                <p:cNvSpPr>
                  <a:spLocks noChangeArrowheads="1"/>
                </p:cNvSpPr>
                <p:nvPr/>
              </p:nvSpPr>
              <p:spPr bwMode="auto">
                <a:xfrm>
                  <a:off x="1633" y="3192"/>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11</a:t>
                  </a:r>
                </a:p>
              </p:txBody>
            </p:sp>
            <p:grpSp>
              <p:nvGrpSpPr>
                <p:cNvPr id="173127" name="Group 209"/>
                <p:cNvGrpSpPr>
                  <a:grpSpLocks/>
                </p:cNvGrpSpPr>
                <p:nvPr/>
              </p:nvGrpSpPr>
              <p:grpSpPr bwMode="auto">
                <a:xfrm>
                  <a:off x="1832" y="3217"/>
                  <a:ext cx="507" cy="459"/>
                  <a:chOff x="1596" y="1881"/>
                  <a:chExt cx="507" cy="459"/>
                </a:xfrm>
              </p:grpSpPr>
              <p:sp>
                <p:nvSpPr>
                  <p:cNvPr id="173131" name="Oval 210"/>
                  <p:cNvSpPr>
                    <a:spLocks noChangeArrowheads="1"/>
                  </p:cNvSpPr>
                  <p:nvPr/>
                </p:nvSpPr>
                <p:spPr bwMode="auto">
                  <a:xfrm>
                    <a:off x="1914"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3</a:t>
                    </a:r>
                  </a:p>
                </p:txBody>
              </p:sp>
              <p:sp>
                <p:nvSpPr>
                  <p:cNvPr id="173132" name="Oval 211"/>
                  <p:cNvSpPr>
                    <a:spLocks noChangeArrowheads="1"/>
                  </p:cNvSpPr>
                  <p:nvPr/>
                </p:nvSpPr>
                <p:spPr bwMode="auto">
                  <a:xfrm>
                    <a:off x="1596"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5</a:t>
                    </a:r>
                  </a:p>
                </p:txBody>
              </p:sp>
              <p:sp>
                <p:nvSpPr>
                  <p:cNvPr id="173133" name="Oval 212"/>
                  <p:cNvSpPr>
                    <a:spLocks noChangeArrowheads="1"/>
                  </p:cNvSpPr>
                  <p:nvPr/>
                </p:nvSpPr>
                <p:spPr bwMode="auto">
                  <a:xfrm>
                    <a:off x="1792" y="188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73134" name="Line 213"/>
                  <p:cNvSpPr>
                    <a:spLocks noChangeShapeType="1"/>
                  </p:cNvSpPr>
                  <p:nvPr/>
                </p:nvSpPr>
                <p:spPr bwMode="auto">
                  <a:xfrm flipH="1">
                    <a:off x="1745" y="2052"/>
                    <a:ext cx="67" cy="1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35" name="Line 214"/>
                  <p:cNvSpPr>
                    <a:spLocks noChangeShapeType="1"/>
                  </p:cNvSpPr>
                  <p:nvPr/>
                </p:nvSpPr>
                <p:spPr bwMode="auto">
                  <a:xfrm>
                    <a:off x="1948" y="2052"/>
                    <a:ext cx="52"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28" name="Oval 215"/>
                <p:cNvSpPr>
                  <a:spLocks noChangeArrowheads="1"/>
                </p:cNvSpPr>
                <p:nvPr/>
              </p:nvSpPr>
              <p:spPr bwMode="auto">
                <a:xfrm>
                  <a:off x="1851" y="2900"/>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19</a:t>
                  </a:r>
                </a:p>
              </p:txBody>
            </p:sp>
            <p:sp>
              <p:nvSpPr>
                <p:cNvPr id="173129" name="Line 216"/>
                <p:cNvSpPr>
                  <a:spLocks noChangeShapeType="1"/>
                </p:cNvSpPr>
                <p:nvPr/>
              </p:nvSpPr>
              <p:spPr bwMode="auto">
                <a:xfrm flipH="1">
                  <a:off x="1800" y="3094"/>
                  <a:ext cx="89" cy="1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30" name="Line 217"/>
                <p:cNvSpPr>
                  <a:spLocks noChangeShapeType="1"/>
                </p:cNvSpPr>
                <p:nvPr/>
              </p:nvSpPr>
              <p:spPr bwMode="auto">
                <a:xfrm>
                  <a:off x="2003" y="3076"/>
                  <a:ext cx="75" cy="1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22" name="Oval 218"/>
              <p:cNvSpPr>
                <a:spLocks noChangeArrowheads="1"/>
              </p:cNvSpPr>
              <p:nvPr/>
            </p:nvSpPr>
            <p:spPr bwMode="auto">
              <a:xfrm>
                <a:off x="3441" y="207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23</a:t>
                </a:r>
              </a:p>
            </p:txBody>
          </p:sp>
          <p:sp>
            <p:nvSpPr>
              <p:cNvPr id="173123" name="Oval 219"/>
              <p:cNvSpPr>
                <a:spLocks noChangeArrowheads="1"/>
              </p:cNvSpPr>
              <p:nvPr/>
            </p:nvSpPr>
            <p:spPr bwMode="auto">
              <a:xfrm>
                <a:off x="3693" y="1789"/>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42</a:t>
                </a:r>
              </a:p>
            </p:txBody>
          </p:sp>
          <p:sp>
            <p:nvSpPr>
              <p:cNvPr id="173124" name="Line 220"/>
              <p:cNvSpPr>
                <a:spLocks noChangeShapeType="1"/>
              </p:cNvSpPr>
              <p:nvPr/>
            </p:nvSpPr>
            <p:spPr bwMode="auto">
              <a:xfrm flipH="1">
                <a:off x="3612" y="1933"/>
                <a:ext cx="100"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25" name="Line 221"/>
              <p:cNvSpPr>
                <a:spLocks noChangeShapeType="1"/>
              </p:cNvSpPr>
              <p:nvPr/>
            </p:nvSpPr>
            <p:spPr bwMode="auto">
              <a:xfrm>
                <a:off x="3823" y="1955"/>
                <a:ext cx="78" cy="1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73105" name="Group 222"/>
            <p:cNvGrpSpPr>
              <a:grpSpLocks/>
            </p:cNvGrpSpPr>
            <p:nvPr/>
          </p:nvGrpSpPr>
          <p:grpSpPr bwMode="auto">
            <a:xfrm>
              <a:off x="3875" y="2485"/>
              <a:ext cx="904" cy="1064"/>
              <a:chOff x="3309" y="2529"/>
              <a:chExt cx="904" cy="1064"/>
            </a:xfrm>
          </p:grpSpPr>
          <p:sp>
            <p:nvSpPr>
              <p:cNvPr id="173106" name="Oval 223"/>
              <p:cNvSpPr>
                <a:spLocks noChangeArrowheads="1"/>
              </p:cNvSpPr>
              <p:nvPr/>
            </p:nvSpPr>
            <p:spPr bwMode="auto">
              <a:xfrm>
                <a:off x="3309" y="2856"/>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29</a:t>
                </a:r>
              </a:p>
            </p:txBody>
          </p:sp>
          <p:grpSp>
            <p:nvGrpSpPr>
              <p:cNvPr id="173107" name="Group 224"/>
              <p:cNvGrpSpPr>
                <a:grpSpLocks/>
              </p:cNvGrpSpPr>
              <p:nvPr/>
            </p:nvGrpSpPr>
            <p:grpSpPr bwMode="auto">
              <a:xfrm>
                <a:off x="3525" y="2852"/>
                <a:ext cx="688" cy="741"/>
                <a:chOff x="3643" y="814"/>
                <a:chExt cx="688" cy="741"/>
              </a:xfrm>
            </p:grpSpPr>
            <p:sp>
              <p:nvSpPr>
                <p:cNvPr id="173111" name="Oval 225"/>
                <p:cNvSpPr>
                  <a:spLocks noChangeArrowheads="1"/>
                </p:cNvSpPr>
                <p:nvPr/>
              </p:nvSpPr>
              <p:spPr bwMode="auto">
                <a:xfrm>
                  <a:off x="3643" y="1074"/>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14</a:t>
                  </a:r>
                </a:p>
              </p:txBody>
            </p:sp>
            <p:grpSp>
              <p:nvGrpSpPr>
                <p:cNvPr id="173112" name="Group 226"/>
                <p:cNvGrpSpPr>
                  <a:grpSpLocks/>
                </p:cNvGrpSpPr>
                <p:nvPr/>
              </p:nvGrpSpPr>
              <p:grpSpPr bwMode="auto">
                <a:xfrm>
                  <a:off x="3824" y="1096"/>
                  <a:ext cx="507" cy="459"/>
                  <a:chOff x="1596" y="1881"/>
                  <a:chExt cx="507" cy="459"/>
                </a:xfrm>
              </p:grpSpPr>
              <p:sp>
                <p:nvSpPr>
                  <p:cNvPr id="173116" name="Oval 227"/>
                  <p:cNvSpPr>
                    <a:spLocks noChangeArrowheads="1"/>
                  </p:cNvSpPr>
                  <p:nvPr/>
                </p:nvSpPr>
                <p:spPr bwMode="auto">
                  <a:xfrm>
                    <a:off x="1914"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8</a:t>
                    </a:r>
                  </a:p>
                </p:txBody>
              </p:sp>
              <p:sp>
                <p:nvSpPr>
                  <p:cNvPr id="173117" name="Oval 228"/>
                  <p:cNvSpPr>
                    <a:spLocks noChangeArrowheads="1"/>
                  </p:cNvSpPr>
                  <p:nvPr/>
                </p:nvSpPr>
                <p:spPr bwMode="auto">
                  <a:xfrm>
                    <a:off x="1596"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p>
                </p:txBody>
              </p:sp>
              <p:sp>
                <p:nvSpPr>
                  <p:cNvPr id="173118" name="Oval 229"/>
                  <p:cNvSpPr>
                    <a:spLocks noChangeArrowheads="1"/>
                  </p:cNvSpPr>
                  <p:nvPr/>
                </p:nvSpPr>
                <p:spPr bwMode="auto">
                  <a:xfrm>
                    <a:off x="1792" y="188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15</a:t>
                    </a:r>
                  </a:p>
                </p:txBody>
              </p:sp>
              <p:sp>
                <p:nvSpPr>
                  <p:cNvPr id="173119" name="Line 230"/>
                  <p:cNvSpPr>
                    <a:spLocks noChangeShapeType="1"/>
                  </p:cNvSpPr>
                  <p:nvPr/>
                </p:nvSpPr>
                <p:spPr bwMode="auto">
                  <a:xfrm flipH="1">
                    <a:off x="1745" y="2033"/>
                    <a:ext cx="66"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20" name="Line 231"/>
                  <p:cNvSpPr>
                    <a:spLocks noChangeShapeType="1"/>
                  </p:cNvSpPr>
                  <p:nvPr/>
                </p:nvSpPr>
                <p:spPr bwMode="auto">
                  <a:xfrm>
                    <a:off x="1945" y="2033"/>
                    <a:ext cx="55" cy="1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13" name="Oval 232"/>
                <p:cNvSpPr>
                  <a:spLocks noChangeArrowheads="1"/>
                </p:cNvSpPr>
                <p:nvPr/>
              </p:nvSpPr>
              <p:spPr bwMode="auto">
                <a:xfrm>
                  <a:off x="3861" y="814"/>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29</a:t>
                  </a:r>
                </a:p>
              </p:txBody>
            </p:sp>
            <p:sp>
              <p:nvSpPr>
                <p:cNvPr id="173114" name="Line 233"/>
                <p:cNvSpPr>
                  <a:spLocks noChangeShapeType="1"/>
                </p:cNvSpPr>
                <p:nvPr/>
              </p:nvSpPr>
              <p:spPr bwMode="auto">
                <a:xfrm flipH="1">
                  <a:off x="3811" y="967"/>
                  <a:ext cx="67" cy="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15" name="Line 234"/>
                <p:cNvSpPr>
                  <a:spLocks noChangeShapeType="1"/>
                </p:cNvSpPr>
                <p:nvPr/>
              </p:nvSpPr>
              <p:spPr bwMode="auto">
                <a:xfrm>
                  <a:off x="4001" y="978"/>
                  <a:ext cx="66" cy="1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108" name="Oval 235"/>
              <p:cNvSpPr>
                <a:spLocks noChangeArrowheads="1"/>
              </p:cNvSpPr>
              <p:nvPr/>
            </p:nvSpPr>
            <p:spPr bwMode="auto">
              <a:xfrm>
                <a:off x="3539" y="2529"/>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58</a:t>
                </a:r>
              </a:p>
            </p:txBody>
          </p:sp>
          <p:sp>
            <p:nvSpPr>
              <p:cNvPr id="173109" name="Line 236"/>
              <p:cNvSpPr>
                <a:spLocks noChangeShapeType="1"/>
              </p:cNvSpPr>
              <p:nvPr/>
            </p:nvSpPr>
            <p:spPr bwMode="auto">
              <a:xfrm flipH="1">
                <a:off x="3467" y="2711"/>
                <a:ext cx="111"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10" name="Line 237"/>
              <p:cNvSpPr>
                <a:spLocks noChangeShapeType="1"/>
              </p:cNvSpPr>
              <p:nvPr/>
            </p:nvSpPr>
            <p:spPr bwMode="auto">
              <a:xfrm>
                <a:off x="3678" y="2689"/>
                <a:ext cx="100" cy="1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grpSp>
        <p:nvGrpSpPr>
          <p:cNvPr id="30" name="Group 238"/>
          <p:cNvGrpSpPr>
            <a:grpSpLocks/>
          </p:cNvGrpSpPr>
          <p:nvPr/>
        </p:nvGrpSpPr>
        <p:grpSpPr bwMode="auto">
          <a:xfrm>
            <a:off x="4670425" y="4329113"/>
            <a:ext cx="3351213" cy="2339975"/>
            <a:chOff x="3258" y="2930"/>
            <a:chExt cx="1595" cy="1390"/>
          </a:xfrm>
        </p:grpSpPr>
        <p:grpSp>
          <p:nvGrpSpPr>
            <p:cNvPr id="173069" name="Group 239"/>
            <p:cNvGrpSpPr>
              <a:grpSpLocks/>
            </p:cNvGrpSpPr>
            <p:nvPr/>
          </p:nvGrpSpPr>
          <p:grpSpPr bwMode="auto">
            <a:xfrm>
              <a:off x="3258" y="3249"/>
              <a:ext cx="833" cy="1071"/>
              <a:chOff x="3509" y="1800"/>
              <a:chExt cx="833" cy="1071"/>
            </a:xfrm>
          </p:grpSpPr>
          <p:grpSp>
            <p:nvGrpSpPr>
              <p:cNvPr id="173089" name="Group 240"/>
              <p:cNvGrpSpPr>
                <a:grpSpLocks/>
              </p:cNvGrpSpPr>
              <p:nvPr/>
            </p:nvGrpSpPr>
            <p:grpSpPr bwMode="auto">
              <a:xfrm>
                <a:off x="3636" y="2095"/>
                <a:ext cx="706" cy="776"/>
                <a:chOff x="1633" y="2900"/>
                <a:chExt cx="706" cy="776"/>
              </a:xfrm>
            </p:grpSpPr>
            <p:sp>
              <p:nvSpPr>
                <p:cNvPr id="173094" name="Oval 241"/>
                <p:cNvSpPr>
                  <a:spLocks noChangeArrowheads="1"/>
                </p:cNvSpPr>
                <p:nvPr/>
              </p:nvSpPr>
              <p:spPr bwMode="auto">
                <a:xfrm>
                  <a:off x="1633" y="3192"/>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11</a:t>
                  </a:r>
                </a:p>
              </p:txBody>
            </p:sp>
            <p:grpSp>
              <p:nvGrpSpPr>
                <p:cNvPr id="173095" name="Group 242"/>
                <p:cNvGrpSpPr>
                  <a:grpSpLocks/>
                </p:cNvGrpSpPr>
                <p:nvPr/>
              </p:nvGrpSpPr>
              <p:grpSpPr bwMode="auto">
                <a:xfrm>
                  <a:off x="1832" y="3217"/>
                  <a:ext cx="507" cy="459"/>
                  <a:chOff x="1596" y="1881"/>
                  <a:chExt cx="507" cy="459"/>
                </a:xfrm>
              </p:grpSpPr>
              <p:sp>
                <p:nvSpPr>
                  <p:cNvPr id="173099" name="Oval 243"/>
                  <p:cNvSpPr>
                    <a:spLocks noChangeArrowheads="1"/>
                  </p:cNvSpPr>
                  <p:nvPr/>
                </p:nvSpPr>
                <p:spPr bwMode="auto">
                  <a:xfrm>
                    <a:off x="1914"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3</a:t>
                    </a:r>
                  </a:p>
                </p:txBody>
              </p:sp>
              <p:sp>
                <p:nvSpPr>
                  <p:cNvPr id="173100" name="Oval 244"/>
                  <p:cNvSpPr>
                    <a:spLocks noChangeArrowheads="1"/>
                  </p:cNvSpPr>
                  <p:nvPr/>
                </p:nvSpPr>
                <p:spPr bwMode="auto">
                  <a:xfrm>
                    <a:off x="1596"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5</a:t>
                    </a:r>
                  </a:p>
                </p:txBody>
              </p:sp>
              <p:sp>
                <p:nvSpPr>
                  <p:cNvPr id="173101" name="Oval 245"/>
                  <p:cNvSpPr>
                    <a:spLocks noChangeArrowheads="1"/>
                  </p:cNvSpPr>
                  <p:nvPr/>
                </p:nvSpPr>
                <p:spPr bwMode="auto">
                  <a:xfrm>
                    <a:off x="1792" y="188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73102" name="Line 246"/>
                  <p:cNvSpPr>
                    <a:spLocks noChangeShapeType="1"/>
                  </p:cNvSpPr>
                  <p:nvPr/>
                </p:nvSpPr>
                <p:spPr bwMode="auto">
                  <a:xfrm flipH="1">
                    <a:off x="1745" y="2033"/>
                    <a:ext cx="66"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103" name="Line 247"/>
                  <p:cNvSpPr>
                    <a:spLocks noChangeShapeType="1"/>
                  </p:cNvSpPr>
                  <p:nvPr/>
                </p:nvSpPr>
                <p:spPr bwMode="auto">
                  <a:xfrm>
                    <a:off x="1930" y="2046"/>
                    <a:ext cx="70" cy="1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096" name="Oval 248"/>
                <p:cNvSpPr>
                  <a:spLocks noChangeArrowheads="1"/>
                </p:cNvSpPr>
                <p:nvPr/>
              </p:nvSpPr>
              <p:spPr bwMode="auto">
                <a:xfrm>
                  <a:off x="1851" y="2900"/>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19</a:t>
                  </a:r>
                </a:p>
              </p:txBody>
            </p:sp>
            <p:sp>
              <p:nvSpPr>
                <p:cNvPr id="173097" name="Line 249"/>
                <p:cNvSpPr>
                  <a:spLocks noChangeShapeType="1"/>
                </p:cNvSpPr>
                <p:nvPr/>
              </p:nvSpPr>
              <p:spPr bwMode="auto">
                <a:xfrm flipH="1">
                  <a:off x="1800" y="3066"/>
                  <a:ext cx="89" cy="1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098" name="Line 250"/>
                <p:cNvSpPr>
                  <a:spLocks noChangeShapeType="1"/>
                </p:cNvSpPr>
                <p:nvPr/>
              </p:nvSpPr>
              <p:spPr bwMode="auto">
                <a:xfrm>
                  <a:off x="1978" y="3078"/>
                  <a:ext cx="10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090" name="Oval 251"/>
              <p:cNvSpPr>
                <a:spLocks noChangeArrowheads="1"/>
              </p:cNvSpPr>
              <p:nvPr/>
            </p:nvSpPr>
            <p:spPr bwMode="auto">
              <a:xfrm>
                <a:off x="3509" y="2094"/>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23</a:t>
                </a:r>
              </a:p>
            </p:txBody>
          </p:sp>
          <p:sp>
            <p:nvSpPr>
              <p:cNvPr id="173091" name="Oval 252"/>
              <p:cNvSpPr>
                <a:spLocks noChangeArrowheads="1"/>
              </p:cNvSpPr>
              <p:nvPr/>
            </p:nvSpPr>
            <p:spPr bwMode="auto">
              <a:xfrm>
                <a:off x="3655" y="1800"/>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42</a:t>
                </a:r>
              </a:p>
            </p:txBody>
          </p:sp>
          <p:sp>
            <p:nvSpPr>
              <p:cNvPr id="173092" name="Line 253"/>
              <p:cNvSpPr>
                <a:spLocks noChangeShapeType="1"/>
              </p:cNvSpPr>
              <p:nvPr/>
            </p:nvSpPr>
            <p:spPr bwMode="auto">
              <a:xfrm flipH="1">
                <a:off x="3612" y="1962"/>
                <a:ext cx="86" cy="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093" name="Line 254"/>
              <p:cNvSpPr>
                <a:spLocks noChangeShapeType="1"/>
              </p:cNvSpPr>
              <p:nvPr/>
            </p:nvSpPr>
            <p:spPr bwMode="auto">
              <a:xfrm>
                <a:off x="3826" y="1962"/>
                <a:ext cx="75" cy="1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73070" name="Group 255"/>
            <p:cNvGrpSpPr>
              <a:grpSpLocks/>
            </p:cNvGrpSpPr>
            <p:nvPr/>
          </p:nvGrpSpPr>
          <p:grpSpPr bwMode="auto">
            <a:xfrm>
              <a:off x="3949" y="3256"/>
              <a:ext cx="904" cy="1064"/>
              <a:chOff x="3309" y="2529"/>
              <a:chExt cx="904" cy="1064"/>
            </a:xfrm>
          </p:grpSpPr>
          <p:sp>
            <p:nvSpPr>
              <p:cNvPr id="173074" name="Oval 256"/>
              <p:cNvSpPr>
                <a:spLocks noChangeArrowheads="1"/>
              </p:cNvSpPr>
              <p:nvPr/>
            </p:nvSpPr>
            <p:spPr bwMode="auto">
              <a:xfrm>
                <a:off x="3309" y="2856"/>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29</a:t>
                </a:r>
              </a:p>
            </p:txBody>
          </p:sp>
          <p:grpSp>
            <p:nvGrpSpPr>
              <p:cNvPr id="173075" name="Group 257"/>
              <p:cNvGrpSpPr>
                <a:grpSpLocks/>
              </p:cNvGrpSpPr>
              <p:nvPr/>
            </p:nvGrpSpPr>
            <p:grpSpPr bwMode="auto">
              <a:xfrm>
                <a:off x="3525" y="2852"/>
                <a:ext cx="688" cy="741"/>
                <a:chOff x="3643" y="814"/>
                <a:chExt cx="688" cy="741"/>
              </a:xfrm>
            </p:grpSpPr>
            <p:sp>
              <p:nvSpPr>
                <p:cNvPr id="173079" name="Oval 258"/>
                <p:cNvSpPr>
                  <a:spLocks noChangeArrowheads="1"/>
                </p:cNvSpPr>
                <p:nvPr/>
              </p:nvSpPr>
              <p:spPr bwMode="auto">
                <a:xfrm>
                  <a:off x="3643" y="1074"/>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14</a:t>
                  </a:r>
                </a:p>
              </p:txBody>
            </p:sp>
            <p:grpSp>
              <p:nvGrpSpPr>
                <p:cNvPr id="173080" name="Group 259"/>
                <p:cNvGrpSpPr>
                  <a:grpSpLocks/>
                </p:cNvGrpSpPr>
                <p:nvPr/>
              </p:nvGrpSpPr>
              <p:grpSpPr bwMode="auto">
                <a:xfrm>
                  <a:off x="3824" y="1096"/>
                  <a:ext cx="507" cy="459"/>
                  <a:chOff x="1596" y="1881"/>
                  <a:chExt cx="507" cy="459"/>
                </a:xfrm>
              </p:grpSpPr>
              <p:sp>
                <p:nvSpPr>
                  <p:cNvPr id="173084" name="Oval 260"/>
                  <p:cNvSpPr>
                    <a:spLocks noChangeArrowheads="1"/>
                  </p:cNvSpPr>
                  <p:nvPr/>
                </p:nvSpPr>
                <p:spPr bwMode="auto">
                  <a:xfrm>
                    <a:off x="1914"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8</a:t>
                    </a:r>
                  </a:p>
                </p:txBody>
              </p:sp>
              <p:sp>
                <p:nvSpPr>
                  <p:cNvPr id="173085" name="Oval 261"/>
                  <p:cNvSpPr>
                    <a:spLocks noChangeArrowheads="1"/>
                  </p:cNvSpPr>
                  <p:nvPr/>
                </p:nvSpPr>
                <p:spPr bwMode="auto">
                  <a:xfrm>
                    <a:off x="1596" y="215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7</a:t>
                    </a:r>
                  </a:p>
                </p:txBody>
              </p:sp>
              <p:sp>
                <p:nvSpPr>
                  <p:cNvPr id="173086" name="Oval 262"/>
                  <p:cNvSpPr>
                    <a:spLocks noChangeArrowheads="1"/>
                  </p:cNvSpPr>
                  <p:nvPr/>
                </p:nvSpPr>
                <p:spPr bwMode="auto">
                  <a:xfrm>
                    <a:off x="1792" y="1881"/>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15</a:t>
                    </a:r>
                  </a:p>
                </p:txBody>
              </p:sp>
              <p:sp>
                <p:nvSpPr>
                  <p:cNvPr id="173087" name="Line 263"/>
                  <p:cNvSpPr>
                    <a:spLocks noChangeShapeType="1"/>
                  </p:cNvSpPr>
                  <p:nvPr/>
                </p:nvSpPr>
                <p:spPr bwMode="auto">
                  <a:xfrm flipH="1">
                    <a:off x="1745" y="2033"/>
                    <a:ext cx="66" cy="1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088" name="Line 264"/>
                  <p:cNvSpPr>
                    <a:spLocks noChangeShapeType="1"/>
                  </p:cNvSpPr>
                  <p:nvPr/>
                </p:nvSpPr>
                <p:spPr bwMode="auto">
                  <a:xfrm>
                    <a:off x="1945" y="2033"/>
                    <a:ext cx="55" cy="1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081" name="Oval 265"/>
                <p:cNvSpPr>
                  <a:spLocks noChangeArrowheads="1"/>
                </p:cNvSpPr>
                <p:nvPr/>
              </p:nvSpPr>
              <p:spPr bwMode="auto">
                <a:xfrm>
                  <a:off x="3861" y="814"/>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29</a:t>
                  </a:r>
                </a:p>
              </p:txBody>
            </p:sp>
            <p:sp>
              <p:nvSpPr>
                <p:cNvPr id="173082" name="Line 266"/>
                <p:cNvSpPr>
                  <a:spLocks noChangeShapeType="1"/>
                </p:cNvSpPr>
                <p:nvPr/>
              </p:nvSpPr>
              <p:spPr bwMode="auto">
                <a:xfrm flipH="1">
                  <a:off x="3800" y="967"/>
                  <a:ext cx="78" cy="1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083" name="Line 267"/>
                <p:cNvSpPr>
                  <a:spLocks noChangeShapeType="1"/>
                </p:cNvSpPr>
                <p:nvPr/>
              </p:nvSpPr>
              <p:spPr bwMode="auto">
                <a:xfrm>
                  <a:off x="4001" y="978"/>
                  <a:ext cx="66" cy="1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076" name="Oval 268"/>
              <p:cNvSpPr>
                <a:spLocks noChangeArrowheads="1"/>
              </p:cNvSpPr>
              <p:nvPr/>
            </p:nvSpPr>
            <p:spPr bwMode="auto">
              <a:xfrm>
                <a:off x="3539" y="2529"/>
                <a:ext cx="189"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58</a:t>
                </a:r>
              </a:p>
            </p:txBody>
          </p:sp>
          <p:sp>
            <p:nvSpPr>
              <p:cNvPr id="173077" name="Line 269"/>
              <p:cNvSpPr>
                <a:spLocks noChangeShapeType="1"/>
              </p:cNvSpPr>
              <p:nvPr/>
            </p:nvSpPr>
            <p:spPr bwMode="auto">
              <a:xfrm flipH="1">
                <a:off x="3467" y="2711"/>
                <a:ext cx="111"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078" name="Line 270"/>
              <p:cNvSpPr>
                <a:spLocks noChangeShapeType="1"/>
              </p:cNvSpPr>
              <p:nvPr/>
            </p:nvSpPr>
            <p:spPr bwMode="auto">
              <a:xfrm>
                <a:off x="3692" y="2705"/>
                <a:ext cx="100" cy="1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173071" name="Oval 271"/>
            <p:cNvSpPr>
              <a:spLocks noChangeArrowheads="1"/>
            </p:cNvSpPr>
            <p:nvPr/>
          </p:nvSpPr>
          <p:spPr bwMode="auto">
            <a:xfrm>
              <a:off x="3759" y="2930"/>
              <a:ext cx="245" cy="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100</a:t>
              </a:r>
            </a:p>
          </p:txBody>
        </p:sp>
        <p:sp>
          <p:nvSpPr>
            <p:cNvPr id="173072" name="Line 272"/>
            <p:cNvSpPr>
              <a:spLocks noChangeShapeType="1"/>
            </p:cNvSpPr>
            <p:nvPr/>
          </p:nvSpPr>
          <p:spPr bwMode="auto">
            <a:xfrm flipH="1">
              <a:off x="3575" y="3100"/>
              <a:ext cx="222" cy="1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73073" name="Line 273"/>
            <p:cNvSpPr>
              <a:spLocks noChangeShapeType="1"/>
            </p:cNvSpPr>
            <p:nvPr/>
          </p:nvSpPr>
          <p:spPr bwMode="auto">
            <a:xfrm>
              <a:off x="3961" y="3117"/>
              <a:ext cx="241" cy="1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7220732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en-US" altLang="zh-CN" i="0" dirty="0">
                <a:solidFill>
                  <a:srgbClr val="FFFF66"/>
                </a:solidFill>
              </a:rPr>
              <a:t>5.5 </a:t>
            </a:r>
            <a:r>
              <a:rPr lang="zh-CN" altLang="en-US" i="0" dirty="0">
                <a:solidFill>
                  <a:srgbClr val="FFFF66"/>
                </a:solidFill>
              </a:rPr>
              <a:t>最优二叉树</a:t>
            </a:r>
          </a:p>
        </p:txBody>
      </p:sp>
      <p:sp>
        <p:nvSpPr>
          <p:cNvPr id="83" name="Rectangle 3"/>
          <p:cNvSpPr txBox="1">
            <a:spLocks noChangeArrowheads="1"/>
          </p:cNvSpPr>
          <p:nvPr/>
        </p:nvSpPr>
        <p:spPr bwMode="auto">
          <a:xfrm>
            <a:off x="341313" y="819150"/>
            <a:ext cx="8686800" cy="1260475"/>
          </a:xfrm>
          <a:prstGeom prst="rect">
            <a:avLst/>
          </a:prstGeom>
          <a:noFill/>
          <a:ln w="9525">
            <a:noFill/>
            <a:miter lim="800000"/>
            <a:headEnd/>
            <a:tailEnd/>
          </a:ln>
        </p:spPr>
        <p:txBody>
          <a:bodyPr lIns="92075" tIns="46038" rIns="92075" bIns="46038"/>
          <a:lstStyle/>
          <a:p>
            <a:pPr marL="342900" marR="0" lvl="0" indent="-342900" algn="l" defTabSz="914400" rtl="0" eaLnBrk="1" fontAlgn="base" latinLnBrk="0" hangingPunct="1">
              <a:lnSpc>
                <a:spcPct val="100000"/>
              </a:lnSpc>
              <a:spcBef>
                <a:spcPct val="20000"/>
              </a:spcBef>
              <a:spcAft>
                <a:spcPct val="0"/>
              </a:spcAft>
              <a:buClr>
                <a:srgbClr val="FFFF00"/>
              </a:buClr>
              <a:buSzPct val="70000"/>
              <a:buFont typeface="Monotype Sorts" pitchFamily="2" charset="2"/>
              <a:buNone/>
              <a:tabLst/>
              <a:defRPr/>
            </a:pPr>
            <a:r>
              <a:rPr kumimoji="1" lang="zh-CN" altLang="en-US" sz="3600" b="1" i="0" u="none" strike="noStrike" kern="0" cap="none" spc="0" normalizeH="0" baseline="0" noProof="0">
                <a:ln>
                  <a:noFill/>
                </a:ln>
                <a:solidFill>
                  <a:srgbClr val="FFFFFF"/>
                </a:solidFill>
                <a:effectLst/>
                <a:uLnTx/>
                <a:uFillTx/>
                <a:latin typeface="Arial"/>
                <a:ea typeface="宋体"/>
                <a:cs typeface="+mn-cs"/>
              </a:rPr>
              <a:t>哈夫曼树的存储</a:t>
            </a:r>
            <a:endParaRPr kumimoji="1" lang="en-US" altLang="zh-CN" sz="3600" b="1" i="0" u="none" strike="noStrike" kern="0" cap="none" spc="0" normalizeH="0" baseline="0" noProof="0">
              <a:ln>
                <a:noFill/>
              </a:ln>
              <a:solidFill>
                <a:srgbClr val="FFFFFF"/>
              </a:solidFill>
              <a:effectLst/>
              <a:uLnTx/>
              <a:uFillTx/>
              <a:latin typeface="Arial"/>
              <a:ea typeface="宋体"/>
              <a:cs typeface="+mn-cs"/>
            </a:endParaRPr>
          </a:p>
          <a:p>
            <a:pPr marL="342900" marR="0" lvl="0" indent="-342900" algn="l" defTabSz="914400" rtl="0" eaLnBrk="1" fontAlgn="base" latinLnBrk="0" hangingPunct="1">
              <a:lnSpc>
                <a:spcPct val="100000"/>
              </a:lnSpc>
              <a:spcBef>
                <a:spcPct val="20000"/>
              </a:spcBef>
              <a:spcAft>
                <a:spcPct val="0"/>
              </a:spcAft>
              <a:buClr>
                <a:srgbClr val="FFFF00"/>
              </a:buClr>
              <a:buSzPct val="70000"/>
              <a:buFont typeface="Wingdings" pitchFamily="2" charset="2"/>
              <a:buChar char="l"/>
              <a:tabLst/>
              <a:defRPr/>
            </a:pPr>
            <a:r>
              <a:rPr kumimoji="1" lang="zh-CN" altLang="en-US" sz="3200" b="1" i="0" u="none" strike="noStrike" kern="0" cap="none" spc="0" normalizeH="0" baseline="0" noProof="0">
                <a:ln>
                  <a:noFill/>
                </a:ln>
                <a:solidFill>
                  <a:srgbClr val="FFFF00"/>
                </a:solidFill>
                <a:effectLst/>
                <a:uLnTx/>
                <a:uFillTx/>
                <a:latin typeface="Arial"/>
                <a:ea typeface="宋体"/>
                <a:cs typeface="+mn-cs"/>
              </a:rPr>
              <a:t>静态三叉链表</a:t>
            </a:r>
          </a:p>
        </p:txBody>
      </p:sp>
      <p:sp>
        <p:nvSpPr>
          <p:cNvPr id="85" name="Text Box 4"/>
          <p:cNvSpPr txBox="1">
            <a:spLocks noChangeArrowheads="1"/>
          </p:cNvSpPr>
          <p:nvPr/>
        </p:nvSpPr>
        <p:spPr bwMode="auto">
          <a:xfrm>
            <a:off x="533400" y="3276600"/>
            <a:ext cx="8229600" cy="2862263"/>
          </a:xfrm>
          <a:prstGeom prst="rect">
            <a:avLst/>
          </a:prstGeom>
          <a:noFill/>
          <a:ln w="28575" cap="rnd">
            <a:solidFill>
              <a:schemeClr val="tx2"/>
            </a:solidFill>
            <a:miter lim="800000"/>
            <a:headEnd/>
            <a:tailEnd/>
          </a:ln>
        </p:spPr>
        <p:txBody>
          <a:bodyPr>
            <a:spAutoFit/>
          </a:bodyPr>
          <a:lstStyle/>
          <a:p>
            <a:pPr marL="0" marR="0" lvl="0" indent="0" algn="l" defTabSz="914400" rtl="0" eaLnBrk="0" fontAlgn="base" latinLnBrk="0" hangingPunct="0">
              <a:lnSpc>
                <a:spcPct val="100000"/>
              </a:lnSpc>
              <a:spcBef>
                <a:spcPts val="6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dirty="0">
                <a:ln>
                  <a:noFill/>
                </a:ln>
                <a:solidFill>
                  <a:srgbClr val="00FFFF"/>
                </a:solidFill>
                <a:effectLst/>
                <a:uLnTx/>
                <a:uFillTx/>
                <a:latin typeface="Times New Roman" panose="02020603050405020304" pitchFamily="18" charset="0"/>
                <a:ea typeface="楷体_GB2312" pitchFamily="49" charset="-122"/>
                <a:cs typeface="+mn-cs"/>
              </a:rPr>
              <a:t>// </a:t>
            </a:r>
            <a:r>
              <a:rPr kumimoji="1" lang="zh-CN" altLang="en-US" sz="3200" b="1" i="0" u="none" strike="noStrike" kern="1200" cap="none" spc="0" normalizeH="0" baseline="0" noProof="0" dirty="0">
                <a:ln>
                  <a:noFill/>
                </a:ln>
                <a:solidFill>
                  <a:srgbClr val="00FFFF"/>
                </a:solidFill>
                <a:effectLst/>
                <a:uLnTx/>
                <a:uFillTx/>
                <a:latin typeface="Times New Roman" panose="02020603050405020304" pitchFamily="18" charset="0"/>
                <a:ea typeface="楷体_GB2312" pitchFamily="49" charset="-122"/>
                <a:cs typeface="+mn-cs"/>
              </a:rPr>
              <a:t>静态三叉链表类型定义</a:t>
            </a:r>
          </a:p>
          <a:p>
            <a:pPr marL="0" marR="0" lvl="0" indent="0" algn="l" defTabSz="914400" rtl="0" eaLnBrk="0" fontAlgn="base" latinLnBrk="0" hangingPunct="0">
              <a:lnSpc>
                <a:spcPct val="100000"/>
              </a:lnSpc>
              <a:spcBef>
                <a:spcPts val="6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typedef</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struct</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a:t>
            </a:r>
          </a:p>
          <a:p>
            <a:pPr marL="0" marR="0" lvl="0" indent="0" algn="l" defTabSz="914400" rtl="0" eaLnBrk="0" fontAlgn="base" latinLnBrk="0" hangingPunct="0">
              <a:lnSpc>
                <a:spcPct val="100000"/>
              </a:lnSpc>
              <a:spcBef>
                <a:spcPts val="6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unsigned </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int</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weight;</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a:t>
            </a:r>
          </a:p>
          <a:p>
            <a:pPr marL="0" marR="0" lvl="0" indent="0" algn="l" defTabSz="914400" rtl="0" eaLnBrk="0" fontAlgn="base" latinLnBrk="0" hangingPunct="0">
              <a:lnSpc>
                <a:spcPct val="100000"/>
              </a:lnSpc>
              <a:spcBef>
                <a:spcPts val="6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unsigned </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int</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parent, </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lchild</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rchild</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a:t>
            </a:r>
          </a:p>
          <a:p>
            <a:pPr marL="0" marR="0" lvl="0" indent="0" algn="l" defTabSz="914400" rtl="0" eaLnBrk="0" fontAlgn="base" latinLnBrk="0" hangingPunct="0">
              <a:lnSpc>
                <a:spcPct val="100000"/>
              </a:lnSpc>
              <a:spcBef>
                <a:spcPts val="6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HTNode</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a:t>
            </a:r>
            <a:r>
              <a:rPr kumimoji="1" lang="en-US" altLang="zh-CN" sz="3200" b="1" i="0" u="none" strike="noStrike" kern="1200" cap="none" spc="0" normalizeH="0" baseline="0" noProof="0" dirty="0">
                <a:ln>
                  <a:noFill/>
                </a:ln>
                <a:solidFill>
                  <a:srgbClr val="FFFF00"/>
                </a:solidFill>
                <a:effectLst/>
                <a:uLnTx/>
                <a:uFillTx/>
                <a:latin typeface="宋体"/>
                <a:ea typeface="宋体"/>
                <a:cs typeface="+mn-cs"/>
              </a:rPr>
              <a:t>*</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楷体_GB2312" pitchFamily="49" charset="-122"/>
                <a:cs typeface="+mn-cs"/>
              </a:rPr>
              <a:t>HuffmanTree</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楷体_GB2312" pitchFamily="49" charset="-122"/>
                <a:cs typeface="+mn-cs"/>
              </a:rPr>
              <a:t>;            </a:t>
            </a:r>
          </a:p>
        </p:txBody>
      </p:sp>
      <p:graphicFrame>
        <p:nvGraphicFramePr>
          <p:cNvPr id="86" name="Group 17"/>
          <p:cNvGraphicFramePr>
            <a:graphicFrameLocks noGrp="1"/>
          </p:cNvGraphicFramePr>
          <p:nvPr/>
        </p:nvGraphicFramePr>
        <p:xfrm>
          <a:off x="1524000" y="2133600"/>
          <a:ext cx="6096000" cy="6604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660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a:ln>
                            <a:noFill/>
                          </a:ln>
                          <a:solidFill>
                            <a:schemeClr val="tx1"/>
                          </a:solidFill>
                          <a:effectLst/>
                          <a:latin typeface="Times New Roman" pitchFamily="18" charset="0"/>
                          <a:ea typeface="楷体_GB2312" pitchFamily="49" charset="-122"/>
                        </a:rPr>
                        <a:t>weight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a:ln>
                            <a:noFill/>
                          </a:ln>
                          <a:solidFill>
                            <a:srgbClr val="FFFF00"/>
                          </a:solidFill>
                          <a:effectLst/>
                          <a:latin typeface="Times New Roman" pitchFamily="18" charset="0"/>
                          <a:ea typeface="楷体_GB2312" pitchFamily="49" charset="-122"/>
                        </a:rPr>
                        <a:t>parent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a:ln>
                            <a:noFill/>
                          </a:ln>
                          <a:solidFill>
                            <a:srgbClr val="FFFF00"/>
                          </a:solidFill>
                          <a:effectLst/>
                          <a:latin typeface="Times New Roman" pitchFamily="18" charset="0"/>
                          <a:ea typeface="楷体_GB2312" pitchFamily="49" charset="-122"/>
                        </a:rPr>
                        <a:t>lchild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3200" b="1" i="0" u="none" strike="noStrike" cap="none" normalizeH="0" baseline="0">
                          <a:ln>
                            <a:noFill/>
                          </a:ln>
                          <a:solidFill>
                            <a:srgbClr val="FFFF00"/>
                          </a:solidFill>
                          <a:effectLst/>
                          <a:latin typeface="Times New Roman" pitchFamily="18" charset="0"/>
                          <a:ea typeface="楷体_GB2312" pitchFamily="49" charset="-122"/>
                        </a:rPr>
                        <a:t>rchild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5646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500" fill="hold"/>
                                        <p:tgtEl>
                                          <p:spTgt spid="85"/>
                                        </p:tgtEl>
                                        <p:attrNameLst>
                                          <p:attrName>ppt_x</p:attrName>
                                        </p:attrNameLst>
                                      </p:cBhvr>
                                      <p:tavLst>
                                        <p:tav tm="0">
                                          <p:val>
                                            <p:strVal val="0-#ppt_w/2"/>
                                          </p:val>
                                        </p:tav>
                                        <p:tav tm="100000">
                                          <p:val>
                                            <p:strVal val="#ppt_x"/>
                                          </p:val>
                                        </p:tav>
                                      </p:tavLst>
                                    </p:anim>
                                    <p:anim calcmode="lin" valueType="num">
                                      <p:cBhvr additive="base">
                                        <p:cTn id="13" dur="50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
          <p:cNvSpPr>
            <a:spLocks noGrp="1"/>
          </p:cNvSpPr>
          <p:nvPr>
            <p:ph type="sldNum" sz="quarter" idx="4294967295"/>
          </p:nvPr>
        </p:nvSpPr>
        <p:spPr>
          <a:xfrm>
            <a:off x="3124200" y="6400800"/>
            <a:ext cx="1905000" cy="457200"/>
          </a:xfrm>
          <a:prstGeom prst="rect">
            <a:avLst/>
          </a:prstGeom>
        </p:spPr>
        <p:txBody>
          <a:bodyPr/>
          <a:lstStyle/>
          <a:p>
            <a:fld id="{BC4B3381-73D6-4894-A7F9-C03C5FF48193}" type="slidenum">
              <a:rPr lang="en-US" altLang="zh-CN"/>
              <a:pPr/>
              <a:t>153</a:t>
            </a:fld>
            <a:endParaRPr lang="en-US" altLang="zh-CN"/>
          </a:p>
        </p:txBody>
      </p:sp>
      <p:sp>
        <p:nvSpPr>
          <p:cNvPr id="468994" name="Rectangle 2"/>
          <p:cNvSpPr>
            <a:spLocks noGrp="1" noChangeArrowheads="1"/>
          </p:cNvSpPr>
          <p:nvPr>
            <p:ph type="title"/>
          </p:nvPr>
        </p:nvSpPr>
        <p:spPr/>
        <p:txBody>
          <a:bodyPr/>
          <a:lstStyle/>
          <a:p>
            <a:r>
              <a:rPr lang="zh-CN" altLang="en-US" dirty="0">
                <a:solidFill>
                  <a:srgbClr val="FFFF00"/>
                </a:solidFill>
              </a:rPr>
              <a:t>存储哈夫曼树</a:t>
            </a:r>
          </a:p>
        </p:txBody>
      </p:sp>
      <p:sp>
        <p:nvSpPr>
          <p:cNvPr id="468995" name="Rectangle 3"/>
          <p:cNvSpPr>
            <a:spLocks noGrp="1" noChangeArrowheads="1"/>
          </p:cNvSpPr>
          <p:nvPr>
            <p:ph type="body" idx="1"/>
          </p:nvPr>
        </p:nvSpPr>
        <p:spPr/>
        <p:txBody>
          <a:bodyPr/>
          <a:lstStyle/>
          <a:p>
            <a:r>
              <a:rPr lang="zh-CN" altLang="en-US" sz="2800" dirty="0"/>
              <a:t>哈夫曼树是正则的二叉树：没有度为</a:t>
            </a:r>
            <a:r>
              <a:rPr lang="en-US" altLang="zh-CN" sz="2800" dirty="0"/>
              <a:t>1</a:t>
            </a:r>
            <a:r>
              <a:rPr lang="zh-CN" altLang="en-US" sz="2800" dirty="0"/>
              <a:t>的结点</a:t>
            </a:r>
            <a:endParaRPr lang="en-US" altLang="zh-CN" sz="2800" dirty="0"/>
          </a:p>
          <a:p>
            <a:r>
              <a:rPr lang="zh-CN" altLang="en-US" sz="2800" dirty="0"/>
              <a:t>哈夫曼树共有多少结点？（假设有</a:t>
            </a:r>
            <a:r>
              <a:rPr lang="en-US" altLang="zh-CN" sz="2800" i="1" dirty="0">
                <a:solidFill>
                  <a:srgbClr val="00FFFF"/>
                </a:solidFill>
                <a:ea typeface="楷体_GB2312" pitchFamily="49" charset="-122"/>
              </a:rPr>
              <a:t>n</a:t>
            </a:r>
            <a:r>
              <a:rPr lang="en-US" altLang="zh-CN" sz="2800" i="1" baseline="-25000" dirty="0">
                <a:solidFill>
                  <a:srgbClr val="00FFFF"/>
                </a:solidFill>
                <a:ea typeface="楷体_GB2312" pitchFamily="49" charset="-122"/>
              </a:rPr>
              <a:t>0</a:t>
            </a:r>
            <a:r>
              <a:rPr lang="zh-CN" altLang="en-US" sz="2800" dirty="0"/>
              <a:t>个叶节点）</a:t>
            </a:r>
          </a:p>
          <a:p>
            <a:endParaRPr lang="en-US" altLang="zh-CN" dirty="0">
              <a:solidFill>
                <a:schemeClr val="tx2"/>
              </a:solidFill>
            </a:endParaRPr>
          </a:p>
        </p:txBody>
      </p:sp>
      <p:grpSp>
        <p:nvGrpSpPr>
          <p:cNvPr id="2" name="Group 4"/>
          <p:cNvGrpSpPr>
            <a:grpSpLocks/>
          </p:cNvGrpSpPr>
          <p:nvPr/>
        </p:nvGrpSpPr>
        <p:grpSpPr bwMode="auto">
          <a:xfrm>
            <a:off x="914400" y="2228850"/>
            <a:ext cx="3657600" cy="2895600"/>
            <a:chOff x="3696" y="1920"/>
            <a:chExt cx="1776" cy="1488"/>
          </a:xfrm>
        </p:grpSpPr>
        <p:grpSp>
          <p:nvGrpSpPr>
            <p:cNvPr id="3" name="Group 5"/>
            <p:cNvGrpSpPr>
              <a:grpSpLocks/>
            </p:cNvGrpSpPr>
            <p:nvPr/>
          </p:nvGrpSpPr>
          <p:grpSpPr bwMode="auto">
            <a:xfrm>
              <a:off x="3696" y="1920"/>
              <a:ext cx="1634" cy="1374"/>
              <a:chOff x="480" y="2160"/>
              <a:chExt cx="2208" cy="1728"/>
            </a:xfrm>
          </p:grpSpPr>
          <p:sp>
            <p:nvSpPr>
              <p:cNvPr id="468998" name="Oval 6"/>
              <p:cNvSpPr>
                <a:spLocks noChangeArrowheads="1"/>
              </p:cNvSpPr>
              <p:nvPr/>
            </p:nvSpPr>
            <p:spPr bwMode="auto">
              <a:xfrm>
                <a:off x="1296" y="3600"/>
                <a:ext cx="288" cy="288"/>
              </a:xfrm>
              <a:prstGeom prst="ellipse">
                <a:avLst/>
              </a:prstGeom>
              <a:noFill/>
              <a:ln w="28575" cap="sq">
                <a:solidFill>
                  <a:schemeClr val="tx1"/>
                </a:solidFill>
                <a:round/>
                <a:headEnd type="none" w="sm" len="sm"/>
                <a:tailEnd type="none" w="sm" len="sm"/>
              </a:ln>
              <a:effectLst/>
            </p:spPr>
            <p:txBody>
              <a:bodyPr wrap="none" anchor="ctr"/>
              <a:lstStyle/>
              <a:p>
                <a:pPr>
                  <a:spcBef>
                    <a:spcPct val="0"/>
                  </a:spcBef>
                </a:pPr>
                <a:r>
                  <a:rPr lang="en-US" altLang="zh-CN"/>
                  <a:t>C</a:t>
                </a:r>
              </a:p>
            </p:txBody>
          </p:sp>
          <p:sp>
            <p:nvSpPr>
              <p:cNvPr id="468999" name="Oval 7"/>
              <p:cNvSpPr>
                <a:spLocks noChangeArrowheads="1"/>
              </p:cNvSpPr>
              <p:nvPr/>
            </p:nvSpPr>
            <p:spPr bwMode="auto">
              <a:xfrm>
                <a:off x="2400" y="307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t>B</a:t>
                </a:r>
              </a:p>
            </p:txBody>
          </p:sp>
          <p:sp>
            <p:nvSpPr>
              <p:cNvPr id="469000" name="Oval 8"/>
              <p:cNvSpPr>
                <a:spLocks noChangeArrowheads="1"/>
              </p:cNvSpPr>
              <p:nvPr/>
            </p:nvSpPr>
            <p:spPr bwMode="auto">
              <a:xfrm>
                <a:off x="1968" y="3600"/>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t>D</a:t>
                </a:r>
              </a:p>
            </p:txBody>
          </p:sp>
          <p:sp>
            <p:nvSpPr>
              <p:cNvPr id="469001" name="Oval 9"/>
              <p:cNvSpPr>
                <a:spLocks noChangeArrowheads="1"/>
              </p:cNvSpPr>
              <p:nvPr/>
            </p:nvSpPr>
            <p:spPr bwMode="auto">
              <a:xfrm>
                <a:off x="480" y="307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t>A</a:t>
                </a:r>
              </a:p>
            </p:txBody>
          </p:sp>
          <p:sp>
            <p:nvSpPr>
              <p:cNvPr id="469002" name="Oval 10"/>
              <p:cNvSpPr>
                <a:spLocks noChangeArrowheads="1"/>
              </p:cNvSpPr>
              <p:nvPr/>
            </p:nvSpPr>
            <p:spPr bwMode="auto">
              <a:xfrm>
                <a:off x="1200" y="3072"/>
                <a:ext cx="288" cy="288"/>
              </a:xfrm>
              <a:prstGeom prst="ellipse">
                <a:avLst/>
              </a:prstGeom>
              <a:noFill/>
              <a:ln w="28575" cap="sq">
                <a:solidFill>
                  <a:schemeClr val="tx1"/>
                </a:solidFill>
                <a:round/>
                <a:headEnd type="none" w="sm" len="sm"/>
                <a:tailEnd type="none" w="sm" len="sm"/>
              </a:ln>
              <a:effectLst/>
            </p:spPr>
            <p:txBody>
              <a:bodyPr wrap="none" anchor="ctr"/>
              <a:lstStyle/>
              <a:p>
                <a:r>
                  <a:rPr lang="en-US" altLang="zh-CN"/>
                  <a:t>E</a:t>
                </a:r>
              </a:p>
            </p:txBody>
          </p:sp>
          <p:sp>
            <p:nvSpPr>
              <p:cNvPr id="469003" name="Line 11"/>
              <p:cNvSpPr>
                <a:spLocks noChangeShapeType="1"/>
              </p:cNvSpPr>
              <p:nvPr/>
            </p:nvSpPr>
            <p:spPr bwMode="auto">
              <a:xfrm flipH="1">
                <a:off x="1056" y="2352"/>
                <a:ext cx="480"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04" name="Line 12"/>
              <p:cNvSpPr>
                <a:spLocks noChangeShapeType="1"/>
              </p:cNvSpPr>
              <p:nvPr/>
            </p:nvSpPr>
            <p:spPr bwMode="auto">
              <a:xfrm>
                <a:off x="1632" y="2352"/>
                <a:ext cx="480"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05" name="Line 13"/>
              <p:cNvSpPr>
                <a:spLocks noChangeShapeType="1"/>
              </p:cNvSpPr>
              <p:nvPr/>
            </p:nvSpPr>
            <p:spPr bwMode="auto">
              <a:xfrm flipH="1">
                <a:off x="1824" y="2832"/>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06" name="Line 14"/>
              <p:cNvSpPr>
                <a:spLocks noChangeShapeType="1"/>
              </p:cNvSpPr>
              <p:nvPr/>
            </p:nvSpPr>
            <p:spPr bwMode="auto">
              <a:xfrm>
                <a:off x="2256" y="2832"/>
                <a:ext cx="288" cy="24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07" name="Line 15"/>
              <p:cNvSpPr>
                <a:spLocks noChangeShapeType="1"/>
              </p:cNvSpPr>
              <p:nvPr/>
            </p:nvSpPr>
            <p:spPr bwMode="auto">
              <a:xfrm flipH="1">
                <a:off x="1440" y="3264"/>
                <a:ext cx="336" cy="336"/>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08" name="Line 16"/>
              <p:cNvSpPr>
                <a:spLocks noChangeShapeType="1"/>
              </p:cNvSpPr>
              <p:nvPr/>
            </p:nvSpPr>
            <p:spPr bwMode="auto">
              <a:xfrm>
                <a:off x="1872" y="3312"/>
                <a:ext cx="240"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09" name="Line 17"/>
              <p:cNvSpPr>
                <a:spLocks noChangeShapeType="1"/>
              </p:cNvSpPr>
              <p:nvPr/>
            </p:nvSpPr>
            <p:spPr bwMode="auto">
              <a:xfrm flipH="1">
                <a:off x="624" y="2784"/>
                <a:ext cx="336"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10" name="Line 18"/>
              <p:cNvSpPr>
                <a:spLocks noChangeShapeType="1"/>
              </p:cNvSpPr>
              <p:nvPr/>
            </p:nvSpPr>
            <p:spPr bwMode="auto">
              <a:xfrm>
                <a:off x="1056" y="2784"/>
                <a:ext cx="288" cy="288"/>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11" name="Oval 19"/>
              <p:cNvSpPr>
                <a:spLocks noChangeArrowheads="1"/>
              </p:cNvSpPr>
              <p:nvPr/>
            </p:nvSpPr>
            <p:spPr bwMode="auto">
              <a:xfrm>
                <a:off x="864" y="259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12" name="Oval 20"/>
              <p:cNvSpPr>
                <a:spLocks noChangeArrowheads="1"/>
              </p:cNvSpPr>
              <p:nvPr/>
            </p:nvSpPr>
            <p:spPr bwMode="auto">
              <a:xfrm>
                <a:off x="2016" y="259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13" name="Oval 21"/>
              <p:cNvSpPr>
                <a:spLocks noChangeArrowheads="1"/>
              </p:cNvSpPr>
              <p:nvPr/>
            </p:nvSpPr>
            <p:spPr bwMode="auto">
              <a:xfrm>
                <a:off x="1680" y="3072"/>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14" name="Oval 22"/>
              <p:cNvSpPr>
                <a:spLocks noChangeArrowheads="1"/>
              </p:cNvSpPr>
              <p:nvPr/>
            </p:nvSpPr>
            <p:spPr bwMode="auto">
              <a:xfrm>
                <a:off x="1440" y="2160"/>
                <a:ext cx="288" cy="288"/>
              </a:xfrm>
              <a:prstGeom prst="ellipse">
                <a:avLst/>
              </a:prstGeom>
              <a:noFill/>
              <a:ln w="28575" cap="sq">
                <a:solidFill>
                  <a:schemeClr val="tx1"/>
                </a:solidFill>
                <a:round/>
                <a:headEnd type="none" w="sm" len="sm"/>
                <a:tailEnd type="none" w="sm" len="sm"/>
              </a:ln>
              <a:effectLst/>
            </p:spPr>
            <p:txBody>
              <a:bodyPr wrap="none" anchor="ctr"/>
              <a:lstStyle/>
              <a:p>
                <a:endParaRPr lang="zh-CN" altLang="en-US"/>
              </a:p>
            </p:txBody>
          </p:sp>
        </p:grpSp>
        <p:grpSp>
          <p:nvGrpSpPr>
            <p:cNvPr id="4" name="Group 23"/>
            <p:cNvGrpSpPr>
              <a:grpSpLocks/>
            </p:cNvGrpSpPr>
            <p:nvPr/>
          </p:nvGrpSpPr>
          <p:grpSpPr bwMode="auto">
            <a:xfrm>
              <a:off x="3696" y="2836"/>
              <a:ext cx="1776" cy="572"/>
              <a:chOff x="480" y="3312"/>
              <a:chExt cx="2400" cy="720"/>
            </a:xfrm>
          </p:grpSpPr>
          <p:sp>
            <p:nvSpPr>
              <p:cNvPr id="469016" name="Oval 24"/>
              <p:cNvSpPr>
                <a:spLocks noChangeArrowheads="1"/>
              </p:cNvSpPr>
              <p:nvPr/>
            </p:nvSpPr>
            <p:spPr bwMode="auto">
              <a:xfrm>
                <a:off x="480" y="3360"/>
                <a:ext cx="288" cy="288"/>
              </a:xfrm>
              <a:prstGeom prst="ellipse">
                <a:avLst/>
              </a:prstGeom>
              <a:noFill/>
              <a:ln w="28575" cap="sq">
                <a:noFill/>
                <a:round/>
                <a:headEnd type="none" w="sm" len="sm"/>
                <a:tailEnd type="none" w="sm" len="sm"/>
              </a:ln>
              <a:effectLst/>
            </p:spPr>
            <p:txBody>
              <a:bodyPr wrap="none" anchor="ctr"/>
              <a:lstStyle/>
              <a:p>
                <a:r>
                  <a:rPr lang="en-US" altLang="zh-CN"/>
                  <a:t>7</a:t>
                </a:r>
              </a:p>
            </p:txBody>
          </p:sp>
          <p:sp>
            <p:nvSpPr>
              <p:cNvPr id="469017" name="Oval 25"/>
              <p:cNvSpPr>
                <a:spLocks noChangeArrowheads="1"/>
              </p:cNvSpPr>
              <p:nvPr/>
            </p:nvSpPr>
            <p:spPr bwMode="auto">
              <a:xfrm>
                <a:off x="1056" y="3312"/>
                <a:ext cx="288" cy="288"/>
              </a:xfrm>
              <a:prstGeom prst="ellipse">
                <a:avLst/>
              </a:prstGeom>
              <a:noFill/>
              <a:ln w="28575" cap="sq">
                <a:noFill/>
                <a:round/>
                <a:headEnd type="none" w="sm" len="sm"/>
                <a:tailEnd type="none" w="sm" len="sm"/>
              </a:ln>
              <a:effectLst/>
            </p:spPr>
            <p:txBody>
              <a:bodyPr wrap="none" anchor="ctr"/>
              <a:lstStyle/>
              <a:p>
                <a:r>
                  <a:rPr lang="en-US" altLang="zh-CN"/>
                  <a:t>9</a:t>
                </a:r>
              </a:p>
            </p:txBody>
          </p:sp>
          <p:sp>
            <p:nvSpPr>
              <p:cNvPr id="469018" name="Oval 26"/>
              <p:cNvSpPr>
                <a:spLocks noChangeArrowheads="1"/>
              </p:cNvSpPr>
              <p:nvPr/>
            </p:nvSpPr>
            <p:spPr bwMode="auto">
              <a:xfrm>
                <a:off x="1536" y="3744"/>
                <a:ext cx="288" cy="288"/>
              </a:xfrm>
              <a:prstGeom prst="ellipse">
                <a:avLst/>
              </a:prstGeom>
              <a:noFill/>
              <a:ln w="28575" cap="sq">
                <a:noFill/>
                <a:round/>
                <a:headEnd type="none" w="sm" len="sm"/>
                <a:tailEnd type="none" w="sm" len="sm"/>
              </a:ln>
              <a:effectLst/>
            </p:spPr>
            <p:txBody>
              <a:bodyPr wrap="none" anchor="ctr"/>
              <a:lstStyle/>
              <a:p>
                <a:pPr>
                  <a:spcBef>
                    <a:spcPct val="0"/>
                  </a:spcBef>
                </a:pPr>
                <a:r>
                  <a:rPr lang="en-US" altLang="zh-CN"/>
                  <a:t>2</a:t>
                </a:r>
              </a:p>
            </p:txBody>
          </p:sp>
          <p:sp>
            <p:nvSpPr>
              <p:cNvPr id="469019" name="Oval 27"/>
              <p:cNvSpPr>
                <a:spLocks noChangeArrowheads="1"/>
              </p:cNvSpPr>
              <p:nvPr/>
            </p:nvSpPr>
            <p:spPr bwMode="auto">
              <a:xfrm>
                <a:off x="2256" y="3648"/>
                <a:ext cx="288" cy="288"/>
              </a:xfrm>
              <a:prstGeom prst="ellipse">
                <a:avLst/>
              </a:prstGeom>
              <a:noFill/>
              <a:ln w="28575" cap="sq">
                <a:noFill/>
                <a:round/>
                <a:headEnd type="none" w="sm" len="sm"/>
                <a:tailEnd type="none" w="sm" len="sm"/>
              </a:ln>
              <a:effectLst/>
            </p:spPr>
            <p:txBody>
              <a:bodyPr wrap="none" anchor="ctr"/>
              <a:lstStyle/>
              <a:p>
                <a:r>
                  <a:rPr lang="en-US" altLang="zh-CN"/>
                  <a:t>4</a:t>
                </a:r>
              </a:p>
            </p:txBody>
          </p:sp>
          <p:sp>
            <p:nvSpPr>
              <p:cNvPr id="469020" name="Oval 28"/>
              <p:cNvSpPr>
                <a:spLocks noChangeArrowheads="1"/>
              </p:cNvSpPr>
              <p:nvPr/>
            </p:nvSpPr>
            <p:spPr bwMode="auto">
              <a:xfrm>
                <a:off x="2592" y="3312"/>
                <a:ext cx="288" cy="288"/>
              </a:xfrm>
              <a:prstGeom prst="ellipse">
                <a:avLst/>
              </a:prstGeom>
              <a:noFill/>
              <a:ln w="28575" cap="sq">
                <a:noFill/>
                <a:round/>
                <a:headEnd type="none" w="sm" len="sm"/>
                <a:tailEnd type="none" w="sm" len="sm"/>
              </a:ln>
              <a:effectLst/>
            </p:spPr>
            <p:txBody>
              <a:bodyPr wrap="none" anchor="ctr"/>
              <a:lstStyle/>
              <a:p>
                <a:r>
                  <a:rPr lang="en-US" altLang="zh-CN"/>
                  <a:t>5</a:t>
                </a:r>
              </a:p>
            </p:txBody>
          </p:sp>
        </p:grpSp>
      </p:grpSp>
      <p:grpSp>
        <p:nvGrpSpPr>
          <p:cNvPr id="5" name="Group 63"/>
          <p:cNvGrpSpPr>
            <a:grpSpLocks/>
          </p:cNvGrpSpPr>
          <p:nvPr/>
        </p:nvGrpSpPr>
        <p:grpSpPr bwMode="auto">
          <a:xfrm>
            <a:off x="4876800" y="2228850"/>
            <a:ext cx="3487738" cy="2974975"/>
            <a:chOff x="3115" y="2112"/>
            <a:chExt cx="2197" cy="1874"/>
          </a:xfrm>
        </p:grpSpPr>
        <p:sp>
          <p:nvSpPr>
            <p:cNvPr id="469022" name="Oval 30"/>
            <p:cNvSpPr>
              <a:spLocks noChangeArrowheads="1"/>
            </p:cNvSpPr>
            <p:nvPr/>
          </p:nvSpPr>
          <p:spPr bwMode="auto">
            <a:xfrm>
              <a:off x="4139" y="3185"/>
              <a:ext cx="299" cy="320"/>
            </a:xfrm>
            <a:prstGeom prst="ellipse">
              <a:avLst/>
            </a:prstGeom>
            <a:solidFill>
              <a:schemeClr val="tx1"/>
            </a:solidFill>
            <a:ln w="25400" cap="sq">
              <a:solidFill>
                <a:schemeClr val="tx1"/>
              </a:solidFill>
              <a:round/>
              <a:headEnd type="none" w="sm" len="sm"/>
              <a:tailEnd type="none" w="sm" len="sm"/>
            </a:ln>
            <a:effectLst/>
          </p:spPr>
          <p:txBody>
            <a:bodyPr wrap="none" anchor="ctr"/>
            <a:lstStyle/>
            <a:p>
              <a:pPr>
                <a:spcBef>
                  <a:spcPct val="0"/>
                </a:spcBef>
              </a:pPr>
              <a:r>
                <a:rPr lang="en-US" altLang="zh-CN" sz="2400">
                  <a:solidFill>
                    <a:srgbClr val="990000"/>
                  </a:solidFill>
                </a:rPr>
                <a:t>9</a:t>
              </a:r>
              <a:endParaRPr lang="en-US" altLang="zh-CN" sz="2400" b="0">
                <a:solidFill>
                  <a:schemeClr val="tx1"/>
                </a:solidFill>
              </a:endParaRPr>
            </a:p>
          </p:txBody>
        </p:sp>
        <p:sp>
          <p:nvSpPr>
            <p:cNvPr id="469023" name="Oval 31"/>
            <p:cNvSpPr>
              <a:spLocks noChangeArrowheads="1"/>
            </p:cNvSpPr>
            <p:nvPr/>
          </p:nvSpPr>
          <p:spPr bwMode="auto">
            <a:xfrm>
              <a:off x="4416" y="3665"/>
              <a:ext cx="299" cy="321"/>
            </a:xfrm>
            <a:prstGeom prst="ellipse">
              <a:avLst/>
            </a:prstGeom>
            <a:solidFill>
              <a:schemeClr val="tx1"/>
            </a:solidFill>
            <a:ln w="25400" cap="sq">
              <a:solidFill>
                <a:schemeClr val="tx1"/>
              </a:solidFill>
              <a:round/>
              <a:headEnd type="none" w="sm" len="sm"/>
              <a:tailEnd type="none" w="sm" len="sm"/>
            </a:ln>
            <a:effectLst/>
          </p:spPr>
          <p:txBody>
            <a:bodyPr wrap="none" anchor="ctr"/>
            <a:lstStyle/>
            <a:p>
              <a:pPr>
                <a:spcBef>
                  <a:spcPct val="0"/>
                </a:spcBef>
              </a:pPr>
              <a:r>
                <a:rPr lang="en-US" altLang="zh-CN" sz="2400">
                  <a:solidFill>
                    <a:srgbClr val="990000"/>
                  </a:solidFill>
                </a:rPr>
                <a:t>5</a:t>
              </a:r>
              <a:endParaRPr lang="en-US" altLang="zh-CN" sz="2400" b="0">
                <a:solidFill>
                  <a:schemeClr val="tx1"/>
                </a:solidFill>
              </a:endParaRPr>
            </a:p>
          </p:txBody>
        </p:sp>
        <p:sp>
          <p:nvSpPr>
            <p:cNvPr id="469024" name="Oval 32"/>
            <p:cNvSpPr>
              <a:spLocks noChangeArrowheads="1"/>
            </p:cNvSpPr>
            <p:nvPr/>
          </p:nvSpPr>
          <p:spPr bwMode="auto">
            <a:xfrm>
              <a:off x="5013" y="3665"/>
              <a:ext cx="299" cy="321"/>
            </a:xfrm>
            <a:prstGeom prst="ellipse">
              <a:avLst/>
            </a:prstGeom>
            <a:solidFill>
              <a:schemeClr val="tx1"/>
            </a:solidFill>
            <a:ln w="25400" cap="sq">
              <a:solidFill>
                <a:schemeClr val="tx1"/>
              </a:solidFill>
              <a:round/>
              <a:headEnd type="none" w="sm" len="sm"/>
              <a:tailEnd type="none" w="sm" len="sm"/>
            </a:ln>
            <a:effectLst/>
          </p:spPr>
          <p:txBody>
            <a:bodyPr wrap="none" anchor="ctr"/>
            <a:lstStyle/>
            <a:p>
              <a:pPr>
                <a:spcBef>
                  <a:spcPct val="0"/>
                </a:spcBef>
              </a:pPr>
              <a:r>
                <a:rPr lang="en-US" altLang="zh-CN" sz="2400">
                  <a:solidFill>
                    <a:srgbClr val="990000"/>
                  </a:solidFill>
                </a:rPr>
                <a:t>2</a:t>
              </a:r>
              <a:endParaRPr lang="en-US" altLang="zh-CN" sz="2400" b="0">
                <a:solidFill>
                  <a:schemeClr val="tx1"/>
                </a:solidFill>
              </a:endParaRPr>
            </a:p>
          </p:txBody>
        </p:sp>
        <p:sp>
          <p:nvSpPr>
            <p:cNvPr id="469025" name="Line 33"/>
            <p:cNvSpPr>
              <a:spLocks noChangeShapeType="1"/>
            </p:cNvSpPr>
            <p:nvPr/>
          </p:nvSpPr>
          <p:spPr bwMode="auto">
            <a:xfrm flipH="1">
              <a:off x="4565" y="3456"/>
              <a:ext cx="266" cy="209"/>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26" name="Line 34"/>
            <p:cNvSpPr>
              <a:spLocks noChangeShapeType="1"/>
            </p:cNvSpPr>
            <p:nvPr/>
          </p:nvSpPr>
          <p:spPr bwMode="auto">
            <a:xfrm>
              <a:off x="4975" y="3504"/>
              <a:ext cx="188" cy="161"/>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29" name="Line 37"/>
            <p:cNvSpPr>
              <a:spLocks noChangeShapeType="1"/>
            </p:cNvSpPr>
            <p:nvPr/>
          </p:nvSpPr>
          <p:spPr bwMode="auto">
            <a:xfrm flipH="1">
              <a:off x="4288" y="2944"/>
              <a:ext cx="224" cy="241"/>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30" name="Line 38"/>
            <p:cNvSpPr>
              <a:spLocks noChangeShapeType="1"/>
            </p:cNvSpPr>
            <p:nvPr/>
          </p:nvSpPr>
          <p:spPr bwMode="auto">
            <a:xfrm>
              <a:off x="4677" y="2944"/>
              <a:ext cx="187" cy="241"/>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33" name="Oval 41"/>
            <p:cNvSpPr>
              <a:spLocks noChangeArrowheads="1"/>
            </p:cNvSpPr>
            <p:nvPr/>
          </p:nvSpPr>
          <p:spPr bwMode="auto">
            <a:xfrm>
              <a:off x="3115" y="3193"/>
              <a:ext cx="299" cy="320"/>
            </a:xfrm>
            <a:prstGeom prst="ellipse">
              <a:avLst/>
            </a:prstGeom>
            <a:solidFill>
              <a:schemeClr val="tx1"/>
            </a:solidFill>
            <a:ln w="25400" cap="sq">
              <a:solidFill>
                <a:schemeClr val="tx1"/>
              </a:solidFill>
              <a:round/>
              <a:headEnd type="none" w="sm" len="sm"/>
              <a:tailEnd type="none" w="sm" len="sm"/>
            </a:ln>
            <a:effectLst/>
          </p:spPr>
          <p:txBody>
            <a:bodyPr wrap="none" anchor="ctr"/>
            <a:lstStyle/>
            <a:p>
              <a:pPr>
                <a:spcBef>
                  <a:spcPct val="0"/>
                </a:spcBef>
              </a:pPr>
              <a:r>
                <a:rPr lang="en-US" altLang="zh-CN" sz="2400">
                  <a:solidFill>
                    <a:srgbClr val="990000"/>
                  </a:solidFill>
                </a:rPr>
                <a:t>6</a:t>
              </a:r>
              <a:endParaRPr lang="en-US" altLang="zh-CN" sz="2400" b="0">
                <a:solidFill>
                  <a:schemeClr val="tx1"/>
                </a:solidFill>
              </a:endParaRPr>
            </a:p>
          </p:txBody>
        </p:sp>
        <p:sp>
          <p:nvSpPr>
            <p:cNvPr id="469034" name="Oval 42"/>
            <p:cNvSpPr>
              <a:spLocks noChangeArrowheads="1"/>
            </p:cNvSpPr>
            <p:nvPr/>
          </p:nvSpPr>
          <p:spPr bwMode="auto">
            <a:xfrm>
              <a:off x="3637" y="3193"/>
              <a:ext cx="299" cy="320"/>
            </a:xfrm>
            <a:prstGeom prst="ellipse">
              <a:avLst/>
            </a:prstGeom>
            <a:solidFill>
              <a:schemeClr val="tx1"/>
            </a:solidFill>
            <a:ln w="25400" cap="sq">
              <a:solidFill>
                <a:schemeClr val="tx1"/>
              </a:solidFill>
              <a:round/>
              <a:headEnd type="none" w="sm" len="sm"/>
              <a:tailEnd type="none" w="sm" len="sm"/>
            </a:ln>
            <a:effectLst/>
          </p:spPr>
          <p:txBody>
            <a:bodyPr wrap="none" anchor="ctr"/>
            <a:lstStyle/>
            <a:p>
              <a:pPr>
                <a:spcBef>
                  <a:spcPct val="0"/>
                </a:spcBef>
              </a:pPr>
              <a:r>
                <a:rPr lang="en-US" altLang="zh-CN" sz="2400">
                  <a:solidFill>
                    <a:srgbClr val="990000"/>
                  </a:solidFill>
                </a:rPr>
                <a:t>7</a:t>
              </a:r>
              <a:endParaRPr lang="en-US" altLang="zh-CN" sz="2400" b="0">
                <a:solidFill>
                  <a:schemeClr val="tx1"/>
                </a:solidFill>
              </a:endParaRPr>
            </a:p>
          </p:txBody>
        </p:sp>
        <p:sp>
          <p:nvSpPr>
            <p:cNvPr id="469035" name="Line 43"/>
            <p:cNvSpPr>
              <a:spLocks noChangeShapeType="1"/>
            </p:cNvSpPr>
            <p:nvPr/>
          </p:nvSpPr>
          <p:spPr bwMode="auto">
            <a:xfrm flipH="1">
              <a:off x="3264" y="2880"/>
              <a:ext cx="283" cy="313"/>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36" name="Line 44"/>
            <p:cNvSpPr>
              <a:spLocks noChangeShapeType="1"/>
            </p:cNvSpPr>
            <p:nvPr/>
          </p:nvSpPr>
          <p:spPr bwMode="auto">
            <a:xfrm>
              <a:off x="3547" y="2880"/>
              <a:ext cx="240" cy="313"/>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38" name="Line 46"/>
            <p:cNvSpPr>
              <a:spLocks noChangeShapeType="1"/>
            </p:cNvSpPr>
            <p:nvPr/>
          </p:nvSpPr>
          <p:spPr bwMode="auto">
            <a:xfrm flipH="1">
              <a:off x="3552" y="2352"/>
              <a:ext cx="480" cy="432"/>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39" name="Line 47"/>
            <p:cNvSpPr>
              <a:spLocks noChangeShapeType="1"/>
            </p:cNvSpPr>
            <p:nvPr/>
          </p:nvSpPr>
          <p:spPr bwMode="auto">
            <a:xfrm>
              <a:off x="4080" y="2304"/>
              <a:ext cx="432" cy="384"/>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469027" name="Text Box 35"/>
            <p:cNvSpPr txBox="1">
              <a:spLocks noChangeArrowheads="1"/>
            </p:cNvSpPr>
            <p:nvPr/>
          </p:nvSpPr>
          <p:spPr bwMode="auto">
            <a:xfrm>
              <a:off x="4744" y="3185"/>
              <a:ext cx="269" cy="304"/>
            </a:xfrm>
            <a:prstGeom prst="rect">
              <a:avLst/>
            </a:prstGeom>
            <a:solidFill>
              <a:schemeClr val="tx1"/>
            </a:solidFill>
            <a:ln w="25400" cap="sq">
              <a:solidFill>
                <a:schemeClr val="tx1"/>
              </a:solidFill>
              <a:miter lim="800000"/>
              <a:headEnd type="none" w="sm" len="sm"/>
              <a:tailEnd type="none" w="sm" len="sm"/>
            </a:ln>
            <a:effectLst/>
          </p:spPr>
          <p:txBody>
            <a:bodyPr>
              <a:spAutoFit/>
            </a:bodyPr>
            <a:lstStyle/>
            <a:p>
              <a:pPr algn="l">
                <a:spcBef>
                  <a:spcPct val="0"/>
                </a:spcBef>
              </a:pPr>
              <a:r>
                <a:rPr lang="en-US" altLang="zh-CN" sz="2400">
                  <a:solidFill>
                    <a:srgbClr val="990000"/>
                  </a:solidFill>
                </a:rPr>
                <a:t>7</a:t>
              </a:r>
              <a:endParaRPr lang="en-US" altLang="zh-CN" sz="2400" b="0">
                <a:solidFill>
                  <a:srgbClr val="990000"/>
                </a:solidFill>
              </a:endParaRPr>
            </a:p>
          </p:txBody>
        </p:sp>
        <p:sp>
          <p:nvSpPr>
            <p:cNvPr id="469028" name="Text Box 36"/>
            <p:cNvSpPr txBox="1">
              <a:spLocks noChangeArrowheads="1"/>
            </p:cNvSpPr>
            <p:nvPr/>
          </p:nvSpPr>
          <p:spPr bwMode="auto">
            <a:xfrm>
              <a:off x="4416" y="2688"/>
              <a:ext cx="324" cy="304"/>
            </a:xfrm>
            <a:prstGeom prst="rect">
              <a:avLst/>
            </a:prstGeom>
            <a:solidFill>
              <a:schemeClr val="tx1"/>
            </a:solidFill>
            <a:ln w="25400" cap="sq">
              <a:solidFill>
                <a:schemeClr val="tx1"/>
              </a:solidFill>
              <a:miter lim="800000"/>
              <a:headEnd type="none" w="sm" len="sm"/>
              <a:tailEnd type="none" w="sm" len="sm"/>
            </a:ln>
            <a:effectLst/>
          </p:spPr>
          <p:txBody>
            <a:bodyPr wrap="none">
              <a:spAutoFit/>
            </a:bodyPr>
            <a:lstStyle/>
            <a:p>
              <a:pPr algn="l">
                <a:spcBef>
                  <a:spcPct val="0"/>
                </a:spcBef>
              </a:pPr>
              <a:r>
                <a:rPr lang="en-US" altLang="zh-CN" sz="2400" dirty="0">
                  <a:solidFill>
                    <a:srgbClr val="990000"/>
                  </a:solidFill>
                </a:rPr>
                <a:t>16</a:t>
              </a:r>
              <a:endParaRPr lang="en-US" altLang="zh-CN" sz="2400" b="0" dirty="0">
                <a:solidFill>
                  <a:srgbClr val="990000"/>
                </a:solidFill>
              </a:endParaRPr>
            </a:p>
          </p:txBody>
        </p:sp>
        <p:sp>
          <p:nvSpPr>
            <p:cNvPr id="469032" name="Text Box 40"/>
            <p:cNvSpPr txBox="1">
              <a:spLocks noChangeArrowheads="1"/>
            </p:cNvSpPr>
            <p:nvPr/>
          </p:nvSpPr>
          <p:spPr bwMode="auto">
            <a:xfrm>
              <a:off x="3376" y="2688"/>
              <a:ext cx="336" cy="304"/>
            </a:xfrm>
            <a:prstGeom prst="rect">
              <a:avLst/>
            </a:prstGeom>
            <a:solidFill>
              <a:schemeClr val="tx1"/>
            </a:solidFill>
            <a:ln w="25400" cap="sq">
              <a:solidFill>
                <a:schemeClr val="tx1"/>
              </a:solidFill>
              <a:miter lim="800000"/>
              <a:headEnd type="none" w="sm" len="sm"/>
              <a:tailEnd type="none" w="sm" len="sm"/>
            </a:ln>
            <a:effectLst/>
          </p:spPr>
          <p:txBody>
            <a:bodyPr>
              <a:spAutoFit/>
            </a:bodyPr>
            <a:lstStyle/>
            <a:p>
              <a:pPr algn="l">
                <a:spcBef>
                  <a:spcPct val="0"/>
                </a:spcBef>
              </a:pPr>
              <a:r>
                <a:rPr lang="en-US" altLang="zh-CN" sz="2400" dirty="0">
                  <a:solidFill>
                    <a:srgbClr val="990000"/>
                  </a:solidFill>
                </a:rPr>
                <a:t>13</a:t>
              </a:r>
              <a:endParaRPr lang="en-US" altLang="zh-CN" sz="2400" b="0" dirty="0">
                <a:solidFill>
                  <a:srgbClr val="990000"/>
                </a:solidFill>
              </a:endParaRPr>
            </a:p>
          </p:txBody>
        </p:sp>
        <p:sp>
          <p:nvSpPr>
            <p:cNvPr id="469037" name="Text Box 45"/>
            <p:cNvSpPr txBox="1">
              <a:spLocks noChangeArrowheads="1"/>
            </p:cNvSpPr>
            <p:nvPr/>
          </p:nvSpPr>
          <p:spPr bwMode="auto">
            <a:xfrm>
              <a:off x="3910" y="2112"/>
              <a:ext cx="362" cy="304"/>
            </a:xfrm>
            <a:prstGeom prst="rect">
              <a:avLst/>
            </a:prstGeom>
            <a:solidFill>
              <a:schemeClr val="tx1"/>
            </a:solidFill>
            <a:ln w="25400" cap="sq">
              <a:solidFill>
                <a:schemeClr val="tx1"/>
              </a:solidFill>
              <a:miter lim="800000"/>
              <a:headEnd type="none" w="sm" len="sm"/>
              <a:tailEnd type="none" w="sm" len="sm"/>
            </a:ln>
            <a:effectLst/>
          </p:spPr>
          <p:txBody>
            <a:bodyPr>
              <a:spAutoFit/>
            </a:bodyPr>
            <a:lstStyle/>
            <a:p>
              <a:pPr algn="l">
                <a:spcBef>
                  <a:spcPct val="50000"/>
                </a:spcBef>
              </a:pPr>
              <a:r>
                <a:rPr lang="en-US" altLang="zh-CN" sz="2400" dirty="0">
                  <a:solidFill>
                    <a:srgbClr val="990000"/>
                  </a:solidFill>
                </a:rPr>
                <a:t>29</a:t>
              </a:r>
              <a:endParaRPr lang="en-US" altLang="zh-CN" sz="2400" b="0" dirty="0">
                <a:solidFill>
                  <a:srgbClr val="990000"/>
                </a:solidFill>
              </a:endParaRPr>
            </a:p>
          </p:txBody>
        </p:sp>
      </p:grpSp>
      <p:sp>
        <p:nvSpPr>
          <p:cNvPr id="469056" name="Rectangle 64"/>
          <p:cNvSpPr>
            <a:spLocks noChangeArrowheads="1"/>
          </p:cNvSpPr>
          <p:nvPr/>
        </p:nvSpPr>
        <p:spPr bwMode="auto">
          <a:xfrm>
            <a:off x="304800" y="5473700"/>
            <a:ext cx="8686800" cy="1175706"/>
          </a:xfrm>
          <a:prstGeom prst="rect">
            <a:avLst/>
          </a:prstGeom>
          <a:solidFill>
            <a:schemeClr val="bg1"/>
          </a:solidFill>
          <a:ln w="28575" cap="sq">
            <a:solidFill>
              <a:srgbClr val="CC6600"/>
            </a:solidFill>
            <a:miter lim="800000"/>
            <a:headEnd/>
            <a:tailEnd/>
          </a:ln>
          <a:effectLst/>
        </p:spPr>
        <p:txBody>
          <a:bodyPr>
            <a:spAutoFit/>
          </a:bodyPr>
          <a:lstStyle/>
          <a:p>
            <a:pPr algn="l">
              <a:buClr>
                <a:schemeClr val="tx2"/>
              </a:buClr>
              <a:buSzPct val="110000"/>
              <a:buFont typeface="Symbol" pitchFamily="18" charset="2"/>
              <a:buNone/>
            </a:pPr>
            <a:r>
              <a:rPr lang="zh-CN" altLang="en-US" sz="3200" dirty="0">
                <a:ea typeface="楷体_GB2312" pitchFamily="49" charset="-122"/>
              </a:rPr>
              <a:t>性质 </a:t>
            </a:r>
            <a:r>
              <a:rPr lang="en-US" altLang="zh-CN" sz="3200" dirty="0">
                <a:ea typeface="楷体_GB2312" pitchFamily="49" charset="-122"/>
              </a:rPr>
              <a:t>3 </a:t>
            </a:r>
            <a:r>
              <a:rPr lang="zh-CN" altLang="en-US" sz="3200" dirty="0">
                <a:ea typeface="楷体_GB2312" pitchFamily="49" charset="-122"/>
              </a:rPr>
              <a:t>：</a:t>
            </a:r>
            <a:r>
              <a:rPr lang="zh-CN" altLang="en-US" sz="3200" dirty="0">
                <a:solidFill>
                  <a:srgbClr val="00FFFF"/>
                </a:solidFill>
                <a:ea typeface="楷体_GB2312" pitchFamily="49" charset="-122"/>
              </a:rPr>
              <a:t>对任何一棵二叉树，</a:t>
            </a:r>
            <a:r>
              <a:rPr lang="zh-CN" altLang="en-US" sz="3200" dirty="0">
                <a:solidFill>
                  <a:srgbClr val="FFFF00"/>
                </a:solidFill>
                <a:ea typeface="楷体_GB2312" pitchFamily="49" charset="-122"/>
              </a:rPr>
              <a:t>必存在关系式：</a:t>
            </a:r>
          </a:p>
          <a:p>
            <a:pPr algn="l">
              <a:buClr>
                <a:schemeClr val="tx2"/>
              </a:buClr>
              <a:buSzPct val="110000"/>
              <a:buFont typeface="Symbol" pitchFamily="18" charset="2"/>
              <a:buNone/>
            </a:pPr>
            <a:r>
              <a:rPr lang="zh-CN" altLang="en-US" sz="3200" dirty="0">
                <a:solidFill>
                  <a:srgbClr val="FFFF00"/>
                </a:solidFill>
                <a:ea typeface="楷体_GB2312" pitchFamily="49" charset="-122"/>
              </a:rPr>
              <a:t>                         </a:t>
            </a:r>
            <a:r>
              <a:rPr lang="en-US" altLang="zh-CN" sz="3200" i="1" dirty="0">
                <a:solidFill>
                  <a:srgbClr val="FFFF00"/>
                </a:solidFill>
                <a:ea typeface="楷体_GB2312" pitchFamily="49" charset="-122"/>
              </a:rPr>
              <a:t>n</a:t>
            </a:r>
            <a:r>
              <a:rPr lang="en-US" altLang="zh-CN" sz="3200" i="1" baseline="-25000" dirty="0">
                <a:solidFill>
                  <a:srgbClr val="FFFF00"/>
                </a:solidFill>
                <a:ea typeface="楷体_GB2312" pitchFamily="49" charset="-122"/>
              </a:rPr>
              <a:t>0</a:t>
            </a:r>
            <a:r>
              <a:rPr lang="en-US" altLang="zh-CN" sz="3200" i="1" dirty="0">
                <a:solidFill>
                  <a:srgbClr val="FFFF00"/>
                </a:solidFill>
                <a:ea typeface="楷体_GB2312" pitchFamily="49" charset="-122"/>
              </a:rPr>
              <a:t> = n</a:t>
            </a:r>
            <a:r>
              <a:rPr lang="en-US" altLang="zh-CN" sz="3200" i="1" baseline="-25000" dirty="0">
                <a:solidFill>
                  <a:srgbClr val="FFFF00"/>
                </a:solidFill>
                <a:ea typeface="楷体_GB2312" pitchFamily="49" charset="-122"/>
              </a:rPr>
              <a:t>2</a:t>
            </a:r>
            <a:r>
              <a:rPr lang="en-US" altLang="zh-CN" sz="3200" dirty="0">
                <a:solidFill>
                  <a:srgbClr val="FFFF00"/>
                </a:solidFill>
                <a:ea typeface="楷体_GB2312" pitchFamily="49" charset="-122"/>
              </a:rPr>
              <a:t>+1</a:t>
            </a:r>
            <a:r>
              <a:rPr lang="zh-CN" altLang="en-US" sz="3200" dirty="0">
                <a:solidFill>
                  <a:srgbClr val="FFFF00"/>
                </a:solidFill>
                <a:ea typeface="楷体_GB2312" pitchFamily="49" charset="-122"/>
              </a:rPr>
              <a:t>。</a:t>
            </a:r>
          </a:p>
        </p:txBody>
      </p:sp>
      <p:sp>
        <p:nvSpPr>
          <p:cNvPr id="469057" name="Rectangle 65"/>
          <p:cNvSpPr>
            <a:spLocks noChangeArrowheads="1"/>
          </p:cNvSpPr>
          <p:nvPr/>
        </p:nvSpPr>
        <p:spPr bwMode="auto">
          <a:xfrm>
            <a:off x="927100" y="3199825"/>
            <a:ext cx="7543800" cy="584775"/>
          </a:xfrm>
          <a:prstGeom prst="rect">
            <a:avLst/>
          </a:prstGeom>
          <a:solidFill>
            <a:schemeClr val="bg1"/>
          </a:solidFill>
          <a:ln w="28575" cap="sq">
            <a:solidFill>
              <a:srgbClr val="CC6600"/>
            </a:solidFill>
            <a:miter lim="800000"/>
            <a:headEnd/>
            <a:tailEnd/>
          </a:ln>
          <a:effectLst/>
        </p:spPr>
        <p:txBody>
          <a:bodyPr>
            <a:spAutoFit/>
          </a:bodyPr>
          <a:lstStyle/>
          <a:p>
            <a:pPr eaLnBrk="0" hangingPunct="0">
              <a:spcBef>
                <a:spcPct val="0"/>
              </a:spcBef>
            </a:pPr>
            <a:r>
              <a:rPr lang="zh-CN" altLang="en-US" sz="3200" dirty="0">
                <a:solidFill>
                  <a:srgbClr val="00FFFF"/>
                </a:solidFill>
                <a:ea typeface="楷体_GB2312" pitchFamily="49" charset="-122"/>
              </a:rPr>
              <a:t>哈夫曼树共有</a:t>
            </a:r>
            <a:r>
              <a:rPr lang="en-US" altLang="zh-CN" sz="3200" dirty="0">
                <a:solidFill>
                  <a:srgbClr val="00FFFF"/>
                </a:solidFill>
                <a:ea typeface="楷体_GB2312" pitchFamily="49" charset="-122"/>
              </a:rPr>
              <a:t>2</a:t>
            </a:r>
            <a:r>
              <a:rPr lang="en-US" altLang="zh-CN" sz="3200" i="1" dirty="0">
                <a:solidFill>
                  <a:srgbClr val="00FFFF"/>
                </a:solidFill>
                <a:ea typeface="楷体_GB2312" pitchFamily="49" charset="-122"/>
              </a:rPr>
              <a:t>n</a:t>
            </a:r>
            <a:r>
              <a:rPr lang="en-US" altLang="zh-CN" sz="3200" i="1" baseline="-25000" dirty="0">
                <a:solidFill>
                  <a:srgbClr val="00FFFF"/>
                </a:solidFill>
                <a:ea typeface="楷体_GB2312" pitchFamily="49" charset="-122"/>
              </a:rPr>
              <a:t>0</a:t>
            </a:r>
            <a:r>
              <a:rPr lang="en-US" altLang="zh-CN" sz="3200" i="1" dirty="0">
                <a:solidFill>
                  <a:srgbClr val="00FFFF"/>
                </a:solidFill>
                <a:ea typeface="楷体_GB2312" pitchFamily="49" charset="-122"/>
              </a:rPr>
              <a:t> </a:t>
            </a:r>
            <a:r>
              <a:rPr lang="en-US" altLang="zh-CN" sz="3200" dirty="0">
                <a:solidFill>
                  <a:srgbClr val="00FFFF"/>
                </a:solidFill>
                <a:ea typeface="楷体_GB2312" pitchFamily="49" charset="-122"/>
              </a:rPr>
              <a:t>–1 </a:t>
            </a:r>
            <a:r>
              <a:rPr lang="zh-CN" altLang="en-US" sz="3200" dirty="0">
                <a:solidFill>
                  <a:srgbClr val="00FFFF"/>
                </a:solidFill>
                <a:ea typeface="楷体_GB2312" pitchFamily="49" charset="-122"/>
              </a:rPr>
              <a:t>个结点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69056"/>
                                        </p:tgtEl>
                                        <p:attrNameLst>
                                          <p:attrName>style.visibility</p:attrName>
                                        </p:attrNameLst>
                                      </p:cBhvr>
                                      <p:to>
                                        <p:strVal val="visible"/>
                                      </p:to>
                                    </p:set>
                                    <p:animEffect transition="in" filter="slide(fromBottom)">
                                      <p:cBhvr>
                                        <p:cTn id="15" dur="500"/>
                                        <p:tgtEl>
                                          <p:spTgt spid="46905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469057"/>
                                        </p:tgtEl>
                                        <p:attrNameLst>
                                          <p:attrName>style.visibility</p:attrName>
                                        </p:attrNameLst>
                                      </p:cBhvr>
                                      <p:to>
                                        <p:strVal val="visible"/>
                                      </p:to>
                                    </p:set>
                                    <p:animEffect transition="in" filter="barn(outVertical)">
                                      <p:cBhvr>
                                        <p:cTn id="20" dur="500"/>
                                        <p:tgtEl>
                                          <p:spTgt spid="469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056" grpId="0" animBg="1" autoUpdateAnimBg="0"/>
      <p:bldP spid="469057" grpId="0" animBg="1"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9" name="Text Box 5"/>
          <p:cNvSpPr txBox="1">
            <a:spLocks noChangeArrowheads="1"/>
          </p:cNvSpPr>
          <p:nvPr/>
        </p:nvSpPr>
        <p:spPr bwMode="auto">
          <a:xfrm>
            <a:off x="2390775" y="1600200"/>
            <a:ext cx="3165475" cy="641350"/>
          </a:xfrm>
          <a:prstGeom prst="rect">
            <a:avLst/>
          </a:prstGeom>
          <a:noFill/>
          <a:ln w="12700" cap="rnd">
            <a:noFill/>
            <a:miter lim="800000"/>
            <a:headEnd/>
            <a:tailEnd/>
          </a:ln>
          <a:effectLst/>
        </p:spPr>
        <p:txBody>
          <a:bodyPr>
            <a:spAutoFit/>
          </a:bodyPr>
          <a:lstStyle/>
          <a:p>
            <a:pPr eaLnBrk="0" hangingPunct="0">
              <a:spcBef>
                <a:spcPct val="50000"/>
              </a:spcBef>
            </a:pPr>
            <a:endParaRPr lang="zh-CN" altLang="zh-CN" sz="3600" b="0">
              <a:solidFill>
                <a:schemeClr val="bg2"/>
              </a:solidFill>
              <a:latin typeface="隶书" pitchFamily="49" charset="-122"/>
              <a:ea typeface="隶书" pitchFamily="49" charset="-122"/>
            </a:endParaRPr>
          </a:p>
        </p:txBody>
      </p:sp>
      <p:grpSp>
        <p:nvGrpSpPr>
          <p:cNvPr id="2" name="Group 51"/>
          <p:cNvGrpSpPr>
            <a:grpSpLocks/>
          </p:cNvGrpSpPr>
          <p:nvPr/>
        </p:nvGrpSpPr>
        <p:grpSpPr bwMode="auto">
          <a:xfrm>
            <a:off x="4624388" y="228600"/>
            <a:ext cx="4214812" cy="6756400"/>
            <a:chOff x="2670" y="0"/>
            <a:chExt cx="2655" cy="4256"/>
          </a:xfrm>
        </p:grpSpPr>
        <p:sp>
          <p:nvSpPr>
            <p:cNvPr id="364566" name="Text Box 22"/>
            <p:cNvSpPr txBox="1">
              <a:spLocks noChangeArrowheads="1"/>
            </p:cNvSpPr>
            <p:nvPr/>
          </p:nvSpPr>
          <p:spPr bwMode="auto">
            <a:xfrm>
              <a:off x="5015" y="1162"/>
              <a:ext cx="310" cy="1672"/>
            </a:xfrm>
            <a:prstGeom prst="rect">
              <a:avLst/>
            </a:prstGeom>
            <a:noFill/>
            <a:ln w="12700" cap="rnd">
              <a:noFill/>
              <a:miter lim="800000"/>
              <a:headEnd/>
              <a:tailEnd/>
            </a:ln>
            <a:effectLst/>
          </p:spPr>
          <p:txBody>
            <a:bodyPr>
              <a:spAutoFit/>
            </a:bodyPr>
            <a:lstStyle/>
            <a:p>
              <a:pPr eaLnBrk="0" hangingPunct="0">
                <a:spcBef>
                  <a:spcPct val="50000"/>
                </a:spcBef>
              </a:pPr>
              <a:r>
                <a:rPr lang="zh-CN" altLang="en-US">
                  <a:latin typeface="楷体_GB2312" pitchFamily="49" charset="-122"/>
                  <a:ea typeface="楷体_GB2312" pitchFamily="49" charset="-122"/>
                </a:rPr>
                <a:t>算法结果数据</a:t>
              </a:r>
            </a:p>
          </p:txBody>
        </p:sp>
        <p:sp>
          <p:nvSpPr>
            <p:cNvPr id="364567" name="Text Box 23"/>
            <p:cNvSpPr txBox="1">
              <a:spLocks noChangeArrowheads="1"/>
            </p:cNvSpPr>
            <p:nvPr/>
          </p:nvSpPr>
          <p:spPr bwMode="auto">
            <a:xfrm>
              <a:off x="2670" y="0"/>
              <a:ext cx="2570" cy="291"/>
            </a:xfrm>
            <a:prstGeom prst="rect">
              <a:avLst/>
            </a:prstGeom>
            <a:noFill/>
            <a:ln w="12700" cap="rnd">
              <a:noFill/>
              <a:miter lim="800000"/>
              <a:headEnd/>
              <a:tailEnd/>
            </a:ln>
            <a:effectLst/>
          </p:spPr>
          <p:txBody>
            <a:bodyPr>
              <a:spAutoFit/>
            </a:bodyPr>
            <a:lstStyle/>
            <a:p>
              <a:pPr eaLnBrk="0" hangingPunct="0">
                <a:spcBef>
                  <a:spcPct val="50000"/>
                </a:spcBef>
              </a:pPr>
              <a:r>
                <a:rPr lang="en-US" altLang="zh-CN" dirty="0">
                  <a:latin typeface="隶书" pitchFamily="49" charset="-122"/>
                  <a:ea typeface="隶书" pitchFamily="49" charset="-122"/>
                </a:rPr>
                <a:t>    </a:t>
              </a:r>
              <a:r>
                <a:rPr lang="en-US" altLang="zh-CN" dirty="0">
                  <a:ea typeface="隶书" pitchFamily="49" charset="-122"/>
                </a:rPr>
                <a:t>w    p     </a:t>
              </a:r>
              <a:r>
                <a:rPr lang="en-US" altLang="zh-CN" dirty="0" err="1">
                  <a:ea typeface="隶书" pitchFamily="49" charset="-122"/>
                </a:rPr>
                <a:t>lch</a:t>
              </a:r>
              <a:r>
                <a:rPr lang="en-US" altLang="zh-CN" dirty="0">
                  <a:ea typeface="隶书" pitchFamily="49" charset="-122"/>
                </a:rPr>
                <a:t>   </a:t>
              </a:r>
              <a:r>
                <a:rPr lang="en-US" altLang="zh-CN" dirty="0" err="1">
                  <a:ea typeface="隶书" pitchFamily="49" charset="-122"/>
                </a:rPr>
                <a:t>rch</a:t>
              </a:r>
              <a:endParaRPr lang="en-US" altLang="zh-CN" dirty="0">
                <a:ea typeface="隶书" pitchFamily="49" charset="-122"/>
              </a:endParaRPr>
            </a:p>
          </p:txBody>
        </p:sp>
        <p:sp>
          <p:nvSpPr>
            <p:cNvPr id="364568" name="Text Box 24"/>
            <p:cNvSpPr txBox="1">
              <a:spLocks noChangeArrowheads="1"/>
            </p:cNvSpPr>
            <p:nvPr/>
          </p:nvSpPr>
          <p:spPr bwMode="auto">
            <a:xfrm>
              <a:off x="2880" y="289"/>
              <a:ext cx="486" cy="3967"/>
            </a:xfrm>
            <a:prstGeom prst="rect">
              <a:avLst/>
            </a:prstGeom>
            <a:noFill/>
            <a:ln w="12700" cap="rnd">
              <a:noFill/>
              <a:miter lim="800000"/>
              <a:headEnd/>
              <a:tailEnd/>
            </a:ln>
            <a:effectLst/>
          </p:spPr>
          <p:txBody>
            <a:bodyPr>
              <a:spAutoFit/>
            </a:bodyPr>
            <a:lstStyle/>
            <a:p>
              <a:pPr eaLnBrk="0" hangingPunct="0">
                <a:lnSpc>
                  <a:spcPct val="90000"/>
                </a:lnSpc>
                <a:spcBef>
                  <a:spcPct val="0"/>
                </a:spcBef>
              </a:pPr>
              <a:r>
                <a:rPr lang="en-US" altLang="zh-CN" sz="2800" dirty="0">
                  <a:solidFill>
                    <a:srgbClr val="00FFFF"/>
                  </a:solidFill>
                  <a:latin typeface="隶书" pitchFamily="49" charset="-122"/>
                  <a:ea typeface="隶书" pitchFamily="49" charset="-122"/>
                </a:rPr>
                <a:t>0</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2</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3</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4</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5</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6</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7</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8</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9</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10</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11</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12</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13</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14</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15</a:t>
              </a:r>
            </a:p>
          </p:txBody>
        </p:sp>
        <p:grpSp>
          <p:nvGrpSpPr>
            <p:cNvPr id="3" name="Group 25"/>
            <p:cNvGrpSpPr>
              <a:grpSpLocks/>
            </p:cNvGrpSpPr>
            <p:nvPr/>
          </p:nvGrpSpPr>
          <p:grpSpPr bwMode="auto">
            <a:xfrm>
              <a:off x="3334" y="290"/>
              <a:ext cx="1587" cy="3924"/>
              <a:chOff x="1728" y="576"/>
              <a:chExt cx="1296" cy="3266"/>
            </a:xfrm>
          </p:grpSpPr>
          <p:grpSp>
            <p:nvGrpSpPr>
              <p:cNvPr id="4" name="Group 26"/>
              <p:cNvGrpSpPr>
                <a:grpSpLocks/>
              </p:cNvGrpSpPr>
              <p:nvPr/>
            </p:nvGrpSpPr>
            <p:grpSpPr bwMode="auto">
              <a:xfrm>
                <a:off x="1729" y="576"/>
                <a:ext cx="1295" cy="3266"/>
                <a:chOff x="1729" y="576"/>
                <a:chExt cx="1295" cy="3266"/>
              </a:xfrm>
            </p:grpSpPr>
            <p:sp>
              <p:nvSpPr>
                <p:cNvPr id="364571" name="Rectangle 27"/>
                <p:cNvSpPr>
                  <a:spLocks noChangeArrowheads="1"/>
                </p:cNvSpPr>
                <p:nvPr/>
              </p:nvSpPr>
              <p:spPr bwMode="auto">
                <a:xfrm>
                  <a:off x="1729" y="576"/>
                  <a:ext cx="1295" cy="3264"/>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364572" name="Line 28"/>
                <p:cNvSpPr>
                  <a:spLocks noChangeShapeType="1"/>
                </p:cNvSpPr>
                <p:nvPr/>
              </p:nvSpPr>
              <p:spPr bwMode="auto">
                <a:xfrm flipH="1">
                  <a:off x="2040" y="596"/>
                  <a:ext cx="0" cy="3246"/>
                </a:xfrm>
                <a:prstGeom prst="line">
                  <a:avLst/>
                </a:prstGeom>
                <a:noFill/>
                <a:ln w="28575" cap="rnd">
                  <a:solidFill>
                    <a:schemeClr val="tx1"/>
                  </a:solidFill>
                  <a:round/>
                  <a:headEnd/>
                  <a:tailEnd/>
                </a:ln>
                <a:effectLst/>
              </p:spPr>
              <p:txBody>
                <a:bodyPr/>
                <a:lstStyle/>
                <a:p>
                  <a:endParaRPr lang="zh-CN" altLang="en-US"/>
                </a:p>
              </p:txBody>
            </p:sp>
            <p:sp>
              <p:nvSpPr>
                <p:cNvPr id="364573" name="Line 29"/>
                <p:cNvSpPr>
                  <a:spLocks noChangeShapeType="1"/>
                </p:cNvSpPr>
                <p:nvPr/>
              </p:nvSpPr>
              <p:spPr bwMode="auto">
                <a:xfrm>
                  <a:off x="2378" y="592"/>
                  <a:ext cx="0" cy="3246"/>
                </a:xfrm>
                <a:prstGeom prst="line">
                  <a:avLst/>
                </a:prstGeom>
                <a:noFill/>
                <a:ln w="28575" cap="rnd">
                  <a:solidFill>
                    <a:schemeClr val="tx1"/>
                  </a:solidFill>
                  <a:round/>
                  <a:headEnd/>
                  <a:tailEnd/>
                </a:ln>
                <a:effectLst/>
              </p:spPr>
              <p:txBody>
                <a:bodyPr/>
                <a:lstStyle/>
                <a:p>
                  <a:endParaRPr lang="zh-CN" altLang="en-US"/>
                </a:p>
              </p:txBody>
            </p:sp>
            <p:sp>
              <p:nvSpPr>
                <p:cNvPr id="364574" name="Line 30"/>
                <p:cNvSpPr>
                  <a:spLocks noChangeShapeType="1"/>
                </p:cNvSpPr>
                <p:nvPr/>
              </p:nvSpPr>
              <p:spPr bwMode="auto">
                <a:xfrm>
                  <a:off x="2711" y="576"/>
                  <a:ext cx="0" cy="3264"/>
                </a:xfrm>
                <a:prstGeom prst="line">
                  <a:avLst/>
                </a:prstGeom>
                <a:noFill/>
                <a:ln w="28575" cap="rnd">
                  <a:solidFill>
                    <a:schemeClr val="tx1"/>
                  </a:solidFill>
                  <a:round/>
                  <a:headEnd/>
                  <a:tailEnd/>
                </a:ln>
                <a:effectLst/>
              </p:spPr>
              <p:txBody>
                <a:bodyPr/>
                <a:lstStyle/>
                <a:p>
                  <a:endParaRPr lang="zh-CN" altLang="en-US"/>
                </a:p>
              </p:txBody>
            </p:sp>
          </p:grpSp>
          <p:grpSp>
            <p:nvGrpSpPr>
              <p:cNvPr id="5" name="Group 31"/>
              <p:cNvGrpSpPr>
                <a:grpSpLocks/>
              </p:cNvGrpSpPr>
              <p:nvPr/>
            </p:nvGrpSpPr>
            <p:grpSpPr bwMode="auto">
              <a:xfrm>
                <a:off x="1728" y="793"/>
                <a:ext cx="1296" cy="2851"/>
                <a:chOff x="1728" y="793"/>
                <a:chExt cx="1296" cy="2851"/>
              </a:xfrm>
            </p:grpSpPr>
            <p:sp>
              <p:nvSpPr>
                <p:cNvPr id="364576" name="Line 32"/>
                <p:cNvSpPr>
                  <a:spLocks noChangeShapeType="1"/>
                </p:cNvSpPr>
                <p:nvPr/>
              </p:nvSpPr>
              <p:spPr bwMode="auto">
                <a:xfrm>
                  <a:off x="1728" y="988"/>
                  <a:ext cx="1295" cy="0"/>
                </a:xfrm>
                <a:prstGeom prst="line">
                  <a:avLst/>
                </a:prstGeom>
                <a:noFill/>
                <a:ln w="28575" cap="rnd">
                  <a:solidFill>
                    <a:schemeClr val="tx1"/>
                  </a:solidFill>
                  <a:round/>
                  <a:headEnd/>
                  <a:tailEnd/>
                </a:ln>
                <a:effectLst/>
              </p:spPr>
              <p:txBody>
                <a:bodyPr/>
                <a:lstStyle/>
                <a:p>
                  <a:endParaRPr lang="zh-CN" altLang="en-US"/>
                </a:p>
              </p:txBody>
            </p:sp>
            <p:sp>
              <p:nvSpPr>
                <p:cNvPr id="364577" name="Line 33"/>
                <p:cNvSpPr>
                  <a:spLocks noChangeShapeType="1"/>
                </p:cNvSpPr>
                <p:nvPr/>
              </p:nvSpPr>
              <p:spPr bwMode="auto">
                <a:xfrm>
                  <a:off x="1729" y="1195"/>
                  <a:ext cx="1295" cy="0"/>
                </a:xfrm>
                <a:prstGeom prst="line">
                  <a:avLst/>
                </a:prstGeom>
                <a:noFill/>
                <a:ln w="28575" cap="rnd">
                  <a:solidFill>
                    <a:schemeClr val="tx1"/>
                  </a:solidFill>
                  <a:round/>
                  <a:headEnd/>
                  <a:tailEnd/>
                </a:ln>
                <a:effectLst/>
              </p:spPr>
              <p:txBody>
                <a:bodyPr/>
                <a:lstStyle/>
                <a:p>
                  <a:endParaRPr lang="zh-CN" altLang="en-US"/>
                </a:p>
              </p:txBody>
            </p:sp>
            <p:sp>
              <p:nvSpPr>
                <p:cNvPr id="364578" name="Line 34"/>
                <p:cNvSpPr>
                  <a:spLocks noChangeShapeType="1"/>
                </p:cNvSpPr>
                <p:nvPr/>
              </p:nvSpPr>
              <p:spPr bwMode="auto">
                <a:xfrm>
                  <a:off x="1729" y="1399"/>
                  <a:ext cx="1295" cy="0"/>
                </a:xfrm>
                <a:prstGeom prst="line">
                  <a:avLst/>
                </a:prstGeom>
                <a:noFill/>
                <a:ln w="28575" cap="rnd">
                  <a:solidFill>
                    <a:schemeClr val="tx1"/>
                  </a:solidFill>
                  <a:round/>
                  <a:headEnd/>
                  <a:tailEnd/>
                </a:ln>
                <a:effectLst/>
              </p:spPr>
              <p:txBody>
                <a:bodyPr/>
                <a:lstStyle/>
                <a:p>
                  <a:endParaRPr lang="zh-CN" altLang="en-US"/>
                </a:p>
              </p:txBody>
            </p:sp>
            <p:sp>
              <p:nvSpPr>
                <p:cNvPr id="364579" name="Line 35"/>
                <p:cNvSpPr>
                  <a:spLocks noChangeShapeType="1"/>
                </p:cNvSpPr>
                <p:nvPr/>
              </p:nvSpPr>
              <p:spPr bwMode="auto">
                <a:xfrm>
                  <a:off x="1729" y="1604"/>
                  <a:ext cx="1295" cy="0"/>
                </a:xfrm>
                <a:prstGeom prst="line">
                  <a:avLst/>
                </a:prstGeom>
                <a:noFill/>
                <a:ln w="28575" cap="rnd">
                  <a:solidFill>
                    <a:schemeClr val="tx1"/>
                  </a:solidFill>
                  <a:round/>
                  <a:headEnd/>
                  <a:tailEnd/>
                </a:ln>
                <a:effectLst/>
              </p:spPr>
              <p:txBody>
                <a:bodyPr/>
                <a:lstStyle/>
                <a:p>
                  <a:endParaRPr lang="zh-CN" altLang="en-US"/>
                </a:p>
              </p:txBody>
            </p:sp>
            <p:sp>
              <p:nvSpPr>
                <p:cNvPr id="364580" name="Line 36"/>
                <p:cNvSpPr>
                  <a:spLocks noChangeShapeType="1"/>
                </p:cNvSpPr>
                <p:nvPr/>
              </p:nvSpPr>
              <p:spPr bwMode="auto">
                <a:xfrm>
                  <a:off x="1729" y="2011"/>
                  <a:ext cx="1295" cy="0"/>
                </a:xfrm>
                <a:prstGeom prst="line">
                  <a:avLst/>
                </a:prstGeom>
                <a:noFill/>
                <a:ln w="28575" cap="rnd">
                  <a:solidFill>
                    <a:schemeClr val="tx1"/>
                  </a:solidFill>
                  <a:round/>
                  <a:headEnd/>
                  <a:tailEnd/>
                </a:ln>
                <a:effectLst/>
              </p:spPr>
              <p:txBody>
                <a:bodyPr/>
                <a:lstStyle/>
                <a:p>
                  <a:endParaRPr lang="zh-CN" altLang="en-US"/>
                </a:p>
              </p:txBody>
            </p:sp>
            <p:sp>
              <p:nvSpPr>
                <p:cNvPr id="364581" name="Line 37"/>
                <p:cNvSpPr>
                  <a:spLocks noChangeShapeType="1"/>
                </p:cNvSpPr>
                <p:nvPr/>
              </p:nvSpPr>
              <p:spPr bwMode="auto">
                <a:xfrm>
                  <a:off x="1729" y="2216"/>
                  <a:ext cx="1295" cy="0"/>
                </a:xfrm>
                <a:prstGeom prst="line">
                  <a:avLst/>
                </a:prstGeom>
                <a:noFill/>
                <a:ln w="28575" cap="rnd">
                  <a:solidFill>
                    <a:schemeClr val="tx1"/>
                  </a:solidFill>
                  <a:round/>
                  <a:headEnd/>
                  <a:tailEnd/>
                </a:ln>
                <a:effectLst/>
              </p:spPr>
              <p:txBody>
                <a:bodyPr/>
                <a:lstStyle/>
                <a:p>
                  <a:endParaRPr lang="zh-CN" altLang="en-US"/>
                </a:p>
              </p:txBody>
            </p:sp>
            <p:sp>
              <p:nvSpPr>
                <p:cNvPr id="364582" name="Line 38"/>
                <p:cNvSpPr>
                  <a:spLocks noChangeShapeType="1"/>
                </p:cNvSpPr>
                <p:nvPr/>
              </p:nvSpPr>
              <p:spPr bwMode="auto">
                <a:xfrm>
                  <a:off x="1729" y="1807"/>
                  <a:ext cx="1295" cy="0"/>
                </a:xfrm>
                <a:prstGeom prst="line">
                  <a:avLst/>
                </a:prstGeom>
                <a:noFill/>
                <a:ln w="28575" cap="rnd">
                  <a:solidFill>
                    <a:schemeClr val="tx1"/>
                  </a:solidFill>
                  <a:round/>
                  <a:headEnd/>
                  <a:tailEnd/>
                </a:ln>
                <a:effectLst/>
              </p:spPr>
              <p:txBody>
                <a:bodyPr/>
                <a:lstStyle/>
                <a:p>
                  <a:endParaRPr lang="zh-CN" altLang="en-US"/>
                </a:p>
              </p:txBody>
            </p:sp>
            <p:sp>
              <p:nvSpPr>
                <p:cNvPr id="364583" name="Line 39"/>
                <p:cNvSpPr>
                  <a:spLocks noChangeShapeType="1"/>
                </p:cNvSpPr>
                <p:nvPr/>
              </p:nvSpPr>
              <p:spPr bwMode="auto">
                <a:xfrm>
                  <a:off x="1729" y="3032"/>
                  <a:ext cx="1295" cy="0"/>
                </a:xfrm>
                <a:prstGeom prst="line">
                  <a:avLst/>
                </a:prstGeom>
                <a:noFill/>
                <a:ln w="28575" cap="rnd">
                  <a:solidFill>
                    <a:schemeClr val="tx1"/>
                  </a:solidFill>
                  <a:round/>
                  <a:headEnd/>
                  <a:tailEnd/>
                </a:ln>
                <a:effectLst/>
              </p:spPr>
              <p:txBody>
                <a:bodyPr/>
                <a:lstStyle/>
                <a:p>
                  <a:endParaRPr lang="zh-CN" altLang="en-US"/>
                </a:p>
              </p:txBody>
            </p:sp>
            <p:sp>
              <p:nvSpPr>
                <p:cNvPr id="364584" name="Line 40"/>
                <p:cNvSpPr>
                  <a:spLocks noChangeShapeType="1"/>
                </p:cNvSpPr>
                <p:nvPr/>
              </p:nvSpPr>
              <p:spPr bwMode="auto">
                <a:xfrm>
                  <a:off x="1729" y="2828"/>
                  <a:ext cx="1295" cy="0"/>
                </a:xfrm>
                <a:prstGeom prst="line">
                  <a:avLst/>
                </a:prstGeom>
                <a:noFill/>
                <a:ln w="28575" cap="rnd">
                  <a:solidFill>
                    <a:schemeClr val="tx1"/>
                  </a:solidFill>
                  <a:round/>
                  <a:headEnd/>
                  <a:tailEnd/>
                </a:ln>
                <a:effectLst/>
              </p:spPr>
              <p:txBody>
                <a:bodyPr/>
                <a:lstStyle/>
                <a:p>
                  <a:endParaRPr lang="zh-CN" altLang="en-US"/>
                </a:p>
              </p:txBody>
            </p:sp>
            <p:sp>
              <p:nvSpPr>
                <p:cNvPr id="364585" name="Line 41"/>
                <p:cNvSpPr>
                  <a:spLocks noChangeShapeType="1"/>
                </p:cNvSpPr>
                <p:nvPr/>
              </p:nvSpPr>
              <p:spPr bwMode="auto">
                <a:xfrm>
                  <a:off x="1729" y="2623"/>
                  <a:ext cx="1295" cy="0"/>
                </a:xfrm>
                <a:prstGeom prst="line">
                  <a:avLst/>
                </a:prstGeom>
                <a:noFill/>
                <a:ln w="28575" cap="rnd">
                  <a:solidFill>
                    <a:schemeClr val="tx1"/>
                  </a:solidFill>
                  <a:round/>
                  <a:headEnd/>
                  <a:tailEnd/>
                </a:ln>
                <a:effectLst/>
              </p:spPr>
              <p:txBody>
                <a:bodyPr/>
                <a:lstStyle/>
                <a:p>
                  <a:endParaRPr lang="zh-CN" altLang="en-US"/>
                </a:p>
              </p:txBody>
            </p:sp>
            <p:sp>
              <p:nvSpPr>
                <p:cNvPr id="364586" name="Line 42"/>
                <p:cNvSpPr>
                  <a:spLocks noChangeShapeType="1"/>
                </p:cNvSpPr>
                <p:nvPr/>
              </p:nvSpPr>
              <p:spPr bwMode="auto">
                <a:xfrm>
                  <a:off x="1729" y="2419"/>
                  <a:ext cx="1295" cy="0"/>
                </a:xfrm>
                <a:prstGeom prst="line">
                  <a:avLst/>
                </a:prstGeom>
                <a:noFill/>
                <a:ln w="28575" cap="rnd">
                  <a:solidFill>
                    <a:schemeClr val="tx1"/>
                  </a:solidFill>
                  <a:round/>
                  <a:headEnd/>
                  <a:tailEnd/>
                </a:ln>
                <a:effectLst/>
              </p:spPr>
              <p:txBody>
                <a:bodyPr/>
                <a:lstStyle/>
                <a:p>
                  <a:endParaRPr lang="zh-CN" altLang="en-US"/>
                </a:p>
              </p:txBody>
            </p:sp>
            <p:sp>
              <p:nvSpPr>
                <p:cNvPr id="364587" name="Line 43"/>
                <p:cNvSpPr>
                  <a:spLocks noChangeShapeType="1"/>
                </p:cNvSpPr>
                <p:nvPr/>
              </p:nvSpPr>
              <p:spPr bwMode="auto">
                <a:xfrm>
                  <a:off x="1729" y="3440"/>
                  <a:ext cx="1295" cy="0"/>
                </a:xfrm>
                <a:prstGeom prst="line">
                  <a:avLst/>
                </a:prstGeom>
                <a:noFill/>
                <a:ln w="28575" cap="rnd">
                  <a:solidFill>
                    <a:schemeClr val="tx1"/>
                  </a:solidFill>
                  <a:round/>
                  <a:headEnd/>
                  <a:tailEnd/>
                </a:ln>
                <a:effectLst/>
              </p:spPr>
              <p:txBody>
                <a:bodyPr/>
                <a:lstStyle/>
                <a:p>
                  <a:endParaRPr lang="zh-CN" altLang="en-US"/>
                </a:p>
              </p:txBody>
            </p:sp>
            <p:sp>
              <p:nvSpPr>
                <p:cNvPr id="364588" name="Line 44"/>
                <p:cNvSpPr>
                  <a:spLocks noChangeShapeType="1"/>
                </p:cNvSpPr>
                <p:nvPr/>
              </p:nvSpPr>
              <p:spPr bwMode="auto">
                <a:xfrm>
                  <a:off x="1729" y="3235"/>
                  <a:ext cx="1295" cy="0"/>
                </a:xfrm>
                <a:prstGeom prst="line">
                  <a:avLst/>
                </a:prstGeom>
                <a:noFill/>
                <a:ln w="28575" cap="rnd">
                  <a:solidFill>
                    <a:schemeClr val="tx1"/>
                  </a:solidFill>
                  <a:round/>
                  <a:headEnd/>
                  <a:tailEnd/>
                </a:ln>
                <a:effectLst/>
              </p:spPr>
              <p:txBody>
                <a:bodyPr/>
                <a:lstStyle/>
                <a:p>
                  <a:endParaRPr lang="zh-CN" altLang="en-US"/>
                </a:p>
              </p:txBody>
            </p:sp>
            <p:sp>
              <p:nvSpPr>
                <p:cNvPr id="364589" name="Line 45"/>
                <p:cNvSpPr>
                  <a:spLocks noChangeShapeType="1"/>
                </p:cNvSpPr>
                <p:nvPr/>
              </p:nvSpPr>
              <p:spPr bwMode="auto">
                <a:xfrm>
                  <a:off x="1729" y="3644"/>
                  <a:ext cx="1295" cy="0"/>
                </a:xfrm>
                <a:prstGeom prst="line">
                  <a:avLst/>
                </a:prstGeom>
                <a:noFill/>
                <a:ln w="28575" cap="rnd">
                  <a:solidFill>
                    <a:schemeClr val="tx1"/>
                  </a:solidFill>
                  <a:round/>
                  <a:headEnd/>
                  <a:tailEnd/>
                </a:ln>
                <a:effectLst/>
              </p:spPr>
              <p:txBody>
                <a:bodyPr/>
                <a:lstStyle/>
                <a:p>
                  <a:endParaRPr lang="zh-CN" altLang="en-US"/>
                </a:p>
              </p:txBody>
            </p:sp>
            <p:sp>
              <p:nvSpPr>
                <p:cNvPr id="364590" name="Line 46"/>
                <p:cNvSpPr>
                  <a:spLocks noChangeShapeType="1"/>
                </p:cNvSpPr>
                <p:nvPr/>
              </p:nvSpPr>
              <p:spPr bwMode="auto">
                <a:xfrm>
                  <a:off x="1728" y="793"/>
                  <a:ext cx="1296" cy="0"/>
                </a:xfrm>
                <a:prstGeom prst="line">
                  <a:avLst/>
                </a:prstGeom>
                <a:noFill/>
                <a:ln w="28575" cap="rnd">
                  <a:solidFill>
                    <a:schemeClr val="tx1"/>
                  </a:solidFill>
                  <a:round/>
                  <a:headEnd/>
                  <a:tailEnd/>
                </a:ln>
                <a:effectLst/>
              </p:spPr>
              <p:txBody>
                <a:bodyPr/>
                <a:lstStyle/>
                <a:p>
                  <a:endParaRPr lang="zh-CN" altLang="en-US"/>
                </a:p>
              </p:txBody>
            </p:sp>
          </p:grpSp>
        </p:grpSp>
        <p:sp>
          <p:nvSpPr>
            <p:cNvPr id="364591" name="Text Box 47"/>
            <p:cNvSpPr txBox="1">
              <a:spLocks noChangeArrowheads="1"/>
            </p:cNvSpPr>
            <p:nvPr/>
          </p:nvSpPr>
          <p:spPr bwMode="auto">
            <a:xfrm>
              <a:off x="3351" y="518"/>
              <a:ext cx="1522" cy="3675"/>
            </a:xfrm>
            <a:prstGeom prst="rect">
              <a:avLst/>
            </a:prstGeom>
            <a:noFill/>
            <a:ln w="12700" cap="rnd">
              <a:noFill/>
              <a:miter lim="800000"/>
              <a:headEnd/>
              <a:tailEnd/>
            </a:ln>
            <a:effectLst/>
          </p:spPr>
          <p:txBody>
            <a:bodyPr>
              <a:spAutoFit/>
            </a:bodyPr>
            <a:lstStyle/>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 5   9   0   0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29  14   0   0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 7  10   0   0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 8  10   0   0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14  12   0   0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23  13   0   0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 3   9   0   0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11  11   0   0 </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 </a:t>
              </a:r>
              <a:r>
                <a:rPr lang="en-US" altLang="zh-CN" sz="2400" dirty="0">
                  <a:solidFill>
                    <a:srgbClr val="FFFF00"/>
                  </a:solidFill>
                  <a:latin typeface="隶书" pitchFamily="49" charset="-122"/>
                  <a:ea typeface="隶书" pitchFamily="49" charset="-122"/>
                </a:rPr>
                <a:t>8  11   1   7</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15  12   3   4</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19  13   8   9</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29  14   5  10 </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42  15   6  11</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58  15   2  12</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100  0  13  14</a:t>
              </a:r>
            </a:p>
          </p:txBody>
        </p:sp>
      </p:grpSp>
      <p:grpSp>
        <p:nvGrpSpPr>
          <p:cNvPr id="6" name="Group 107"/>
          <p:cNvGrpSpPr>
            <a:grpSpLocks/>
          </p:cNvGrpSpPr>
          <p:nvPr/>
        </p:nvGrpSpPr>
        <p:grpSpPr bwMode="auto">
          <a:xfrm>
            <a:off x="481013" y="3681414"/>
            <a:ext cx="3482975" cy="1347788"/>
            <a:chOff x="303" y="2319"/>
            <a:chExt cx="2194" cy="849"/>
          </a:xfrm>
        </p:grpSpPr>
        <p:sp>
          <p:nvSpPr>
            <p:cNvPr id="364564" name="AutoShape 20"/>
            <p:cNvSpPr>
              <a:spLocks noChangeArrowheads="1"/>
            </p:cNvSpPr>
            <p:nvPr/>
          </p:nvSpPr>
          <p:spPr bwMode="auto">
            <a:xfrm>
              <a:off x="528" y="2592"/>
              <a:ext cx="1969" cy="288"/>
            </a:xfrm>
            <a:prstGeom prst="rightArrow">
              <a:avLst>
                <a:gd name="adj1" fmla="val 50000"/>
                <a:gd name="adj2" fmla="val 170920"/>
              </a:avLst>
            </a:prstGeom>
            <a:solidFill>
              <a:srgbClr val="FFFF00"/>
            </a:solidFill>
            <a:ln w="12700" cap="rnd">
              <a:solidFill>
                <a:srgbClr val="00FFFF"/>
              </a:solidFill>
              <a:miter lim="800000"/>
              <a:headEnd/>
              <a:tailEnd/>
            </a:ln>
            <a:effectLst/>
          </p:spPr>
          <p:txBody>
            <a:bodyPr wrap="none" anchor="ctr"/>
            <a:lstStyle/>
            <a:p>
              <a:endParaRPr lang="zh-CN" altLang="en-US"/>
            </a:p>
          </p:txBody>
        </p:sp>
        <p:sp>
          <p:nvSpPr>
            <p:cNvPr id="364601" name="Rectangle 57"/>
            <p:cNvSpPr>
              <a:spLocks noChangeArrowheads="1"/>
            </p:cNvSpPr>
            <p:nvPr/>
          </p:nvSpPr>
          <p:spPr bwMode="auto">
            <a:xfrm>
              <a:off x="303" y="2319"/>
              <a:ext cx="1916" cy="327"/>
            </a:xfrm>
            <a:prstGeom prst="rect">
              <a:avLst/>
            </a:prstGeom>
            <a:noFill/>
            <a:ln w="28575" cap="sq">
              <a:noFill/>
              <a:miter lim="800000"/>
              <a:headEnd/>
              <a:tailEnd/>
            </a:ln>
            <a:effectLst/>
          </p:spPr>
          <p:txBody>
            <a:bodyPr wrap="none">
              <a:spAutoFit/>
            </a:bodyPr>
            <a:lstStyle/>
            <a:p>
              <a:r>
                <a:rPr lang="zh-CN" altLang="en-US" sz="2800" dirty="0">
                  <a:ea typeface="楷体_GB2312" pitchFamily="49" charset="-122"/>
                </a:rPr>
                <a:t>哈夫曼树存储空间</a:t>
              </a:r>
            </a:p>
          </p:txBody>
        </p:sp>
        <p:sp>
          <p:nvSpPr>
            <p:cNvPr id="364602" name="Rectangle 58"/>
            <p:cNvSpPr>
              <a:spLocks noChangeArrowheads="1"/>
            </p:cNvSpPr>
            <p:nvPr/>
          </p:nvSpPr>
          <p:spPr bwMode="auto">
            <a:xfrm>
              <a:off x="579" y="2841"/>
              <a:ext cx="1365" cy="327"/>
            </a:xfrm>
            <a:prstGeom prst="rect">
              <a:avLst/>
            </a:prstGeom>
            <a:noFill/>
            <a:ln w="28575" cap="sq">
              <a:noFill/>
              <a:miter lim="800000"/>
              <a:headEnd/>
              <a:tailEnd/>
            </a:ln>
            <a:effectLst/>
          </p:spPr>
          <p:txBody>
            <a:bodyPr wrap="none">
              <a:spAutoFit/>
            </a:bodyPr>
            <a:lstStyle/>
            <a:p>
              <a:r>
                <a:rPr lang="en-US" altLang="zh-CN" sz="2800" dirty="0">
                  <a:ea typeface="楷体_GB2312" pitchFamily="49" charset="-122"/>
                </a:rPr>
                <a:t>2n</a:t>
              </a:r>
              <a:r>
                <a:rPr lang="zh-CN" altLang="en-US" sz="2800" dirty="0">
                  <a:ea typeface="楷体_GB2312" pitchFamily="49" charset="-122"/>
                </a:rPr>
                <a:t>（</a:t>
              </a:r>
              <a:r>
                <a:rPr lang="en-US" altLang="zh-CN" sz="2800" dirty="0">
                  <a:ea typeface="楷体_GB2312" pitchFamily="49" charset="-122"/>
                </a:rPr>
                <a:t>0</a:t>
              </a:r>
              <a:r>
                <a:rPr lang="zh-CN" altLang="en-US" sz="2800" dirty="0">
                  <a:ea typeface="楷体_GB2312" pitchFamily="49" charset="-122"/>
                </a:rPr>
                <a:t>未用）</a:t>
              </a:r>
            </a:p>
          </p:txBody>
        </p:sp>
      </p:grpSp>
      <p:grpSp>
        <p:nvGrpSpPr>
          <p:cNvPr id="7" name="Group 61"/>
          <p:cNvGrpSpPr>
            <a:grpSpLocks/>
          </p:cNvGrpSpPr>
          <p:nvPr/>
        </p:nvGrpSpPr>
        <p:grpSpPr bwMode="auto">
          <a:xfrm>
            <a:off x="228600" y="1524000"/>
            <a:ext cx="609600" cy="533400"/>
            <a:chOff x="144" y="960"/>
            <a:chExt cx="384" cy="336"/>
          </a:xfrm>
        </p:grpSpPr>
        <p:sp>
          <p:nvSpPr>
            <p:cNvPr id="364606" name="Text Box 62"/>
            <p:cNvSpPr txBox="1">
              <a:spLocks noChangeArrowheads="1"/>
            </p:cNvSpPr>
            <p:nvPr/>
          </p:nvSpPr>
          <p:spPr bwMode="auto">
            <a:xfrm>
              <a:off x="144" y="960"/>
              <a:ext cx="35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a:solidFill>
                    <a:schemeClr val="tx1"/>
                  </a:solidFill>
                  <a:latin typeface="Arial" charset="0"/>
                  <a:ea typeface="黑体" pitchFamily="2" charset="-122"/>
                </a:rPr>
                <a:t>W</a:t>
              </a:r>
            </a:p>
          </p:txBody>
        </p:sp>
        <p:sp>
          <p:nvSpPr>
            <p:cNvPr id="364607" name="Line 63"/>
            <p:cNvSpPr>
              <a:spLocks noChangeShapeType="1"/>
            </p:cNvSpPr>
            <p:nvPr/>
          </p:nvSpPr>
          <p:spPr bwMode="auto">
            <a:xfrm>
              <a:off x="528" y="1056"/>
              <a:ext cx="0" cy="240"/>
            </a:xfrm>
            <a:prstGeom prst="line">
              <a:avLst/>
            </a:prstGeom>
            <a:noFill/>
            <a:ln w="28575" cap="rnd">
              <a:solidFill>
                <a:srgbClr val="00FFFF"/>
              </a:solidFill>
              <a:round/>
              <a:headEnd/>
              <a:tailEnd type="triangle" w="med" len="med"/>
            </a:ln>
            <a:effectLst/>
          </p:spPr>
          <p:txBody>
            <a:bodyPr/>
            <a:lstStyle/>
            <a:p>
              <a:endParaRPr lang="zh-CN" altLang="en-US"/>
            </a:p>
          </p:txBody>
        </p:sp>
      </p:grpSp>
      <p:graphicFrame>
        <p:nvGraphicFramePr>
          <p:cNvPr id="364608" name="Group 64"/>
          <p:cNvGraphicFramePr>
            <a:graphicFrameLocks noGrp="1"/>
          </p:cNvGraphicFramePr>
          <p:nvPr/>
        </p:nvGraphicFramePr>
        <p:xfrm>
          <a:off x="381000" y="2057400"/>
          <a:ext cx="4800600" cy="914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4445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chemeClr val="bg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64650" name="Rectangle 106"/>
          <p:cNvSpPr>
            <a:spLocks noChangeArrowheads="1"/>
          </p:cNvSpPr>
          <p:nvPr/>
        </p:nvSpPr>
        <p:spPr bwMode="auto">
          <a:xfrm>
            <a:off x="1371600" y="1250950"/>
            <a:ext cx="2656496" cy="584775"/>
          </a:xfrm>
          <a:prstGeom prst="rect">
            <a:avLst/>
          </a:prstGeom>
          <a:noFill/>
          <a:ln w="28575" cap="sq">
            <a:noFill/>
            <a:miter lim="800000"/>
            <a:headEnd/>
            <a:tailEnd/>
          </a:ln>
          <a:effectLst/>
        </p:spPr>
        <p:txBody>
          <a:bodyPr wrap="none">
            <a:spAutoFit/>
          </a:bodyPr>
          <a:lstStyle/>
          <a:p>
            <a:r>
              <a:rPr lang="zh-CN" altLang="en-US" sz="3200" dirty="0">
                <a:solidFill>
                  <a:srgbClr val="FFFF00"/>
                </a:solidFill>
                <a:latin typeface="楷体_GB2312" pitchFamily="49" charset="-122"/>
                <a:ea typeface="楷体_GB2312" pitchFamily="49" charset="-122"/>
              </a:rPr>
              <a:t>算法原始数据</a:t>
            </a:r>
          </a:p>
        </p:txBody>
      </p:sp>
      <p:sp>
        <p:nvSpPr>
          <p:cNvPr id="41" name="Rectangle 2"/>
          <p:cNvSpPr>
            <a:spLocks noGrp="1" noChangeArrowheads="1"/>
          </p:cNvSpPr>
          <p:nvPr>
            <p:ph type="title"/>
          </p:nvPr>
        </p:nvSpPr>
        <p:spPr>
          <a:xfrm>
            <a:off x="0" y="6350"/>
            <a:ext cx="9144000" cy="685800"/>
          </a:xfrm>
        </p:spPr>
        <p:txBody>
          <a:bodyPr/>
          <a:lstStyle/>
          <a:p>
            <a:pPr algn="l"/>
            <a:r>
              <a:rPr lang="zh-CN" altLang="en-US" dirty="0">
                <a:solidFill>
                  <a:srgbClr val="FFFF00"/>
                </a:solidFill>
              </a:rPr>
              <a:t>存储哈夫曼树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5334000" y="-38100"/>
            <a:ext cx="3994150" cy="461665"/>
          </a:xfrm>
          <a:prstGeom prst="rect">
            <a:avLst/>
          </a:prstGeom>
          <a:noFill/>
          <a:ln w="12700" cap="rnd">
            <a:noFill/>
            <a:miter lim="800000"/>
            <a:headEnd/>
            <a:tailEnd/>
          </a:ln>
          <a:effectLst/>
        </p:spPr>
        <p:txBody>
          <a:bodyPr wrap="square">
            <a:spAutoFit/>
          </a:bodyPr>
          <a:lstStyle/>
          <a:p>
            <a:pPr eaLnBrk="0" hangingPunct="0">
              <a:spcBef>
                <a:spcPct val="50000"/>
              </a:spcBef>
            </a:pPr>
            <a:r>
              <a:rPr lang="en-US" altLang="zh-CN" dirty="0">
                <a:latin typeface="隶书" pitchFamily="49" charset="-122"/>
                <a:ea typeface="隶书" pitchFamily="49" charset="-122"/>
              </a:rPr>
              <a:t>   </a:t>
            </a:r>
            <a:r>
              <a:rPr lang="en-US" altLang="zh-CN" dirty="0">
                <a:ea typeface="隶书" pitchFamily="49" charset="-122"/>
              </a:rPr>
              <a:t>w     p      </a:t>
            </a:r>
            <a:r>
              <a:rPr lang="en-US" altLang="zh-CN" dirty="0" err="1">
                <a:ea typeface="隶书" pitchFamily="49" charset="-122"/>
              </a:rPr>
              <a:t>lch</a:t>
            </a:r>
            <a:r>
              <a:rPr lang="en-US" altLang="zh-CN" dirty="0">
                <a:ea typeface="隶书" pitchFamily="49" charset="-122"/>
              </a:rPr>
              <a:t>   </a:t>
            </a:r>
            <a:r>
              <a:rPr lang="en-US" altLang="zh-CN" dirty="0" err="1">
                <a:ea typeface="隶书" pitchFamily="49" charset="-122"/>
              </a:rPr>
              <a:t>rch</a:t>
            </a:r>
            <a:endParaRPr lang="en-US" altLang="zh-CN" dirty="0">
              <a:ea typeface="隶书" pitchFamily="49" charset="-122"/>
            </a:endParaRPr>
          </a:p>
        </p:txBody>
      </p:sp>
      <p:grpSp>
        <p:nvGrpSpPr>
          <p:cNvPr id="2" name="Group 40"/>
          <p:cNvGrpSpPr>
            <a:grpSpLocks/>
          </p:cNvGrpSpPr>
          <p:nvPr/>
        </p:nvGrpSpPr>
        <p:grpSpPr bwMode="auto">
          <a:xfrm>
            <a:off x="5522913" y="446088"/>
            <a:ext cx="3240087" cy="6310313"/>
            <a:chOff x="3256" y="281"/>
            <a:chExt cx="2041" cy="3975"/>
          </a:xfrm>
        </p:grpSpPr>
        <p:sp>
          <p:nvSpPr>
            <p:cNvPr id="367619" name="Text Box 3"/>
            <p:cNvSpPr txBox="1">
              <a:spLocks noChangeArrowheads="1"/>
            </p:cNvSpPr>
            <p:nvPr/>
          </p:nvSpPr>
          <p:spPr bwMode="auto">
            <a:xfrm>
              <a:off x="3256" y="289"/>
              <a:ext cx="486" cy="3967"/>
            </a:xfrm>
            <a:prstGeom prst="rect">
              <a:avLst/>
            </a:prstGeom>
            <a:noFill/>
            <a:ln w="12700" cap="rnd">
              <a:noFill/>
              <a:miter lim="800000"/>
              <a:headEnd/>
              <a:tailEnd/>
            </a:ln>
            <a:effectLst/>
          </p:spPr>
          <p:txBody>
            <a:bodyPr>
              <a:spAutoFit/>
            </a:bodyPr>
            <a:lstStyle/>
            <a:p>
              <a:pPr eaLnBrk="0" hangingPunct="0">
                <a:lnSpc>
                  <a:spcPct val="90000"/>
                </a:lnSpc>
                <a:spcBef>
                  <a:spcPct val="0"/>
                </a:spcBef>
              </a:pPr>
              <a:r>
                <a:rPr lang="en-US" altLang="zh-CN" sz="2800" dirty="0">
                  <a:solidFill>
                    <a:srgbClr val="00FFFF"/>
                  </a:solidFill>
                  <a:latin typeface="隶书" pitchFamily="49" charset="-122"/>
                  <a:ea typeface="隶书" pitchFamily="49" charset="-122"/>
                </a:rPr>
                <a:t>0</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2</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3</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4</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5</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6</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7</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8</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9</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10</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11</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12</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13</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14</a:t>
              </a:r>
            </a:p>
            <a:p>
              <a:pPr eaLnBrk="0" hangingPunct="0">
                <a:lnSpc>
                  <a:spcPct val="90000"/>
                </a:lnSpc>
                <a:spcBef>
                  <a:spcPct val="0"/>
                </a:spcBef>
              </a:pPr>
              <a:r>
                <a:rPr lang="en-US" altLang="zh-CN" sz="2800" dirty="0">
                  <a:solidFill>
                    <a:srgbClr val="00FFFF"/>
                  </a:solidFill>
                  <a:latin typeface="隶书" pitchFamily="49" charset="-122"/>
                  <a:ea typeface="隶书" pitchFamily="49" charset="-122"/>
                </a:rPr>
                <a:t>15</a:t>
              </a:r>
            </a:p>
          </p:txBody>
        </p:sp>
        <p:grpSp>
          <p:nvGrpSpPr>
            <p:cNvPr id="3" name="Group 4"/>
            <p:cNvGrpSpPr>
              <a:grpSpLocks/>
            </p:cNvGrpSpPr>
            <p:nvPr/>
          </p:nvGrpSpPr>
          <p:grpSpPr bwMode="auto">
            <a:xfrm>
              <a:off x="3711" y="281"/>
              <a:ext cx="1586" cy="3952"/>
              <a:chOff x="1729" y="569"/>
              <a:chExt cx="1295" cy="3288"/>
            </a:xfrm>
          </p:grpSpPr>
          <p:sp>
            <p:nvSpPr>
              <p:cNvPr id="367621" name="Rectangle 5"/>
              <p:cNvSpPr>
                <a:spLocks noChangeArrowheads="1"/>
              </p:cNvSpPr>
              <p:nvPr/>
            </p:nvSpPr>
            <p:spPr bwMode="auto">
              <a:xfrm>
                <a:off x="1729" y="576"/>
                <a:ext cx="1295" cy="3264"/>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367622" name="Line 6"/>
              <p:cNvSpPr>
                <a:spLocks noChangeShapeType="1"/>
              </p:cNvSpPr>
              <p:nvPr/>
            </p:nvSpPr>
            <p:spPr bwMode="auto">
              <a:xfrm flipH="1">
                <a:off x="2040" y="569"/>
                <a:ext cx="0" cy="3264"/>
              </a:xfrm>
              <a:prstGeom prst="line">
                <a:avLst/>
              </a:prstGeom>
              <a:noFill/>
              <a:ln w="28575" cap="rnd">
                <a:solidFill>
                  <a:schemeClr val="tx1"/>
                </a:solidFill>
                <a:round/>
                <a:headEnd/>
                <a:tailEnd/>
              </a:ln>
              <a:effectLst/>
            </p:spPr>
            <p:txBody>
              <a:bodyPr/>
              <a:lstStyle/>
              <a:p>
                <a:endParaRPr lang="zh-CN" altLang="en-US"/>
              </a:p>
            </p:txBody>
          </p:sp>
          <p:sp>
            <p:nvSpPr>
              <p:cNvPr id="367623" name="Line 7"/>
              <p:cNvSpPr>
                <a:spLocks noChangeShapeType="1"/>
              </p:cNvSpPr>
              <p:nvPr/>
            </p:nvSpPr>
            <p:spPr bwMode="auto">
              <a:xfrm>
                <a:off x="2378" y="574"/>
                <a:ext cx="0" cy="3283"/>
              </a:xfrm>
              <a:prstGeom prst="line">
                <a:avLst/>
              </a:prstGeom>
              <a:noFill/>
              <a:ln w="28575" cap="rnd">
                <a:solidFill>
                  <a:schemeClr val="tx1"/>
                </a:solidFill>
                <a:round/>
                <a:headEnd/>
                <a:tailEnd/>
              </a:ln>
              <a:effectLst/>
            </p:spPr>
            <p:txBody>
              <a:bodyPr/>
              <a:lstStyle/>
              <a:p>
                <a:endParaRPr lang="zh-CN" altLang="en-US"/>
              </a:p>
            </p:txBody>
          </p:sp>
          <p:sp>
            <p:nvSpPr>
              <p:cNvPr id="367624" name="Line 8"/>
              <p:cNvSpPr>
                <a:spLocks noChangeShapeType="1"/>
              </p:cNvSpPr>
              <p:nvPr/>
            </p:nvSpPr>
            <p:spPr bwMode="auto">
              <a:xfrm>
                <a:off x="2711" y="576"/>
                <a:ext cx="0" cy="3264"/>
              </a:xfrm>
              <a:prstGeom prst="line">
                <a:avLst/>
              </a:prstGeom>
              <a:noFill/>
              <a:ln w="28575" cap="rnd">
                <a:solidFill>
                  <a:schemeClr val="tx1"/>
                </a:solidFill>
                <a:round/>
                <a:headEnd/>
                <a:tailEnd/>
              </a:ln>
              <a:effectLst/>
            </p:spPr>
            <p:txBody>
              <a:bodyPr/>
              <a:lstStyle/>
              <a:p>
                <a:endParaRPr lang="zh-CN" altLang="en-US"/>
              </a:p>
            </p:txBody>
          </p:sp>
        </p:grpSp>
        <p:grpSp>
          <p:nvGrpSpPr>
            <p:cNvPr id="4" name="Group 9"/>
            <p:cNvGrpSpPr>
              <a:grpSpLocks/>
            </p:cNvGrpSpPr>
            <p:nvPr/>
          </p:nvGrpSpPr>
          <p:grpSpPr bwMode="auto">
            <a:xfrm>
              <a:off x="3710" y="550"/>
              <a:ext cx="1587" cy="3426"/>
              <a:chOff x="1728" y="793"/>
              <a:chExt cx="1296" cy="2851"/>
            </a:xfrm>
          </p:grpSpPr>
          <p:sp>
            <p:nvSpPr>
              <p:cNvPr id="367626" name="Line 10"/>
              <p:cNvSpPr>
                <a:spLocks noChangeShapeType="1"/>
              </p:cNvSpPr>
              <p:nvPr/>
            </p:nvSpPr>
            <p:spPr bwMode="auto">
              <a:xfrm>
                <a:off x="1728" y="988"/>
                <a:ext cx="1295" cy="0"/>
              </a:xfrm>
              <a:prstGeom prst="line">
                <a:avLst/>
              </a:prstGeom>
              <a:noFill/>
              <a:ln w="28575" cap="rnd">
                <a:solidFill>
                  <a:schemeClr val="tx1"/>
                </a:solidFill>
                <a:round/>
                <a:headEnd/>
                <a:tailEnd/>
              </a:ln>
              <a:effectLst/>
            </p:spPr>
            <p:txBody>
              <a:bodyPr/>
              <a:lstStyle/>
              <a:p>
                <a:endParaRPr lang="zh-CN" altLang="en-US"/>
              </a:p>
            </p:txBody>
          </p:sp>
          <p:sp>
            <p:nvSpPr>
              <p:cNvPr id="367627" name="Line 11"/>
              <p:cNvSpPr>
                <a:spLocks noChangeShapeType="1"/>
              </p:cNvSpPr>
              <p:nvPr/>
            </p:nvSpPr>
            <p:spPr bwMode="auto">
              <a:xfrm>
                <a:off x="1729" y="1195"/>
                <a:ext cx="1295" cy="0"/>
              </a:xfrm>
              <a:prstGeom prst="line">
                <a:avLst/>
              </a:prstGeom>
              <a:noFill/>
              <a:ln w="28575" cap="rnd">
                <a:solidFill>
                  <a:schemeClr val="tx1"/>
                </a:solidFill>
                <a:round/>
                <a:headEnd/>
                <a:tailEnd/>
              </a:ln>
              <a:effectLst/>
            </p:spPr>
            <p:txBody>
              <a:bodyPr/>
              <a:lstStyle/>
              <a:p>
                <a:endParaRPr lang="zh-CN" altLang="en-US"/>
              </a:p>
            </p:txBody>
          </p:sp>
          <p:sp>
            <p:nvSpPr>
              <p:cNvPr id="367628" name="Line 12"/>
              <p:cNvSpPr>
                <a:spLocks noChangeShapeType="1"/>
              </p:cNvSpPr>
              <p:nvPr/>
            </p:nvSpPr>
            <p:spPr bwMode="auto">
              <a:xfrm>
                <a:off x="1729" y="1399"/>
                <a:ext cx="1295" cy="0"/>
              </a:xfrm>
              <a:prstGeom prst="line">
                <a:avLst/>
              </a:prstGeom>
              <a:noFill/>
              <a:ln w="28575" cap="rnd">
                <a:solidFill>
                  <a:schemeClr val="tx1"/>
                </a:solidFill>
                <a:round/>
                <a:headEnd/>
                <a:tailEnd/>
              </a:ln>
              <a:effectLst/>
            </p:spPr>
            <p:txBody>
              <a:bodyPr/>
              <a:lstStyle/>
              <a:p>
                <a:endParaRPr lang="zh-CN" altLang="en-US"/>
              </a:p>
            </p:txBody>
          </p:sp>
          <p:sp>
            <p:nvSpPr>
              <p:cNvPr id="367629" name="Line 13"/>
              <p:cNvSpPr>
                <a:spLocks noChangeShapeType="1"/>
              </p:cNvSpPr>
              <p:nvPr/>
            </p:nvSpPr>
            <p:spPr bwMode="auto">
              <a:xfrm>
                <a:off x="1729" y="1604"/>
                <a:ext cx="1295" cy="0"/>
              </a:xfrm>
              <a:prstGeom prst="line">
                <a:avLst/>
              </a:prstGeom>
              <a:noFill/>
              <a:ln w="28575" cap="rnd">
                <a:solidFill>
                  <a:schemeClr val="tx1"/>
                </a:solidFill>
                <a:round/>
                <a:headEnd/>
                <a:tailEnd/>
              </a:ln>
              <a:effectLst/>
            </p:spPr>
            <p:txBody>
              <a:bodyPr/>
              <a:lstStyle/>
              <a:p>
                <a:endParaRPr lang="zh-CN" altLang="en-US"/>
              </a:p>
            </p:txBody>
          </p:sp>
          <p:sp>
            <p:nvSpPr>
              <p:cNvPr id="367630" name="Line 14"/>
              <p:cNvSpPr>
                <a:spLocks noChangeShapeType="1"/>
              </p:cNvSpPr>
              <p:nvPr/>
            </p:nvSpPr>
            <p:spPr bwMode="auto">
              <a:xfrm>
                <a:off x="1729" y="2011"/>
                <a:ext cx="1295" cy="0"/>
              </a:xfrm>
              <a:prstGeom prst="line">
                <a:avLst/>
              </a:prstGeom>
              <a:noFill/>
              <a:ln w="28575" cap="rnd">
                <a:solidFill>
                  <a:schemeClr val="tx1"/>
                </a:solidFill>
                <a:round/>
                <a:headEnd/>
                <a:tailEnd/>
              </a:ln>
              <a:effectLst/>
            </p:spPr>
            <p:txBody>
              <a:bodyPr/>
              <a:lstStyle/>
              <a:p>
                <a:endParaRPr lang="zh-CN" altLang="en-US"/>
              </a:p>
            </p:txBody>
          </p:sp>
          <p:sp>
            <p:nvSpPr>
              <p:cNvPr id="367631" name="Line 15"/>
              <p:cNvSpPr>
                <a:spLocks noChangeShapeType="1"/>
              </p:cNvSpPr>
              <p:nvPr/>
            </p:nvSpPr>
            <p:spPr bwMode="auto">
              <a:xfrm>
                <a:off x="1729" y="2216"/>
                <a:ext cx="1295" cy="0"/>
              </a:xfrm>
              <a:prstGeom prst="line">
                <a:avLst/>
              </a:prstGeom>
              <a:noFill/>
              <a:ln w="28575" cap="rnd">
                <a:solidFill>
                  <a:schemeClr val="tx1"/>
                </a:solidFill>
                <a:round/>
                <a:headEnd/>
                <a:tailEnd/>
              </a:ln>
              <a:effectLst/>
            </p:spPr>
            <p:txBody>
              <a:bodyPr/>
              <a:lstStyle/>
              <a:p>
                <a:endParaRPr lang="zh-CN" altLang="en-US"/>
              </a:p>
            </p:txBody>
          </p:sp>
          <p:sp>
            <p:nvSpPr>
              <p:cNvPr id="367632" name="Line 16"/>
              <p:cNvSpPr>
                <a:spLocks noChangeShapeType="1"/>
              </p:cNvSpPr>
              <p:nvPr/>
            </p:nvSpPr>
            <p:spPr bwMode="auto">
              <a:xfrm>
                <a:off x="1729" y="1807"/>
                <a:ext cx="1295" cy="0"/>
              </a:xfrm>
              <a:prstGeom prst="line">
                <a:avLst/>
              </a:prstGeom>
              <a:noFill/>
              <a:ln w="28575" cap="rnd">
                <a:solidFill>
                  <a:schemeClr val="tx1"/>
                </a:solidFill>
                <a:round/>
                <a:headEnd/>
                <a:tailEnd/>
              </a:ln>
              <a:effectLst/>
            </p:spPr>
            <p:txBody>
              <a:bodyPr/>
              <a:lstStyle/>
              <a:p>
                <a:endParaRPr lang="zh-CN" altLang="en-US"/>
              </a:p>
            </p:txBody>
          </p:sp>
          <p:sp>
            <p:nvSpPr>
              <p:cNvPr id="367633" name="Line 17"/>
              <p:cNvSpPr>
                <a:spLocks noChangeShapeType="1"/>
              </p:cNvSpPr>
              <p:nvPr/>
            </p:nvSpPr>
            <p:spPr bwMode="auto">
              <a:xfrm>
                <a:off x="1729" y="3032"/>
                <a:ext cx="1295" cy="0"/>
              </a:xfrm>
              <a:prstGeom prst="line">
                <a:avLst/>
              </a:prstGeom>
              <a:noFill/>
              <a:ln w="28575" cap="rnd">
                <a:solidFill>
                  <a:schemeClr val="tx1"/>
                </a:solidFill>
                <a:round/>
                <a:headEnd/>
                <a:tailEnd/>
              </a:ln>
              <a:effectLst/>
            </p:spPr>
            <p:txBody>
              <a:bodyPr/>
              <a:lstStyle/>
              <a:p>
                <a:endParaRPr lang="zh-CN" altLang="en-US"/>
              </a:p>
            </p:txBody>
          </p:sp>
          <p:sp>
            <p:nvSpPr>
              <p:cNvPr id="367634" name="Line 18"/>
              <p:cNvSpPr>
                <a:spLocks noChangeShapeType="1"/>
              </p:cNvSpPr>
              <p:nvPr/>
            </p:nvSpPr>
            <p:spPr bwMode="auto">
              <a:xfrm>
                <a:off x="1729" y="2828"/>
                <a:ext cx="1295" cy="0"/>
              </a:xfrm>
              <a:prstGeom prst="line">
                <a:avLst/>
              </a:prstGeom>
              <a:noFill/>
              <a:ln w="28575" cap="rnd">
                <a:solidFill>
                  <a:schemeClr val="tx1"/>
                </a:solidFill>
                <a:round/>
                <a:headEnd/>
                <a:tailEnd/>
              </a:ln>
              <a:effectLst/>
            </p:spPr>
            <p:txBody>
              <a:bodyPr/>
              <a:lstStyle/>
              <a:p>
                <a:endParaRPr lang="zh-CN" altLang="en-US"/>
              </a:p>
            </p:txBody>
          </p:sp>
          <p:sp>
            <p:nvSpPr>
              <p:cNvPr id="367635" name="Line 19"/>
              <p:cNvSpPr>
                <a:spLocks noChangeShapeType="1"/>
              </p:cNvSpPr>
              <p:nvPr/>
            </p:nvSpPr>
            <p:spPr bwMode="auto">
              <a:xfrm>
                <a:off x="1729" y="2623"/>
                <a:ext cx="1295" cy="0"/>
              </a:xfrm>
              <a:prstGeom prst="line">
                <a:avLst/>
              </a:prstGeom>
              <a:noFill/>
              <a:ln w="28575" cap="rnd">
                <a:solidFill>
                  <a:schemeClr val="tx1"/>
                </a:solidFill>
                <a:round/>
                <a:headEnd/>
                <a:tailEnd/>
              </a:ln>
              <a:effectLst/>
            </p:spPr>
            <p:txBody>
              <a:bodyPr/>
              <a:lstStyle/>
              <a:p>
                <a:endParaRPr lang="zh-CN" altLang="en-US"/>
              </a:p>
            </p:txBody>
          </p:sp>
          <p:sp>
            <p:nvSpPr>
              <p:cNvPr id="367636" name="Line 20"/>
              <p:cNvSpPr>
                <a:spLocks noChangeShapeType="1"/>
              </p:cNvSpPr>
              <p:nvPr/>
            </p:nvSpPr>
            <p:spPr bwMode="auto">
              <a:xfrm>
                <a:off x="1729" y="2419"/>
                <a:ext cx="1295" cy="0"/>
              </a:xfrm>
              <a:prstGeom prst="line">
                <a:avLst/>
              </a:prstGeom>
              <a:noFill/>
              <a:ln w="28575" cap="rnd">
                <a:solidFill>
                  <a:schemeClr val="tx1"/>
                </a:solidFill>
                <a:round/>
                <a:headEnd/>
                <a:tailEnd/>
              </a:ln>
              <a:effectLst/>
            </p:spPr>
            <p:txBody>
              <a:bodyPr/>
              <a:lstStyle/>
              <a:p>
                <a:endParaRPr lang="zh-CN" altLang="en-US"/>
              </a:p>
            </p:txBody>
          </p:sp>
          <p:sp>
            <p:nvSpPr>
              <p:cNvPr id="367637" name="Line 21"/>
              <p:cNvSpPr>
                <a:spLocks noChangeShapeType="1"/>
              </p:cNvSpPr>
              <p:nvPr/>
            </p:nvSpPr>
            <p:spPr bwMode="auto">
              <a:xfrm>
                <a:off x="1729" y="3440"/>
                <a:ext cx="1295" cy="0"/>
              </a:xfrm>
              <a:prstGeom prst="line">
                <a:avLst/>
              </a:prstGeom>
              <a:noFill/>
              <a:ln w="28575" cap="rnd">
                <a:solidFill>
                  <a:schemeClr val="tx1"/>
                </a:solidFill>
                <a:round/>
                <a:headEnd/>
                <a:tailEnd/>
              </a:ln>
              <a:effectLst/>
            </p:spPr>
            <p:txBody>
              <a:bodyPr/>
              <a:lstStyle/>
              <a:p>
                <a:endParaRPr lang="zh-CN" altLang="en-US"/>
              </a:p>
            </p:txBody>
          </p:sp>
          <p:sp>
            <p:nvSpPr>
              <p:cNvPr id="367638" name="Line 22"/>
              <p:cNvSpPr>
                <a:spLocks noChangeShapeType="1"/>
              </p:cNvSpPr>
              <p:nvPr/>
            </p:nvSpPr>
            <p:spPr bwMode="auto">
              <a:xfrm>
                <a:off x="1729" y="3235"/>
                <a:ext cx="1295" cy="0"/>
              </a:xfrm>
              <a:prstGeom prst="line">
                <a:avLst/>
              </a:prstGeom>
              <a:noFill/>
              <a:ln w="28575" cap="rnd">
                <a:solidFill>
                  <a:schemeClr val="tx1"/>
                </a:solidFill>
                <a:round/>
                <a:headEnd/>
                <a:tailEnd/>
              </a:ln>
              <a:effectLst/>
            </p:spPr>
            <p:txBody>
              <a:bodyPr/>
              <a:lstStyle/>
              <a:p>
                <a:endParaRPr lang="zh-CN" altLang="en-US"/>
              </a:p>
            </p:txBody>
          </p:sp>
          <p:sp>
            <p:nvSpPr>
              <p:cNvPr id="367639" name="Line 23"/>
              <p:cNvSpPr>
                <a:spLocks noChangeShapeType="1"/>
              </p:cNvSpPr>
              <p:nvPr/>
            </p:nvSpPr>
            <p:spPr bwMode="auto">
              <a:xfrm>
                <a:off x="1729" y="3644"/>
                <a:ext cx="1295" cy="0"/>
              </a:xfrm>
              <a:prstGeom prst="line">
                <a:avLst/>
              </a:prstGeom>
              <a:noFill/>
              <a:ln w="28575" cap="rnd">
                <a:solidFill>
                  <a:schemeClr val="tx1"/>
                </a:solidFill>
                <a:round/>
                <a:headEnd/>
                <a:tailEnd/>
              </a:ln>
              <a:effectLst/>
            </p:spPr>
            <p:txBody>
              <a:bodyPr/>
              <a:lstStyle/>
              <a:p>
                <a:endParaRPr lang="zh-CN" altLang="en-US"/>
              </a:p>
            </p:txBody>
          </p:sp>
          <p:sp>
            <p:nvSpPr>
              <p:cNvPr id="367640" name="Line 24"/>
              <p:cNvSpPr>
                <a:spLocks noChangeShapeType="1"/>
              </p:cNvSpPr>
              <p:nvPr/>
            </p:nvSpPr>
            <p:spPr bwMode="auto">
              <a:xfrm>
                <a:off x="1728" y="793"/>
                <a:ext cx="1296" cy="0"/>
              </a:xfrm>
              <a:prstGeom prst="line">
                <a:avLst/>
              </a:prstGeom>
              <a:noFill/>
              <a:ln w="28575" cap="rnd">
                <a:solidFill>
                  <a:schemeClr val="tx1"/>
                </a:solidFill>
                <a:round/>
                <a:headEnd/>
                <a:tailEnd/>
              </a:ln>
              <a:effectLst/>
            </p:spPr>
            <p:txBody>
              <a:bodyPr/>
              <a:lstStyle/>
              <a:p>
                <a:endParaRPr lang="zh-CN" altLang="en-US"/>
              </a:p>
            </p:txBody>
          </p:sp>
        </p:grpSp>
      </p:grpSp>
      <p:grpSp>
        <p:nvGrpSpPr>
          <p:cNvPr id="5" name="Group 25"/>
          <p:cNvGrpSpPr>
            <a:grpSpLocks/>
          </p:cNvGrpSpPr>
          <p:nvPr/>
        </p:nvGrpSpPr>
        <p:grpSpPr bwMode="auto">
          <a:xfrm>
            <a:off x="5105400" y="381000"/>
            <a:ext cx="703263" cy="519113"/>
            <a:chOff x="1200" y="720"/>
            <a:chExt cx="480" cy="327"/>
          </a:xfrm>
        </p:grpSpPr>
        <p:sp>
          <p:nvSpPr>
            <p:cNvPr id="367642" name="Text Box 26"/>
            <p:cNvSpPr txBox="1">
              <a:spLocks noChangeArrowheads="1"/>
            </p:cNvSpPr>
            <p:nvPr/>
          </p:nvSpPr>
          <p:spPr bwMode="auto">
            <a:xfrm>
              <a:off x="1200" y="720"/>
              <a:ext cx="38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a:solidFill>
                    <a:schemeClr val="tx1"/>
                  </a:solidFill>
                  <a:latin typeface="隶书" pitchFamily="49" charset="-122"/>
                  <a:ea typeface="隶书" pitchFamily="49" charset="-122"/>
                </a:rPr>
                <a:t>HT</a:t>
              </a:r>
            </a:p>
          </p:txBody>
        </p:sp>
        <p:sp>
          <p:nvSpPr>
            <p:cNvPr id="367643" name="Line 27"/>
            <p:cNvSpPr>
              <a:spLocks noChangeShapeType="1"/>
            </p:cNvSpPr>
            <p:nvPr/>
          </p:nvSpPr>
          <p:spPr bwMode="auto">
            <a:xfrm>
              <a:off x="1488" y="912"/>
              <a:ext cx="192" cy="0"/>
            </a:xfrm>
            <a:prstGeom prst="line">
              <a:avLst/>
            </a:prstGeom>
            <a:noFill/>
            <a:ln w="28575" cap="rnd">
              <a:solidFill>
                <a:srgbClr val="FFFF00"/>
              </a:solidFill>
              <a:round/>
              <a:headEnd/>
              <a:tailEnd type="triangle" w="med" len="med"/>
            </a:ln>
            <a:effectLst/>
          </p:spPr>
          <p:txBody>
            <a:bodyPr/>
            <a:lstStyle/>
            <a:p>
              <a:endParaRPr lang="zh-CN" altLang="en-US"/>
            </a:p>
          </p:txBody>
        </p:sp>
      </p:grpSp>
      <p:sp>
        <p:nvSpPr>
          <p:cNvPr id="367645" name="Rectangle 29"/>
          <p:cNvSpPr>
            <a:spLocks noChangeArrowheads="1"/>
          </p:cNvSpPr>
          <p:nvPr/>
        </p:nvSpPr>
        <p:spPr bwMode="auto">
          <a:xfrm>
            <a:off x="82550" y="6350"/>
            <a:ext cx="2646878" cy="584775"/>
          </a:xfrm>
          <a:prstGeom prst="rect">
            <a:avLst/>
          </a:prstGeom>
          <a:noFill/>
          <a:ln w="28575" cap="sq">
            <a:noFill/>
            <a:miter lim="800000"/>
            <a:headEnd/>
            <a:tailEnd/>
          </a:ln>
          <a:effectLst/>
        </p:spPr>
        <p:txBody>
          <a:bodyPr wrap="none">
            <a:spAutoFit/>
          </a:bodyPr>
          <a:lstStyle/>
          <a:p>
            <a:pPr algn="l">
              <a:spcBef>
                <a:spcPct val="0"/>
              </a:spcBef>
            </a:pPr>
            <a:r>
              <a:rPr lang="zh-CN" altLang="en-US" sz="3200" i="1" dirty="0">
                <a:solidFill>
                  <a:srgbClr val="FFFF00"/>
                </a:solidFill>
                <a:latin typeface="+mj-lt"/>
                <a:ea typeface="+mj-ea"/>
                <a:cs typeface="+mj-cs"/>
              </a:rPr>
              <a:t>构造哈夫曼树</a:t>
            </a:r>
          </a:p>
        </p:txBody>
      </p:sp>
      <p:sp>
        <p:nvSpPr>
          <p:cNvPr id="367655" name="Rectangle 39"/>
          <p:cNvSpPr>
            <a:spLocks noChangeArrowheads="1"/>
          </p:cNvSpPr>
          <p:nvPr/>
        </p:nvSpPr>
        <p:spPr bwMode="auto">
          <a:xfrm>
            <a:off x="700088" y="3124200"/>
            <a:ext cx="4572000" cy="1830388"/>
          </a:xfrm>
          <a:prstGeom prst="rect">
            <a:avLst/>
          </a:prstGeom>
          <a:solidFill>
            <a:schemeClr val="bg1"/>
          </a:solidFill>
          <a:ln w="28575" cap="sq">
            <a:solidFill>
              <a:srgbClr val="FFFF00"/>
            </a:solidFill>
            <a:miter lim="800000"/>
            <a:headEnd/>
            <a:tailEnd/>
          </a:ln>
          <a:effectLst/>
        </p:spPr>
        <p:txBody>
          <a:bodyPr>
            <a:spAutoFit/>
          </a:bodyPr>
          <a:lstStyle/>
          <a:p>
            <a:pPr algn="l" eaLnBrk="0" hangingPunct="0">
              <a:spcBef>
                <a:spcPct val="50000"/>
              </a:spcBef>
            </a:pPr>
            <a:r>
              <a:rPr lang="zh-CN" altLang="en-US" sz="2800">
                <a:solidFill>
                  <a:schemeClr val="tx1"/>
                </a:solidFill>
                <a:ea typeface="楷体_GB2312" pitchFamily="49" charset="-122"/>
              </a:rPr>
              <a:t>步骤</a:t>
            </a:r>
            <a:r>
              <a:rPr lang="en-US" altLang="zh-CN" sz="2800">
                <a:solidFill>
                  <a:schemeClr val="tx1"/>
                </a:solidFill>
                <a:ea typeface="楷体_GB2312" pitchFamily="49" charset="-122"/>
              </a:rPr>
              <a:t>0</a:t>
            </a:r>
            <a:r>
              <a:rPr lang="zh-CN" altLang="en-US" sz="2800">
                <a:solidFill>
                  <a:schemeClr val="tx1"/>
                </a:solidFill>
                <a:ea typeface="楷体_GB2312" pitchFamily="49" charset="-122"/>
              </a:rPr>
              <a:t>：</a:t>
            </a:r>
          </a:p>
          <a:p>
            <a:pPr algn="l" eaLnBrk="0" hangingPunct="0">
              <a:spcBef>
                <a:spcPct val="50000"/>
              </a:spcBef>
            </a:pPr>
            <a:r>
              <a:rPr lang="zh-CN" altLang="en-US" sz="2800">
                <a:solidFill>
                  <a:schemeClr val="tx1"/>
                </a:solidFill>
                <a:ea typeface="楷体_GB2312" pitchFamily="49" charset="-122"/>
              </a:rPr>
              <a:t>为哈夫曼树分配存储空间</a:t>
            </a:r>
          </a:p>
          <a:p>
            <a:pPr algn="l" eaLnBrk="0" hangingPunct="0">
              <a:spcBef>
                <a:spcPct val="50000"/>
              </a:spcBef>
            </a:pPr>
            <a:r>
              <a:rPr lang="en-US" altLang="zh-CN" sz="2800">
                <a:solidFill>
                  <a:schemeClr val="tx1"/>
                </a:solidFill>
                <a:ea typeface="楷体_GB2312" pitchFamily="49" charset="-122"/>
              </a:rPr>
              <a:t>2n</a:t>
            </a:r>
            <a:r>
              <a:rPr lang="zh-CN" altLang="en-US" sz="2800">
                <a:solidFill>
                  <a:schemeClr val="tx1"/>
                </a:solidFill>
                <a:ea typeface="楷体_GB2312" pitchFamily="49" charset="-122"/>
              </a:rPr>
              <a:t>（</a:t>
            </a:r>
            <a:r>
              <a:rPr lang="en-US" altLang="zh-CN" sz="2800">
                <a:solidFill>
                  <a:schemeClr val="tx1"/>
                </a:solidFill>
                <a:ea typeface="楷体_GB2312" pitchFamily="49" charset="-122"/>
              </a:rPr>
              <a:t>0</a:t>
            </a:r>
            <a:r>
              <a:rPr lang="zh-CN" altLang="en-US" sz="2800">
                <a:solidFill>
                  <a:schemeClr val="tx1"/>
                </a:solidFill>
                <a:ea typeface="楷体_GB2312" pitchFamily="49" charset="-122"/>
              </a:rPr>
              <a:t>未用）</a:t>
            </a:r>
          </a:p>
        </p:txBody>
      </p:sp>
      <p:sp>
        <p:nvSpPr>
          <p:cNvPr id="367657" name="Rectangle 41"/>
          <p:cNvSpPr>
            <a:spLocks noChangeArrowheads="1"/>
          </p:cNvSpPr>
          <p:nvPr/>
        </p:nvSpPr>
        <p:spPr bwMode="auto">
          <a:xfrm>
            <a:off x="533400" y="5410200"/>
            <a:ext cx="5225020" cy="966418"/>
          </a:xfrm>
          <a:prstGeom prst="rect">
            <a:avLst/>
          </a:prstGeom>
          <a:noFill/>
          <a:ln w="28575" cap="sq">
            <a:noFill/>
            <a:miter lim="800000"/>
            <a:headEnd/>
            <a:tailEnd/>
          </a:ln>
          <a:effectLst/>
        </p:spPr>
        <p:txBody>
          <a:bodyPr wrap="none">
            <a:spAutoFit/>
          </a:bodyPr>
          <a:lstStyle/>
          <a:p>
            <a:r>
              <a:rPr lang="en-US" altLang="zh-CN" sz="2800" dirty="0">
                <a:solidFill>
                  <a:schemeClr val="tx1"/>
                </a:solidFill>
                <a:ea typeface="楷体_GB2312" pitchFamily="49" charset="-122"/>
              </a:rPr>
              <a:t>HT=(</a:t>
            </a:r>
            <a:r>
              <a:rPr lang="en-US" altLang="zh-CN" sz="2800" dirty="0" err="1">
                <a:solidFill>
                  <a:schemeClr val="tx1"/>
                </a:solidFill>
                <a:ea typeface="楷体_GB2312" pitchFamily="49" charset="-122"/>
              </a:rPr>
              <a:t>HuffmanTree</a:t>
            </a:r>
            <a:r>
              <a:rPr lang="en-US" altLang="zh-CN" sz="2800" dirty="0">
                <a:solidFill>
                  <a:schemeClr val="tx1"/>
                </a:solidFill>
                <a:ea typeface="楷体_GB2312" pitchFamily="49" charset="-122"/>
              </a:rPr>
              <a:t>)</a:t>
            </a:r>
            <a:r>
              <a:rPr lang="en-US" altLang="zh-CN" sz="2800" dirty="0" err="1">
                <a:solidFill>
                  <a:schemeClr val="tx1"/>
                </a:solidFill>
                <a:ea typeface="楷体_GB2312" pitchFamily="49" charset="-122"/>
              </a:rPr>
              <a:t>malloc</a:t>
            </a:r>
            <a:r>
              <a:rPr lang="en-US" altLang="zh-CN" sz="2800" dirty="0">
                <a:solidFill>
                  <a:schemeClr val="tx1"/>
                </a:solidFill>
                <a:ea typeface="楷体_GB2312" pitchFamily="49" charset="-122"/>
              </a:rPr>
              <a:t>(2*n)*</a:t>
            </a:r>
          </a:p>
          <a:p>
            <a:r>
              <a:rPr lang="en-US" altLang="zh-CN" dirty="0" err="1">
                <a:solidFill>
                  <a:schemeClr val="tx1"/>
                </a:solidFill>
                <a:ea typeface="楷体_GB2312" pitchFamily="49" charset="-122"/>
              </a:rPr>
              <a:t>sizeof</a:t>
            </a:r>
            <a:r>
              <a:rPr lang="en-US" altLang="zh-CN" dirty="0">
                <a:solidFill>
                  <a:schemeClr val="tx1"/>
                </a:solidFill>
                <a:ea typeface="楷体_GB2312" pitchFamily="49" charset="-122"/>
              </a:rPr>
              <a:t>(</a:t>
            </a:r>
            <a:r>
              <a:rPr lang="en-US" altLang="zh-CN" dirty="0" err="1">
                <a:solidFill>
                  <a:schemeClr val="tx1"/>
                </a:solidFill>
                <a:ea typeface="楷体_GB2312" pitchFamily="49" charset="-122"/>
              </a:rPr>
              <a:t>HTNode</a:t>
            </a:r>
            <a:r>
              <a:rPr lang="en-US" altLang="zh-CN" dirty="0">
                <a:solidFill>
                  <a:schemeClr val="tx1"/>
                </a:solidFill>
                <a:ea typeface="楷体_GB2312" pitchFamily="49" charset="-122"/>
              </a:rPr>
              <a:t>);</a:t>
            </a:r>
          </a:p>
        </p:txBody>
      </p:sp>
      <p:grpSp>
        <p:nvGrpSpPr>
          <p:cNvPr id="37" name="Group 61"/>
          <p:cNvGrpSpPr>
            <a:grpSpLocks/>
          </p:cNvGrpSpPr>
          <p:nvPr/>
        </p:nvGrpSpPr>
        <p:grpSpPr bwMode="auto">
          <a:xfrm>
            <a:off x="228600" y="1473200"/>
            <a:ext cx="609600" cy="533400"/>
            <a:chOff x="144" y="960"/>
            <a:chExt cx="384" cy="336"/>
          </a:xfrm>
        </p:grpSpPr>
        <p:sp>
          <p:nvSpPr>
            <p:cNvPr id="38" name="Text Box 62"/>
            <p:cNvSpPr txBox="1">
              <a:spLocks noChangeArrowheads="1"/>
            </p:cNvSpPr>
            <p:nvPr/>
          </p:nvSpPr>
          <p:spPr bwMode="auto">
            <a:xfrm>
              <a:off x="144" y="960"/>
              <a:ext cx="35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a:solidFill>
                    <a:schemeClr val="tx1"/>
                  </a:solidFill>
                  <a:latin typeface="Arial" charset="0"/>
                  <a:ea typeface="黑体" pitchFamily="2" charset="-122"/>
                </a:rPr>
                <a:t>W</a:t>
              </a:r>
            </a:p>
          </p:txBody>
        </p:sp>
        <p:sp>
          <p:nvSpPr>
            <p:cNvPr id="39" name="Line 63"/>
            <p:cNvSpPr>
              <a:spLocks noChangeShapeType="1"/>
            </p:cNvSpPr>
            <p:nvPr/>
          </p:nvSpPr>
          <p:spPr bwMode="auto">
            <a:xfrm>
              <a:off x="528" y="1056"/>
              <a:ext cx="0" cy="240"/>
            </a:xfrm>
            <a:prstGeom prst="line">
              <a:avLst/>
            </a:prstGeom>
            <a:noFill/>
            <a:ln w="28575" cap="rnd">
              <a:solidFill>
                <a:srgbClr val="00FFFF"/>
              </a:solidFill>
              <a:round/>
              <a:headEnd/>
              <a:tailEnd type="triangle" w="med" len="med"/>
            </a:ln>
            <a:effectLst/>
          </p:spPr>
          <p:txBody>
            <a:bodyPr/>
            <a:lstStyle/>
            <a:p>
              <a:endParaRPr lang="zh-CN" altLang="en-US"/>
            </a:p>
          </p:txBody>
        </p:sp>
      </p:grpSp>
      <p:graphicFrame>
        <p:nvGraphicFramePr>
          <p:cNvPr id="40" name="Group 64"/>
          <p:cNvGraphicFramePr>
            <a:graphicFrameLocks noGrp="1"/>
          </p:cNvGraphicFramePr>
          <p:nvPr/>
        </p:nvGraphicFramePr>
        <p:xfrm>
          <a:off x="381000" y="2006600"/>
          <a:ext cx="4800600" cy="914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4445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chemeClr val="bg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bg1"/>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2DF"/>
                    </a:solid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chemeClr val="tx1"/>
                          </a:solidFill>
                          <a:effectLst/>
                          <a:latin typeface="Times New Roman" pitchFamily="18" charset="0"/>
                          <a:ea typeface="楷体_GB2312" pitchFamily="49" charset="-122"/>
                        </a:rPr>
                        <a:t>8</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7655"/>
                                        </p:tgtEl>
                                        <p:attrNameLst>
                                          <p:attrName>style.visibility</p:attrName>
                                        </p:attrNameLst>
                                      </p:cBhvr>
                                      <p:to>
                                        <p:strVal val="visible"/>
                                      </p:to>
                                    </p:set>
                                    <p:anim calcmode="lin" valueType="num">
                                      <p:cBhvr additive="base">
                                        <p:cTn id="7" dur="500" fill="hold"/>
                                        <p:tgtEl>
                                          <p:spTgt spid="367655"/>
                                        </p:tgtEl>
                                        <p:attrNameLst>
                                          <p:attrName>ppt_x</p:attrName>
                                        </p:attrNameLst>
                                      </p:cBhvr>
                                      <p:tavLst>
                                        <p:tav tm="0">
                                          <p:val>
                                            <p:strVal val="0-#ppt_w/2"/>
                                          </p:val>
                                        </p:tav>
                                        <p:tav tm="100000">
                                          <p:val>
                                            <p:strVal val="#ppt_x"/>
                                          </p:val>
                                        </p:tav>
                                      </p:tavLst>
                                    </p:anim>
                                    <p:anim calcmode="lin" valueType="num">
                                      <p:cBhvr additive="base">
                                        <p:cTn id="8" dur="500" fill="hold"/>
                                        <p:tgtEl>
                                          <p:spTgt spid="3676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7657"/>
                                        </p:tgtEl>
                                        <p:attrNameLst>
                                          <p:attrName>style.visibility</p:attrName>
                                        </p:attrNameLst>
                                      </p:cBhvr>
                                      <p:to>
                                        <p:strVal val="visible"/>
                                      </p:to>
                                    </p:set>
                                    <p:anim calcmode="lin" valueType="num">
                                      <p:cBhvr additive="base">
                                        <p:cTn id="18" dur="500" fill="hold"/>
                                        <p:tgtEl>
                                          <p:spTgt spid="367657"/>
                                        </p:tgtEl>
                                        <p:attrNameLst>
                                          <p:attrName>ppt_x</p:attrName>
                                        </p:attrNameLst>
                                      </p:cBhvr>
                                      <p:tavLst>
                                        <p:tav tm="0">
                                          <p:val>
                                            <p:strVal val="0-#ppt_w/2"/>
                                          </p:val>
                                        </p:tav>
                                        <p:tav tm="100000">
                                          <p:val>
                                            <p:strVal val="#ppt_x"/>
                                          </p:val>
                                        </p:tav>
                                      </p:tavLst>
                                    </p:anim>
                                    <p:anim calcmode="lin" valueType="num">
                                      <p:cBhvr additive="base">
                                        <p:cTn id="19" dur="500" fill="hold"/>
                                        <p:tgtEl>
                                          <p:spTgt spid="36765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5" grpId="0" animBg="1" autoUpdateAnimBg="0"/>
      <p:bldP spid="367657"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381000" y="2133600"/>
            <a:ext cx="5105400" cy="519113"/>
          </a:xfrm>
          <a:prstGeom prst="rect">
            <a:avLst/>
          </a:prstGeom>
          <a:noFill/>
          <a:ln w="12700" cap="rnd">
            <a:noFill/>
            <a:miter lim="800000"/>
            <a:headEnd/>
            <a:tailEnd/>
          </a:ln>
          <a:effectLst/>
        </p:spPr>
        <p:txBody>
          <a:bodyPr>
            <a:spAutoFit/>
          </a:bodyPr>
          <a:lstStyle/>
          <a:p>
            <a:pPr eaLnBrk="0" hangingPunct="0">
              <a:spcBef>
                <a:spcPct val="50000"/>
              </a:spcBef>
            </a:pPr>
            <a:r>
              <a:rPr lang="en-US" altLang="zh-CN" dirty="0">
                <a:solidFill>
                  <a:schemeClr val="tx1"/>
                </a:solidFill>
                <a:latin typeface="宋体" charset="-122"/>
              </a:rPr>
              <a:t>8</a:t>
            </a:r>
            <a:r>
              <a:rPr lang="zh-CN" altLang="en-US" dirty="0">
                <a:solidFill>
                  <a:schemeClr val="tx1"/>
                </a:solidFill>
                <a:latin typeface="宋体" charset="-122"/>
              </a:rPr>
              <a:t>棵只有一个结点的二叉树</a:t>
            </a:r>
          </a:p>
        </p:txBody>
      </p:sp>
      <p:sp>
        <p:nvSpPr>
          <p:cNvPr id="368672" name="Text Box 32"/>
          <p:cNvSpPr txBox="1">
            <a:spLocks noChangeArrowheads="1"/>
          </p:cNvSpPr>
          <p:nvPr/>
        </p:nvSpPr>
        <p:spPr bwMode="auto">
          <a:xfrm>
            <a:off x="5292725" y="139700"/>
            <a:ext cx="4079875" cy="461665"/>
          </a:xfrm>
          <a:prstGeom prst="rect">
            <a:avLst/>
          </a:prstGeom>
          <a:noFill/>
          <a:ln w="12700" cap="rnd">
            <a:noFill/>
            <a:miter lim="800000"/>
            <a:headEnd/>
            <a:tailEnd/>
          </a:ln>
          <a:effectLst/>
        </p:spPr>
        <p:txBody>
          <a:bodyPr>
            <a:spAutoFit/>
          </a:bodyPr>
          <a:lstStyle/>
          <a:p>
            <a:pPr eaLnBrk="0" hangingPunct="0">
              <a:spcBef>
                <a:spcPct val="50000"/>
              </a:spcBef>
            </a:pPr>
            <a:r>
              <a:rPr lang="en-US" altLang="zh-CN" dirty="0">
                <a:solidFill>
                  <a:srgbClr val="00FFFF"/>
                </a:solidFill>
                <a:latin typeface="隶书" pitchFamily="49" charset="-122"/>
                <a:ea typeface="隶书" pitchFamily="49" charset="-122"/>
              </a:rPr>
              <a:t>   </a:t>
            </a:r>
            <a:r>
              <a:rPr lang="en-US" altLang="zh-CN" dirty="0">
                <a:solidFill>
                  <a:srgbClr val="00FFFF"/>
                </a:solidFill>
                <a:ea typeface="隶书" pitchFamily="49" charset="-122"/>
              </a:rPr>
              <a:t>w    p    </a:t>
            </a:r>
            <a:r>
              <a:rPr lang="en-US" altLang="zh-CN" dirty="0" err="1">
                <a:solidFill>
                  <a:srgbClr val="00FFFF"/>
                </a:solidFill>
                <a:ea typeface="隶书" pitchFamily="49" charset="-122"/>
              </a:rPr>
              <a:t>lch</a:t>
            </a:r>
            <a:r>
              <a:rPr lang="en-US" altLang="zh-CN" dirty="0">
                <a:solidFill>
                  <a:srgbClr val="00FFFF"/>
                </a:solidFill>
                <a:ea typeface="隶书" pitchFamily="49" charset="-122"/>
              </a:rPr>
              <a:t>    </a:t>
            </a:r>
            <a:r>
              <a:rPr lang="en-US" altLang="zh-CN" dirty="0" err="1">
                <a:solidFill>
                  <a:srgbClr val="00FFFF"/>
                </a:solidFill>
                <a:ea typeface="隶书" pitchFamily="49" charset="-122"/>
              </a:rPr>
              <a:t>rch</a:t>
            </a:r>
            <a:endParaRPr lang="en-US" altLang="zh-CN" dirty="0">
              <a:solidFill>
                <a:srgbClr val="00FFFF"/>
              </a:solidFill>
              <a:ea typeface="隶书" pitchFamily="49" charset="-122"/>
            </a:endParaRPr>
          </a:p>
        </p:txBody>
      </p:sp>
      <p:sp>
        <p:nvSpPr>
          <p:cNvPr id="368673" name="Text Box 33"/>
          <p:cNvSpPr txBox="1">
            <a:spLocks noChangeArrowheads="1"/>
          </p:cNvSpPr>
          <p:nvPr/>
        </p:nvSpPr>
        <p:spPr bwMode="auto">
          <a:xfrm>
            <a:off x="5397500" y="619125"/>
            <a:ext cx="815975" cy="6238875"/>
          </a:xfrm>
          <a:prstGeom prst="rect">
            <a:avLst/>
          </a:prstGeom>
          <a:solidFill>
            <a:schemeClr val="bg1"/>
          </a:solidFill>
          <a:ln w="12700" cap="rnd">
            <a:noFill/>
            <a:miter lim="800000"/>
            <a:headEnd/>
            <a:tailEnd/>
          </a:ln>
          <a:effectLst/>
        </p:spPr>
        <p:txBody>
          <a:bodyPr>
            <a:spAutoFit/>
          </a:bodyPr>
          <a:lstStyle/>
          <a:p>
            <a:pPr eaLnBrk="0" hangingPunct="0">
              <a:lnSpc>
                <a:spcPct val="90000"/>
              </a:lnSpc>
              <a:spcBef>
                <a:spcPct val="0"/>
              </a:spcBef>
            </a:pPr>
            <a:r>
              <a:rPr lang="en-US" altLang="zh-CN" sz="2800" dirty="0">
                <a:solidFill>
                  <a:schemeClr val="tx1"/>
                </a:solidFill>
                <a:latin typeface="隶书" pitchFamily="49" charset="-122"/>
                <a:ea typeface="隶书" pitchFamily="49" charset="-122"/>
              </a:rPr>
              <a:t>0</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2</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3</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4</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5</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6</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7</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8</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9</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10</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11</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12</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13</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14</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15</a:t>
            </a:r>
          </a:p>
        </p:txBody>
      </p:sp>
      <p:grpSp>
        <p:nvGrpSpPr>
          <p:cNvPr id="2" name="Group 34"/>
          <p:cNvGrpSpPr>
            <a:grpSpLocks/>
          </p:cNvGrpSpPr>
          <p:nvPr/>
        </p:nvGrpSpPr>
        <p:grpSpPr bwMode="auto">
          <a:xfrm>
            <a:off x="6216650" y="618642"/>
            <a:ext cx="2454275" cy="6241603"/>
            <a:chOff x="1728" y="576"/>
            <a:chExt cx="1296" cy="3271"/>
          </a:xfrm>
        </p:grpSpPr>
        <p:grpSp>
          <p:nvGrpSpPr>
            <p:cNvPr id="3" name="Group 35"/>
            <p:cNvGrpSpPr>
              <a:grpSpLocks/>
            </p:cNvGrpSpPr>
            <p:nvPr/>
          </p:nvGrpSpPr>
          <p:grpSpPr bwMode="auto">
            <a:xfrm>
              <a:off x="1729" y="576"/>
              <a:ext cx="1295" cy="3271"/>
              <a:chOff x="1729" y="576"/>
              <a:chExt cx="1295" cy="3271"/>
            </a:xfrm>
          </p:grpSpPr>
          <p:sp>
            <p:nvSpPr>
              <p:cNvPr id="368676" name="Rectangle 36"/>
              <p:cNvSpPr>
                <a:spLocks noChangeArrowheads="1"/>
              </p:cNvSpPr>
              <p:nvPr/>
            </p:nvSpPr>
            <p:spPr bwMode="auto">
              <a:xfrm>
                <a:off x="1729" y="576"/>
                <a:ext cx="1295" cy="3264"/>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368677" name="Line 37"/>
              <p:cNvSpPr>
                <a:spLocks noChangeShapeType="1"/>
              </p:cNvSpPr>
              <p:nvPr/>
            </p:nvSpPr>
            <p:spPr bwMode="auto">
              <a:xfrm flipH="1">
                <a:off x="2040" y="583"/>
                <a:ext cx="0" cy="3264"/>
              </a:xfrm>
              <a:prstGeom prst="line">
                <a:avLst/>
              </a:prstGeom>
              <a:noFill/>
              <a:ln w="28575" cap="rnd">
                <a:solidFill>
                  <a:schemeClr val="tx1"/>
                </a:solidFill>
                <a:round/>
                <a:headEnd/>
                <a:tailEnd/>
              </a:ln>
              <a:effectLst/>
            </p:spPr>
            <p:txBody>
              <a:bodyPr/>
              <a:lstStyle/>
              <a:p>
                <a:endParaRPr lang="zh-CN" altLang="en-US"/>
              </a:p>
            </p:txBody>
          </p:sp>
          <p:sp>
            <p:nvSpPr>
              <p:cNvPr id="368678" name="Line 38"/>
              <p:cNvSpPr>
                <a:spLocks noChangeShapeType="1"/>
              </p:cNvSpPr>
              <p:nvPr/>
            </p:nvSpPr>
            <p:spPr bwMode="auto">
              <a:xfrm>
                <a:off x="2378" y="577"/>
                <a:ext cx="0" cy="3264"/>
              </a:xfrm>
              <a:prstGeom prst="line">
                <a:avLst/>
              </a:prstGeom>
              <a:noFill/>
              <a:ln w="28575" cap="rnd">
                <a:solidFill>
                  <a:schemeClr val="tx1"/>
                </a:solidFill>
                <a:round/>
                <a:headEnd/>
                <a:tailEnd/>
              </a:ln>
              <a:effectLst/>
            </p:spPr>
            <p:txBody>
              <a:bodyPr/>
              <a:lstStyle/>
              <a:p>
                <a:endParaRPr lang="zh-CN" altLang="en-US"/>
              </a:p>
            </p:txBody>
          </p:sp>
          <p:sp>
            <p:nvSpPr>
              <p:cNvPr id="368679" name="Line 39"/>
              <p:cNvSpPr>
                <a:spLocks noChangeShapeType="1"/>
              </p:cNvSpPr>
              <p:nvPr/>
            </p:nvSpPr>
            <p:spPr bwMode="auto">
              <a:xfrm>
                <a:off x="2711" y="576"/>
                <a:ext cx="0" cy="3264"/>
              </a:xfrm>
              <a:prstGeom prst="line">
                <a:avLst/>
              </a:prstGeom>
              <a:noFill/>
              <a:ln w="28575" cap="rnd">
                <a:solidFill>
                  <a:schemeClr val="tx1"/>
                </a:solidFill>
                <a:round/>
                <a:headEnd/>
                <a:tailEnd/>
              </a:ln>
              <a:effectLst/>
            </p:spPr>
            <p:txBody>
              <a:bodyPr/>
              <a:lstStyle/>
              <a:p>
                <a:endParaRPr lang="zh-CN" altLang="en-US"/>
              </a:p>
            </p:txBody>
          </p:sp>
        </p:grpSp>
        <p:grpSp>
          <p:nvGrpSpPr>
            <p:cNvPr id="4" name="Group 40"/>
            <p:cNvGrpSpPr>
              <a:grpSpLocks/>
            </p:cNvGrpSpPr>
            <p:nvPr/>
          </p:nvGrpSpPr>
          <p:grpSpPr bwMode="auto">
            <a:xfrm>
              <a:off x="1728" y="793"/>
              <a:ext cx="1296" cy="2851"/>
              <a:chOff x="1728" y="793"/>
              <a:chExt cx="1296" cy="2851"/>
            </a:xfrm>
          </p:grpSpPr>
          <p:sp>
            <p:nvSpPr>
              <p:cNvPr id="368681" name="Line 41"/>
              <p:cNvSpPr>
                <a:spLocks noChangeShapeType="1"/>
              </p:cNvSpPr>
              <p:nvPr/>
            </p:nvSpPr>
            <p:spPr bwMode="auto">
              <a:xfrm>
                <a:off x="1728" y="988"/>
                <a:ext cx="1295" cy="0"/>
              </a:xfrm>
              <a:prstGeom prst="line">
                <a:avLst/>
              </a:prstGeom>
              <a:noFill/>
              <a:ln w="28575" cap="rnd">
                <a:solidFill>
                  <a:schemeClr val="tx1"/>
                </a:solidFill>
                <a:round/>
                <a:headEnd/>
                <a:tailEnd/>
              </a:ln>
              <a:effectLst/>
            </p:spPr>
            <p:txBody>
              <a:bodyPr/>
              <a:lstStyle/>
              <a:p>
                <a:endParaRPr lang="zh-CN" altLang="en-US"/>
              </a:p>
            </p:txBody>
          </p:sp>
          <p:sp>
            <p:nvSpPr>
              <p:cNvPr id="368682" name="Line 42"/>
              <p:cNvSpPr>
                <a:spLocks noChangeShapeType="1"/>
              </p:cNvSpPr>
              <p:nvPr/>
            </p:nvSpPr>
            <p:spPr bwMode="auto">
              <a:xfrm>
                <a:off x="1729" y="1195"/>
                <a:ext cx="1295" cy="0"/>
              </a:xfrm>
              <a:prstGeom prst="line">
                <a:avLst/>
              </a:prstGeom>
              <a:noFill/>
              <a:ln w="28575" cap="rnd">
                <a:solidFill>
                  <a:schemeClr val="tx1"/>
                </a:solidFill>
                <a:round/>
                <a:headEnd/>
                <a:tailEnd/>
              </a:ln>
              <a:effectLst/>
            </p:spPr>
            <p:txBody>
              <a:bodyPr/>
              <a:lstStyle/>
              <a:p>
                <a:endParaRPr lang="zh-CN" altLang="en-US"/>
              </a:p>
            </p:txBody>
          </p:sp>
          <p:sp>
            <p:nvSpPr>
              <p:cNvPr id="368683" name="Line 43"/>
              <p:cNvSpPr>
                <a:spLocks noChangeShapeType="1"/>
              </p:cNvSpPr>
              <p:nvPr/>
            </p:nvSpPr>
            <p:spPr bwMode="auto">
              <a:xfrm>
                <a:off x="1729" y="1399"/>
                <a:ext cx="1295" cy="0"/>
              </a:xfrm>
              <a:prstGeom prst="line">
                <a:avLst/>
              </a:prstGeom>
              <a:noFill/>
              <a:ln w="28575" cap="rnd">
                <a:solidFill>
                  <a:schemeClr val="tx1"/>
                </a:solidFill>
                <a:round/>
                <a:headEnd/>
                <a:tailEnd/>
              </a:ln>
              <a:effectLst/>
            </p:spPr>
            <p:txBody>
              <a:bodyPr/>
              <a:lstStyle/>
              <a:p>
                <a:endParaRPr lang="zh-CN" altLang="en-US"/>
              </a:p>
            </p:txBody>
          </p:sp>
          <p:sp>
            <p:nvSpPr>
              <p:cNvPr id="368684" name="Line 44"/>
              <p:cNvSpPr>
                <a:spLocks noChangeShapeType="1"/>
              </p:cNvSpPr>
              <p:nvPr/>
            </p:nvSpPr>
            <p:spPr bwMode="auto">
              <a:xfrm>
                <a:off x="1729" y="1604"/>
                <a:ext cx="1295" cy="0"/>
              </a:xfrm>
              <a:prstGeom prst="line">
                <a:avLst/>
              </a:prstGeom>
              <a:noFill/>
              <a:ln w="28575" cap="rnd">
                <a:solidFill>
                  <a:schemeClr val="tx1"/>
                </a:solidFill>
                <a:round/>
                <a:headEnd/>
                <a:tailEnd/>
              </a:ln>
              <a:effectLst/>
            </p:spPr>
            <p:txBody>
              <a:bodyPr/>
              <a:lstStyle/>
              <a:p>
                <a:endParaRPr lang="zh-CN" altLang="en-US"/>
              </a:p>
            </p:txBody>
          </p:sp>
          <p:sp>
            <p:nvSpPr>
              <p:cNvPr id="368685" name="Line 45"/>
              <p:cNvSpPr>
                <a:spLocks noChangeShapeType="1"/>
              </p:cNvSpPr>
              <p:nvPr/>
            </p:nvSpPr>
            <p:spPr bwMode="auto">
              <a:xfrm>
                <a:off x="1729" y="2011"/>
                <a:ext cx="1295" cy="0"/>
              </a:xfrm>
              <a:prstGeom prst="line">
                <a:avLst/>
              </a:prstGeom>
              <a:noFill/>
              <a:ln w="28575" cap="rnd">
                <a:solidFill>
                  <a:schemeClr val="tx1"/>
                </a:solidFill>
                <a:round/>
                <a:headEnd/>
                <a:tailEnd/>
              </a:ln>
              <a:effectLst/>
            </p:spPr>
            <p:txBody>
              <a:bodyPr/>
              <a:lstStyle/>
              <a:p>
                <a:endParaRPr lang="zh-CN" altLang="en-US"/>
              </a:p>
            </p:txBody>
          </p:sp>
          <p:sp>
            <p:nvSpPr>
              <p:cNvPr id="368686" name="Line 46"/>
              <p:cNvSpPr>
                <a:spLocks noChangeShapeType="1"/>
              </p:cNvSpPr>
              <p:nvPr/>
            </p:nvSpPr>
            <p:spPr bwMode="auto">
              <a:xfrm>
                <a:off x="1729" y="2216"/>
                <a:ext cx="1295" cy="0"/>
              </a:xfrm>
              <a:prstGeom prst="line">
                <a:avLst/>
              </a:prstGeom>
              <a:noFill/>
              <a:ln w="28575" cap="rnd">
                <a:solidFill>
                  <a:schemeClr val="tx1"/>
                </a:solidFill>
                <a:round/>
                <a:headEnd/>
                <a:tailEnd/>
              </a:ln>
              <a:effectLst/>
            </p:spPr>
            <p:txBody>
              <a:bodyPr/>
              <a:lstStyle/>
              <a:p>
                <a:endParaRPr lang="zh-CN" altLang="en-US"/>
              </a:p>
            </p:txBody>
          </p:sp>
          <p:sp>
            <p:nvSpPr>
              <p:cNvPr id="368687" name="Line 47"/>
              <p:cNvSpPr>
                <a:spLocks noChangeShapeType="1"/>
              </p:cNvSpPr>
              <p:nvPr/>
            </p:nvSpPr>
            <p:spPr bwMode="auto">
              <a:xfrm>
                <a:off x="1729" y="1807"/>
                <a:ext cx="1295" cy="0"/>
              </a:xfrm>
              <a:prstGeom prst="line">
                <a:avLst/>
              </a:prstGeom>
              <a:noFill/>
              <a:ln w="28575" cap="rnd">
                <a:solidFill>
                  <a:schemeClr val="tx1"/>
                </a:solidFill>
                <a:round/>
                <a:headEnd/>
                <a:tailEnd/>
              </a:ln>
              <a:effectLst/>
            </p:spPr>
            <p:txBody>
              <a:bodyPr/>
              <a:lstStyle/>
              <a:p>
                <a:endParaRPr lang="zh-CN" altLang="en-US"/>
              </a:p>
            </p:txBody>
          </p:sp>
          <p:sp>
            <p:nvSpPr>
              <p:cNvPr id="368688" name="Line 48"/>
              <p:cNvSpPr>
                <a:spLocks noChangeShapeType="1"/>
              </p:cNvSpPr>
              <p:nvPr/>
            </p:nvSpPr>
            <p:spPr bwMode="auto">
              <a:xfrm>
                <a:off x="1729" y="3032"/>
                <a:ext cx="1295" cy="0"/>
              </a:xfrm>
              <a:prstGeom prst="line">
                <a:avLst/>
              </a:prstGeom>
              <a:noFill/>
              <a:ln w="28575" cap="rnd">
                <a:solidFill>
                  <a:schemeClr val="tx1"/>
                </a:solidFill>
                <a:round/>
                <a:headEnd/>
                <a:tailEnd/>
              </a:ln>
              <a:effectLst/>
            </p:spPr>
            <p:txBody>
              <a:bodyPr/>
              <a:lstStyle/>
              <a:p>
                <a:endParaRPr lang="zh-CN" altLang="en-US"/>
              </a:p>
            </p:txBody>
          </p:sp>
          <p:sp>
            <p:nvSpPr>
              <p:cNvPr id="368689" name="Line 49"/>
              <p:cNvSpPr>
                <a:spLocks noChangeShapeType="1"/>
              </p:cNvSpPr>
              <p:nvPr/>
            </p:nvSpPr>
            <p:spPr bwMode="auto">
              <a:xfrm>
                <a:off x="1729" y="2828"/>
                <a:ext cx="1295" cy="0"/>
              </a:xfrm>
              <a:prstGeom prst="line">
                <a:avLst/>
              </a:prstGeom>
              <a:noFill/>
              <a:ln w="28575" cap="rnd">
                <a:solidFill>
                  <a:schemeClr val="tx1"/>
                </a:solidFill>
                <a:round/>
                <a:headEnd/>
                <a:tailEnd/>
              </a:ln>
              <a:effectLst/>
            </p:spPr>
            <p:txBody>
              <a:bodyPr/>
              <a:lstStyle/>
              <a:p>
                <a:endParaRPr lang="zh-CN" altLang="en-US"/>
              </a:p>
            </p:txBody>
          </p:sp>
          <p:sp>
            <p:nvSpPr>
              <p:cNvPr id="368690" name="Line 50"/>
              <p:cNvSpPr>
                <a:spLocks noChangeShapeType="1"/>
              </p:cNvSpPr>
              <p:nvPr/>
            </p:nvSpPr>
            <p:spPr bwMode="auto">
              <a:xfrm>
                <a:off x="1729" y="2623"/>
                <a:ext cx="1295" cy="0"/>
              </a:xfrm>
              <a:prstGeom prst="line">
                <a:avLst/>
              </a:prstGeom>
              <a:noFill/>
              <a:ln w="28575" cap="rnd">
                <a:solidFill>
                  <a:schemeClr val="tx1"/>
                </a:solidFill>
                <a:round/>
                <a:headEnd/>
                <a:tailEnd/>
              </a:ln>
              <a:effectLst/>
            </p:spPr>
            <p:txBody>
              <a:bodyPr/>
              <a:lstStyle/>
              <a:p>
                <a:endParaRPr lang="zh-CN" altLang="en-US"/>
              </a:p>
            </p:txBody>
          </p:sp>
          <p:sp>
            <p:nvSpPr>
              <p:cNvPr id="368691" name="Line 51"/>
              <p:cNvSpPr>
                <a:spLocks noChangeShapeType="1"/>
              </p:cNvSpPr>
              <p:nvPr/>
            </p:nvSpPr>
            <p:spPr bwMode="auto">
              <a:xfrm>
                <a:off x="1729" y="2419"/>
                <a:ext cx="1295" cy="0"/>
              </a:xfrm>
              <a:prstGeom prst="line">
                <a:avLst/>
              </a:prstGeom>
              <a:noFill/>
              <a:ln w="28575" cap="rnd">
                <a:solidFill>
                  <a:schemeClr val="tx1"/>
                </a:solidFill>
                <a:round/>
                <a:headEnd/>
                <a:tailEnd/>
              </a:ln>
              <a:effectLst/>
            </p:spPr>
            <p:txBody>
              <a:bodyPr/>
              <a:lstStyle/>
              <a:p>
                <a:endParaRPr lang="zh-CN" altLang="en-US"/>
              </a:p>
            </p:txBody>
          </p:sp>
          <p:sp>
            <p:nvSpPr>
              <p:cNvPr id="368692" name="Line 52"/>
              <p:cNvSpPr>
                <a:spLocks noChangeShapeType="1"/>
              </p:cNvSpPr>
              <p:nvPr/>
            </p:nvSpPr>
            <p:spPr bwMode="auto">
              <a:xfrm>
                <a:off x="1729" y="3440"/>
                <a:ext cx="1295" cy="0"/>
              </a:xfrm>
              <a:prstGeom prst="line">
                <a:avLst/>
              </a:prstGeom>
              <a:noFill/>
              <a:ln w="28575" cap="rnd">
                <a:solidFill>
                  <a:schemeClr val="tx1"/>
                </a:solidFill>
                <a:round/>
                <a:headEnd/>
                <a:tailEnd/>
              </a:ln>
              <a:effectLst/>
            </p:spPr>
            <p:txBody>
              <a:bodyPr/>
              <a:lstStyle/>
              <a:p>
                <a:endParaRPr lang="zh-CN" altLang="en-US"/>
              </a:p>
            </p:txBody>
          </p:sp>
          <p:sp>
            <p:nvSpPr>
              <p:cNvPr id="368693" name="Line 53"/>
              <p:cNvSpPr>
                <a:spLocks noChangeShapeType="1"/>
              </p:cNvSpPr>
              <p:nvPr/>
            </p:nvSpPr>
            <p:spPr bwMode="auto">
              <a:xfrm>
                <a:off x="1729" y="3235"/>
                <a:ext cx="1295" cy="0"/>
              </a:xfrm>
              <a:prstGeom prst="line">
                <a:avLst/>
              </a:prstGeom>
              <a:noFill/>
              <a:ln w="28575" cap="rnd">
                <a:solidFill>
                  <a:schemeClr val="tx1"/>
                </a:solidFill>
                <a:round/>
                <a:headEnd/>
                <a:tailEnd/>
              </a:ln>
              <a:effectLst/>
            </p:spPr>
            <p:txBody>
              <a:bodyPr/>
              <a:lstStyle/>
              <a:p>
                <a:endParaRPr lang="zh-CN" altLang="en-US"/>
              </a:p>
            </p:txBody>
          </p:sp>
          <p:sp>
            <p:nvSpPr>
              <p:cNvPr id="368694" name="Line 54"/>
              <p:cNvSpPr>
                <a:spLocks noChangeShapeType="1"/>
              </p:cNvSpPr>
              <p:nvPr/>
            </p:nvSpPr>
            <p:spPr bwMode="auto">
              <a:xfrm>
                <a:off x="1729" y="3644"/>
                <a:ext cx="1295" cy="0"/>
              </a:xfrm>
              <a:prstGeom prst="line">
                <a:avLst/>
              </a:prstGeom>
              <a:noFill/>
              <a:ln w="28575" cap="rnd">
                <a:solidFill>
                  <a:schemeClr val="tx1"/>
                </a:solidFill>
                <a:round/>
                <a:headEnd/>
                <a:tailEnd/>
              </a:ln>
              <a:effectLst/>
            </p:spPr>
            <p:txBody>
              <a:bodyPr/>
              <a:lstStyle/>
              <a:p>
                <a:endParaRPr lang="zh-CN" altLang="en-US"/>
              </a:p>
            </p:txBody>
          </p:sp>
          <p:sp>
            <p:nvSpPr>
              <p:cNvPr id="368695" name="Line 55"/>
              <p:cNvSpPr>
                <a:spLocks noChangeShapeType="1"/>
              </p:cNvSpPr>
              <p:nvPr/>
            </p:nvSpPr>
            <p:spPr bwMode="auto">
              <a:xfrm>
                <a:off x="1728" y="793"/>
                <a:ext cx="1296" cy="0"/>
              </a:xfrm>
              <a:prstGeom prst="line">
                <a:avLst/>
              </a:prstGeom>
              <a:noFill/>
              <a:ln w="28575" cap="rnd">
                <a:solidFill>
                  <a:schemeClr val="tx1"/>
                </a:solidFill>
                <a:round/>
                <a:headEnd/>
                <a:tailEnd/>
              </a:ln>
              <a:effectLst/>
            </p:spPr>
            <p:txBody>
              <a:bodyPr/>
              <a:lstStyle/>
              <a:p>
                <a:endParaRPr lang="zh-CN" altLang="en-US"/>
              </a:p>
            </p:txBody>
          </p:sp>
        </p:grpSp>
      </p:grpSp>
      <p:sp>
        <p:nvSpPr>
          <p:cNvPr id="368696" name="Text Box 56"/>
          <p:cNvSpPr txBox="1">
            <a:spLocks noChangeArrowheads="1"/>
          </p:cNvSpPr>
          <p:nvPr/>
        </p:nvSpPr>
        <p:spPr bwMode="auto">
          <a:xfrm>
            <a:off x="6213475" y="982663"/>
            <a:ext cx="2640013" cy="3146425"/>
          </a:xfrm>
          <a:prstGeom prst="rect">
            <a:avLst/>
          </a:prstGeom>
          <a:noFill/>
          <a:ln w="12700" cap="rnd">
            <a:noFill/>
            <a:miter lim="800000"/>
            <a:headEnd/>
            <a:tailEnd/>
          </a:ln>
          <a:effectLst/>
        </p:spPr>
        <p:txBody>
          <a:bodyPr>
            <a:spAutoFit/>
          </a:bodyPr>
          <a:lstStyle/>
          <a:p>
            <a:pPr marL="457200" indent="-457200" algn="l" eaLnBrk="0" hangingPunct="0">
              <a:spcBef>
                <a:spcPct val="5000"/>
              </a:spcBef>
            </a:pPr>
            <a:r>
              <a:rPr lang="en-US" altLang="zh-CN" sz="2400">
                <a:solidFill>
                  <a:schemeClr val="bg2"/>
                </a:solidFill>
                <a:latin typeface="隶书" pitchFamily="49" charset="-122"/>
                <a:ea typeface="隶书" pitchFamily="49" charset="-122"/>
              </a:rPr>
              <a:t> </a:t>
            </a:r>
            <a:r>
              <a:rPr lang="en-US" altLang="zh-CN" sz="2400">
                <a:solidFill>
                  <a:schemeClr val="tx1"/>
                </a:solidFill>
                <a:latin typeface="隶书" pitchFamily="49" charset="-122"/>
                <a:ea typeface="隶书" pitchFamily="49" charset="-122"/>
              </a:rPr>
              <a:t>5   0   0   0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29   0   0   0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7   0   0   0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8   0   0   0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14   0   0   0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23   0   0   0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3   0   0   0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11   0   0   0</a:t>
            </a:r>
            <a:r>
              <a:rPr lang="en-US" altLang="zh-CN" sz="2400">
                <a:solidFill>
                  <a:schemeClr val="bg2"/>
                </a:solidFill>
                <a:latin typeface="隶书" pitchFamily="49" charset="-122"/>
                <a:ea typeface="隶书" pitchFamily="49" charset="-122"/>
              </a:rPr>
              <a:t> </a:t>
            </a:r>
          </a:p>
        </p:txBody>
      </p:sp>
      <p:sp>
        <p:nvSpPr>
          <p:cNvPr id="368698" name="Text Box 58"/>
          <p:cNvSpPr txBox="1">
            <a:spLocks noChangeArrowheads="1"/>
          </p:cNvSpPr>
          <p:nvPr/>
        </p:nvSpPr>
        <p:spPr bwMode="auto">
          <a:xfrm>
            <a:off x="533400" y="2971800"/>
            <a:ext cx="4876800" cy="1446550"/>
          </a:xfrm>
          <a:prstGeom prst="rect">
            <a:avLst/>
          </a:prstGeom>
          <a:noFill/>
          <a:ln w="28575" cap="sq">
            <a:solidFill>
              <a:srgbClr val="CC6600"/>
            </a:solidFill>
            <a:miter lim="800000"/>
            <a:headEnd/>
            <a:tailEnd/>
          </a:ln>
          <a:effectLst/>
        </p:spPr>
        <p:txBody>
          <a:bodyPr>
            <a:spAutoFit/>
          </a:bodyPr>
          <a:lstStyle/>
          <a:p>
            <a:pPr algn="l" eaLnBrk="0" hangingPunct="0">
              <a:spcBef>
                <a:spcPct val="0"/>
              </a:spcBef>
            </a:pPr>
            <a:r>
              <a:rPr lang="zh-CN" altLang="en-US" dirty="0">
                <a:solidFill>
                  <a:schemeClr val="tx1"/>
                </a:solidFill>
                <a:ea typeface="楷体_GB2312" pitchFamily="49" charset="-122"/>
              </a:rPr>
              <a:t>步骤</a:t>
            </a:r>
            <a:r>
              <a:rPr lang="en-US" altLang="zh-CN" dirty="0">
                <a:solidFill>
                  <a:schemeClr val="tx1"/>
                </a:solidFill>
                <a:ea typeface="楷体_GB2312" pitchFamily="49" charset="-122"/>
              </a:rPr>
              <a:t>1</a:t>
            </a:r>
            <a:r>
              <a:rPr lang="zh-CN" altLang="en-US" dirty="0">
                <a:solidFill>
                  <a:schemeClr val="tx1"/>
                </a:solidFill>
                <a:ea typeface="楷体_GB2312" pitchFamily="49" charset="-122"/>
              </a:rPr>
              <a:t>：</a:t>
            </a:r>
          </a:p>
          <a:p>
            <a:pPr algn="l" eaLnBrk="0" hangingPunct="0">
              <a:spcBef>
                <a:spcPct val="0"/>
              </a:spcBef>
            </a:pPr>
            <a:r>
              <a:rPr lang="zh-CN" altLang="en-US" sz="3200" dirty="0">
                <a:solidFill>
                  <a:srgbClr val="FFFF00"/>
                </a:solidFill>
                <a:ea typeface="楷体_GB2312" pitchFamily="49" charset="-122"/>
              </a:rPr>
              <a:t>构造</a:t>
            </a:r>
            <a:r>
              <a:rPr lang="en-US" altLang="zh-CN" sz="3200" dirty="0">
                <a:solidFill>
                  <a:srgbClr val="FFFF00"/>
                </a:solidFill>
                <a:ea typeface="楷体_GB2312" pitchFamily="49" charset="-122"/>
              </a:rPr>
              <a:t>n</a:t>
            </a:r>
            <a:r>
              <a:rPr lang="zh-CN" altLang="en-US" sz="3200" dirty="0">
                <a:solidFill>
                  <a:srgbClr val="FFFF00"/>
                </a:solidFill>
                <a:ea typeface="楷体_GB2312" pitchFamily="49" charset="-122"/>
              </a:rPr>
              <a:t>棵只有一个根结点的二叉树</a:t>
            </a:r>
          </a:p>
        </p:txBody>
      </p:sp>
      <p:grpSp>
        <p:nvGrpSpPr>
          <p:cNvPr id="5" name="Group 67"/>
          <p:cNvGrpSpPr>
            <a:grpSpLocks/>
          </p:cNvGrpSpPr>
          <p:nvPr/>
        </p:nvGrpSpPr>
        <p:grpSpPr bwMode="auto">
          <a:xfrm>
            <a:off x="533400" y="1447800"/>
            <a:ext cx="4800600" cy="533400"/>
            <a:chOff x="288" y="984"/>
            <a:chExt cx="3024" cy="336"/>
          </a:xfrm>
        </p:grpSpPr>
        <p:sp>
          <p:nvSpPr>
            <p:cNvPr id="368699" name="Oval 59"/>
            <p:cNvSpPr>
              <a:spLocks noChangeArrowheads="1"/>
            </p:cNvSpPr>
            <p:nvPr/>
          </p:nvSpPr>
          <p:spPr bwMode="auto">
            <a:xfrm>
              <a:off x="288" y="984"/>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5</a:t>
              </a:r>
            </a:p>
          </p:txBody>
        </p:sp>
        <p:sp>
          <p:nvSpPr>
            <p:cNvPr id="368700" name="Oval 60"/>
            <p:cNvSpPr>
              <a:spLocks noChangeArrowheads="1"/>
            </p:cNvSpPr>
            <p:nvPr/>
          </p:nvSpPr>
          <p:spPr bwMode="auto">
            <a:xfrm>
              <a:off x="672" y="984"/>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29</a:t>
              </a:r>
            </a:p>
          </p:txBody>
        </p:sp>
        <p:sp>
          <p:nvSpPr>
            <p:cNvPr id="368701" name="Oval 61"/>
            <p:cNvSpPr>
              <a:spLocks noChangeArrowheads="1"/>
            </p:cNvSpPr>
            <p:nvPr/>
          </p:nvSpPr>
          <p:spPr bwMode="auto">
            <a:xfrm>
              <a:off x="1056" y="984"/>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7</a:t>
              </a:r>
            </a:p>
          </p:txBody>
        </p:sp>
        <p:sp>
          <p:nvSpPr>
            <p:cNvPr id="368702" name="Oval 62"/>
            <p:cNvSpPr>
              <a:spLocks noChangeArrowheads="1"/>
            </p:cNvSpPr>
            <p:nvPr/>
          </p:nvSpPr>
          <p:spPr bwMode="auto">
            <a:xfrm>
              <a:off x="1440" y="984"/>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8</a:t>
              </a:r>
            </a:p>
          </p:txBody>
        </p:sp>
        <p:sp>
          <p:nvSpPr>
            <p:cNvPr id="368703" name="Oval 63"/>
            <p:cNvSpPr>
              <a:spLocks noChangeArrowheads="1"/>
            </p:cNvSpPr>
            <p:nvPr/>
          </p:nvSpPr>
          <p:spPr bwMode="auto">
            <a:xfrm>
              <a:off x="1824" y="984"/>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14</a:t>
              </a:r>
            </a:p>
          </p:txBody>
        </p:sp>
        <p:sp>
          <p:nvSpPr>
            <p:cNvPr id="368704" name="Oval 64"/>
            <p:cNvSpPr>
              <a:spLocks noChangeArrowheads="1"/>
            </p:cNvSpPr>
            <p:nvPr/>
          </p:nvSpPr>
          <p:spPr bwMode="auto">
            <a:xfrm>
              <a:off x="2208" y="984"/>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23</a:t>
              </a:r>
            </a:p>
          </p:txBody>
        </p:sp>
        <p:sp>
          <p:nvSpPr>
            <p:cNvPr id="368705" name="Oval 65"/>
            <p:cNvSpPr>
              <a:spLocks noChangeArrowheads="1"/>
            </p:cNvSpPr>
            <p:nvPr/>
          </p:nvSpPr>
          <p:spPr bwMode="auto">
            <a:xfrm>
              <a:off x="2592" y="984"/>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3</a:t>
              </a:r>
            </a:p>
          </p:txBody>
        </p:sp>
        <p:sp>
          <p:nvSpPr>
            <p:cNvPr id="368706" name="Oval 66"/>
            <p:cNvSpPr>
              <a:spLocks noChangeArrowheads="1"/>
            </p:cNvSpPr>
            <p:nvPr/>
          </p:nvSpPr>
          <p:spPr bwMode="auto">
            <a:xfrm>
              <a:off x="2976" y="984"/>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11</a:t>
              </a:r>
            </a:p>
          </p:txBody>
        </p:sp>
      </p:grpSp>
      <p:sp>
        <p:nvSpPr>
          <p:cNvPr id="368708" name="Rectangle 68"/>
          <p:cNvSpPr>
            <a:spLocks noChangeArrowheads="1"/>
          </p:cNvSpPr>
          <p:nvPr/>
        </p:nvSpPr>
        <p:spPr bwMode="auto">
          <a:xfrm>
            <a:off x="533400" y="4648200"/>
            <a:ext cx="4724400" cy="1594283"/>
          </a:xfrm>
          <a:prstGeom prst="rect">
            <a:avLst/>
          </a:prstGeom>
          <a:noFill/>
          <a:ln w="28575" cap="sq">
            <a:noFill/>
            <a:miter lim="800000"/>
            <a:headEnd/>
            <a:tailEnd/>
          </a:ln>
          <a:effectLst/>
        </p:spPr>
        <p:txBody>
          <a:bodyPr>
            <a:spAutoFit/>
          </a:bodyPr>
          <a:lstStyle/>
          <a:p>
            <a:pPr algn="l" eaLnBrk="0" hangingPunct="0">
              <a:lnSpc>
                <a:spcPct val="85000"/>
              </a:lnSpc>
              <a:spcBef>
                <a:spcPct val="50000"/>
              </a:spcBef>
            </a:pPr>
            <a:r>
              <a:rPr lang="en-US" altLang="zh-CN" sz="3200" dirty="0">
                <a:solidFill>
                  <a:schemeClr val="tx1"/>
                </a:solidFill>
                <a:ea typeface="楷体_GB2312" pitchFamily="49" charset="-122"/>
              </a:rPr>
              <a:t>for  (p=HT+1,q=w+1, </a:t>
            </a:r>
            <a:r>
              <a:rPr lang="en-US" altLang="zh-CN" sz="3200" dirty="0" err="1">
                <a:solidFill>
                  <a:schemeClr val="tx1"/>
                </a:solidFill>
                <a:ea typeface="楷体_GB2312" pitchFamily="49" charset="-122"/>
              </a:rPr>
              <a:t>i</a:t>
            </a:r>
            <a:r>
              <a:rPr lang="en-US" altLang="zh-CN" sz="3200" dirty="0">
                <a:solidFill>
                  <a:schemeClr val="tx1"/>
                </a:solidFill>
                <a:ea typeface="楷体_GB2312" pitchFamily="49" charset="-122"/>
              </a:rPr>
              <a:t>=1;     </a:t>
            </a:r>
            <a:r>
              <a:rPr lang="en-US" altLang="zh-CN" sz="3200" dirty="0" err="1">
                <a:solidFill>
                  <a:schemeClr val="tx1"/>
                </a:solidFill>
                <a:ea typeface="楷体_GB2312" pitchFamily="49" charset="-122"/>
              </a:rPr>
              <a:t>i</a:t>
            </a:r>
            <a:r>
              <a:rPr lang="en-US" altLang="zh-CN" sz="3200" dirty="0">
                <a:solidFill>
                  <a:schemeClr val="tx1"/>
                </a:solidFill>
                <a:ea typeface="楷体_GB2312" pitchFamily="49" charset="-122"/>
              </a:rPr>
              <a:t>&lt;=n; ++</a:t>
            </a:r>
            <a:r>
              <a:rPr lang="en-US" altLang="zh-CN" sz="3200" dirty="0" err="1">
                <a:solidFill>
                  <a:schemeClr val="tx1"/>
                </a:solidFill>
                <a:ea typeface="楷体_GB2312" pitchFamily="49" charset="-122"/>
              </a:rPr>
              <a:t>i</a:t>
            </a:r>
            <a:r>
              <a:rPr lang="en-US" altLang="zh-CN" sz="3200" dirty="0">
                <a:solidFill>
                  <a:schemeClr val="tx1"/>
                </a:solidFill>
                <a:ea typeface="楷体_GB2312" pitchFamily="49" charset="-122"/>
              </a:rPr>
              <a:t>, ++p, ++q)</a:t>
            </a:r>
          </a:p>
          <a:p>
            <a:pPr algn="l" eaLnBrk="0" hangingPunct="0">
              <a:lnSpc>
                <a:spcPct val="85000"/>
              </a:lnSpc>
              <a:spcBef>
                <a:spcPct val="50000"/>
              </a:spcBef>
            </a:pPr>
            <a:r>
              <a:rPr lang="en-US" altLang="zh-CN" sz="3200" dirty="0">
                <a:solidFill>
                  <a:schemeClr val="tx1"/>
                </a:solidFill>
                <a:ea typeface="楷体_GB2312" pitchFamily="49" charset="-122"/>
              </a:rPr>
              <a:t>	*p={ *q, 0, 0, 0};</a:t>
            </a:r>
          </a:p>
        </p:txBody>
      </p:sp>
      <p:grpSp>
        <p:nvGrpSpPr>
          <p:cNvPr id="6" name="Group 29"/>
          <p:cNvGrpSpPr>
            <a:grpSpLocks/>
          </p:cNvGrpSpPr>
          <p:nvPr/>
        </p:nvGrpSpPr>
        <p:grpSpPr bwMode="auto">
          <a:xfrm>
            <a:off x="4994275" y="533400"/>
            <a:ext cx="703263" cy="519113"/>
            <a:chOff x="1200" y="720"/>
            <a:chExt cx="480" cy="327"/>
          </a:xfrm>
        </p:grpSpPr>
        <p:sp>
          <p:nvSpPr>
            <p:cNvPr id="368670" name="Text Box 30"/>
            <p:cNvSpPr txBox="1">
              <a:spLocks noChangeArrowheads="1"/>
            </p:cNvSpPr>
            <p:nvPr/>
          </p:nvSpPr>
          <p:spPr bwMode="auto">
            <a:xfrm>
              <a:off x="1200" y="720"/>
              <a:ext cx="38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sz="2800" dirty="0">
                  <a:solidFill>
                    <a:schemeClr val="tx1"/>
                  </a:solidFill>
                  <a:latin typeface="隶书" pitchFamily="49" charset="-122"/>
                  <a:ea typeface="隶书" pitchFamily="49" charset="-122"/>
                </a:rPr>
                <a:t>HT</a:t>
              </a:r>
            </a:p>
          </p:txBody>
        </p:sp>
        <p:sp>
          <p:nvSpPr>
            <p:cNvPr id="368671" name="Line 31"/>
            <p:cNvSpPr>
              <a:spLocks noChangeShapeType="1"/>
            </p:cNvSpPr>
            <p:nvPr/>
          </p:nvSpPr>
          <p:spPr bwMode="auto">
            <a:xfrm>
              <a:off x="1488" y="912"/>
              <a:ext cx="192" cy="0"/>
            </a:xfrm>
            <a:prstGeom prst="line">
              <a:avLst/>
            </a:prstGeom>
            <a:noFill/>
            <a:ln w="28575" cap="rnd">
              <a:solidFill>
                <a:srgbClr val="FFFF00"/>
              </a:solidFill>
              <a:round/>
              <a:headEnd/>
              <a:tailEnd type="triangle" w="med" len="med"/>
            </a:ln>
            <a:effectLst/>
          </p:spPr>
          <p:txBody>
            <a:bodyPr/>
            <a:lstStyle/>
            <a:p>
              <a:endParaRPr lang="zh-CN" altLang="en-US"/>
            </a:p>
          </p:txBody>
        </p:sp>
      </p:grpSp>
      <p:sp>
        <p:nvSpPr>
          <p:cNvPr id="44" name="Rectangle 29"/>
          <p:cNvSpPr>
            <a:spLocks noChangeArrowheads="1"/>
          </p:cNvSpPr>
          <p:nvPr/>
        </p:nvSpPr>
        <p:spPr bwMode="auto">
          <a:xfrm>
            <a:off x="82550" y="6350"/>
            <a:ext cx="2646878" cy="584775"/>
          </a:xfrm>
          <a:prstGeom prst="rect">
            <a:avLst/>
          </a:prstGeom>
          <a:noFill/>
          <a:ln w="28575" cap="sq">
            <a:noFill/>
            <a:miter lim="800000"/>
            <a:headEnd/>
            <a:tailEnd/>
          </a:ln>
          <a:effectLst/>
        </p:spPr>
        <p:txBody>
          <a:bodyPr wrap="none">
            <a:spAutoFit/>
          </a:bodyPr>
          <a:lstStyle/>
          <a:p>
            <a:pPr algn="l">
              <a:spcBef>
                <a:spcPct val="0"/>
              </a:spcBef>
            </a:pPr>
            <a:r>
              <a:rPr lang="zh-CN" altLang="en-US" sz="3200" i="1" dirty="0">
                <a:solidFill>
                  <a:srgbClr val="FFFF00"/>
                </a:solidFill>
                <a:latin typeface="+mj-lt"/>
                <a:ea typeface="+mj-ea"/>
                <a:cs typeface="+mj-cs"/>
              </a:rPr>
              <a:t>构造哈夫曼树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98"/>
                                        </p:tgtEl>
                                        <p:attrNameLst>
                                          <p:attrName>style.visibility</p:attrName>
                                        </p:attrNameLst>
                                      </p:cBhvr>
                                      <p:to>
                                        <p:strVal val="visible"/>
                                      </p:to>
                                    </p:set>
                                    <p:anim calcmode="lin" valueType="num">
                                      <p:cBhvr additive="base">
                                        <p:cTn id="7" dur="500" fill="hold"/>
                                        <p:tgtEl>
                                          <p:spTgt spid="368698"/>
                                        </p:tgtEl>
                                        <p:attrNameLst>
                                          <p:attrName>ppt_x</p:attrName>
                                        </p:attrNameLst>
                                      </p:cBhvr>
                                      <p:tavLst>
                                        <p:tav tm="0">
                                          <p:val>
                                            <p:strVal val="0-#ppt_w/2"/>
                                          </p:val>
                                        </p:tav>
                                        <p:tav tm="100000">
                                          <p:val>
                                            <p:strVal val="#ppt_x"/>
                                          </p:val>
                                        </p:tav>
                                      </p:tavLst>
                                    </p:anim>
                                    <p:anim calcmode="lin" valueType="num">
                                      <p:cBhvr additive="base">
                                        <p:cTn id="8" dur="500" fill="hold"/>
                                        <p:tgtEl>
                                          <p:spTgt spid="3686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8696">
                                            <p:txEl>
                                              <p:pRg st="0" end="0"/>
                                            </p:txEl>
                                          </p:spTgt>
                                        </p:tgtEl>
                                        <p:attrNameLst>
                                          <p:attrName>style.visibility</p:attrName>
                                        </p:attrNameLst>
                                      </p:cBhvr>
                                      <p:to>
                                        <p:strVal val="visible"/>
                                      </p:to>
                                    </p:set>
                                    <p:animEffect transition="in" filter="wipe(left)">
                                      <p:cBhvr>
                                        <p:cTn id="12" dur="500"/>
                                        <p:tgtEl>
                                          <p:spTgt spid="368696">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68696">
                                            <p:txEl>
                                              <p:pRg st="1" end="1"/>
                                            </p:txEl>
                                          </p:spTgt>
                                        </p:tgtEl>
                                        <p:attrNameLst>
                                          <p:attrName>style.visibility</p:attrName>
                                        </p:attrNameLst>
                                      </p:cBhvr>
                                      <p:to>
                                        <p:strVal val="visible"/>
                                      </p:to>
                                    </p:set>
                                    <p:animEffect transition="in" filter="wipe(left)">
                                      <p:cBhvr>
                                        <p:cTn id="16" dur="500"/>
                                        <p:tgtEl>
                                          <p:spTgt spid="368696">
                                            <p:txEl>
                                              <p:pRg st="1" end="1"/>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68696">
                                            <p:txEl>
                                              <p:pRg st="2" end="2"/>
                                            </p:txEl>
                                          </p:spTgt>
                                        </p:tgtEl>
                                        <p:attrNameLst>
                                          <p:attrName>style.visibility</p:attrName>
                                        </p:attrNameLst>
                                      </p:cBhvr>
                                      <p:to>
                                        <p:strVal val="visible"/>
                                      </p:to>
                                    </p:set>
                                    <p:animEffect transition="in" filter="wipe(left)">
                                      <p:cBhvr>
                                        <p:cTn id="20" dur="500"/>
                                        <p:tgtEl>
                                          <p:spTgt spid="368696">
                                            <p:txEl>
                                              <p:pRg st="2" end="2"/>
                                            </p:tx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68696">
                                            <p:txEl>
                                              <p:pRg st="3" end="3"/>
                                            </p:txEl>
                                          </p:spTgt>
                                        </p:tgtEl>
                                        <p:attrNameLst>
                                          <p:attrName>style.visibility</p:attrName>
                                        </p:attrNameLst>
                                      </p:cBhvr>
                                      <p:to>
                                        <p:strVal val="visible"/>
                                      </p:to>
                                    </p:set>
                                    <p:animEffect transition="in" filter="wipe(left)">
                                      <p:cBhvr>
                                        <p:cTn id="24" dur="500"/>
                                        <p:tgtEl>
                                          <p:spTgt spid="368696">
                                            <p:txEl>
                                              <p:pRg st="3" end="3"/>
                                            </p:tx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68696">
                                            <p:txEl>
                                              <p:pRg st="4" end="4"/>
                                            </p:txEl>
                                          </p:spTgt>
                                        </p:tgtEl>
                                        <p:attrNameLst>
                                          <p:attrName>style.visibility</p:attrName>
                                        </p:attrNameLst>
                                      </p:cBhvr>
                                      <p:to>
                                        <p:strVal val="visible"/>
                                      </p:to>
                                    </p:set>
                                    <p:animEffect transition="in" filter="wipe(left)">
                                      <p:cBhvr>
                                        <p:cTn id="28" dur="500"/>
                                        <p:tgtEl>
                                          <p:spTgt spid="368696">
                                            <p:txEl>
                                              <p:pRg st="4" end="4"/>
                                            </p:tx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368696">
                                            <p:txEl>
                                              <p:pRg st="5" end="5"/>
                                            </p:txEl>
                                          </p:spTgt>
                                        </p:tgtEl>
                                        <p:attrNameLst>
                                          <p:attrName>style.visibility</p:attrName>
                                        </p:attrNameLst>
                                      </p:cBhvr>
                                      <p:to>
                                        <p:strVal val="visible"/>
                                      </p:to>
                                    </p:set>
                                    <p:animEffect transition="in" filter="wipe(left)">
                                      <p:cBhvr>
                                        <p:cTn id="32" dur="500"/>
                                        <p:tgtEl>
                                          <p:spTgt spid="368696">
                                            <p:txEl>
                                              <p:pRg st="5" end="5"/>
                                            </p:txEl>
                                          </p:spTgt>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68696">
                                            <p:txEl>
                                              <p:pRg st="6" end="6"/>
                                            </p:txEl>
                                          </p:spTgt>
                                        </p:tgtEl>
                                        <p:attrNameLst>
                                          <p:attrName>style.visibility</p:attrName>
                                        </p:attrNameLst>
                                      </p:cBhvr>
                                      <p:to>
                                        <p:strVal val="visible"/>
                                      </p:to>
                                    </p:set>
                                    <p:animEffect transition="in" filter="wipe(left)">
                                      <p:cBhvr>
                                        <p:cTn id="36" dur="500"/>
                                        <p:tgtEl>
                                          <p:spTgt spid="368696">
                                            <p:txEl>
                                              <p:pRg st="6" end="6"/>
                                            </p:txEl>
                                          </p:spTgt>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68696">
                                            <p:txEl>
                                              <p:pRg st="7" end="7"/>
                                            </p:txEl>
                                          </p:spTgt>
                                        </p:tgtEl>
                                        <p:attrNameLst>
                                          <p:attrName>style.visibility</p:attrName>
                                        </p:attrNameLst>
                                      </p:cBhvr>
                                      <p:to>
                                        <p:strVal val="visible"/>
                                      </p:to>
                                    </p:set>
                                    <p:animEffect transition="in" filter="wipe(left)">
                                      <p:cBhvr>
                                        <p:cTn id="40" dur="500"/>
                                        <p:tgtEl>
                                          <p:spTgt spid="368696">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68708"/>
                                        </p:tgtEl>
                                        <p:attrNameLst>
                                          <p:attrName>style.visibility</p:attrName>
                                        </p:attrNameLst>
                                      </p:cBhvr>
                                      <p:to>
                                        <p:strVal val="visible"/>
                                      </p:to>
                                    </p:set>
                                    <p:anim calcmode="lin" valueType="num">
                                      <p:cBhvr additive="base">
                                        <p:cTn id="45" dur="500" fill="hold"/>
                                        <p:tgtEl>
                                          <p:spTgt spid="368708"/>
                                        </p:tgtEl>
                                        <p:attrNameLst>
                                          <p:attrName>ppt_x</p:attrName>
                                        </p:attrNameLst>
                                      </p:cBhvr>
                                      <p:tavLst>
                                        <p:tav tm="0">
                                          <p:val>
                                            <p:strVal val="0-#ppt_w/2"/>
                                          </p:val>
                                        </p:tav>
                                        <p:tav tm="100000">
                                          <p:val>
                                            <p:strVal val="#ppt_x"/>
                                          </p:val>
                                        </p:tav>
                                      </p:tavLst>
                                    </p:anim>
                                    <p:anim calcmode="lin" valueType="num">
                                      <p:cBhvr additive="base">
                                        <p:cTn id="46" dur="500" fill="hold"/>
                                        <p:tgtEl>
                                          <p:spTgt spid="3687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6" grpId="0" build="p" autoUpdateAnimBg="0" advAuto="0"/>
      <p:bldP spid="368698" grpId="0" animBg="1" autoUpdateAnimBg="0"/>
      <p:bldP spid="368708"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51" name="Text Box 35"/>
          <p:cNvSpPr txBox="1">
            <a:spLocks noChangeArrowheads="1"/>
          </p:cNvSpPr>
          <p:nvPr/>
        </p:nvSpPr>
        <p:spPr bwMode="auto">
          <a:xfrm>
            <a:off x="5064125" y="160338"/>
            <a:ext cx="4079875" cy="461665"/>
          </a:xfrm>
          <a:prstGeom prst="rect">
            <a:avLst/>
          </a:prstGeom>
          <a:noFill/>
          <a:ln w="12700" cap="rnd">
            <a:noFill/>
            <a:miter lim="800000"/>
            <a:headEnd/>
            <a:tailEnd/>
          </a:ln>
          <a:effectLst/>
        </p:spPr>
        <p:txBody>
          <a:bodyPr>
            <a:spAutoFit/>
          </a:bodyPr>
          <a:lstStyle/>
          <a:p>
            <a:pPr eaLnBrk="0" hangingPunct="0">
              <a:spcBef>
                <a:spcPct val="50000"/>
              </a:spcBef>
            </a:pPr>
            <a:r>
              <a:rPr lang="en-US" altLang="zh-CN" dirty="0">
                <a:solidFill>
                  <a:srgbClr val="00FFFF"/>
                </a:solidFill>
                <a:latin typeface="隶书" pitchFamily="49" charset="-122"/>
                <a:ea typeface="隶书" pitchFamily="49" charset="-122"/>
              </a:rPr>
              <a:t>   </a:t>
            </a:r>
            <a:r>
              <a:rPr lang="en-US" altLang="zh-CN" dirty="0">
                <a:solidFill>
                  <a:srgbClr val="00FFFF"/>
                </a:solidFill>
                <a:ea typeface="隶书" pitchFamily="49" charset="-122"/>
              </a:rPr>
              <a:t>w  p  </a:t>
            </a:r>
            <a:r>
              <a:rPr lang="en-US" altLang="zh-CN" dirty="0" err="1">
                <a:solidFill>
                  <a:srgbClr val="00FFFF"/>
                </a:solidFill>
                <a:ea typeface="隶书" pitchFamily="49" charset="-122"/>
              </a:rPr>
              <a:t>lch</a:t>
            </a:r>
            <a:r>
              <a:rPr lang="en-US" altLang="zh-CN" dirty="0">
                <a:solidFill>
                  <a:srgbClr val="00FFFF"/>
                </a:solidFill>
                <a:ea typeface="隶书" pitchFamily="49" charset="-122"/>
              </a:rPr>
              <a:t>  </a:t>
            </a:r>
            <a:r>
              <a:rPr lang="en-US" altLang="zh-CN" dirty="0" err="1">
                <a:solidFill>
                  <a:srgbClr val="00FFFF"/>
                </a:solidFill>
                <a:ea typeface="隶书" pitchFamily="49" charset="-122"/>
              </a:rPr>
              <a:t>rch</a:t>
            </a:r>
            <a:endParaRPr lang="en-US" altLang="zh-CN" dirty="0">
              <a:solidFill>
                <a:srgbClr val="00FFFF"/>
              </a:solidFill>
              <a:ea typeface="隶书" pitchFamily="49" charset="-122"/>
            </a:endParaRPr>
          </a:p>
        </p:txBody>
      </p:sp>
      <p:sp>
        <p:nvSpPr>
          <p:cNvPr id="470052" name="Text Box 36"/>
          <p:cNvSpPr txBox="1">
            <a:spLocks noChangeArrowheads="1"/>
          </p:cNvSpPr>
          <p:nvPr/>
        </p:nvSpPr>
        <p:spPr bwMode="auto">
          <a:xfrm>
            <a:off x="5397500" y="619125"/>
            <a:ext cx="815975" cy="6238875"/>
          </a:xfrm>
          <a:prstGeom prst="rect">
            <a:avLst/>
          </a:prstGeom>
          <a:solidFill>
            <a:schemeClr val="bg1"/>
          </a:solidFill>
          <a:ln w="12700" cap="rnd">
            <a:noFill/>
            <a:miter lim="800000"/>
            <a:headEnd/>
            <a:tailEnd/>
          </a:ln>
          <a:effectLst/>
        </p:spPr>
        <p:txBody>
          <a:bodyPr>
            <a:spAutoFit/>
          </a:bodyPr>
          <a:lstStyle/>
          <a:p>
            <a:pPr eaLnBrk="0" hangingPunct="0">
              <a:lnSpc>
                <a:spcPct val="90000"/>
              </a:lnSpc>
              <a:spcBef>
                <a:spcPct val="0"/>
              </a:spcBef>
            </a:pPr>
            <a:r>
              <a:rPr lang="en-US" altLang="zh-CN" sz="2800" dirty="0">
                <a:solidFill>
                  <a:schemeClr val="tx1"/>
                </a:solidFill>
                <a:latin typeface="隶书" pitchFamily="49" charset="-122"/>
                <a:ea typeface="隶书" pitchFamily="49" charset="-122"/>
              </a:rPr>
              <a:t>0</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2</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3</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4</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5</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6</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7</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8</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9</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10</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11</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12</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13</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14</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15</a:t>
            </a:r>
          </a:p>
        </p:txBody>
      </p:sp>
      <p:grpSp>
        <p:nvGrpSpPr>
          <p:cNvPr id="2" name="Group 37"/>
          <p:cNvGrpSpPr>
            <a:grpSpLocks/>
          </p:cNvGrpSpPr>
          <p:nvPr/>
        </p:nvGrpSpPr>
        <p:grpSpPr bwMode="auto">
          <a:xfrm>
            <a:off x="6216650" y="624367"/>
            <a:ext cx="2454275" cy="6235879"/>
            <a:chOff x="1728" y="579"/>
            <a:chExt cx="1296" cy="3268"/>
          </a:xfrm>
        </p:grpSpPr>
        <p:grpSp>
          <p:nvGrpSpPr>
            <p:cNvPr id="3" name="Group 38"/>
            <p:cNvGrpSpPr>
              <a:grpSpLocks/>
            </p:cNvGrpSpPr>
            <p:nvPr/>
          </p:nvGrpSpPr>
          <p:grpSpPr bwMode="auto">
            <a:xfrm>
              <a:off x="1729" y="579"/>
              <a:ext cx="1295" cy="3268"/>
              <a:chOff x="1729" y="579"/>
              <a:chExt cx="1295" cy="3268"/>
            </a:xfrm>
          </p:grpSpPr>
          <p:sp>
            <p:nvSpPr>
              <p:cNvPr id="470055" name="Rectangle 39"/>
              <p:cNvSpPr>
                <a:spLocks noChangeArrowheads="1"/>
              </p:cNvSpPr>
              <p:nvPr/>
            </p:nvSpPr>
            <p:spPr bwMode="auto">
              <a:xfrm>
                <a:off x="1729" y="581"/>
                <a:ext cx="1295" cy="3264"/>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470056" name="Line 40"/>
              <p:cNvSpPr>
                <a:spLocks noChangeShapeType="1"/>
              </p:cNvSpPr>
              <p:nvPr/>
            </p:nvSpPr>
            <p:spPr bwMode="auto">
              <a:xfrm flipH="1">
                <a:off x="2040" y="579"/>
                <a:ext cx="0" cy="3264"/>
              </a:xfrm>
              <a:prstGeom prst="line">
                <a:avLst/>
              </a:prstGeom>
              <a:noFill/>
              <a:ln w="28575" cap="rnd">
                <a:solidFill>
                  <a:schemeClr val="tx1"/>
                </a:solidFill>
                <a:round/>
                <a:headEnd/>
                <a:tailEnd/>
              </a:ln>
              <a:effectLst/>
            </p:spPr>
            <p:txBody>
              <a:bodyPr/>
              <a:lstStyle/>
              <a:p>
                <a:endParaRPr lang="zh-CN" altLang="en-US"/>
              </a:p>
            </p:txBody>
          </p:sp>
          <p:sp>
            <p:nvSpPr>
              <p:cNvPr id="470057" name="Line 41"/>
              <p:cNvSpPr>
                <a:spLocks noChangeShapeType="1"/>
              </p:cNvSpPr>
              <p:nvPr/>
            </p:nvSpPr>
            <p:spPr bwMode="auto">
              <a:xfrm>
                <a:off x="2378" y="581"/>
                <a:ext cx="0" cy="3264"/>
              </a:xfrm>
              <a:prstGeom prst="line">
                <a:avLst/>
              </a:prstGeom>
              <a:noFill/>
              <a:ln w="28575" cap="rnd">
                <a:solidFill>
                  <a:schemeClr val="tx1"/>
                </a:solidFill>
                <a:round/>
                <a:headEnd/>
                <a:tailEnd/>
              </a:ln>
              <a:effectLst/>
            </p:spPr>
            <p:txBody>
              <a:bodyPr/>
              <a:lstStyle/>
              <a:p>
                <a:endParaRPr lang="zh-CN" altLang="en-US"/>
              </a:p>
            </p:txBody>
          </p:sp>
          <p:sp>
            <p:nvSpPr>
              <p:cNvPr id="470058" name="Line 42"/>
              <p:cNvSpPr>
                <a:spLocks noChangeShapeType="1"/>
              </p:cNvSpPr>
              <p:nvPr/>
            </p:nvSpPr>
            <p:spPr bwMode="auto">
              <a:xfrm>
                <a:off x="2711" y="602"/>
                <a:ext cx="0" cy="3245"/>
              </a:xfrm>
              <a:prstGeom prst="line">
                <a:avLst/>
              </a:prstGeom>
              <a:noFill/>
              <a:ln w="28575" cap="rnd">
                <a:solidFill>
                  <a:schemeClr val="tx1"/>
                </a:solidFill>
                <a:round/>
                <a:headEnd/>
                <a:tailEnd/>
              </a:ln>
              <a:effectLst/>
            </p:spPr>
            <p:txBody>
              <a:bodyPr/>
              <a:lstStyle/>
              <a:p>
                <a:endParaRPr lang="zh-CN" altLang="en-US"/>
              </a:p>
            </p:txBody>
          </p:sp>
        </p:grpSp>
        <p:grpSp>
          <p:nvGrpSpPr>
            <p:cNvPr id="4" name="Group 43"/>
            <p:cNvGrpSpPr>
              <a:grpSpLocks/>
            </p:cNvGrpSpPr>
            <p:nvPr/>
          </p:nvGrpSpPr>
          <p:grpSpPr bwMode="auto">
            <a:xfrm>
              <a:off x="1728" y="793"/>
              <a:ext cx="1296" cy="2851"/>
              <a:chOff x="1728" y="793"/>
              <a:chExt cx="1296" cy="2851"/>
            </a:xfrm>
          </p:grpSpPr>
          <p:sp>
            <p:nvSpPr>
              <p:cNvPr id="470060" name="Line 44"/>
              <p:cNvSpPr>
                <a:spLocks noChangeShapeType="1"/>
              </p:cNvSpPr>
              <p:nvPr/>
            </p:nvSpPr>
            <p:spPr bwMode="auto">
              <a:xfrm>
                <a:off x="1728" y="988"/>
                <a:ext cx="1295" cy="0"/>
              </a:xfrm>
              <a:prstGeom prst="line">
                <a:avLst/>
              </a:prstGeom>
              <a:noFill/>
              <a:ln w="28575" cap="rnd">
                <a:solidFill>
                  <a:schemeClr val="tx1"/>
                </a:solidFill>
                <a:round/>
                <a:headEnd/>
                <a:tailEnd/>
              </a:ln>
              <a:effectLst/>
            </p:spPr>
            <p:txBody>
              <a:bodyPr/>
              <a:lstStyle/>
              <a:p>
                <a:endParaRPr lang="zh-CN" altLang="en-US"/>
              </a:p>
            </p:txBody>
          </p:sp>
          <p:sp>
            <p:nvSpPr>
              <p:cNvPr id="470061" name="Line 45"/>
              <p:cNvSpPr>
                <a:spLocks noChangeShapeType="1"/>
              </p:cNvSpPr>
              <p:nvPr/>
            </p:nvSpPr>
            <p:spPr bwMode="auto">
              <a:xfrm>
                <a:off x="1729" y="1195"/>
                <a:ext cx="1295" cy="0"/>
              </a:xfrm>
              <a:prstGeom prst="line">
                <a:avLst/>
              </a:prstGeom>
              <a:noFill/>
              <a:ln w="28575" cap="rnd">
                <a:solidFill>
                  <a:schemeClr val="tx1"/>
                </a:solidFill>
                <a:round/>
                <a:headEnd/>
                <a:tailEnd/>
              </a:ln>
              <a:effectLst/>
            </p:spPr>
            <p:txBody>
              <a:bodyPr/>
              <a:lstStyle/>
              <a:p>
                <a:endParaRPr lang="zh-CN" altLang="en-US"/>
              </a:p>
            </p:txBody>
          </p:sp>
          <p:sp>
            <p:nvSpPr>
              <p:cNvPr id="470062" name="Line 46"/>
              <p:cNvSpPr>
                <a:spLocks noChangeShapeType="1"/>
              </p:cNvSpPr>
              <p:nvPr/>
            </p:nvSpPr>
            <p:spPr bwMode="auto">
              <a:xfrm>
                <a:off x="1729" y="1399"/>
                <a:ext cx="1295" cy="0"/>
              </a:xfrm>
              <a:prstGeom prst="line">
                <a:avLst/>
              </a:prstGeom>
              <a:noFill/>
              <a:ln w="28575" cap="rnd">
                <a:solidFill>
                  <a:schemeClr val="tx1"/>
                </a:solidFill>
                <a:round/>
                <a:headEnd/>
                <a:tailEnd/>
              </a:ln>
              <a:effectLst/>
            </p:spPr>
            <p:txBody>
              <a:bodyPr/>
              <a:lstStyle/>
              <a:p>
                <a:endParaRPr lang="zh-CN" altLang="en-US"/>
              </a:p>
            </p:txBody>
          </p:sp>
          <p:sp>
            <p:nvSpPr>
              <p:cNvPr id="470063" name="Line 47"/>
              <p:cNvSpPr>
                <a:spLocks noChangeShapeType="1"/>
              </p:cNvSpPr>
              <p:nvPr/>
            </p:nvSpPr>
            <p:spPr bwMode="auto">
              <a:xfrm>
                <a:off x="1729" y="1604"/>
                <a:ext cx="1295" cy="0"/>
              </a:xfrm>
              <a:prstGeom prst="line">
                <a:avLst/>
              </a:prstGeom>
              <a:noFill/>
              <a:ln w="28575" cap="rnd">
                <a:solidFill>
                  <a:schemeClr val="tx1"/>
                </a:solidFill>
                <a:round/>
                <a:headEnd/>
                <a:tailEnd/>
              </a:ln>
              <a:effectLst/>
            </p:spPr>
            <p:txBody>
              <a:bodyPr/>
              <a:lstStyle/>
              <a:p>
                <a:endParaRPr lang="zh-CN" altLang="en-US"/>
              </a:p>
            </p:txBody>
          </p:sp>
          <p:sp>
            <p:nvSpPr>
              <p:cNvPr id="470064" name="Line 48"/>
              <p:cNvSpPr>
                <a:spLocks noChangeShapeType="1"/>
              </p:cNvSpPr>
              <p:nvPr/>
            </p:nvSpPr>
            <p:spPr bwMode="auto">
              <a:xfrm>
                <a:off x="1729" y="2011"/>
                <a:ext cx="1295" cy="0"/>
              </a:xfrm>
              <a:prstGeom prst="line">
                <a:avLst/>
              </a:prstGeom>
              <a:noFill/>
              <a:ln w="28575" cap="rnd">
                <a:solidFill>
                  <a:schemeClr val="tx1"/>
                </a:solidFill>
                <a:round/>
                <a:headEnd/>
                <a:tailEnd/>
              </a:ln>
              <a:effectLst/>
            </p:spPr>
            <p:txBody>
              <a:bodyPr/>
              <a:lstStyle/>
              <a:p>
                <a:endParaRPr lang="zh-CN" altLang="en-US"/>
              </a:p>
            </p:txBody>
          </p:sp>
          <p:sp>
            <p:nvSpPr>
              <p:cNvPr id="470065" name="Line 49"/>
              <p:cNvSpPr>
                <a:spLocks noChangeShapeType="1"/>
              </p:cNvSpPr>
              <p:nvPr/>
            </p:nvSpPr>
            <p:spPr bwMode="auto">
              <a:xfrm>
                <a:off x="1729" y="2216"/>
                <a:ext cx="1295" cy="0"/>
              </a:xfrm>
              <a:prstGeom prst="line">
                <a:avLst/>
              </a:prstGeom>
              <a:noFill/>
              <a:ln w="28575" cap="rnd">
                <a:solidFill>
                  <a:schemeClr val="tx1"/>
                </a:solidFill>
                <a:round/>
                <a:headEnd/>
                <a:tailEnd/>
              </a:ln>
              <a:effectLst/>
            </p:spPr>
            <p:txBody>
              <a:bodyPr/>
              <a:lstStyle/>
              <a:p>
                <a:endParaRPr lang="zh-CN" altLang="en-US"/>
              </a:p>
            </p:txBody>
          </p:sp>
          <p:sp>
            <p:nvSpPr>
              <p:cNvPr id="470066" name="Line 50"/>
              <p:cNvSpPr>
                <a:spLocks noChangeShapeType="1"/>
              </p:cNvSpPr>
              <p:nvPr/>
            </p:nvSpPr>
            <p:spPr bwMode="auto">
              <a:xfrm>
                <a:off x="1729" y="1807"/>
                <a:ext cx="1295" cy="0"/>
              </a:xfrm>
              <a:prstGeom prst="line">
                <a:avLst/>
              </a:prstGeom>
              <a:noFill/>
              <a:ln w="28575" cap="rnd">
                <a:solidFill>
                  <a:schemeClr val="tx1"/>
                </a:solidFill>
                <a:round/>
                <a:headEnd/>
                <a:tailEnd/>
              </a:ln>
              <a:effectLst/>
            </p:spPr>
            <p:txBody>
              <a:bodyPr/>
              <a:lstStyle/>
              <a:p>
                <a:endParaRPr lang="zh-CN" altLang="en-US"/>
              </a:p>
            </p:txBody>
          </p:sp>
          <p:sp>
            <p:nvSpPr>
              <p:cNvPr id="470067" name="Line 51"/>
              <p:cNvSpPr>
                <a:spLocks noChangeShapeType="1"/>
              </p:cNvSpPr>
              <p:nvPr/>
            </p:nvSpPr>
            <p:spPr bwMode="auto">
              <a:xfrm>
                <a:off x="1729" y="3032"/>
                <a:ext cx="1295" cy="0"/>
              </a:xfrm>
              <a:prstGeom prst="line">
                <a:avLst/>
              </a:prstGeom>
              <a:noFill/>
              <a:ln w="28575" cap="rnd">
                <a:solidFill>
                  <a:schemeClr val="tx1"/>
                </a:solidFill>
                <a:round/>
                <a:headEnd/>
                <a:tailEnd/>
              </a:ln>
              <a:effectLst/>
            </p:spPr>
            <p:txBody>
              <a:bodyPr/>
              <a:lstStyle/>
              <a:p>
                <a:endParaRPr lang="zh-CN" altLang="en-US"/>
              </a:p>
            </p:txBody>
          </p:sp>
          <p:sp>
            <p:nvSpPr>
              <p:cNvPr id="470068" name="Line 52"/>
              <p:cNvSpPr>
                <a:spLocks noChangeShapeType="1"/>
              </p:cNvSpPr>
              <p:nvPr/>
            </p:nvSpPr>
            <p:spPr bwMode="auto">
              <a:xfrm>
                <a:off x="1729" y="2828"/>
                <a:ext cx="1295" cy="0"/>
              </a:xfrm>
              <a:prstGeom prst="line">
                <a:avLst/>
              </a:prstGeom>
              <a:noFill/>
              <a:ln w="28575" cap="rnd">
                <a:solidFill>
                  <a:schemeClr val="tx1"/>
                </a:solidFill>
                <a:round/>
                <a:headEnd/>
                <a:tailEnd/>
              </a:ln>
              <a:effectLst/>
            </p:spPr>
            <p:txBody>
              <a:bodyPr/>
              <a:lstStyle/>
              <a:p>
                <a:endParaRPr lang="zh-CN" altLang="en-US"/>
              </a:p>
            </p:txBody>
          </p:sp>
          <p:sp>
            <p:nvSpPr>
              <p:cNvPr id="470069" name="Line 53"/>
              <p:cNvSpPr>
                <a:spLocks noChangeShapeType="1"/>
              </p:cNvSpPr>
              <p:nvPr/>
            </p:nvSpPr>
            <p:spPr bwMode="auto">
              <a:xfrm>
                <a:off x="1729" y="2623"/>
                <a:ext cx="1295" cy="0"/>
              </a:xfrm>
              <a:prstGeom prst="line">
                <a:avLst/>
              </a:prstGeom>
              <a:noFill/>
              <a:ln w="28575" cap="rnd">
                <a:solidFill>
                  <a:schemeClr val="tx1"/>
                </a:solidFill>
                <a:round/>
                <a:headEnd/>
                <a:tailEnd/>
              </a:ln>
              <a:effectLst/>
            </p:spPr>
            <p:txBody>
              <a:bodyPr/>
              <a:lstStyle/>
              <a:p>
                <a:endParaRPr lang="zh-CN" altLang="en-US"/>
              </a:p>
            </p:txBody>
          </p:sp>
          <p:sp>
            <p:nvSpPr>
              <p:cNvPr id="470070" name="Line 54"/>
              <p:cNvSpPr>
                <a:spLocks noChangeShapeType="1"/>
              </p:cNvSpPr>
              <p:nvPr/>
            </p:nvSpPr>
            <p:spPr bwMode="auto">
              <a:xfrm>
                <a:off x="1729" y="2419"/>
                <a:ext cx="1295" cy="0"/>
              </a:xfrm>
              <a:prstGeom prst="line">
                <a:avLst/>
              </a:prstGeom>
              <a:noFill/>
              <a:ln w="28575" cap="rnd">
                <a:solidFill>
                  <a:schemeClr val="tx1"/>
                </a:solidFill>
                <a:round/>
                <a:headEnd/>
                <a:tailEnd/>
              </a:ln>
              <a:effectLst/>
            </p:spPr>
            <p:txBody>
              <a:bodyPr/>
              <a:lstStyle/>
              <a:p>
                <a:endParaRPr lang="zh-CN" altLang="en-US"/>
              </a:p>
            </p:txBody>
          </p:sp>
          <p:sp>
            <p:nvSpPr>
              <p:cNvPr id="470071" name="Line 55"/>
              <p:cNvSpPr>
                <a:spLocks noChangeShapeType="1"/>
              </p:cNvSpPr>
              <p:nvPr/>
            </p:nvSpPr>
            <p:spPr bwMode="auto">
              <a:xfrm>
                <a:off x="1729" y="3440"/>
                <a:ext cx="1295" cy="0"/>
              </a:xfrm>
              <a:prstGeom prst="line">
                <a:avLst/>
              </a:prstGeom>
              <a:noFill/>
              <a:ln w="28575" cap="rnd">
                <a:solidFill>
                  <a:schemeClr val="tx1"/>
                </a:solidFill>
                <a:round/>
                <a:headEnd/>
                <a:tailEnd/>
              </a:ln>
              <a:effectLst/>
            </p:spPr>
            <p:txBody>
              <a:bodyPr/>
              <a:lstStyle/>
              <a:p>
                <a:endParaRPr lang="zh-CN" altLang="en-US"/>
              </a:p>
            </p:txBody>
          </p:sp>
          <p:sp>
            <p:nvSpPr>
              <p:cNvPr id="470072" name="Line 56"/>
              <p:cNvSpPr>
                <a:spLocks noChangeShapeType="1"/>
              </p:cNvSpPr>
              <p:nvPr/>
            </p:nvSpPr>
            <p:spPr bwMode="auto">
              <a:xfrm>
                <a:off x="1729" y="3235"/>
                <a:ext cx="1295" cy="0"/>
              </a:xfrm>
              <a:prstGeom prst="line">
                <a:avLst/>
              </a:prstGeom>
              <a:noFill/>
              <a:ln w="28575" cap="rnd">
                <a:solidFill>
                  <a:schemeClr val="tx1"/>
                </a:solidFill>
                <a:round/>
                <a:headEnd/>
                <a:tailEnd/>
              </a:ln>
              <a:effectLst/>
            </p:spPr>
            <p:txBody>
              <a:bodyPr/>
              <a:lstStyle/>
              <a:p>
                <a:endParaRPr lang="zh-CN" altLang="en-US"/>
              </a:p>
            </p:txBody>
          </p:sp>
          <p:sp>
            <p:nvSpPr>
              <p:cNvPr id="470073" name="Line 57"/>
              <p:cNvSpPr>
                <a:spLocks noChangeShapeType="1"/>
              </p:cNvSpPr>
              <p:nvPr/>
            </p:nvSpPr>
            <p:spPr bwMode="auto">
              <a:xfrm>
                <a:off x="1729" y="3644"/>
                <a:ext cx="1295" cy="0"/>
              </a:xfrm>
              <a:prstGeom prst="line">
                <a:avLst/>
              </a:prstGeom>
              <a:noFill/>
              <a:ln w="28575" cap="rnd">
                <a:solidFill>
                  <a:schemeClr val="tx1"/>
                </a:solidFill>
                <a:round/>
                <a:headEnd/>
                <a:tailEnd/>
              </a:ln>
              <a:effectLst/>
            </p:spPr>
            <p:txBody>
              <a:bodyPr/>
              <a:lstStyle/>
              <a:p>
                <a:endParaRPr lang="zh-CN" altLang="en-US"/>
              </a:p>
            </p:txBody>
          </p:sp>
          <p:sp>
            <p:nvSpPr>
              <p:cNvPr id="470074" name="Line 58"/>
              <p:cNvSpPr>
                <a:spLocks noChangeShapeType="1"/>
              </p:cNvSpPr>
              <p:nvPr/>
            </p:nvSpPr>
            <p:spPr bwMode="auto">
              <a:xfrm>
                <a:off x="1728" y="793"/>
                <a:ext cx="1296" cy="0"/>
              </a:xfrm>
              <a:prstGeom prst="line">
                <a:avLst/>
              </a:prstGeom>
              <a:noFill/>
              <a:ln w="28575" cap="rnd">
                <a:solidFill>
                  <a:schemeClr val="tx1"/>
                </a:solidFill>
                <a:round/>
                <a:headEnd/>
                <a:tailEnd/>
              </a:ln>
              <a:effectLst/>
            </p:spPr>
            <p:txBody>
              <a:bodyPr/>
              <a:lstStyle/>
              <a:p>
                <a:endParaRPr lang="zh-CN" altLang="en-US"/>
              </a:p>
            </p:txBody>
          </p:sp>
        </p:grpSp>
      </p:grpSp>
      <p:sp>
        <p:nvSpPr>
          <p:cNvPr id="470075" name="Text Box 59"/>
          <p:cNvSpPr txBox="1">
            <a:spLocks noChangeArrowheads="1"/>
          </p:cNvSpPr>
          <p:nvPr/>
        </p:nvSpPr>
        <p:spPr bwMode="auto">
          <a:xfrm>
            <a:off x="6213475" y="982663"/>
            <a:ext cx="2640013" cy="3530600"/>
          </a:xfrm>
          <a:prstGeom prst="rect">
            <a:avLst/>
          </a:prstGeom>
          <a:noFill/>
          <a:ln w="12700" cap="rnd">
            <a:noFill/>
            <a:miter lim="800000"/>
            <a:headEnd/>
            <a:tailEnd/>
          </a:ln>
          <a:effectLst/>
        </p:spPr>
        <p:txBody>
          <a:bodyPr>
            <a:spAutoFit/>
          </a:bodyPr>
          <a:lstStyle/>
          <a:p>
            <a:pPr marL="457200" indent="-457200" algn="l" eaLnBrk="0" hangingPunct="0">
              <a:spcBef>
                <a:spcPct val="5000"/>
              </a:spcBef>
            </a:pPr>
            <a:r>
              <a:rPr lang="en-US" altLang="zh-CN" sz="2400">
                <a:solidFill>
                  <a:schemeClr val="tx1"/>
                </a:solidFill>
                <a:latin typeface="隶书" pitchFamily="49" charset="-122"/>
                <a:ea typeface="隶书" pitchFamily="49" charset="-122"/>
              </a:rPr>
              <a:t> 5   0   0   0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29   0   0   0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7   0   0   0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8   0   0   0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14   0   0   0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23   0   0   0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3   0   0   0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11   0   0   0 </a:t>
            </a:r>
          </a:p>
          <a:p>
            <a:pPr marL="457200" indent="-457200" algn="l" eaLnBrk="0" hangingPunct="0">
              <a:spcBef>
                <a:spcPct val="5000"/>
              </a:spcBef>
            </a:pPr>
            <a:endParaRPr lang="en-US" altLang="zh-CN" sz="2400">
              <a:solidFill>
                <a:schemeClr val="tx1"/>
              </a:solidFill>
              <a:latin typeface="隶书" pitchFamily="49" charset="-122"/>
              <a:ea typeface="隶书" pitchFamily="49" charset="-122"/>
            </a:endParaRPr>
          </a:p>
        </p:txBody>
      </p:sp>
      <p:grpSp>
        <p:nvGrpSpPr>
          <p:cNvPr id="5" name="Group 32"/>
          <p:cNvGrpSpPr>
            <a:grpSpLocks/>
          </p:cNvGrpSpPr>
          <p:nvPr/>
        </p:nvGrpSpPr>
        <p:grpSpPr bwMode="auto">
          <a:xfrm>
            <a:off x="4994275" y="533400"/>
            <a:ext cx="703263" cy="519113"/>
            <a:chOff x="1200" y="720"/>
            <a:chExt cx="480" cy="327"/>
          </a:xfrm>
        </p:grpSpPr>
        <p:sp>
          <p:nvSpPr>
            <p:cNvPr id="470049" name="Text Box 33"/>
            <p:cNvSpPr txBox="1">
              <a:spLocks noChangeArrowheads="1"/>
            </p:cNvSpPr>
            <p:nvPr/>
          </p:nvSpPr>
          <p:spPr bwMode="auto">
            <a:xfrm>
              <a:off x="1200" y="720"/>
              <a:ext cx="38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sz="2800" dirty="0">
                  <a:solidFill>
                    <a:schemeClr val="tx1"/>
                  </a:solidFill>
                  <a:latin typeface="隶书" pitchFamily="49" charset="-122"/>
                  <a:ea typeface="隶书" pitchFamily="49" charset="-122"/>
                </a:rPr>
                <a:t>HT</a:t>
              </a:r>
            </a:p>
          </p:txBody>
        </p:sp>
        <p:sp>
          <p:nvSpPr>
            <p:cNvPr id="470050" name="Line 34"/>
            <p:cNvSpPr>
              <a:spLocks noChangeShapeType="1"/>
            </p:cNvSpPr>
            <p:nvPr/>
          </p:nvSpPr>
          <p:spPr bwMode="auto">
            <a:xfrm>
              <a:off x="1488" y="912"/>
              <a:ext cx="192" cy="0"/>
            </a:xfrm>
            <a:prstGeom prst="line">
              <a:avLst/>
            </a:prstGeom>
            <a:noFill/>
            <a:ln w="28575" cap="rnd">
              <a:solidFill>
                <a:srgbClr val="FFFF00"/>
              </a:solidFill>
              <a:round/>
              <a:headEnd/>
              <a:tailEnd type="triangle" w="med" len="med"/>
            </a:ln>
            <a:effectLst/>
          </p:spPr>
          <p:txBody>
            <a:bodyPr/>
            <a:lstStyle/>
            <a:p>
              <a:endParaRPr lang="zh-CN" altLang="en-US"/>
            </a:p>
          </p:txBody>
        </p:sp>
      </p:grpSp>
      <p:grpSp>
        <p:nvGrpSpPr>
          <p:cNvPr id="6" name="Group 79"/>
          <p:cNvGrpSpPr>
            <a:grpSpLocks/>
          </p:cNvGrpSpPr>
          <p:nvPr/>
        </p:nvGrpSpPr>
        <p:grpSpPr bwMode="auto">
          <a:xfrm>
            <a:off x="609600" y="2362200"/>
            <a:ext cx="1524000" cy="1371600"/>
            <a:chOff x="1728" y="1440"/>
            <a:chExt cx="960" cy="864"/>
          </a:xfrm>
        </p:grpSpPr>
        <p:sp>
          <p:nvSpPr>
            <p:cNvPr id="470093" name="Line 77"/>
            <p:cNvSpPr>
              <a:spLocks noChangeShapeType="1"/>
            </p:cNvSpPr>
            <p:nvPr/>
          </p:nvSpPr>
          <p:spPr bwMode="auto">
            <a:xfrm flipV="1">
              <a:off x="1920"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0094" name="Line 78"/>
            <p:cNvSpPr>
              <a:spLocks noChangeShapeType="1"/>
            </p:cNvSpPr>
            <p:nvPr/>
          </p:nvSpPr>
          <p:spPr bwMode="auto">
            <a:xfrm flipH="1" flipV="1">
              <a:off x="2208"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0092" name="Rectangle 76"/>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a:effectLst/>
          </p:spPr>
          <p:txBody>
            <a:bodyPr wrap="none" anchor="ctr"/>
            <a:lstStyle/>
            <a:p>
              <a:r>
                <a:rPr lang="en-US" altLang="zh-CN">
                  <a:solidFill>
                    <a:schemeClr val="bg1"/>
                  </a:solidFill>
                </a:rPr>
                <a:t>8</a:t>
              </a:r>
            </a:p>
          </p:txBody>
        </p:sp>
        <p:sp>
          <p:nvSpPr>
            <p:cNvPr id="470081" name="Oval 65"/>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2"/>
                  </a:solidFill>
                </a:rPr>
                <a:t>5</a:t>
              </a:r>
            </a:p>
          </p:txBody>
        </p:sp>
        <p:sp>
          <p:nvSpPr>
            <p:cNvPr id="470085" name="Oval 69"/>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2"/>
                  </a:solidFill>
                </a:rPr>
                <a:t>3</a:t>
              </a:r>
            </a:p>
          </p:txBody>
        </p:sp>
      </p:grpSp>
      <p:sp>
        <p:nvSpPr>
          <p:cNvPr id="470096" name="Rectangle 80"/>
          <p:cNvSpPr>
            <a:spLocks noChangeArrowheads="1"/>
          </p:cNvSpPr>
          <p:nvPr/>
        </p:nvSpPr>
        <p:spPr bwMode="auto">
          <a:xfrm>
            <a:off x="417513" y="4419600"/>
            <a:ext cx="1446229" cy="523220"/>
          </a:xfrm>
          <a:prstGeom prst="rect">
            <a:avLst/>
          </a:prstGeom>
          <a:noFill/>
          <a:ln w="28575" cap="sq">
            <a:solidFill>
              <a:srgbClr val="CC6600"/>
            </a:solidFill>
            <a:miter lim="800000"/>
            <a:headEnd/>
            <a:tailEnd/>
          </a:ln>
          <a:effectLst/>
        </p:spPr>
        <p:txBody>
          <a:bodyPr wrap="none">
            <a:spAutoFit/>
          </a:bodyPr>
          <a:lstStyle/>
          <a:p>
            <a:r>
              <a:rPr lang="zh-CN" altLang="en-US" sz="2800">
                <a:solidFill>
                  <a:schemeClr val="tx1"/>
                </a:solidFill>
                <a:ea typeface="楷体_GB2312" pitchFamily="49" charset="-122"/>
              </a:rPr>
              <a:t>步骤</a:t>
            </a:r>
            <a:r>
              <a:rPr lang="en-US" altLang="zh-CN" sz="2800">
                <a:solidFill>
                  <a:schemeClr val="tx1"/>
                </a:solidFill>
                <a:ea typeface="楷体_GB2312" pitchFamily="49" charset="-122"/>
              </a:rPr>
              <a:t>2</a:t>
            </a:r>
            <a:r>
              <a:rPr lang="zh-CN" altLang="en-US" sz="2800">
                <a:solidFill>
                  <a:schemeClr val="tx1"/>
                </a:solidFill>
                <a:ea typeface="楷体_GB2312" pitchFamily="49" charset="-122"/>
              </a:rPr>
              <a:t>：</a:t>
            </a:r>
          </a:p>
        </p:txBody>
      </p:sp>
      <p:sp>
        <p:nvSpPr>
          <p:cNvPr id="470097" name="Rectangle 81"/>
          <p:cNvSpPr>
            <a:spLocks noChangeArrowheads="1"/>
          </p:cNvSpPr>
          <p:nvPr/>
        </p:nvSpPr>
        <p:spPr bwMode="auto">
          <a:xfrm>
            <a:off x="6207125" y="4114800"/>
            <a:ext cx="2293938" cy="457200"/>
          </a:xfrm>
          <a:prstGeom prst="rect">
            <a:avLst/>
          </a:prstGeom>
          <a:noFill/>
          <a:ln w="28575" cap="sq">
            <a:noFill/>
            <a:miter lim="800000"/>
            <a:headEnd/>
            <a:tailEnd/>
          </a:ln>
          <a:effectLst/>
        </p:spPr>
        <p:txBody>
          <a:bodyPr wrap="none">
            <a:spAutoFit/>
          </a:bodyPr>
          <a:lstStyle/>
          <a:p>
            <a:pPr algn="l"/>
            <a:r>
              <a:rPr lang="en-US" altLang="zh-CN" sz="2400" dirty="0">
                <a:solidFill>
                  <a:srgbClr val="FF3300"/>
                </a:solidFill>
                <a:latin typeface="Arial" charset="0"/>
                <a:ea typeface="隶书" pitchFamily="49" charset="-122"/>
              </a:rPr>
              <a:t> </a:t>
            </a:r>
            <a:r>
              <a:rPr lang="en-US" altLang="zh-CN" sz="2400" dirty="0">
                <a:solidFill>
                  <a:srgbClr val="FFFF00"/>
                </a:solidFill>
                <a:latin typeface="Arial" charset="0"/>
                <a:ea typeface="隶书" pitchFamily="49" charset="-122"/>
              </a:rPr>
              <a:t>8      0     1     7</a:t>
            </a:r>
          </a:p>
        </p:txBody>
      </p:sp>
      <p:sp>
        <p:nvSpPr>
          <p:cNvPr id="470100" name="Rectangle 84"/>
          <p:cNvSpPr>
            <a:spLocks noChangeArrowheads="1"/>
          </p:cNvSpPr>
          <p:nvPr/>
        </p:nvSpPr>
        <p:spPr bwMode="auto">
          <a:xfrm>
            <a:off x="6948488" y="1052513"/>
            <a:ext cx="311150" cy="366712"/>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9</a:t>
            </a:r>
          </a:p>
        </p:txBody>
      </p:sp>
      <p:sp>
        <p:nvSpPr>
          <p:cNvPr id="470101" name="Rectangle 85"/>
          <p:cNvSpPr>
            <a:spLocks noChangeArrowheads="1"/>
          </p:cNvSpPr>
          <p:nvPr/>
        </p:nvSpPr>
        <p:spPr bwMode="auto">
          <a:xfrm>
            <a:off x="7010400" y="3352800"/>
            <a:ext cx="311150" cy="366713"/>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9</a:t>
            </a:r>
          </a:p>
        </p:txBody>
      </p:sp>
      <p:grpSp>
        <p:nvGrpSpPr>
          <p:cNvPr id="7" name="Group 86"/>
          <p:cNvGrpSpPr>
            <a:grpSpLocks/>
          </p:cNvGrpSpPr>
          <p:nvPr/>
        </p:nvGrpSpPr>
        <p:grpSpPr bwMode="auto">
          <a:xfrm>
            <a:off x="4643438" y="4062413"/>
            <a:ext cx="1063625" cy="519112"/>
            <a:chOff x="1200" y="720"/>
            <a:chExt cx="480" cy="327"/>
          </a:xfrm>
        </p:grpSpPr>
        <p:sp>
          <p:nvSpPr>
            <p:cNvPr id="470103" name="Text Box 87"/>
            <p:cNvSpPr txBox="1">
              <a:spLocks noChangeArrowheads="1"/>
            </p:cNvSpPr>
            <p:nvPr/>
          </p:nvSpPr>
          <p:spPr bwMode="auto">
            <a:xfrm>
              <a:off x="1200" y="720"/>
              <a:ext cx="38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i="1">
                  <a:solidFill>
                    <a:schemeClr val="tx1"/>
                  </a:solidFill>
                  <a:ea typeface="隶书" pitchFamily="49" charset="-122"/>
                </a:rPr>
                <a:t>i</a:t>
              </a:r>
              <a:r>
                <a:rPr lang="en-US" altLang="zh-CN">
                  <a:solidFill>
                    <a:schemeClr val="tx1"/>
                  </a:solidFill>
                  <a:ea typeface="隶书" pitchFamily="49" charset="-122"/>
                </a:rPr>
                <a:t>=9</a:t>
              </a:r>
            </a:p>
          </p:txBody>
        </p:sp>
        <p:sp>
          <p:nvSpPr>
            <p:cNvPr id="470104" name="Line 88"/>
            <p:cNvSpPr>
              <a:spLocks noChangeShapeType="1"/>
            </p:cNvSpPr>
            <p:nvPr/>
          </p:nvSpPr>
          <p:spPr bwMode="auto">
            <a:xfrm>
              <a:off x="1488" y="912"/>
              <a:ext cx="192" cy="0"/>
            </a:xfrm>
            <a:prstGeom prst="line">
              <a:avLst/>
            </a:prstGeom>
            <a:noFill/>
            <a:ln w="28575" cap="rnd">
              <a:solidFill>
                <a:srgbClr val="FFFF00"/>
              </a:solidFill>
              <a:round/>
              <a:headEnd/>
              <a:tailEnd type="triangle" w="med" len="med"/>
            </a:ln>
            <a:effectLst/>
          </p:spPr>
          <p:txBody>
            <a:bodyPr/>
            <a:lstStyle/>
            <a:p>
              <a:endParaRPr lang="zh-CN" altLang="en-US"/>
            </a:p>
          </p:txBody>
        </p:sp>
      </p:grpSp>
      <p:sp>
        <p:nvSpPr>
          <p:cNvPr id="470106" name="Oval 90"/>
          <p:cNvSpPr>
            <a:spLocks noChangeArrowheads="1"/>
          </p:cNvSpPr>
          <p:nvPr/>
        </p:nvSpPr>
        <p:spPr bwMode="auto">
          <a:xfrm>
            <a:off x="533400" y="1447800"/>
            <a:ext cx="533400" cy="533400"/>
          </a:xfrm>
          <a:prstGeom prst="ellipse">
            <a:avLst/>
          </a:prstGeom>
          <a:solidFill>
            <a:schemeClr val="accent1">
              <a:lumMod val="20000"/>
              <a:lumOff val="80000"/>
            </a:schemeClr>
          </a:solidFill>
          <a:ln w="28575" cap="sq">
            <a:solidFill>
              <a:schemeClr val="bg2"/>
            </a:solidFill>
            <a:round/>
            <a:headEnd/>
            <a:tailEnd/>
          </a:ln>
          <a:effectLst/>
        </p:spPr>
        <p:txBody>
          <a:bodyPr wrap="none" anchor="ctr"/>
          <a:lstStyle/>
          <a:p>
            <a:r>
              <a:rPr lang="en-US" altLang="zh-CN">
                <a:solidFill>
                  <a:srgbClr val="FF0000"/>
                </a:solidFill>
              </a:rPr>
              <a:t>5</a:t>
            </a:r>
          </a:p>
        </p:txBody>
      </p:sp>
      <p:sp>
        <p:nvSpPr>
          <p:cNvPr id="470107" name="Oval 91"/>
          <p:cNvSpPr>
            <a:spLocks noChangeArrowheads="1"/>
          </p:cNvSpPr>
          <p:nvPr/>
        </p:nvSpPr>
        <p:spPr bwMode="auto">
          <a:xfrm>
            <a:off x="11430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2"/>
                </a:solidFill>
              </a:rPr>
              <a:t>29</a:t>
            </a:r>
          </a:p>
        </p:txBody>
      </p:sp>
      <p:sp>
        <p:nvSpPr>
          <p:cNvPr id="470108" name="Oval 92"/>
          <p:cNvSpPr>
            <a:spLocks noChangeArrowheads="1"/>
          </p:cNvSpPr>
          <p:nvPr/>
        </p:nvSpPr>
        <p:spPr bwMode="auto">
          <a:xfrm>
            <a:off x="17526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2"/>
                </a:solidFill>
              </a:rPr>
              <a:t>7</a:t>
            </a:r>
          </a:p>
        </p:txBody>
      </p:sp>
      <p:sp>
        <p:nvSpPr>
          <p:cNvPr id="470109" name="Oval 93"/>
          <p:cNvSpPr>
            <a:spLocks noChangeArrowheads="1"/>
          </p:cNvSpPr>
          <p:nvPr/>
        </p:nvSpPr>
        <p:spPr bwMode="auto">
          <a:xfrm>
            <a:off x="23622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2"/>
                </a:solidFill>
              </a:rPr>
              <a:t>8</a:t>
            </a:r>
          </a:p>
        </p:txBody>
      </p:sp>
      <p:sp>
        <p:nvSpPr>
          <p:cNvPr id="470110" name="Oval 94"/>
          <p:cNvSpPr>
            <a:spLocks noChangeArrowheads="1"/>
          </p:cNvSpPr>
          <p:nvPr/>
        </p:nvSpPr>
        <p:spPr bwMode="auto">
          <a:xfrm>
            <a:off x="29718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2"/>
                </a:solidFill>
              </a:rPr>
              <a:t>14</a:t>
            </a:r>
          </a:p>
        </p:txBody>
      </p:sp>
      <p:sp>
        <p:nvSpPr>
          <p:cNvPr id="470111" name="Oval 95"/>
          <p:cNvSpPr>
            <a:spLocks noChangeArrowheads="1"/>
          </p:cNvSpPr>
          <p:nvPr/>
        </p:nvSpPr>
        <p:spPr bwMode="auto">
          <a:xfrm>
            <a:off x="35814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2"/>
                </a:solidFill>
              </a:rPr>
              <a:t>23</a:t>
            </a:r>
          </a:p>
        </p:txBody>
      </p:sp>
      <p:sp>
        <p:nvSpPr>
          <p:cNvPr id="470112" name="Oval 96"/>
          <p:cNvSpPr>
            <a:spLocks noChangeArrowheads="1"/>
          </p:cNvSpPr>
          <p:nvPr/>
        </p:nvSpPr>
        <p:spPr bwMode="auto">
          <a:xfrm>
            <a:off x="4191000" y="1447800"/>
            <a:ext cx="533400" cy="533400"/>
          </a:xfrm>
          <a:prstGeom prst="ellipse">
            <a:avLst/>
          </a:prstGeom>
          <a:solidFill>
            <a:srgbClr val="FCECEA"/>
          </a:solidFill>
          <a:ln w="28575" cap="sq">
            <a:solidFill>
              <a:schemeClr val="bg2"/>
            </a:solidFill>
            <a:round/>
            <a:headEnd/>
            <a:tailEnd/>
          </a:ln>
          <a:effectLst/>
        </p:spPr>
        <p:txBody>
          <a:bodyPr wrap="none" anchor="ctr"/>
          <a:lstStyle/>
          <a:p>
            <a:r>
              <a:rPr lang="en-US" altLang="zh-CN">
                <a:solidFill>
                  <a:srgbClr val="FF0000"/>
                </a:solidFill>
              </a:rPr>
              <a:t>3</a:t>
            </a:r>
          </a:p>
        </p:txBody>
      </p:sp>
      <p:sp>
        <p:nvSpPr>
          <p:cNvPr id="470113" name="Oval 97"/>
          <p:cNvSpPr>
            <a:spLocks noChangeArrowheads="1"/>
          </p:cNvSpPr>
          <p:nvPr/>
        </p:nvSpPr>
        <p:spPr bwMode="auto">
          <a:xfrm>
            <a:off x="48006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2"/>
                </a:solidFill>
              </a:rPr>
              <a:t>11</a:t>
            </a:r>
          </a:p>
        </p:txBody>
      </p:sp>
      <p:sp>
        <p:nvSpPr>
          <p:cNvPr id="53" name="Rectangle 29"/>
          <p:cNvSpPr>
            <a:spLocks noChangeArrowheads="1"/>
          </p:cNvSpPr>
          <p:nvPr/>
        </p:nvSpPr>
        <p:spPr bwMode="auto">
          <a:xfrm>
            <a:off x="82550" y="6350"/>
            <a:ext cx="2646878" cy="584775"/>
          </a:xfrm>
          <a:prstGeom prst="rect">
            <a:avLst/>
          </a:prstGeom>
          <a:noFill/>
          <a:ln w="28575" cap="sq">
            <a:noFill/>
            <a:miter lim="800000"/>
            <a:headEnd/>
            <a:tailEnd/>
          </a:ln>
          <a:effectLst/>
        </p:spPr>
        <p:txBody>
          <a:bodyPr wrap="none">
            <a:spAutoFit/>
          </a:bodyPr>
          <a:lstStyle/>
          <a:p>
            <a:pPr algn="l">
              <a:spcBef>
                <a:spcPct val="0"/>
              </a:spcBef>
            </a:pPr>
            <a:r>
              <a:rPr lang="zh-CN" altLang="en-US" sz="3200" i="1" dirty="0">
                <a:solidFill>
                  <a:srgbClr val="FFFF00"/>
                </a:solidFill>
                <a:latin typeface="+mj-lt"/>
                <a:ea typeface="+mj-ea"/>
                <a:cs typeface="+mj-cs"/>
              </a:rPr>
              <a:t>构造哈夫曼树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0097"/>
                                        </p:tgtEl>
                                        <p:attrNameLst>
                                          <p:attrName>style.visibility</p:attrName>
                                        </p:attrNameLst>
                                      </p:cBhvr>
                                      <p:to>
                                        <p:strVal val="visible"/>
                                      </p:to>
                                    </p:set>
                                    <p:animEffect transition="in" filter="wipe(left)">
                                      <p:cBhvr>
                                        <p:cTn id="7" dur="500"/>
                                        <p:tgtEl>
                                          <p:spTgt spid="47009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70100"/>
                                        </p:tgtEl>
                                        <p:attrNameLst>
                                          <p:attrName>style.visibility</p:attrName>
                                        </p:attrNameLst>
                                      </p:cBhvr>
                                      <p:to>
                                        <p:strVal val="visible"/>
                                      </p:to>
                                    </p:set>
                                    <p:animEffect transition="in" filter="slide(fromTop)">
                                      <p:cBhvr>
                                        <p:cTn id="12" dur="500"/>
                                        <p:tgtEl>
                                          <p:spTgt spid="47010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470101"/>
                                        </p:tgtEl>
                                        <p:attrNameLst>
                                          <p:attrName>style.visibility</p:attrName>
                                        </p:attrNameLst>
                                      </p:cBhvr>
                                      <p:to>
                                        <p:strVal val="visible"/>
                                      </p:to>
                                    </p:set>
                                    <p:animEffect transition="in" filter="slide(fromTop)">
                                      <p:cBhvr>
                                        <p:cTn id="17" dur="500"/>
                                        <p:tgtEl>
                                          <p:spTgt spid="47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97" grpId="0" autoUpdateAnimBg="0"/>
      <p:bldP spid="470100" grpId="0" animBg="1" autoUpdateAnimBg="0"/>
      <p:bldP spid="470101" grpId="0" animBg="1"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2438400" y="2362200"/>
            <a:ext cx="1524000" cy="1371600"/>
            <a:chOff x="1728" y="1440"/>
            <a:chExt cx="960" cy="864"/>
          </a:xfrm>
        </p:grpSpPr>
        <p:sp>
          <p:nvSpPr>
            <p:cNvPr id="473106" name="Line 18"/>
            <p:cNvSpPr>
              <a:spLocks noChangeShapeType="1"/>
            </p:cNvSpPr>
            <p:nvPr/>
          </p:nvSpPr>
          <p:spPr bwMode="auto">
            <a:xfrm flipV="1">
              <a:off x="1920"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3107" name="Line 19"/>
            <p:cNvSpPr>
              <a:spLocks noChangeShapeType="1"/>
            </p:cNvSpPr>
            <p:nvPr/>
          </p:nvSpPr>
          <p:spPr bwMode="auto">
            <a:xfrm flipH="1" flipV="1">
              <a:off x="2208"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3108" name="Rectangle 20"/>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a:effectLst/>
          </p:spPr>
          <p:txBody>
            <a:bodyPr wrap="none" anchor="ctr"/>
            <a:lstStyle/>
            <a:p>
              <a:r>
                <a:rPr lang="en-US" altLang="zh-CN"/>
                <a:t>15</a:t>
              </a:r>
            </a:p>
          </p:txBody>
        </p:sp>
        <p:sp>
          <p:nvSpPr>
            <p:cNvPr id="473109" name="Oval 21"/>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rgbClr val="FF0000"/>
                  </a:solidFill>
                </a:rPr>
                <a:t>7</a:t>
              </a:r>
            </a:p>
          </p:txBody>
        </p:sp>
        <p:sp>
          <p:nvSpPr>
            <p:cNvPr id="473110" name="Oval 22"/>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rgbClr val="FF0000"/>
                  </a:solidFill>
                </a:rPr>
                <a:t>8</a:t>
              </a:r>
            </a:p>
          </p:txBody>
        </p:sp>
      </p:grpSp>
      <p:sp>
        <p:nvSpPr>
          <p:cNvPr id="473111" name="Text Box 23"/>
          <p:cNvSpPr txBox="1">
            <a:spLocks noChangeArrowheads="1"/>
          </p:cNvSpPr>
          <p:nvPr/>
        </p:nvSpPr>
        <p:spPr bwMode="auto">
          <a:xfrm>
            <a:off x="5292725" y="160338"/>
            <a:ext cx="4079875" cy="461665"/>
          </a:xfrm>
          <a:prstGeom prst="rect">
            <a:avLst/>
          </a:prstGeom>
          <a:noFill/>
          <a:ln w="12700" cap="rnd">
            <a:noFill/>
            <a:miter lim="800000"/>
            <a:headEnd/>
            <a:tailEnd/>
          </a:ln>
          <a:effectLst/>
        </p:spPr>
        <p:txBody>
          <a:bodyPr>
            <a:spAutoFit/>
          </a:bodyPr>
          <a:lstStyle/>
          <a:p>
            <a:pPr eaLnBrk="0" hangingPunct="0">
              <a:spcBef>
                <a:spcPct val="50000"/>
              </a:spcBef>
            </a:pPr>
            <a:r>
              <a:rPr lang="en-US" altLang="zh-CN" dirty="0">
                <a:solidFill>
                  <a:srgbClr val="00FFFF"/>
                </a:solidFill>
                <a:latin typeface="隶书" pitchFamily="49" charset="-122"/>
                <a:ea typeface="隶书" pitchFamily="49" charset="-122"/>
              </a:rPr>
              <a:t>  </a:t>
            </a:r>
            <a:r>
              <a:rPr lang="en-US" altLang="zh-CN" dirty="0">
                <a:solidFill>
                  <a:srgbClr val="00FFFF"/>
                </a:solidFill>
                <a:ea typeface="隶书" pitchFamily="49" charset="-122"/>
              </a:rPr>
              <a:t>w    p      </a:t>
            </a:r>
            <a:r>
              <a:rPr lang="en-US" altLang="zh-CN" dirty="0" err="1">
                <a:solidFill>
                  <a:srgbClr val="00FFFF"/>
                </a:solidFill>
                <a:ea typeface="隶书" pitchFamily="49" charset="-122"/>
              </a:rPr>
              <a:t>lch</a:t>
            </a:r>
            <a:r>
              <a:rPr lang="en-US" altLang="zh-CN" dirty="0">
                <a:solidFill>
                  <a:srgbClr val="00FFFF"/>
                </a:solidFill>
                <a:ea typeface="隶书" pitchFamily="49" charset="-122"/>
              </a:rPr>
              <a:t>  </a:t>
            </a:r>
            <a:r>
              <a:rPr lang="en-US" altLang="zh-CN" dirty="0" err="1">
                <a:solidFill>
                  <a:srgbClr val="00FFFF"/>
                </a:solidFill>
                <a:ea typeface="隶书" pitchFamily="49" charset="-122"/>
              </a:rPr>
              <a:t>rch</a:t>
            </a:r>
            <a:endParaRPr lang="en-US" altLang="zh-CN" dirty="0">
              <a:solidFill>
                <a:srgbClr val="00FFFF"/>
              </a:solidFill>
              <a:ea typeface="隶书" pitchFamily="49" charset="-122"/>
            </a:endParaRPr>
          </a:p>
        </p:txBody>
      </p:sp>
      <p:sp>
        <p:nvSpPr>
          <p:cNvPr id="473112" name="Text Box 24"/>
          <p:cNvSpPr txBox="1">
            <a:spLocks noChangeArrowheads="1"/>
          </p:cNvSpPr>
          <p:nvPr/>
        </p:nvSpPr>
        <p:spPr bwMode="auto">
          <a:xfrm>
            <a:off x="5397500" y="619125"/>
            <a:ext cx="815975" cy="6238875"/>
          </a:xfrm>
          <a:prstGeom prst="rect">
            <a:avLst/>
          </a:prstGeom>
          <a:solidFill>
            <a:schemeClr val="bg1"/>
          </a:solidFill>
          <a:ln w="12700" cap="rnd">
            <a:noFill/>
            <a:miter lim="800000"/>
            <a:headEnd/>
            <a:tailEnd/>
          </a:ln>
          <a:effectLst/>
        </p:spPr>
        <p:txBody>
          <a:bodyPr>
            <a:spAutoFit/>
          </a:bodyPr>
          <a:lstStyle/>
          <a:p>
            <a:pPr eaLnBrk="0" hangingPunct="0">
              <a:lnSpc>
                <a:spcPct val="90000"/>
              </a:lnSpc>
              <a:spcBef>
                <a:spcPct val="0"/>
              </a:spcBef>
            </a:pPr>
            <a:r>
              <a:rPr lang="en-US" altLang="zh-CN" sz="2800" dirty="0">
                <a:solidFill>
                  <a:schemeClr val="tx1"/>
                </a:solidFill>
                <a:latin typeface="隶书" pitchFamily="49" charset="-122"/>
                <a:ea typeface="隶书" pitchFamily="49" charset="-122"/>
              </a:rPr>
              <a:t>0</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2</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3</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4</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5</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6</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7</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8</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9</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10</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11</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12</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13</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14</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15</a:t>
            </a:r>
          </a:p>
        </p:txBody>
      </p:sp>
      <p:grpSp>
        <p:nvGrpSpPr>
          <p:cNvPr id="3" name="Group 25"/>
          <p:cNvGrpSpPr>
            <a:grpSpLocks/>
          </p:cNvGrpSpPr>
          <p:nvPr/>
        </p:nvGrpSpPr>
        <p:grpSpPr bwMode="auto">
          <a:xfrm>
            <a:off x="6216650" y="618641"/>
            <a:ext cx="2454275" cy="6233971"/>
            <a:chOff x="1728" y="576"/>
            <a:chExt cx="1296" cy="3267"/>
          </a:xfrm>
        </p:grpSpPr>
        <p:grpSp>
          <p:nvGrpSpPr>
            <p:cNvPr id="4" name="Group 26"/>
            <p:cNvGrpSpPr>
              <a:grpSpLocks/>
            </p:cNvGrpSpPr>
            <p:nvPr/>
          </p:nvGrpSpPr>
          <p:grpSpPr bwMode="auto">
            <a:xfrm>
              <a:off x="1729" y="576"/>
              <a:ext cx="1295" cy="3267"/>
              <a:chOff x="1729" y="576"/>
              <a:chExt cx="1295" cy="3267"/>
            </a:xfrm>
          </p:grpSpPr>
          <p:sp>
            <p:nvSpPr>
              <p:cNvPr id="473115" name="Rectangle 27"/>
              <p:cNvSpPr>
                <a:spLocks noChangeArrowheads="1"/>
              </p:cNvSpPr>
              <p:nvPr/>
            </p:nvSpPr>
            <p:spPr bwMode="auto">
              <a:xfrm>
                <a:off x="1729" y="576"/>
                <a:ext cx="1295" cy="3264"/>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473116" name="Line 28"/>
              <p:cNvSpPr>
                <a:spLocks noChangeShapeType="1"/>
              </p:cNvSpPr>
              <p:nvPr/>
            </p:nvSpPr>
            <p:spPr bwMode="auto">
              <a:xfrm flipH="1">
                <a:off x="2040" y="577"/>
                <a:ext cx="0" cy="3264"/>
              </a:xfrm>
              <a:prstGeom prst="line">
                <a:avLst/>
              </a:prstGeom>
              <a:noFill/>
              <a:ln w="28575" cap="rnd">
                <a:solidFill>
                  <a:schemeClr val="tx1"/>
                </a:solidFill>
                <a:round/>
                <a:headEnd/>
                <a:tailEnd/>
              </a:ln>
              <a:effectLst/>
            </p:spPr>
            <p:txBody>
              <a:bodyPr/>
              <a:lstStyle/>
              <a:p>
                <a:endParaRPr lang="zh-CN" altLang="en-US"/>
              </a:p>
            </p:txBody>
          </p:sp>
          <p:sp>
            <p:nvSpPr>
              <p:cNvPr id="473117" name="Line 29"/>
              <p:cNvSpPr>
                <a:spLocks noChangeShapeType="1"/>
              </p:cNvSpPr>
              <p:nvPr/>
            </p:nvSpPr>
            <p:spPr bwMode="auto">
              <a:xfrm>
                <a:off x="2378" y="579"/>
                <a:ext cx="0" cy="3264"/>
              </a:xfrm>
              <a:prstGeom prst="line">
                <a:avLst/>
              </a:prstGeom>
              <a:noFill/>
              <a:ln w="28575" cap="rnd">
                <a:solidFill>
                  <a:schemeClr val="tx1"/>
                </a:solidFill>
                <a:round/>
                <a:headEnd/>
                <a:tailEnd/>
              </a:ln>
              <a:effectLst/>
            </p:spPr>
            <p:txBody>
              <a:bodyPr/>
              <a:lstStyle/>
              <a:p>
                <a:endParaRPr lang="zh-CN" altLang="en-US"/>
              </a:p>
            </p:txBody>
          </p:sp>
          <p:sp>
            <p:nvSpPr>
              <p:cNvPr id="473118" name="Line 30"/>
              <p:cNvSpPr>
                <a:spLocks noChangeShapeType="1"/>
              </p:cNvSpPr>
              <p:nvPr/>
            </p:nvSpPr>
            <p:spPr bwMode="auto">
              <a:xfrm>
                <a:off x="2711" y="576"/>
                <a:ext cx="0" cy="3264"/>
              </a:xfrm>
              <a:prstGeom prst="line">
                <a:avLst/>
              </a:prstGeom>
              <a:noFill/>
              <a:ln w="28575" cap="rnd">
                <a:solidFill>
                  <a:schemeClr val="tx1"/>
                </a:solidFill>
                <a:round/>
                <a:headEnd/>
                <a:tailEnd/>
              </a:ln>
              <a:effectLst/>
            </p:spPr>
            <p:txBody>
              <a:bodyPr/>
              <a:lstStyle/>
              <a:p>
                <a:endParaRPr lang="zh-CN" altLang="en-US"/>
              </a:p>
            </p:txBody>
          </p:sp>
        </p:grpSp>
        <p:grpSp>
          <p:nvGrpSpPr>
            <p:cNvPr id="5" name="Group 31"/>
            <p:cNvGrpSpPr>
              <a:grpSpLocks/>
            </p:cNvGrpSpPr>
            <p:nvPr/>
          </p:nvGrpSpPr>
          <p:grpSpPr bwMode="auto">
            <a:xfrm>
              <a:off x="1728" y="793"/>
              <a:ext cx="1296" cy="2851"/>
              <a:chOff x="1728" y="793"/>
              <a:chExt cx="1296" cy="2851"/>
            </a:xfrm>
          </p:grpSpPr>
          <p:sp>
            <p:nvSpPr>
              <p:cNvPr id="473120" name="Line 32"/>
              <p:cNvSpPr>
                <a:spLocks noChangeShapeType="1"/>
              </p:cNvSpPr>
              <p:nvPr/>
            </p:nvSpPr>
            <p:spPr bwMode="auto">
              <a:xfrm>
                <a:off x="1728" y="988"/>
                <a:ext cx="1295" cy="0"/>
              </a:xfrm>
              <a:prstGeom prst="line">
                <a:avLst/>
              </a:prstGeom>
              <a:noFill/>
              <a:ln w="28575" cap="rnd">
                <a:solidFill>
                  <a:schemeClr val="tx1"/>
                </a:solidFill>
                <a:round/>
                <a:headEnd/>
                <a:tailEnd/>
              </a:ln>
              <a:effectLst/>
            </p:spPr>
            <p:txBody>
              <a:bodyPr/>
              <a:lstStyle/>
              <a:p>
                <a:endParaRPr lang="zh-CN" altLang="en-US"/>
              </a:p>
            </p:txBody>
          </p:sp>
          <p:sp>
            <p:nvSpPr>
              <p:cNvPr id="473121" name="Line 33"/>
              <p:cNvSpPr>
                <a:spLocks noChangeShapeType="1"/>
              </p:cNvSpPr>
              <p:nvPr/>
            </p:nvSpPr>
            <p:spPr bwMode="auto">
              <a:xfrm>
                <a:off x="1729" y="1195"/>
                <a:ext cx="1295" cy="0"/>
              </a:xfrm>
              <a:prstGeom prst="line">
                <a:avLst/>
              </a:prstGeom>
              <a:noFill/>
              <a:ln w="28575" cap="rnd">
                <a:solidFill>
                  <a:schemeClr val="tx1"/>
                </a:solidFill>
                <a:round/>
                <a:headEnd/>
                <a:tailEnd/>
              </a:ln>
              <a:effectLst/>
            </p:spPr>
            <p:txBody>
              <a:bodyPr/>
              <a:lstStyle/>
              <a:p>
                <a:endParaRPr lang="zh-CN" altLang="en-US"/>
              </a:p>
            </p:txBody>
          </p:sp>
          <p:sp>
            <p:nvSpPr>
              <p:cNvPr id="473122" name="Line 34"/>
              <p:cNvSpPr>
                <a:spLocks noChangeShapeType="1"/>
              </p:cNvSpPr>
              <p:nvPr/>
            </p:nvSpPr>
            <p:spPr bwMode="auto">
              <a:xfrm>
                <a:off x="1729" y="1399"/>
                <a:ext cx="1295" cy="0"/>
              </a:xfrm>
              <a:prstGeom prst="line">
                <a:avLst/>
              </a:prstGeom>
              <a:noFill/>
              <a:ln w="28575" cap="rnd">
                <a:solidFill>
                  <a:schemeClr val="tx1"/>
                </a:solidFill>
                <a:round/>
                <a:headEnd/>
                <a:tailEnd/>
              </a:ln>
              <a:effectLst/>
            </p:spPr>
            <p:txBody>
              <a:bodyPr/>
              <a:lstStyle/>
              <a:p>
                <a:endParaRPr lang="zh-CN" altLang="en-US"/>
              </a:p>
            </p:txBody>
          </p:sp>
          <p:sp>
            <p:nvSpPr>
              <p:cNvPr id="473123" name="Line 35"/>
              <p:cNvSpPr>
                <a:spLocks noChangeShapeType="1"/>
              </p:cNvSpPr>
              <p:nvPr/>
            </p:nvSpPr>
            <p:spPr bwMode="auto">
              <a:xfrm>
                <a:off x="1729" y="1604"/>
                <a:ext cx="1295" cy="0"/>
              </a:xfrm>
              <a:prstGeom prst="line">
                <a:avLst/>
              </a:prstGeom>
              <a:noFill/>
              <a:ln w="28575" cap="rnd">
                <a:solidFill>
                  <a:schemeClr val="tx1"/>
                </a:solidFill>
                <a:round/>
                <a:headEnd/>
                <a:tailEnd/>
              </a:ln>
              <a:effectLst/>
            </p:spPr>
            <p:txBody>
              <a:bodyPr/>
              <a:lstStyle/>
              <a:p>
                <a:endParaRPr lang="zh-CN" altLang="en-US"/>
              </a:p>
            </p:txBody>
          </p:sp>
          <p:sp>
            <p:nvSpPr>
              <p:cNvPr id="473124" name="Line 36"/>
              <p:cNvSpPr>
                <a:spLocks noChangeShapeType="1"/>
              </p:cNvSpPr>
              <p:nvPr/>
            </p:nvSpPr>
            <p:spPr bwMode="auto">
              <a:xfrm>
                <a:off x="1729" y="2011"/>
                <a:ext cx="1295" cy="0"/>
              </a:xfrm>
              <a:prstGeom prst="line">
                <a:avLst/>
              </a:prstGeom>
              <a:noFill/>
              <a:ln w="28575" cap="rnd">
                <a:solidFill>
                  <a:schemeClr val="tx1"/>
                </a:solidFill>
                <a:round/>
                <a:headEnd/>
                <a:tailEnd/>
              </a:ln>
              <a:effectLst/>
            </p:spPr>
            <p:txBody>
              <a:bodyPr/>
              <a:lstStyle/>
              <a:p>
                <a:endParaRPr lang="zh-CN" altLang="en-US"/>
              </a:p>
            </p:txBody>
          </p:sp>
          <p:sp>
            <p:nvSpPr>
              <p:cNvPr id="473125" name="Line 37"/>
              <p:cNvSpPr>
                <a:spLocks noChangeShapeType="1"/>
              </p:cNvSpPr>
              <p:nvPr/>
            </p:nvSpPr>
            <p:spPr bwMode="auto">
              <a:xfrm>
                <a:off x="1729" y="2216"/>
                <a:ext cx="1295" cy="0"/>
              </a:xfrm>
              <a:prstGeom prst="line">
                <a:avLst/>
              </a:prstGeom>
              <a:noFill/>
              <a:ln w="28575" cap="rnd">
                <a:solidFill>
                  <a:schemeClr val="tx1"/>
                </a:solidFill>
                <a:round/>
                <a:headEnd/>
                <a:tailEnd/>
              </a:ln>
              <a:effectLst/>
            </p:spPr>
            <p:txBody>
              <a:bodyPr/>
              <a:lstStyle/>
              <a:p>
                <a:endParaRPr lang="zh-CN" altLang="en-US"/>
              </a:p>
            </p:txBody>
          </p:sp>
          <p:sp>
            <p:nvSpPr>
              <p:cNvPr id="473126" name="Line 38"/>
              <p:cNvSpPr>
                <a:spLocks noChangeShapeType="1"/>
              </p:cNvSpPr>
              <p:nvPr/>
            </p:nvSpPr>
            <p:spPr bwMode="auto">
              <a:xfrm>
                <a:off x="1729" y="1807"/>
                <a:ext cx="1295" cy="0"/>
              </a:xfrm>
              <a:prstGeom prst="line">
                <a:avLst/>
              </a:prstGeom>
              <a:noFill/>
              <a:ln w="28575" cap="rnd">
                <a:solidFill>
                  <a:schemeClr val="tx1"/>
                </a:solidFill>
                <a:round/>
                <a:headEnd/>
                <a:tailEnd/>
              </a:ln>
              <a:effectLst/>
            </p:spPr>
            <p:txBody>
              <a:bodyPr/>
              <a:lstStyle/>
              <a:p>
                <a:endParaRPr lang="zh-CN" altLang="en-US"/>
              </a:p>
            </p:txBody>
          </p:sp>
          <p:sp>
            <p:nvSpPr>
              <p:cNvPr id="473127" name="Line 39"/>
              <p:cNvSpPr>
                <a:spLocks noChangeShapeType="1"/>
              </p:cNvSpPr>
              <p:nvPr/>
            </p:nvSpPr>
            <p:spPr bwMode="auto">
              <a:xfrm>
                <a:off x="1729" y="3032"/>
                <a:ext cx="1295" cy="0"/>
              </a:xfrm>
              <a:prstGeom prst="line">
                <a:avLst/>
              </a:prstGeom>
              <a:noFill/>
              <a:ln w="28575" cap="rnd">
                <a:solidFill>
                  <a:schemeClr val="tx1"/>
                </a:solidFill>
                <a:round/>
                <a:headEnd/>
                <a:tailEnd/>
              </a:ln>
              <a:effectLst/>
            </p:spPr>
            <p:txBody>
              <a:bodyPr/>
              <a:lstStyle/>
              <a:p>
                <a:endParaRPr lang="zh-CN" altLang="en-US"/>
              </a:p>
            </p:txBody>
          </p:sp>
          <p:sp>
            <p:nvSpPr>
              <p:cNvPr id="473128" name="Line 40"/>
              <p:cNvSpPr>
                <a:spLocks noChangeShapeType="1"/>
              </p:cNvSpPr>
              <p:nvPr/>
            </p:nvSpPr>
            <p:spPr bwMode="auto">
              <a:xfrm>
                <a:off x="1729" y="2828"/>
                <a:ext cx="1295" cy="0"/>
              </a:xfrm>
              <a:prstGeom prst="line">
                <a:avLst/>
              </a:prstGeom>
              <a:noFill/>
              <a:ln w="28575" cap="rnd">
                <a:solidFill>
                  <a:schemeClr val="tx1"/>
                </a:solidFill>
                <a:round/>
                <a:headEnd/>
                <a:tailEnd/>
              </a:ln>
              <a:effectLst/>
            </p:spPr>
            <p:txBody>
              <a:bodyPr/>
              <a:lstStyle/>
              <a:p>
                <a:endParaRPr lang="zh-CN" altLang="en-US"/>
              </a:p>
            </p:txBody>
          </p:sp>
          <p:sp>
            <p:nvSpPr>
              <p:cNvPr id="473129" name="Line 41"/>
              <p:cNvSpPr>
                <a:spLocks noChangeShapeType="1"/>
              </p:cNvSpPr>
              <p:nvPr/>
            </p:nvSpPr>
            <p:spPr bwMode="auto">
              <a:xfrm>
                <a:off x="1729" y="2623"/>
                <a:ext cx="1295" cy="0"/>
              </a:xfrm>
              <a:prstGeom prst="line">
                <a:avLst/>
              </a:prstGeom>
              <a:noFill/>
              <a:ln w="28575" cap="rnd">
                <a:solidFill>
                  <a:schemeClr val="tx1"/>
                </a:solidFill>
                <a:round/>
                <a:headEnd/>
                <a:tailEnd/>
              </a:ln>
              <a:effectLst/>
            </p:spPr>
            <p:txBody>
              <a:bodyPr/>
              <a:lstStyle/>
              <a:p>
                <a:endParaRPr lang="zh-CN" altLang="en-US"/>
              </a:p>
            </p:txBody>
          </p:sp>
          <p:sp>
            <p:nvSpPr>
              <p:cNvPr id="473130" name="Line 42"/>
              <p:cNvSpPr>
                <a:spLocks noChangeShapeType="1"/>
              </p:cNvSpPr>
              <p:nvPr/>
            </p:nvSpPr>
            <p:spPr bwMode="auto">
              <a:xfrm>
                <a:off x="1729" y="2419"/>
                <a:ext cx="1295" cy="0"/>
              </a:xfrm>
              <a:prstGeom prst="line">
                <a:avLst/>
              </a:prstGeom>
              <a:noFill/>
              <a:ln w="28575" cap="rnd">
                <a:solidFill>
                  <a:schemeClr val="tx1"/>
                </a:solidFill>
                <a:round/>
                <a:headEnd/>
                <a:tailEnd/>
              </a:ln>
              <a:effectLst/>
            </p:spPr>
            <p:txBody>
              <a:bodyPr/>
              <a:lstStyle/>
              <a:p>
                <a:endParaRPr lang="zh-CN" altLang="en-US"/>
              </a:p>
            </p:txBody>
          </p:sp>
          <p:sp>
            <p:nvSpPr>
              <p:cNvPr id="473131" name="Line 43"/>
              <p:cNvSpPr>
                <a:spLocks noChangeShapeType="1"/>
              </p:cNvSpPr>
              <p:nvPr/>
            </p:nvSpPr>
            <p:spPr bwMode="auto">
              <a:xfrm>
                <a:off x="1729" y="3440"/>
                <a:ext cx="1295" cy="0"/>
              </a:xfrm>
              <a:prstGeom prst="line">
                <a:avLst/>
              </a:prstGeom>
              <a:noFill/>
              <a:ln w="28575" cap="rnd">
                <a:solidFill>
                  <a:schemeClr val="tx1"/>
                </a:solidFill>
                <a:round/>
                <a:headEnd/>
                <a:tailEnd/>
              </a:ln>
              <a:effectLst/>
            </p:spPr>
            <p:txBody>
              <a:bodyPr/>
              <a:lstStyle/>
              <a:p>
                <a:endParaRPr lang="zh-CN" altLang="en-US"/>
              </a:p>
            </p:txBody>
          </p:sp>
          <p:sp>
            <p:nvSpPr>
              <p:cNvPr id="473132" name="Line 44"/>
              <p:cNvSpPr>
                <a:spLocks noChangeShapeType="1"/>
              </p:cNvSpPr>
              <p:nvPr/>
            </p:nvSpPr>
            <p:spPr bwMode="auto">
              <a:xfrm>
                <a:off x="1729" y="3235"/>
                <a:ext cx="1295" cy="0"/>
              </a:xfrm>
              <a:prstGeom prst="line">
                <a:avLst/>
              </a:prstGeom>
              <a:noFill/>
              <a:ln w="28575" cap="rnd">
                <a:solidFill>
                  <a:schemeClr val="tx1"/>
                </a:solidFill>
                <a:round/>
                <a:headEnd/>
                <a:tailEnd/>
              </a:ln>
              <a:effectLst/>
            </p:spPr>
            <p:txBody>
              <a:bodyPr/>
              <a:lstStyle/>
              <a:p>
                <a:endParaRPr lang="zh-CN" altLang="en-US"/>
              </a:p>
            </p:txBody>
          </p:sp>
          <p:sp>
            <p:nvSpPr>
              <p:cNvPr id="473133" name="Line 45"/>
              <p:cNvSpPr>
                <a:spLocks noChangeShapeType="1"/>
              </p:cNvSpPr>
              <p:nvPr/>
            </p:nvSpPr>
            <p:spPr bwMode="auto">
              <a:xfrm>
                <a:off x="1729" y="3644"/>
                <a:ext cx="1295" cy="0"/>
              </a:xfrm>
              <a:prstGeom prst="line">
                <a:avLst/>
              </a:prstGeom>
              <a:noFill/>
              <a:ln w="28575" cap="rnd">
                <a:solidFill>
                  <a:schemeClr val="tx1"/>
                </a:solidFill>
                <a:round/>
                <a:headEnd/>
                <a:tailEnd/>
              </a:ln>
              <a:effectLst/>
            </p:spPr>
            <p:txBody>
              <a:bodyPr/>
              <a:lstStyle/>
              <a:p>
                <a:endParaRPr lang="zh-CN" altLang="en-US"/>
              </a:p>
            </p:txBody>
          </p:sp>
          <p:sp>
            <p:nvSpPr>
              <p:cNvPr id="473134" name="Line 46"/>
              <p:cNvSpPr>
                <a:spLocks noChangeShapeType="1"/>
              </p:cNvSpPr>
              <p:nvPr/>
            </p:nvSpPr>
            <p:spPr bwMode="auto">
              <a:xfrm>
                <a:off x="1728" y="793"/>
                <a:ext cx="1296" cy="0"/>
              </a:xfrm>
              <a:prstGeom prst="line">
                <a:avLst/>
              </a:prstGeom>
              <a:noFill/>
              <a:ln w="28575" cap="rnd">
                <a:solidFill>
                  <a:schemeClr val="tx1"/>
                </a:solidFill>
                <a:round/>
                <a:headEnd/>
                <a:tailEnd/>
              </a:ln>
              <a:effectLst/>
            </p:spPr>
            <p:txBody>
              <a:bodyPr/>
              <a:lstStyle/>
              <a:p>
                <a:endParaRPr lang="zh-CN" altLang="en-US"/>
              </a:p>
            </p:txBody>
          </p:sp>
        </p:grpSp>
      </p:grpSp>
      <p:sp>
        <p:nvSpPr>
          <p:cNvPr id="473135" name="Text Box 47"/>
          <p:cNvSpPr txBox="1">
            <a:spLocks noChangeArrowheads="1"/>
          </p:cNvSpPr>
          <p:nvPr/>
        </p:nvSpPr>
        <p:spPr bwMode="auto">
          <a:xfrm>
            <a:off x="6213475" y="982663"/>
            <a:ext cx="2640013" cy="3530600"/>
          </a:xfrm>
          <a:prstGeom prst="rect">
            <a:avLst/>
          </a:prstGeom>
          <a:noFill/>
          <a:ln w="12700" cap="rnd">
            <a:noFill/>
            <a:miter lim="800000"/>
            <a:headEnd/>
            <a:tailEnd/>
          </a:ln>
          <a:effectLst/>
        </p:spPr>
        <p:txBody>
          <a:bodyPr>
            <a:spAutoFit/>
          </a:bodyPr>
          <a:lstStyle/>
          <a:p>
            <a:pPr marL="457200" indent="-457200" algn="l" eaLnBrk="0" hangingPunct="0">
              <a:spcBef>
                <a:spcPct val="5000"/>
              </a:spcBef>
            </a:pPr>
            <a:r>
              <a:rPr lang="en-US" altLang="zh-CN" sz="2400">
                <a:solidFill>
                  <a:schemeClr val="tx1"/>
                </a:solidFill>
                <a:latin typeface="隶书" pitchFamily="49" charset="-122"/>
                <a:ea typeface="隶书" pitchFamily="49" charset="-122"/>
              </a:rPr>
              <a:t> 5   0   0   0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29   0   0   0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7   0   0   0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8   0   0   0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14   0   0   0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23   0   0   0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3   0   0   0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11   0   0   0 </a:t>
            </a:r>
          </a:p>
          <a:p>
            <a:pPr marL="457200" indent="-457200" algn="l" eaLnBrk="0" hangingPunct="0">
              <a:spcBef>
                <a:spcPct val="5000"/>
              </a:spcBef>
            </a:pPr>
            <a:endParaRPr lang="en-US" altLang="zh-CN" sz="2400">
              <a:solidFill>
                <a:schemeClr val="tx1"/>
              </a:solidFill>
              <a:latin typeface="隶书" pitchFamily="49" charset="-122"/>
              <a:ea typeface="隶书" pitchFamily="49" charset="-122"/>
            </a:endParaRPr>
          </a:p>
        </p:txBody>
      </p:sp>
      <p:grpSp>
        <p:nvGrpSpPr>
          <p:cNvPr id="6" name="Group 48"/>
          <p:cNvGrpSpPr>
            <a:grpSpLocks/>
          </p:cNvGrpSpPr>
          <p:nvPr/>
        </p:nvGrpSpPr>
        <p:grpSpPr bwMode="auto">
          <a:xfrm>
            <a:off x="4994275" y="533400"/>
            <a:ext cx="703263" cy="519113"/>
            <a:chOff x="1200" y="720"/>
            <a:chExt cx="480" cy="327"/>
          </a:xfrm>
        </p:grpSpPr>
        <p:sp>
          <p:nvSpPr>
            <p:cNvPr id="473137" name="Text Box 49"/>
            <p:cNvSpPr txBox="1">
              <a:spLocks noChangeArrowheads="1"/>
            </p:cNvSpPr>
            <p:nvPr/>
          </p:nvSpPr>
          <p:spPr bwMode="auto">
            <a:xfrm>
              <a:off x="1200" y="720"/>
              <a:ext cx="38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sz="2800" dirty="0">
                  <a:solidFill>
                    <a:schemeClr val="tx1"/>
                  </a:solidFill>
                  <a:latin typeface="隶书" pitchFamily="49" charset="-122"/>
                  <a:ea typeface="隶书" pitchFamily="49" charset="-122"/>
                </a:rPr>
                <a:t>HT</a:t>
              </a:r>
            </a:p>
          </p:txBody>
        </p:sp>
        <p:sp>
          <p:nvSpPr>
            <p:cNvPr id="473138" name="Line 50"/>
            <p:cNvSpPr>
              <a:spLocks noChangeShapeType="1"/>
            </p:cNvSpPr>
            <p:nvPr/>
          </p:nvSpPr>
          <p:spPr bwMode="auto">
            <a:xfrm>
              <a:off x="1488" y="912"/>
              <a:ext cx="192" cy="0"/>
            </a:xfrm>
            <a:prstGeom prst="line">
              <a:avLst/>
            </a:prstGeom>
            <a:noFill/>
            <a:ln w="28575" cap="rnd">
              <a:solidFill>
                <a:srgbClr val="FFFF00"/>
              </a:solidFill>
              <a:round/>
              <a:headEnd/>
              <a:tailEnd type="triangle" w="med" len="med"/>
            </a:ln>
            <a:effectLst/>
          </p:spPr>
          <p:txBody>
            <a:bodyPr/>
            <a:lstStyle/>
            <a:p>
              <a:endParaRPr lang="zh-CN" altLang="en-US"/>
            </a:p>
          </p:txBody>
        </p:sp>
      </p:grpSp>
      <p:sp>
        <p:nvSpPr>
          <p:cNvPr id="473139" name="Rectangle 51"/>
          <p:cNvSpPr>
            <a:spLocks noChangeArrowheads="1"/>
          </p:cNvSpPr>
          <p:nvPr/>
        </p:nvSpPr>
        <p:spPr bwMode="auto">
          <a:xfrm>
            <a:off x="6323013" y="4114800"/>
            <a:ext cx="2209800" cy="457200"/>
          </a:xfrm>
          <a:prstGeom prst="rect">
            <a:avLst/>
          </a:prstGeom>
          <a:noFill/>
          <a:ln w="28575" cap="sq">
            <a:noFill/>
            <a:miter lim="800000"/>
            <a:headEnd/>
            <a:tailEnd/>
          </a:ln>
          <a:effectLst/>
        </p:spPr>
        <p:txBody>
          <a:bodyPr wrap="none">
            <a:spAutoFit/>
          </a:bodyPr>
          <a:lstStyle/>
          <a:p>
            <a:pPr algn="l"/>
            <a:r>
              <a:rPr lang="en-US" altLang="zh-CN" sz="2400" dirty="0">
                <a:solidFill>
                  <a:srgbClr val="FFFF00"/>
                </a:solidFill>
                <a:latin typeface="Arial" charset="0"/>
              </a:rPr>
              <a:t>8      0     1     7</a:t>
            </a:r>
          </a:p>
        </p:txBody>
      </p:sp>
      <p:sp>
        <p:nvSpPr>
          <p:cNvPr id="473140" name="Rectangle 52"/>
          <p:cNvSpPr>
            <a:spLocks noChangeArrowheads="1"/>
          </p:cNvSpPr>
          <p:nvPr/>
        </p:nvSpPr>
        <p:spPr bwMode="auto">
          <a:xfrm>
            <a:off x="6948488" y="1052513"/>
            <a:ext cx="311150" cy="366712"/>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9</a:t>
            </a:r>
          </a:p>
        </p:txBody>
      </p:sp>
      <p:sp>
        <p:nvSpPr>
          <p:cNvPr id="473141" name="Rectangle 53"/>
          <p:cNvSpPr>
            <a:spLocks noChangeArrowheads="1"/>
          </p:cNvSpPr>
          <p:nvPr/>
        </p:nvSpPr>
        <p:spPr bwMode="auto">
          <a:xfrm>
            <a:off x="7010400" y="3352800"/>
            <a:ext cx="311150" cy="366713"/>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9</a:t>
            </a:r>
          </a:p>
        </p:txBody>
      </p:sp>
      <p:sp>
        <p:nvSpPr>
          <p:cNvPr id="473142" name="Rectangle 54"/>
          <p:cNvSpPr>
            <a:spLocks noChangeArrowheads="1"/>
          </p:cNvSpPr>
          <p:nvPr/>
        </p:nvSpPr>
        <p:spPr bwMode="auto">
          <a:xfrm>
            <a:off x="6230938" y="4495800"/>
            <a:ext cx="2295525" cy="457200"/>
          </a:xfrm>
          <a:prstGeom prst="rect">
            <a:avLst/>
          </a:prstGeom>
          <a:noFill/>
          <a:ln w="28575" cap="sq">
            <a:noFill/>
            <a:miter lim="800000"/>
            <a:headEnd/>
            <a:tailEnd/>
          </a:ln>
          <a:effectLst/>
        </p:spPr>
        <p:txBody>
          <a:bodyPr wrap="none">
            <a:spAutoFit/>
          </a:bodyPr>
          <a:lstStyle/>
          <a:p>
            <a:pPr algn="l"/>
            <a:r>
              <a:rPr lang="en-US" altLang="zh-CN" sz="2400" dirty="0">
                <a:solidFill>
                  <a:srgbClr val="FFFF00"/>
                </a:solidFill>
                <a:latin typeface="Arial" charset="0"/>
                <a:ea typeface="隶书" pitchFamily="49" charset="-122"/>
              </a:rPr>
              <a:t>15     0     3     4</a:t>
            </a:r>
          </a:p>
        </p:txBody>
      </p:sp>
      <p:grpSp>
        <p:nvGrpSpPr>
          <p:cNvPr id="7" name="Group 55"/>
          <p:cNvGrpSpPr>
            <a:grpSpLocks/>
          </p:cNvGrpSpPr>
          <p:nvPr/>
        </p:nvGrpSpPr>
        <p:grpSpPr bwMode="auto">
          <a:xfrm>
            <a:off x="4284663" y="4437063"/>
            <a:ext cx="1277937" cy="519112"/>
            <a:chOff x="1200" y="720"/>
            <a:chExt cx="480" cy="327"/>
          </a:xfrm>
        </p:grpSpPr>
        <p:sp>
          <p:nvSpPr>
            <p:cNvPr id="473144" name="Text Box 56"/>
            <p:cNvSpPr txBox="1">
              <a:spLocks noChangeArrowheads="1"/>
            </p:cNvSpPr>
            <p:nvPr/>
          </p:nvSpPr>
          <p:spPr bwMode="auto">
            <a:xfrm>
              <a:off x="1200" y="720"/>
              <a:ext cx="38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i="1">
                  <a:solidFill>
                    <a:schemeClr val="tx1"/>
                  </a:solidFill>
                  <a:ea typeface="隶书" pitchFamily="49" charset="-122"/>
                </a:rPr>
                <a:t>i=</a:t>
              </a:r>
              <a:r>
                <a:rPr lang="en-US" altLang="zh-CN">
                  <a:solidFill>
                    <a:schemeClr val="tx1"/>
                  </a:solidFill>
                  <a:ea typeface="隶书" pitchFamily="49" charset="-122"/>
                </a:rPr>
                <a:t>10</a:t>
              </a:r>
              <a:endParaRPr lang="en-US" altLang="zh-CN" i="1">
                <a:solidFill>
                  <a:schemeClr val="tx1"/>
                </a:solidFill>
                <a:ea typeface="隶书" pitchFamily="49" charset="-122"/>
              </a:endParaRPr>
            </a:p>
          </p:txBody>
        </p:sp>
        <p:sp>
          <p:nvSpPr>
            <p:cNvPr id="473145" name="Line 57"/>
            <p:cNvSpPr>
              <a:spLocks noChangeShapeType="1"/>
            </p:cNvSpPr>
            <p:nvPr/>
          </p:nvSpPr>
          <p:spPr bwMode="auto">
            <a:xfrm>
              <a:off x="1488" y="912"/>
              <a:ext cx="192" cy="0"/>
            </a:xfrm>
            <a:prstGeom prst="line">
              <a:avLst/>
            </a:prstGeom>
            <a:noFill/>
            <a:ln w="28575" cap="rnd">
              <a:solidFill>
                <a:srgbClr val="FFFF00"/>
              </a:solidFill>
              <a:round/>
              <a:headEnd/>
              <a:tailEnd type="triangle" w="med" len="med"/>
            </a:ln>
            <a:effectLst/>
          </p:spPr>
          <p:txBody>
            <a:bodyPr/>
            <a:lstStyle/>
            <a:p>
              <a:endParaRPr lang="zh-CN" altLang="en-US"/>
            </a:p>
          </p:txBody>
        </p:sp>
      </p:grpSp>
      <p:sp>
        <p:nvSpPr>
          <p:cNvPr id="473146" name="Rectangle 58"/>
          <p:cNvSpPr>
            <a:spLocks noChangeArrowheads="1"/>
          </p:cNvSpPr>
          <p:nvPr/>
        </p:nvSpPr>
        <p:spPr bwMode="auto">
          <a:xfrm>
            <a:off x="6948488" y="1773238"/>
            <a:ext cx="438150" cy="366712"/>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10</a:t>
            </a:r>
          </a:p>
        </p:txBody>
      </p:sp>
      <p:sp>
        <p:nvSpPr>
          <p:cNvPr id="473147" name="Rectangle 59"/>
          <p:cNvSpPr>
            <a:spLocks noChangeArrowheads="1"/>
          </p:cNvSpPr>
          <p:nvPr/>
        </p:nvSpPr>
        <p:spPr bwMode="auto">
          <a:xfrm>
            <a:off x="6948488" y="2205038"/>
            <a:ext cx="438150" cy="366712"/>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10</a:t>
            </a:r>
          </a:p>
        </p:txBody>
      </p:sp>
      <p:sp>
        <p:nvSpPr>
          <p:cNvPr id="473148" name="Rectangle 60"/>
          <p:cNvSpPr>
            <a:spLocks noChangeArrowheads="1"/>
          </p:cNvSpPr>
          <p:nvPr/>
        </p:nvSpPr>
        <p:spPr bwMode="auto">
          <a:xfrm>
            <a:off x="417513" y="4419600"/>
            <a:ext cx="1446229" cy="523220"/>
          </a:xfrm>
          <a:prstGeom prst="rect">
            <a:avLst/>
          </a:prstGeom>
          <a:noFill/>
          <a:ln w="28575" cap="sq">
            <a:solidFill>
              <a:srgbClr val="CC6600"/>
            </a:solidFill>
            <a:miter lim="800000"/>
            <a:headEnd/>
            <a:tailEnd/>
          </a:ln>
          <a:effectLst/>
        </p:spPr>
        <p:txBody>
          <a:bodyPr wrap="none">
            <a:spAutoFit/>
          </a:bodyPr>
          <a:lstStyle/>
          <a:p>
            <a:r>
              <a:rPr lang="zh-CN" altLang="en-US" sz="2800">
                <a:solidFill>
                  <a:schemeClr val="tx1"/>
                </a:solidFill>
                <a:ea typeface="楷体_GB2312" pitchFamily="49" charset="-122"/>
              </a:rPr>
              <a:t>步骤</a:t>
            </a:r>
            <a:r>
              <a:rPr lang="en-US" altLang="zh-CN" sz="2800">
                <a:solidFill>
                  <a:schemeClr val="tx1"/>
                </a:solidFill>
                <a:ea typeface="楷体_GB2312" pitchFamily="49" charset="-122"/>
              </a:rPr>
              <a:t>2</a:t>
            </a:r>
            <a:r>
              <a:rPr lang="zh-CN" altLang="en-US" sz="2800">
                <a:solidFill>
                  <a:schemeClr val="tx1"/>
                </a:solidFill>
                <a:ea typeface="楷体_GB2312" pitchFamily="49" charset="-122"/>
              </a:rPr>
              <a:t>：</a:t>
            </a:r>
          </a:p>
        </p:txBody>
      </p:sp>
      <p:grpSp>
        <p:nvGrpSpPr>
          <p:cNvPr id="8" name="Group 61"/>
          <p:cNvGrpSpPr>
            <a:grpSpLocks/>
          </p:cNvGrpSpPr>
          <p:nvPr/>
        </p:nvGrpSpPr>
        <p:grpSpPr bwMode="auto">
          <a:xfrm>
            <a:off x="609600" y="2362200"/>
            <a:ext cx="1524000" cy="1371600"/>
            <a:chOff x="1728" y="1440"/>
            <a:chExt cx="960" cy="864"/>
          </a:xfrm>
        </p:grpSpPr>
        <p:sp>
          <p:nvSpPr>
            <p:cNvPr id="473150" name="Line 62"/>
            <p:cNvSpPr>
              <a:spLocks noChangeShapeType="1"/>
            </p:cNvSpPr>
            <p:nvPr/>
          </p:nvSpPr>
          <p:spPr bwMode="auto">
            <a:xfrm flipV="1">
              <a:off x="1920"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3151" name="Line 63"/>
            <p:cNvSpPr>
              <a:spLocks noChangeShapeType="1"/>
            </p:cNvSpPr>
            <p:nvPr/>
          </p:nvSpPr>
          <p:spPr bwMode="auto">
            <a:xfrm flipH="1" flipV="1">
              <a:off x="2208"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3152" name="Rectangle 64"/>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a:effectLst/>
          </p:spPr>
          <p:txBody>
            <a:bodyPr wrap="none" anchor="ctr"/>
            <a:lstStyle/>
            <a:p>
              <a:r>
                <a:rPr lang="en-US" altLang="zh-CN"/>
                <a:t>8</a:t>
              </a:r>
            </a:p>
          </p:txBody>
        </p:sp>
        <p:sp>
          <p:nvSpPr>
            <p:cNvPr id="473153" name="Oval 65"/>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rgbClr val="FF0000"/>
                  </a:solidFill>
                </a:rPr>
                <a:t>5</a:t>
              </a:r>
            </a:p>
          </p:txBody>
        </p:sp>
        <p:sp>
          <p:nvSpPr>
            <p:cNvPr id="473154" name="Oval 66"/>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rgbClr val="FF0000"/>
                  </a:solidFill>
                </a:rPr>
                <a:t>3</a:t>
              </a:r>
            </a:p>
          </p:txBody>
        </p:sp>
      </p:grpSp>
      <p:sp>
        <p:nvSpPr>
          <p:cNvPr id="473155" name="Oval 67"/>
          <p:cNvSpPr>
            <a:spLocks noChangeArrowheads="1"/>
          </p:cNvSpPr>
          <p:nvPr/>
        </p:nvSpPr>
        <p:spPr bwMode="auto">
          <a:xfrm>
            <a:off x="38100" y="1447800"/>
            <a:ext cx="533400" cy="533400"/>
          </a:xfrm>
          <a:prstGeom prst="ellipse">
            <a:avLst/>
          </a:prstGeom>
          <a:solidFill>
            <a:srgbClr val="FCECEA">
              <a:alpha val="55000"/>
            </a:srgbClr>
          </a:solidFill>
          <a:ln w="28575" cap="sq">
            <a:solidFill>
              <a:schemeClr val="bg2"/>
            </a:solidFill>
            <a:round/>
            <a:headEnd/>
            <a:tailEnd/>
          </a:ln>
          <a:effectLst/>
        </p:spPr>
        <p:txBody>
          <a:bodyPr wrap="none" anchor="ctr"/>
          <a:lstStyle/>
          <a:p>
            <a:r>
              <a:rPr lang="en-US" altLang="zh-CN">
                <a:solidFill>
                  <a:schemeClr val="bg2"/>
                </a:solidFill>
              </a:rPr>
              <a:t>5</a:t>
            </a:r>
          </a:p>
        </p:txBody>
      </p:sp>
      <p:sp>
        <p:nvSpPr>
          <p:cNvPr id="473156" name="Oval 68"/>
          <p:cNvSpPr>
            <a:spLocks noChangeArrowheads="1"/>
          </p:cNvSpPr>
          <p:nvPr/>
        </p:nvSpPr>
        <p:spPr bwMode="auto">
          <a:xfrm>
            <a:off x="6477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dirty="0">
                <a:solidFill>
                  <a:schemeClr val="bg1"/>
                </a:solidFill>
              </a:rPr>
              <a:t>29</a:t>
            </a:r>
          </a:p>
        </p:txBody>
      </p:sp>
      <p:sp>
        <p:nvSpPr>
          <p:cNvPr id="473157" name="Oval 69"/>
          <p:cNvSpPr>
            <a:spLocks noChangeArrowheads="1"/>
          </p:cNvSpPr>
          <p:nvPr/>
        </p:nvSpPr>
        <p:spPr bwMode="auto">
          <a:xfrm>
            <a:off x="1257300" y="1447800"/>
            <a:ext cx="533400" cy="533400"/>
          </a:xfrm>
          <a:prstGeom prst="ellipse">
            <a:avLst/>
          </a:prstGeom>
          <a:solidFill>
            <a:srgbClr val="FCECEA"/>
          </a:solidFill>
          <a:ln w="28575" cap="sq">
            <a:solidFill>
              <a:schemeClr val="bg2"/>
            </a:solidFill>
            <a:round/>
            <a:headEnd/>
            <a:tailEnd/>
          </a:ln>
          <a:effectLst/>
        </p:spPr>
        <p:txBody>
          <a:bodyPr wrap="none" anchor="ctr"/>
          <a:lstStyle/>
          <a:p>
            <a:r>
              <a:rPr lang="en-US" altLang="zh-CN">
                <a:solidFill>
                  <a:srgbClr val="FF0000"/>
                </a:solidFill>
              </a:rPr>
              <a:t>7</a:t>
            </a:r>
          </a:p>
        </p:txBody>
      </p:sp>
      <p:sp>
        <p:nvSpPr>
          <p:cNvPr id="473158" name="Oval 70"/>
          <p:cNvSpPr>
            <a:spLocks noChangeArrowheads="1"/>
          </p:cNvSpPr>
          <p:nvPr/>
        </p:nvSpPr>
        <p:spPr bwMode="auto">
          <a:xfrm>
            <a:off x="1866900" y="1447800"/>
            <a:ext cx="533400" cy="533400"/>
          </a:xfrm>
          <a:prstGeom prst="ellipse">
            <a:avLst/>
          </a:prstGeom>
          <a:solidFill>
            <a:srgbClr val="FCECEA"/>
          </a:solidFill>
          <a:ln w="28575" cap="sq">
            <a:solidFill>
              <a:schemeClr val="bg2"/>
            </a:solidFill>
            <a:round/>
            <a:headEnd/>
            <a:tailEnd/>
          </a:ln>
          <a:effectLst/>
        </p:spPr>
        <p:txBody>
          <a:bodyPr wrap="none" anchor="ctr"/>
          <a:lstStyle/>
          <a:p>
            <a:r>
              <a:rPr lang="en-US" altLang="zh-CN">
                <a:solidFill>
                  <a:srgbClr val="FF0000"/>
                </a:solidFill>
              </a:rPr>
              <a:t>8</a:t>
            </a:r>
          </a:p>
        </p:txBody>
      </p:sp>
      <p:sp>
        <p:nvSpPr>
          <p:cNvPr id="473159" name="Oval 71"/>
          <p:cNvSpPr>
            <a:spLocks noChangeArrowheads="1"/>
          </p:cNvSpPr>
          <p:nvPr/>
        </p:nvSpPr>
        <p:spPr bwMode="auto">
          <a:xfrm>
            <a:off x="24765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14</a:t>
            </a:r>
          </a:p>
        </p:txBody>
      </p:sp>
      <p:sp>
        <p:nvSpPr>
          <p:cNvPr id="473160" name="Oval 72"/>
          <p:cNvSpPr>
            <a:spLocks noChangeArrowheads="1"/>
          </p:cNvSpPr>
          <p:nvPr/>
        </p:nvSpPr>
        <p:spPr bwMode="auto">
          <a:xfrm>
            <a:off x="30861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23</a:t>
            </a:r>
          </a:p>
        </p:txBody>
      </p:sp>
      <p:sp>
        <p:nvSpPr>
          <p:cNvPr id="473161" name="Oval 73"/>
          <p:cNvSpPr>
            <a:spLocks noChangeArrowheads="1"/>
          </p:cNvSpPr>
          <p:nvPr/>
        </p:nvSpPr>
        <p:spPr bwMode="auto">
          <a:xfrm>
            <a:off x="3695700" y="1447800"/>
            <a:ext cx="533400" cy="533400"/>
          </a:xfrm>
          <a:prstGeom prst="ellipse">
            <a:avLst/>
          </a:prstGeom>
          <a:solidFill>
            <a:srgbClr val="FCECEA">
              <a:alpha val="55000"/>
            </a:srgbClr>
          </a:solidFill>
          <a:ln w="28575" cap="sq">
            <a:solidFill>
              <a:schemeClr val="bg2"/>
            </a:solidFill>
            <a:round/>
            <a:headEnd/>
            <a:tailEnd/>
          </a:ln>
          <a:effectLst/>
        </p:spPr>
        <p:txBody>
          <a:bodyPr wrap="none" anchor="ctr"/>
          <a:lstStyle/>
          <a:p>
            <a:r>
              <a:rPr lang="en-US" altLang="zh-CN">
                <a:solidFill>
                  <a:schemeClr val="bg1"/>
                </a:solidFill>
              </a:rPr>
              <a:t>3</a:t>
            </a:r>
          </a:p>
        </p:txBody>
      </p:sp>
      <p:sp>
        <p:nvSpPr>
          <p:cNvPr id="473162" name="Oval 74"/>
          <p:cNvSpPr>
            <a:spLocks noChangeArrowheads="1"/>
          </p:cNvSpPr>
          <p:nvPr/>
        </p:nvSpPr>
        <p:spPr bwMode="auto">
          <a:xfrm>
            <a:off x="43053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a:solidFill>
                  <a:schemeClr val="bg1"/>
                </a:solidFill>
              </a:rPr>
              <a:t>11</a:t>
            </a:r>
          </a:p>
        </p:txBody>
      </p:sp>
      <p:sp>
        <p:nvSpPr>
          <p:cNvPr id="62" name="Rectangle 29"/>
          <p:cNvSpPr>
            <a:spLocks noChangeArrowheads="1"/>
          </p:cNvSpPr>
          <p:nvPr/>
        </p:nvSpPr>
        <p:spPr bwMode="auto">
          <a:xfrm>
            <a:off x="82550" y="6350"/>
            <a:ext cx="2646878" cy="584775"/>
          </a:xfrm>
          <a:prstGeom prst="rect">
            <a:avLst/>
          </a:prstGeom>
          <a:noFill/>
          <a:ln w="28575" cap="sq">
            <a:noFill/>
            <a:miter lim="800000"/>
            <a:headEnd/>
            <a:tailEnd/>
          </a:ln>
          <a:effectLst/>
        </p:spPr>
        <p:txBody>
          <a:bodyPr wrap="none">
            <a:spAutoFit/>
          </a:bodyPr>
          <a:lstStyle/>
          <a:p>
            <a:pPr algn="l">
              <a:spcBef>
                <a:spcPct val="0"/>
              </a:spcBef>
            </a:pPr>
            <a:r>
              <a:rPr lang="zh-CN" altLang="en-US" sz="3200" i="1" dirty="0">
                <a:solidFill>
                  <a:srgbClr val="FFFF00"/>
                </a:solidFill>
                <a:latin typeface="+mj-lt"/>
                <a:ea typeface="+mj-ea"/>
                <a:cs typeface="+mj-cs"/>
              </a:rPr>
              <a:t>构造哈夫曼树</a:t>
            </a:r>
          </a:p>
        </p:txBody>
      </p:sp>
      <p:sp>
        <p:nvSpPr>
          <p:cNvPr id="64" name="Oval 70"/>
          <p:cNvSpPr>
            <a:spLocks noChangeArrowheads="1"/>
          </p:cNvSpPr>
          <p:nvPr/>
        </p:nvSpPr>
        <p:spPr bwMode="auto">
          <a:xfrm>
            <a:off x="4927600" y="1473200"/>
            <a:ext cx="533400" cy="533400"/>
          </a:xfrm>
          <a:prstGeom prst="ellipse">
            <a:avLst/>
          </a:prstGeom>
          <a:solidFill>
            <a:srgbClr val="FCECEA"/>
          </a:solidFill>
          <a:ln w="28575" cap="sq">
            <a:solidFill>
              <a:schemeClr val="bg2"/>
            </a:solidFill>
            <a:round/>
            <a:headEnd/>
            <a:tailEnd/>
          </a:ln>
          <a:effectLst/>
        </p:spPr>
        <p:txBody>
          <a:bodyPr wrap="none" anchor="ctr"/>
          <a:lstStyle/>
          <a:p>
            <a:r>
              <a:rPr lang="en-US" altLang="zh-CN">
                <a:solidFill>
                  <a:schemeClr val="bg1"/>
                </a:solidFill>
              </a:rPr>
              <a:t>8</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73142"/>
                                        </p:tgtEl>
                                        <p:attrNameLst>
                                          <p:attrName>style.visibility</p:attrName>
                                        </p:attrNameLst>
                                      </p:cBhvr>
                                      <p:to>
                                        <p:strVal val="visible"/>
                                      </p:to>
                                    </p:set>
                                    <p:animEffect transition="in" filter="wipe(left)">
                                      <p:cBhvr>
                                        <p:cTn id="13" dur="500"/>
                                        <p:tgtEl>
                                          <p:spTgt spid="47314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473146"/>
                                        </p:tgtEl>
                                        <p:attrNameLst>
                                          <p:attrName>style.visibility</p:attrName>
                                        </p:attrNameLst>
                                      </p:cBhvr>
                                      <p:to>
                                        <p:strVal val="visible"/>
                                      </p:to>
                                    </p:set>
                                    <p:animEffect transition="in" filter="slide(fromTop)">
                                      <p:cBhvr>
                                        <p:cTn id="18" dur="500"/>
                                        <p:tgtEl>
                                          <p:spTgt spid="47314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473147"/>
                                        </p:tgtEl>
                                        <p:attrNameLst>
                                          <p:attrName>style.visibility</p:attrName>
                                        </p:attrNameLst>
                                      </p:cBhvr>
                                      <p:to>
                                        <p:strVal val="visible"/>
                                      </p:to>
                                    </p:set>
                                    <p:animEffect transition="in" filter="slide(fromTop)">
                                      <p:cBhvr>
                                        <p:cTn id="23" dur="500"/>
                                        <p:tgtEl>
                                          <p:spTgt spid="473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42" grpId="0" autoUpdateAnimBg="0"/>
      <p:bldP spid="473146" grpId="0" animBg="1" autoUpdateAnimBg="0"/>
      <p:bldP spid="473147" grpId="0" animBg="1"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7"/>
          <p:cNvGrpSpPr>
            <a:grpSpLocks/>
          </p:cNvGrpSpPr>
          <p:nvPr/>
        </p:nvGrpSpPr>
        <p:grpSpPr bwMode="auto">
          <a:xfrm>
            <a:off x="2438400" y="2362200"/>
            <a:ext cx="1524000" cy="1371600"/>
            <a:chOff x="1728" y="1440"/>
            <a:chExt cx="960" cy="864"/>
          </a:xfrm>
        </p:grpSpPr>
        <p:sp>
          <p:nvSpPr>
            <p:cNvPr id="471158" name="Line 118"/>
            <p:cNvSpPr>
              <a:spLocks noChangeShapeType="1"/>
            </p:cNvSpPr>
            <p:nvPr/>
          </p:nvSpPr>
          <p:spPr bwMode="auto">
            <a:xfrm flipV="1">
              <a:off x="1920"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1159" name="Line 119"/>
            <p:cNvSpPr>
              <a:spLocks noChangeShapeType="1"/>
            </p:cNvSpPr>
            <p:nvPr/>
          </p:nvSpPr>
          <p:spPr bwMode="auto">
            <a:xfrm flipH="1" flipV="1">
              <a:off x="2208"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1160" name="Rectangle 120"/>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a:effectLst/>
          </p:spPr>
          <p:txBody>
            <a:bodyPr wrap="none" anchor="ctr"/>
            <a:lstStyle/>
            <a:p>
              <a:r>
                <a:rPr lang="en-US" altLang="zh-CN"/>
                <a:t>15</a:t>
              </a:r>
            </a:p>
          </p:txBody>
        </p:sp>
        <p:sp>
          <p:nvSpPr>
            <p:cNvPr id="471161" name="Oval 121"/>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t>7</a:t>
              </a:r>
            </a:p>
          </p:txBody>
        </p:sp>
        <p:sp>
          <p:nvSpPr>
            <p:cNvPr id="471162" name="Oval 122"/>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t>8</a:t>
              </a:r>
            </a:p>
          </p:txBody>
        </p:sp>
      </p:grpSp>
      <p:sp>
        <p:nvSpPr>
          <p:cNvPr id="471163" name="Text Box 123"/>
          <p:cNvSpPr txBox="1">
            <a:spLocks noChangeArrowheads="1"/>
          </p:cNvSpPr>
          <p:nvPr/>
        </p:nvSpPr>
        <p:spPr bwMode="auto">
          <a:xfrm>
            <a:off x="5470525" y="160338"/>
            <a:ext cx="4079875" cy="461665"/>
          </a:xfrm>
          <a:prstGeom prst="rect">
            <a:avLst/>
          </a:prstGeom>
          <a:noFill/>
          <a:ln w="12700" cap="rnd">
            <a:noFill/>
            <a:miter lim="800000"/>
            <a:headEnd/>
            <a:tailEnd/>
          </a:ln>
          <a:effectLst/>
        </p:spPr>
        <p:txBody>
          <a:bodyPr>
            <a:spAutoFit/>
          </a:bodyPr>
          <a:lstStyle/>
          <a:p>
            <a:pPr eaLnBrk="0" hangingPunct="0">
              <a:spcBef>
                <a:spcPct val="50000"/>
              </a:spcBef>
            </a:pPr>
            <a:r>
              <a:rPr lang="en-US" altLang="zh-CN" dirty="0">
                <a:solidFill>
                  <a:srgbClr val="00FFFF"/>
                </a:solidFill>
                <a:latin typeface="隶书" pitchFamily="49" charset="-122"/>
                <a:ea typeface="隶书" pitchFamily="49" charset="-122"/>
              </a:rPr>
              <a:t>   </a:t>
            </a:r>
            <a:r>
              <a:rPr lang="en-US" altLang="zh-CN" dirty="0">
                <a:solidFill>
                  <a:srgbClr val="00FFFF"/>
                </a:solidFill>
                <a:ea typeface="隶书" pitchFamily="49" charset="-122"/>
              </a:rPr>
              <a:t>w  p  </a:t>
            </a:r>
            <a:r>
              <a:rPr lang="en-US" altLang="zh-CN" dirty="0" err="1">
                <a:solidFill>
                  <a:srgbClr val="00FFFF"/>
                </a:solidFill>
                <a:ea typeface="隶书" pitchFamily="49" charset="-122"/>
              </a:rPr>
              <a:t>lch</a:t>
            </a:r>
            <a:r>
              <a:rPr lang="en-US" altLang="zh-CN" dirty="0">
                <a:solidFill>
                  <a:srgbClr val="00FFFF"/>
                </a:solidFill>
                <a:ea typeface="隶书" pitchFamily="49" charset="-122"/>
              </a:rPr>
              <a:t>  </a:t>
            </a:r>
            <a:r>
              <a:rPr lang="en-US" altLang="zh-CN" dirty="0" err="1">
                <a:solidFill>
                  <a:srgbClr val="00FFFF"/>
                </a:solidFill>
                <a:ea typeface="隶书" pitchFamily="49" charset="-122"/>
              </a:rPr>
              <a:t>rch</a:t>
            </a:r>
            <a:endParaRPr lang="en-US" altLang="zh-CN" dirty="0">
              <a:solidFill>
                <a:srgbClr val="00FFFF"/>
              </a:solidFill>
              <a:ea typeface="隶书" pitchFamily="49" charset="-122"/>
            </a:endParaRPr>
          </a:p>
        </p:txBody>
      </p:sp>
      <p:sp>
        <p:nvSpPr>
          <p:cNvPr id="471164" name="Text Box 124"/>
          <p:cNvSpPr txBox="1">
            <a:spLocks noChangeArrowheads="1"/>
          </p:cNvSpPr>
          <p:nvPr/>
        </p:nvSpPr>
        <p:spPr bwMode="auto">
          <a:xfrm>
            <a:off x="5397500" y="619125"/>
            <a:ext cx="815975" cy="6238875"/>
          </a:xfrm>
          <a:prstGeom prst="rect">
            <a:avLst/>
          </a:prstGeom>
          <a:solidFill>
            <a:schemeClr val="bg1"/>
          </a:solidFill>
          <a:ln w="12700" cap="rnd">
            <a:noFill/>
            <a:miter lim="800000"/>
            <a:headEnd/>
            <a:tailEnd/>
          </a:ln>
          <a:effectLst/>
        </p:spPr>
        <p:txBody>
          <a:bodyPr>
            <a:spAutoFit/>
          </a:bodyPr>
          <a:lstStyle/>
          <a:p>
            <a:pPr eaLnBrk="0" hangingPunct="0">
              <a:lnSpc>
                <a:spcPct val="90000"/>
              </a:lnSpc>
              <a:spcBef>
                <a:spcPct val="0"/>
              </a:spcBef>
            </a:pPr>
            <a:r>
              <a:rPr lang="en-US" altLang="zh-CN" sz="2800" dirty="0">
                <a:solidFill>
                  <a:schemeClr val="tx1"/>
                </a:solidFill>
                <a:latin typeface="隶书" pitchFamily="49" charset="-122"/>
                <a:ea typeface="隶书" pitchFamily="49" charset="-122"/>
              </a:rPr>
              <a:t>0</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2</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3</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4</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5</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6</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7</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8</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9</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10</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11</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12</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13</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14</a:t>
            </a:r>
          </a:p>
          <a:p>
            <a:pPr eaLnBrk="0" hangingPunct="0">
              <a:lnSpc>
                <a:spcPct val="90000"/>
              </a:lnSpc>
              <a:spcBef>
                <a:spcPct val="0"/>
              </a:spcBef>
            </a:pPr>
            <a:r>
              <a:rPr lang="en-US" altLang="zh-CN" sz="2800" dirty="0">
                <a:solidFill>
                  <a:schemeClr val="tx1"/>
                </a:solidFill>
                <a:latin typeface="隶书" pitchFamily="49" charset="-122"/>
                <a:ea typeface="隶书" pitchFamily="49" charset="-122"/>
              </a:rPr>
              <a:t>15</a:t>
            </a:r>
          </a:p>
        </p:txBody>
      </p:sp>
      <p:grpSp>
        <p:nvGrpSpPr>
          <p:cNvPr id="3" name="Group 125"/>
          <p:cNvGrpSpPr>
            <a:grpSpLocks/>
          </p:cNvGrpSpPr>
          <p:nvPr/>
        </p:nvGrpSpPr>
        <p:grpSpPr bwMode="auto">
          <a:xfrm>
            <a:off x="6216650" y="527050"/>
            <a:ext cx="2454275" cy="6319838"/>
            <a:chOff x="1728" y="528"/>
            <a:chExt cx="1296" cy="3312"/>
          </a:xfrm>
        </p:grpSpPr>
        <p:grpSp>
          <p:nvGrpSpPr>
            <p:cNvPr id="4" name="Group 126"/>
            <p:cNvGrpSpPr>
              <a:grpSpLocks/>
            </p:cNvGrpSpPr>
            <p:nvPr/>
          </p:nvGrpSpPr>
          <p:grpSpPr bwMode="auto">
            <a:xfrm>
              <a:off x="1729" y="528"/>
              <a:ext cx="1295" cy="3312"/>
              <a:chOff x="1729" y="528"/>
              <a:chExt cx="1295" cy="3312"/>
            </a:xfrm>
          </p:grpSpPr>
          <p:sp>
            <p:nvSpPr>
              <p:cNvPr id="471167" name="Rectangle 127"/>
              <p:cNvSpPr>
                <a:spLocks noChangeArrowheads="1"/>
              </p:cNvSpPr>
              <p:nvPr/>
            </p:nvSpPr>
            <p:spPr bwMode="auto">
              <a:xfrm>
                <a:off x="1729" y="576"/>
                <a:ext cx="1295" cy="3264"/>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471168" name="Line 128"/>
              <p:cNvSpPr>
                <a:spLocks noChangeShapeType="1"/>
              </p:cNvSpPr>
              <p:nvPr/>
            </p:nvSpPr>
            <p:spPr bwMode="auto">
              <a:xfrm flipH="1">
                <a:off x="2040" y="528"/>
                <a:ext cx="0" cy="3312"/>
              </a:xfrm>
              <a:prstGeom prst="line">
                <a:avLst/>
              </a:prstGeom>
              <a:noFill/>
              <a:ln w="28575" cap="rnd">
                <a:solidFill>
                  <a:schemeClr val="tx1"/>
                </a:solidFill>
                <a:round/>
                <a:headEnd/>
                <a:tailEnd/>
              </a:ln>
              <a:effectLst/>
            </p:spPr>
            <p:txBody>
              <a:bodyPr/>
              <a:lstStyle/>
              <a:p>
                <a:endParaRPr lang="zh-CN" altLang="en-US"/>
              </a:p>
            </p:txBody>
          </p:sp>
          <p:sp>
            <p:nvSpPr>
              <p:cNvPr id="471169" name="Line 129"/>
              <p:cNvSpPr>
                <a:spLocks noChangeShapeType="1"/>
              </p:cNvSpPr>
              <p:nvPr/>
            </p:nvSpPr>
            <p:spPr bwMode="auto">
              <a:xfrm>
                <a:off x="2378" y="528"/>
                <a:ext cx="0" cy="3312"/>
              </a:xfrm>
              <a:prstGeom prst="line">
                <a:avLst/>
              </a:prstGeom>
              <a:noFill/>
              <a:ln w="28575" cap="rnd">
                <a:solidFill>
                  <a:schemeClr val="tx1"/>
                </a:solidFill>
                <a:round/>
                <a:headEnd/>
                <a:tailEnd/>
              </a:ln>
              <a:effectLst/>
            </p:spPr>
            <p:txBody>
              <a:bodyPr/>
              <a:lstStyle/>
              <a:p>
                <a:endParaRPr lang="zh-CN" altLang="en-US"/>
              </a:p>
            </p:txBody>
          </p:sp>
          <p:sp>
            <p:nvSpPr>
              <p:cNvPr id="471170" name="Line 130"/>
              <p:cNvSpPr>
                <a:spLocks noChangeShapeType="1"/>
              </p:cNvSpPr>
              <p:nvPr/>
            </p:nvSpPr>
            <p:spPr bwMode="auto">
              <a:xfrm>
                <a:off x="2711" y="576"/>
                <a:ext cx="0" cy="3264"/>
              </a:xfrm>
              <a:prstGeom prst="line">
                <a:avLst/>
              </a:prstGeom>
              <a:noFill/>
              <a:ln w="28575" cap="rnd">
                <a:solidFill>
                  <a:schemeClr val="tx1"/>
                </a:solidFill>
                <a:round/>
                <a:headEnd/>
                <a:tailEnd/>
              </a:ln>
              <a:effectLst/>
            </p:spPr>
            <p:txBody>
              <a:bodyPr/>
              <a:lstStyle/>
              <a:p>
                <a:endParaRPr lang="zh-CN" altLang="en-US"/>
              </a:p>
            </p:txBody>
          </p:sp>
        </p:grpSp>
        <p:grpSp>
          <p:nvGrpSpPr>
            <p:cNvPr id="5" name="Group 131"/>
            <p:cNvGrpSpPr>
              <a:grpSpLocks/>
            </p:cNvGrpSpPr>
            <p:nvPr/>
          </p:nvGrpSpPr>
          <p:grpSpPr bwMode="auto">
            <a:xfrm>
              <a:off x="1728" y="793"/>
              <a:ext cx="1296" cy="2851"/>
              <a:chOff x="1728" y="793"/>
              <a:chExt cx="1296" cy="2851"/>
            </a:xfrm>
          </p:grpSpPr>
          <p:sp>
            <p:nvSpPr>
              <p:cNvPr id="471172" name="Line 132"/>
              <p:cNvSpPr>
                <a:spLocks noChangeShapeType="1"/>
              </p:cNvSpPr>
              <p:nvPr/>
            </p:nvSpPr>
            <p:spPr bwMode="auto">
              <a:xfrm>
                <a:off x="1728" y="988"/>
                <a:ext cx="1295" cy="0"/>
              </a:xfrm>
              <a:prstGeom prst="line">
                <a:avLst/>
              </a:prstGeom>
              <a:noFill/>
              <a:ln w="28575" cap="rnd">
                <a:solidFill>
                  <a:schemeClr val="tx1"/>
                </a:solidFill>
                <a:round/>
                <a:headEnd/>
                <a:tailEnd/>
              </a:ln>
              <a:effectLst/>
            </p:spPr>
            <p:txBody>
              <a:bodyPr/>
              <a:lstStyle/>
              <a:p>
                <a:endParaRPr lang="zh-CN" altLang="en-US"/>
              </a:p>
            </p:txBody>
          </p:sp>
          <p:sp>
            <p:nvSpPr>
              <p:cNvPr id="471173" name="Line 133"/>
              <p:cNvSpPr>
                <a:spLocks noChangeShapeType="1"/>
              </p:cNvSpPr>
              <p:nvPr/>
            </p:nvSpPr>
            <p:spPr bwMode="auto">
              <a:xfrm>
                <a:off x="1729" y="1195"/>
                <a:ext cx="1295" cy="0"/>
              </a:xfrm>
              <a:prstGeom prst="line">
                <a:avLst/>
              </a:prstGeom>
              <a:noFill/>
              <a:ln w="28575" cap="rnd">
                <a:solidFill>
                  <a:schemeClr val="tx1"/>
                </a:solidFill>
                <a:round/>
                <a:headEnd/>
                <a:tailEnd/>
              </a:ln>
              <a:effectLst/>
            </p:spPr>
            <p:txBody>
              <a:bodyPr/>
              <a:lstStyle/>
              <a:p>
                <a:endParaRPr lang="zh-CN" altLang="en-US"/>
              </a:p>
            </p:txBody>
          </p:sp>
          <p:sp>
            <p:nvSpPr>
              <p:cNvPr id="471174" name="Line 134"/>
              <p:cNvSpPr>
                <a:spLocks noChangeShapeType="1"/>
              </p:cNvSpPr>
              <p:nvPr/>
            </p:nvSpPr>
            <p:spPr bwMode="auto">
              <a:xfrm>
                <a:off x="1729" y="1399"/>
                <a:ext cx="1295" cy="0"/>
              </a:xfrm>
              <a:prstGeom prst="line">
                <a:avLst/>
              </a:prstGeom>
              <a:noFill/>
              <a:ln w="28575" cap="rnd">
                <a:solidFill>
                  <a:schemeClr val="tx1"/>
                </a:solidFill>
                <a:round/>
                <a:headEnd/>
                <a:tailEnd/>
              </a:ln>
              <a:effectLst/>
            </p:spPr>
            <p:txBody>
              <a:bodyPr/>
              <a:lstStyle/>
              <a:p>
                <a:endParaRPr lang="zh-CN" altLang="en-US"/>
              </a:p>
            </p:txBody>
          </p:sp>
          <p:sp>
            <p:nvSpPr>
              <p:cNvPr id="471175" name="Line 135"/>
              <p:cNvSpPr>
                <a:spLocks noChangeShapeType="1"/>
              </p:cNvSpPr>
              <p:nvPr/>
            </p:nvSpPr>
            <p:spPr bwMode="auto">
              <a:xfrm>
                <a:off x="1729" y="1604"/>
                <a:ext cx="1295" cy="0"/>
              </a:xfrm>
              <a:prstGeom prst="line">
                <a:avLst/>
              </a:prstGeom>
              <a:noFill/>
              <a:ln w="28575" cap="rnd">
                <a:solidFill>
                  <a:schemeClr val="tx1"/>
                </a:solidFill>
                <a:round/>
                <a:headEnd/>
                <a:tailEnd/>
              </a:ln>
              <a:effectLst/>
            </p:spPr>
            <p:txBody>
              <a:bodyPr/>
              <a:lstStyle/>
              <a:p>
                <a:endParaRPr lang="zh-CN" altLang="en-US"/>
              </a:p>
            </p:txBody>
          </p:sp>
          <p:sp>
            <p:nvSpPr>
              <p:cNvPr id="471176" name="Line 136"/>
              <p:cNvSpPr>
                <a:spLocks noChangeShapeType="1"/>
              </p:cNvSpPr>
              <p:nvPr/>
            </p:nvSpPr>
            <p:spPr bwMode="auto">
              <a:xfrm>
                <a:off x="1729" y="2011"/>
                <a:ext cx="1295" cy="0"/>
              </a:xfrm>
              <a:prstGeom prst="line">
                <a:avLst/>
              </a:prstGeom>
              <a:noFill/>
              <a:ln w="28575" cap="rnd">
                <a:solidFill>
                  <a:schemeClr val="tx1"/>
                </a:solidFill>
                <a:round/>
                <a:headEnd/>
                <a:tailEnd/>
              </a:ln>
              <a:effectLst/>
            </p:spPr>
            <p:txBody>
              <a:bodyPr/>
              <a:lstStyle/>
              <a:p>
                <a:endParaRPr lang="zh-CN" altLang="en-US"/>
              </a:p>
            </p:txBody>
          </p:sp>
          <p:sp>
            <p:nvSpPr>
              <p:cNvPr id="471177" name="Line 137"/>
              <p:cNvSpPr>
                <a:spLocks noChangeShapeType="1"/>
              </p:cNvSpPr>
              <p:nvPr/>
            </p:nvSpPr>
            <p:spPr bwMode="auto">
              <a:xfrm>
                <a:off x="1729" y="2216"/>
                <a:ext cx="1295" cy="0"/>
              </a:xfrm>
              <a:prstGeom prst="line">
                <a:avLst/>
              </a:prstGeom>
              <a:noFill/>
              <a:ln w="28575" cap="rnd">
                <a:solidFill>
                  <a:schemeClr val="tx1"/>
                </a:solidFill>
                <a:round/>
                <a:headEnd/>
                <a:tailEnd/>
              </a:ln>
              <a:effectLst/>
            </p:spPr>
            <p:txBody>
              <a:bodyPr/>
              <a:lstStyle/>
              <a:p>
                <a:endParaRPr lang="zh-CN" altLang="en-US"/>
              </a:p>
            </p:txBody>
          </p:sp>
          <p:sp>
            <p:nvSpPr>
              <p:cNvPr id="471178" name="Line 138"/>
              <p:cNvSpPr>
                <a:spLocks noChangeShapeType="1"/>
              </p:cNvSpPr>
              <p:nvPr/>
            </p:nvSpPr>
            <p:spPr bwMode="auto">
              <a:xfrm>
                <a:off x="1729" y="1807"/>
                <a:ext cx="1295" cy="0"/>
              </a:xfrm>
              <a:prstGeom prst="line">
                <a:avLst/>
              </a:prstGeom>
              <a:noFill/>
              <a:ln w="28575" cap="rnd">
                <a:solidFill>
                  <a:schemeClr val="tx1"/>
                </a:solidFill>
                <a:round/>
                <a:headEnd/>
                <a:tailEnd/>
              </a:ln>
              <a:effectLst/>
            </p:spPr>
            <p:txBody>
              <a:bodyPr/>
              <a:lstStyle/>
              <a:p>
                <a:endParaRPr lang="zh-CN" altLang="en-US"/>
              </a:p>
            </p:txBody>
          </p:sp>
          <p:sp>
            <p:nvSpPr>
              <p:cNvPr id="471179" name="Line 139"/>
              <p:cNvSpPr>
                <a:spLocks noChangeShapeType="1"/>
              </p:cNvSpPr>
              <p:nvPr/>
            </p:nvSpPr>
            <p:spPr bwMode="auto">
              <a:xfrm>
                <a:off x="1729" y="3032"/>
                <a:ext cx="1295" cy="0"/>
              </a:xfrm>
              <a:prstGeom prst="line">
                <a:avLst/>
              </a:prstGeom>
              <a:noFill/>
              <a:ln w="28575" cap="rnd">
                <a:solidFill>
                  <a:schemeClr val="tx1"/>
                </a:solidFill>
                <a:round/>
                <a:headEnd/>
                <a:tailEnd/>
              </a:ln>
              <a:effectLst/>
            </p:spPr>
            <p:txBody>
              <a:bodyPr/>
              <a:lstStyle/>
              <a:p>
                <a:endParaRPr lang="zh-CN" altLang="en-US"/>
              </a:p>
            </p:txBody>
          </p:sp>
          <p:sp>
            <p:nvSpPr>
              <p:cNvPr id="471180" name="Line 140"/>
              <p:cNvSpPr>
                <a:spLocks noChangeShapeType="1"/>
              </p:cNvSpPr>
              <p:nvPr/>
            </p:nvSpPr>
            <p:spPr bwMode="auto">
              <a:xfrm>
                <a:off x="1729" y="2828"/>
                <a:ext cx="1295" cy="0"/>
              </a:xfrm>
              <a:prstGeom prst="line">
                <a:avLst/>
              </a:prstGeom>
              <a:noFill/>
              <a:ln w="28575" cap="rnd">
                <a:solidFill>
                  <a:schemeClr val="tx1"/>
                </a:solidFill>
                <a:round/>
                <a:headEnd/>
                <a:tailEnd/>
              </a:ln>
              <a:effectLst/>
            </p:spPr>
            <p:txBody>
              <a:bodyPr/>
              <a:lstStyle/>
              <a:p>
                <a:endParaRPr lang="zh-CN" altLang="en-US"/>
              </a:p>
            </p:txBody>
          </p:sp>
          <p:sp>
            <p:nvSpPr>
              <p:cNvPr id="471181" name="Line 141"/>
              <p:cNvSpPr>
                <a:spLocks noChangeShapeType="1"/>
              </p:cNvSpPr>
              <p:nvPr/>
            </p:nvSpPr>
            <p:spPr bwMode="auto">
              <a:xfrm>
                <a:off x="1729" y="2623"/>
                <a:ext cx="1295" cy="0"/>
              </a:xfrm>
              <a:prstGeom prst="line">
                <a:avLst/>
              </a:prstGeom>
              <a:noFill/>
              <a:ln w="28575" cap="rnd">
                <a:solidFill>
                  <a:schemeClr val="tx1"/>
                </a:solidFill>
                <a:round/>
                <a:headEnd/>
                <a:tailEnd/>
              </a:ln>
              <a:effectLst/>
            </p:spPr>
            <p:txBody>
              <a:bodyPr/>
              <a:lstStyle/>
              <a:p>
                <a:endParaRPr lang="zh-CN" altLang="en-US"/>
              </a:p>
            </p:txBody>
          </p:sp>
          <p:sp>
            <p:nvSpPr>
              <p:cNvPr id="471182" name="Line 142"/>
              <p:cNvSpPr>
                <a:spLocks noChangeShapeType="1"/>
              </p:cNvSpPr>
              <p:nvPr/>
            </p:nvSpPr>
            <p:spPr bwMode="auto">
              <a:xfrm>
                <a:off x="1729" y="2419"/>
                <a:ext cx="1295" cy="0"/>
              </a:xfrm>
              <a:prstGeom prst="line">
                <a:avLst/>
              </a:prstGeom>
              <a:noFill/>
              <a:ln w="28575" cap="rnd">
                <a:solidFill>
                  <a:schemeClr val="tx1"/>
                </a:solidFill>
                <a:round/>
                <a:headEnd/>
                <a:tailEnd/>
              </a:ln>
              <a:effectLst/>
            </p:spPr>
            <p:txBody>
              <a:bodyPr/>
              <a:lstStyle/>
              <a:p>
                <a:endParaRPr lang="zh-CN" altLang="en-US"/>
              </a:p>
            </p:txBody>
          </p:sp>
          <p:sp>
            <p:nvSpPr>
              <p:cNvPr id="471183" name="Line 143"/>
              <p:cNvSpPr>
                <a:spLocks noChangeShapeType="1"/>
              </p:cNvSpPr>
              <p:nvPr/>
            </p:nvSpPr>
            <p:spPr bwMode="auto">
              <a:xfrm>
                <a:off x="1729" y="3440"/>
                <a:ext cx="1295" cy="0"/>
              </a:xfrm>
              <a:prstGeom prst="line">
                <a:avLst/>
              </a:prstGeom>
              <a:noFill/>
              <a:ln w="28575" cap="rnd">
                <a:solidFill>
                  <a:schemeClr val="tx1"/>
                </a:solidFill>
                <a:round/>
                <a:headEnd/>
                <a:tailEnd/>
              </a:ln>
              <a:effectLst/>
            </p:spPr>
            <p:txBody>
              <a:bodyPr/>
              <a:lstStyle/>
              <a:p>
                <a:endParaRPr lang="zh-CN" altLang="en-US"/>
              </a:p>
            </p:txBody>
          </p:sp>
          <p:sp>
            <p:nvSpPr>
              <p:cNvPr id="471184" name="Line 144"/>
              <p:cNvSpPr>
                <a:spLocks noChangeShapeType="1"/>
              </p:cNvSpPr>
              <p:nvPr/>
            </p:nvSpPr>
            <p:spPr bwMode="auto">
              <a:xfrm>
                <a:off x="1729" y="3235"/>
                <a:ext cx="1295" cy="0"/>
              </a:xfrm>
              <a:prstGeom prst="line">
                <a:avLst/>
              </a:prstGeom>
              <a:noFill/>
              <a:ln w="28575" cap="rnd">
                <a:solidFill>
                  <a:schemeClr val="tx1"/>
                </a:solidFill>
                <a:round/>
                <a:headEnd/>
                <a:tailEnd/>
              </a:ln>
              <a:effectLst/>
            </p:spPr>
            <p:txBody>
              <a:bodyPr/>
              <a:lstStyle/>
              <a:p>
                <a:endParaRPr lang="zh-CN" altLang="en-US"/>
              </a:p>
            </p:txBody>
          </p:sp>
          <p:sp>
            <p:nvSpPr>
              <p:cNvPr id="471185" name="Line 145"/>
              <p:cNvSpPr>
                <a:spLocks noChangeShapeType="1"/>
              </p:cNvSpPr>
              <p:nvPr/>
            </p:nvSpPr>
            <p:spPr bwMode="auto">
              <a:xfrm>
                <a:off x="1729" y="3644"/>
                <a:ext cx="1295" cy="0"/>
              </a:xfrm>
              <a:prstGeom prst="line">
                <a:avLst/>
              </a:prstGeom>
              <a:noFill/>
              <a:ln w="28575" cap="rnd">
                <a:solidFill>
                  <a:schemeClr val="tx1"/>
                </a:solidFill>
                <a:round/>
                <a:headEnd/>
                <a:tailEnd/>
              </a:ln>
              <a:effectLst/>
            </p:spPr>
            <p:txBody>
              <a:bodyPr/>
              <a:lstStyle/>
              <a:p>
                <a:endParaRPr lang="zh-CN" altLang="en-US"/>
              </a:p>
            </p:txBody>
          </p:sp>
          <p:sp>
            <p:nvSpPr>
              <p:cNvPr id="471186" name="Line 146"/>
              <p:cNvSpPr>
                <a:spLocks noChangeShapeType="1"/>
              </p:cNvSpPr>
              <p:nvPr/>
            </p:nvSpPr>
            <p:spPr bwMode="auto">
              <a:xfrm>
                <a:off x="1728" y="793"/>
                <a:ext cx="1296" cy="0"/>
              </a:xfrm>
              <a:prstGeom prst="line">
                <a:avLst/>
              </a:prstGeom>
              <a:noFill/>
              <a:ln w="28575" cap="rnd">
                <a:solidFill>
                  <a:schemeClr val="tx1"/>
                </a:solidFill>
                <a:round/>
                <a:headEnd/>
                <a:tailEnd/>
              </a:ln>
              <a:effectLst/>
            </p:spPr>
            <p:txBody>
              <a:bodyPr/>
              <a:lstStyle/>
              <a:p>
                <a:endParaRPr lang="zh-CN" altLang="en-US"/>
              </a:p>
            </p:txBody>
          </p:sp>
        </p:grpSp>
      </p:grpSp>
      <p:sp>
        <p:nvSpPr>
          <p:cNvPr id="471187" name="Text Box 147"/>
          <p:cNvSpPr txBox="1">
            <a:spLocks noChangeArrowheads="1"/>
          </p:cNvSpPr>
          <p:nvPr/>
        </p:nvSpPr>
        <p:spPr bwMode="auto">
          <a:xfrm>
            <a:off x="6213475" y="982663"/>
            <a:ext cx="2640013" cy="3530600"/>
          </a:xfrm>
          <a:prstGeom prst="rect">
            <a:avLst/>
          </a:prstGeom>
          <a:noFill/>
          <a:ln w="12700" cap="rnd">
            <a:noFill/>
            <a:miter lim="800000"/>
            <a:headEnd/>
            <a:tailEnd/>
          </a:ln>
          <a:effectLst/>
        </p:spPr>
        <p:txBody>
          <a:bodyPr>
            <a:spAutoFit/>
          </a:bodyPr>
          <a:lstStyle/>
          <a:p>
            <a:pPr marL="457200" indent="-457200" algn="l" eaLnBrk="0" hangingPunct="0">
              <a:spcBef>
                <a:spcPct val="5000"/>
              </a:spcBef>
            </a:pPr>
            <a:r>
              <a:rPr lang="en-US" altLang="zh-CN" sz="2400">
                <a:solidFill>
                  <a:schemeClr val="tx1"/>
                </a:solidFill>
                <a:latin typeface="隶书" pitchFamily="49" charset="-122"/>
                <a:ea typeface="隶书" pitchFamily="49" charset="-122"/>
              </a:rPr>
              <a:t> 5   0   0   0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29   0   0   0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7   0   0   0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8   0   0   0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14   0   0   0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23   0   0   0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 3   0   0   0</a:t>
            </a:r>
          </a:p>
          <a:p>
            <a:pPr marL="457200" indent="-457200" algn="l" eaLnBrk="0" hangingPunct="0">
              <a:spcBef>
                <a:spcPct val="5000"/>
              </a:spcBef>
            </a:pPr>
            <a:r>
              <a:rPr lang="en-US" altLang="zh-CN" sz="2400">
                <a:solidFill>
                  <a:schemeClr val="tx1"/>
                </a:solidFill>
                <a:latin typeface="隶书" pitchFamily="49" charset="-122"/>
                <a:ea typeface="隶书" pitchFamily="49" charset="-122"/>
              </a:rPr>
              <a:t>11   0   0   0 </a:t>
            </a:r>
          </a:p>
          <a:p>
            <a:pPr marL="457200" indent="-457200" algn="l" eaLnBrk="0" hangingPunct="0">
              <a:spcBef>
                <a:spcPct val="5000"/>
              </a:spcBef>
            </a:pPr>
            <a:endParaRPr lang="en-US" altLang="zh-CN" sz="2400">
              <a:solidFill>
                <a:schemeClr val="tx1"/>
              </a:solidFill>
              <a:latin typeface="隶书" pitchFamily="49" charset="-122"/>
              <a:ea typeface="隶书" pitchFamily="49" charset="-122"/>
            </a:endParaRPr>
          </a:p>
        </p:txBody>
      </p:sp>
      <p:grpSp>
        <p:nvGrpSpPr>
          <p:cNvPr id="6" name="Group 148"/>
          <p:cNvGrpSpPr>
            <a:grpSpLocks/>
          </p:cNvGrpSpPr>
          <p:nvPr/>
        </p:nvGrpSpPr>
        <p:grpSpPr bwMode="auto">
          <a:xfrm>
            <a:off x="4994275" y="533400"/>
            <a:ext cx="703263" cy="519113"/>
            <a:chOff x="1200" y="720"/>
            <a:chExt cx="480" cy="327"/>
          </a:xfrm>
        </p:grpSpPr>
        <p:sp>
          <p:nvSpPr>
            <p:cNvPr id="471189" name="Text Box 149"/>
            <p:cNvSpPr txBox="1">
              <a:spLocks noChangeArrowheads="1"/>
            </p:cNvSpPr>
            <p:nvPr/>
          </p:nvSpPr>
          <p:spPr bwMode="auto">
            <a:xfrm>
              <a:off x="1200" y="720"/>
              <a:ext cx="38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a:solidFill>
                    <a:schemeClr val="tx1"/>
                  </a:solidFill>
                  <a:latin typeface="隶书" pitchFamily="49" charset="-122"/>
                  <a:ea typeface="隶书" pitchFamily="49" charset="-122"/>
                </a:rPr>
                <a:t>HT</a:t>
              </a:r>
            </a:p>
          </p:txBody>
        </p:sp>
        <p:sp>
          <p:nvSpPr>
            <p:cNvPr id="471190" name="Line 150"/>
            <p:cNvSpPr>
              <a:spLocks noChangeShapeType="1"/>
            </p:cNvSpPr>
            <p:nvPr/>
          </p:nvSpPr>
          <p:spPr bwMode="auto">
            <a:xfrm>
              <a:off x="1488" y="912"/>
              <a:ext cx="192" cy="0"/>
            </a:xfrm>
            <a:prstGeom prst="line">
              <a:avLst/>
            </a:prstGeom>
            <a:noFill/>
            <a:ln w="28575" cap="rnd">
              <a:solidFill>
                <a:srgbClr val="FF3300"/>
              </a:solidFill>
              <a:round/>
              <a:headEnd/>
              <a:tailEnd type="triangle" w="med" len="med"/>
            </a:ln>
            <a:effectLst/>
          </p:spPr>
          <p:txBody>
            <a:bodyPr/>
            <a:lstStyle/>
            <a:p>
              <a:endParaRPr lang="zh-CN" altLang="en-US"/>
            </a:p>
          </p:txBody>
        </p:sp>
      </p:grpSp>
      <p:sp>
        <p:nvSpPr>
          <p:cNvPr id="471191" name="Rectangle 151"/>
          <p:cNvSpPr>
            <a:spLocks noChangeArrowheads="1"/>
          </p:cNvSpPr>
          <p:nvPr/>
        </p:nvSpPr>
        <p:spPr bwMode="auto">
          <a:xfrm>
            <a:off x="6323013" y="4114800"/>
            <a:ext cx="2209800" cy="457200"/>
          </a:xfrm>
          <a:prstGeom prst="rect">
            <a:avLst/>
          </a:prstGeom>
          <a:noFill/>
          <a:ln w="28575" cap="sq">
            <a:noFill/>
            <a:miter lim="800000"/>
            <a:headEnd/>
            <a:tailEnd/>
          </a:ln>
          <a:effectLst/>
        </p:spPr>
        <p:txBody>
          <a:bodyPr wrap="none">
            <a:spAutoFit/>
          </a:bodyPr>
          <a:lstStyle/>
          <a:p>
            <a:pPr algn="l"/>
            <a:r>
              <a:rPr lang="en-US" altLang="zh-CN" sz="2400" dirty="0">
                <a:solidFill>
                  <a:srgbClr val="FFFF00"/>
                </a:solidFill>
                <a:latin typeface="Arial" charset="0"/>
              </a:rPr>
              <a:t>8      0     1     7</a:t>
            </a:r>
          </a:p>
        </p:txBody>
      </p:sp>
      <p:sp>
        <p:nvSpPr>
          <p:cNvPr id="471192" name="Rectangle 152"/>
          <p:cNvSpPr>
            <a:spLocks noChangeArrowheads="1"/>
          </p:cNvSpPr>
          <p:nvPr/>
        </p:nvSpPr>
        <p:spPr bwMode="auto">
          <a:xfrm>
            <a:off x="6948488" y="1052513"/>
            <a:ext cx="311150" cy="366712"/>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9</a:t>
            </a:r>
          </a:p>
        </p:txBody>
      </p:sp>
      <p:sp>
        <p:nvSpPr>
          <p:cNvPr id="471193" name="Rectangle 153"/>
          <p:cNvSpPr>
            <a:spLocks noChangeArrowheads="1"/>
          </p:cNvSpPr>
          <p:nvPr/>
        </p:nvSpPr>
        <p:spPr bwMode="auto">
          <a:xfrm>
            <a:off x="7010400" y="3352800"/>
            <a:ext cx="311150" cy="366713"/>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9</a:t>
            </a:r>
          </a:p>
        </p:txBody>
      </p:sp>
      <p:sp>
        <p:nvSpPr>
          <p:cNvPr id="471194" name="Rectangle 154"/>
          <p:cNvSpPr>
            <a:spLocks noChangeArrowheads="1"/>
          </p:cNvSpPr>
          <p:nvPr/>
        </p:nvSpPr>
        <p:spPr bwMode="auto">
          <a:xfrm>
            <a:off x="6230938" y="4495800"/>
            <a:ext cx="2295525" cy="457200"/>
          </a:xfrm>
          <a:prstGeom prst="rect">
            <a:avLst/>
          </a:prstGeom>
          <a:noFill/>
          <a:ln w="28575" cap="sq">
            <a:noFill/>
            <a:miter lim="800000"/>
            <a:headEnd/>
            <a:tailEnd/>
          </a:ln>
          <a:effectLst/>
        </p:spPr>
        <p:txBody>
          <a:bodyPr wrap="none">
            <a:spAutoFit/>
          </a:bodyPr>
          <a:lstStyle/>
          <a:p>
            <a:pPr algn="l"/>
            <a:r>
              <a:rPr lang="en-US" altLang="zh-CN" sz="2400" dirty="0">
                <a:solidFill>
                  <a:srgbClr val="FFFF00"/>
                </a:solidFill>
                <a:latin typeface="Arial" charset="0"/>
                <a:ea typeface="隶书" pitchFamily="49" charset="-122"/>
              </a:rPr>
              <a:t>15     0     3     4</a:t>
            </a:r>
          </a:p>
        </p:txBody>
      </p:sp>
      <p:grpSp>
        <p:nvGrpSpPr>
          <p:cNvPr id="7" name="Group 155"/>
          <p:cNvGrpSpPr>
            <a:grpSpLocks/>
          </p:cNvGrpSpPr>
          <p:nvPr/>
        </p:nvGrpSpPr>
        <p:grpSpPr bwMode="auto">
          <a:xfrm>
            <a:off x="4284663" y="4437063"/>
            <a:ext cx="1277937" cy="519112"/>
            <a:chOff x="1200" y="720"/>
            <a:chExt cx="480" cy="327"/>
          </a:xfrm>
        </p:grpSpPr>
        <p:sp>
          <p:nvSpPr>
            <p:cNvPr id="471196" name="Text Box 156"/>
            <p:cNvSpPr txBox="1">
              <a:spLocks noChangeArrowheads="1"/>
            </p:cNvSpPr>
            <p:nvPr/>
          </p:nvSpPr>
          <p:spPr bwMode="auto">
            <a:xfrm>
              <a:off x="1200" y="720"/>
              <a:ext cx="384" cy="327"/>
            </a:xfrm>
            <a:prstGeom prst="rect">
              <a:avLst/>
            </a:prstGeom>
            <a:noFill/>
            <a:ln w="12700" cap="rnd">
              <a:noFill/>
              <a:miter lim="800000"/>
              <a:headEnd/>
              <a:tailEnd/>
            </a:ln>
            <a:effectLst/>
          </p:spPr>
          <p:txBody>
            <a:bodyPr>
              <a:spAutoFit/>
            </a:bodyPr>
            <a:lstStyle/>
            <a:p>
              <a:pPr eaLnBrk="0" hangingPunct="0">
                <a:spcBef>
                  <a:spcPct val="50000"/>
                </a:spcBef>
              </a:pPr>
              <a:r>
                <a:rPr lang="en-US" altLang="zh-CN" i="1">
                  <a:solidFill>
                    <a:schemeClr val="tx1"/>
                  </a:solidFill>
                  <a:ea typeface="隶书" pitchFamily="49" charset="-122"/>
                </a:rPr>
                <a:t>i=</a:t>
              </a:r>
              <a:r>
                <a:rPr lang="en-US" altLang="zh-CN">
                  <a:solidFill>
                    <a:schemeClr val="tx1"/>
                  </a:solidFill>
                  <a:ea typeface="隶书" pitchFamily="49" charset="-122"/>
                </a:rPr>
                <a:t>10</a:t>
              </a:r>
              <a:endParaRPr lang="en-US" altLang="zh-CN" i="1">
                <a:solidFill>
                  <a:schemeClr val="tx1"/>
                </a:solidFill>
                <a:ea typeface="隶书" pitchFamily="49" charset="-122"/>
              </a:endParaRPr>
            </a:p>
          </p:txBody>
        </p:sp>
        <p:sp>
          <p:nvSpPr>
            <p:cNvPr id="471197" name="Line 157"/>
            <p:cNvSpPr>
              <a:spLocks noChangeShapeType="1"/>
            </p:cNvSpPr>
            <p:nvPr/>
          </p:nvSpPr>
          <p:spPr bwMode="auto">
            <a:xfrm>
              <a:off x="1488" y="912"/>
              <a:ext cx="192" cy="0"/>
            </a:xfrm>
            <a:prstGeom prst="line">
              <a:avLst/>
            </a:prstGeom>
            <a:noFill/>
            <a:ln w="28575" cap="rnd">
              <a:solidFill>
                <a:srgbClr val="FFFF00"/>
              </a:solidFill>
              <a:round/>
              <a:headEnd/>
              <a:tailEnd type="triangle" w="med" len="med"/>
            </a:ln>
            <a:effectLst/>
          </p:spPr>
          <p:txBody>
            <a:bodyPr/>
            <a:lstStyle/>
            <a:p>
              <a:endParaRPr lang="zh-CN" altLang="en-US"/>
            </a:p>
          </p:txBody>
        </p:sp>
      </p:grpSp>
      <p:sp>
        <p:nvSpPr>
          <p:cNvPr id="471198" name="Rectangle 158"/>
          <p:cNvSpPr>
            <a:spLocks noChangeArrowheads="1"/>
          </p:cNvSpPr>
          <p:nvPr/>
        </p:nvSpPr>
        <p:spPr bwMode="auto">
          <a:xfrm>
            <a:off x="6948488" y="1773238"/>
            <a:ext cx="438150" cy="366712"/>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10</a:t>
            </a:r>
          </a:p>
        </p:txBody>
      </p:sp>
      <p:sp>
        <p:nvSpPr>
          <p:cNvPr id="471199" name="Rectangle 159"/>
          <p:cNvSpPr>
            <a:spLocks noChangeArrowheads="1"/>
          </p:cNvSpPr>
          <p:nvPr/>
        </p:nvSpPr>
        <p:spPr bwMode="auto">
          <a:xfrm>
            <a:off x="6948488" y="2205038"/>
            <a:ext cx="438150" cy="366712"/>
          </a:xfrm>
          <a:prstGeom prst="rect">
            <a:avLst/>
          </a:prstGeom>
          <a:solidFill>
            <a:srgbClr val="FFFF99"/>
          </a:solidFill>
          <a:ln w="28575" cap="sq">
            <a:noFill/>
            <a:miter lim="800000"/>
            <a:headEnd/>
            <a:tailEnd/>
          </a:ln>
          <a:effectLst/>
        </p:spPr>
        <p:txBody>
          <a:bodyPr wrap="none">
            <a:spAutoFit/>
          </a:bodyPr>
          <a:lstStyle/>
          <a:p>
            <a:r>
              <a:rPr lang="en-US" altLang="zh-CN" sz="1800">
                <a:solidFill>
                  <a:srgbClr val="FF3300"/>
                </a:solidFill>
                <a:latin typeface="Arial" charset="0"/>
                <a:ea typeface="隶书" pitchFamily="49" charset="-122"/>
              </a:rPr>
              <a:t>10</a:t>
            </a:r>
          </a:p>
        </p:txBody>
      </p:sp>
      <p:sp>
        <p:nvSpPr>
          <p:cNvPr id="471200" name="Rectangle 160"/>
          <p:cNvSpPr>
            <a:spLocks noChangeArrowheads="1"/>
          </p:cNvSpPr>
          <p:nvPr/>
        </p:nvSpPr>
        <p:spPr bwMode="auto">
          <a:xfrm>
            <a:off x="417513" y="4419600"/>
            <a:ext cx="1462087" cy="547688"/>
          </a:xfrm>
          <a:prstGeom prst="rect">
            <a:avLst/>
          </a:prstGeom>
          <a:noFill/>
          <a:ln w="28575" cap="sq">
            <a:solidFill>
              <a:srgbClr val="CC6600"/>
            </a:solidFill>
            <a:miter lim="800000"/>
            <a:headEnd/>
            <a:tailEnd/>
          </a:ln>
          <a:effectLst/>
        </p:spPr>
        <p:txBody>
          <a:bodyPr wrap="none">
            <a:spAutoFit/>
          </a:bodyPr>
          <a:lstStyle/>
          <a:p>
            <a:r>
              <a:rPr lang="zh-CN" altLang="en-US">
                <a:solidFill>
                  <a:schemeClr val="tx1"/>
                </a:solidFill>
                <a:ea typeface="楷体_GB2312" pitchFamily="49" charset="-122"/>
              </a:rPr>
              <a:t>步骤</a:t>
            </a:r>
            <a:r>
              <a:rPr lang="en-US" altLang="zh-CN">
                <a:solidFill>
                  <a:schemeClr val="tx1"/>
                </a:solidFill>
                <a:ea typeface="楷体_GB2312" pitchFamily="49" charset="-122"/>
              </a:rPr>
              <a:t>2</a:t>
            </a:r>
            <a:r>
              <a:rPr lang="zh-CN" altLang="en-US">
                <a:solidFill>
                  <a:schemeClr val="tx1"/>
                </a:solidFill>
                <a:ea typeface="楷体_GB2312" pitchFamily="49" charset="-122"/>
              </a:rPr>
              <a:t>：</a:t>
            </a:r>
          </a:p>
        </p:txBody>
      </p:sp>
      <p:grpSp>
        <p:nvGrpSpPr>
          <p:cNvPr id="8" name="Group 161"/>
          <p:cNvGrpSpPr>
            <a:grpSpLocks/>
          </p:cNvGrpSpPr>
          <p:nvPr/>
        </p:nvGrpSpPr>
        <p:grpSpPr bwMode="auto">
          <a:xfrm>
            <a:off x="609600" y="2362200"/>
            <a:ext cx="1524000" cy="1371600"/>
            <a:chOff x="1728" y="1440"/>
            <a:chExt cx="960" cy="864"/>
          </a:xfrm>
        </p:grpSpPr>
        <p:sp>
          <p:nvSpPr>
            <p:cNvPr id="471202" name="Line 162"/>
            <p:cNvSpPr>
              <a:spLocks noChangeShapeType="1"/>
            </p:cNvSpPr>
            <p:nvPr/>
          </p:nvSpPr>
          <p:spPr bwMode="auto">
            <a:xfrm flipV="1">
              <a:off x="1920"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1203" name="Line 163"/>
            <p:cNvSpPr>
              <a:spLocks noChangeShapeType="1"/>
            </p:cNvSpPr>
            <p:nvPr/>
          </p:nvSpPr>
          <p:spPr bwMode="auto">
            <a:xfrm flipH="1" flipV="1">
              <a:off x="2208" y="1680"/>
              <a:ext cx="288" cy="384"/>
            </a:xfrm>
            <a:prstGeom prst="line">
              <a:avLst/>
            </a:prstGeom>
            <a:noFill/>
            <a:ln w="28575" cap="sq">
              <a:solidFill>
                <a:schemeClr val="tx1"/>
              </a:solidFill>
              <a:round/>
              <a:headEnd/>
              <a:tailEnd/>
            </a:ln>
            <a:effectLst/>
          </p:spPr>
          <p:txBody>
            <a:bodyPr>
              <a:spAutoFit/>
            </a:bodyPr>
            <a:lstStyle/>
            <a:p>
              <a:endParaRPr lang="zh-CN" altLang="en-US"/>
            </a:p>
          </p:txBody>
        </p:sp>
        <p:sp>
          <p:nvSpPr>
            <p:cNvPr id="471204" name="Rectangle 164"/>
            <p:cNvSpPr>
              <a:spLocks noChangeArrowheads="1"/>
            </p:cNvSpPr>
            <p:nvPr/>
          </p:nvSpPr>
          <p:spPr bwMode="auto">
            <a:xfrm>
              <a:off x="2029" y="1440"/>
              <a:ext cx="358" cy="345"/>
            </a:xfrm>
            <a:prstGeom prst="rect">
              <a:avLst/>
            </a:prstGeom>
            <a:solidFill>
              <a:schemeClr val="accent1"/>
            </a:solidFill>
            <a:ln w="28575" cap="sq">
              <a:solidFill>
                <a:schemeClr val="tx1"/>
              </a:solidFill>
              <a:miter lim="800000"/>
              <a:headEnd/>
              <a:tailEnd/>
            </a:ln>
            <a:effectLst/>
          </p:spPr>
          <p:txBody>
            <a:bodyPr wrap="none" anchor="ctr"/>
            <a:lstStyle/>
            <a:p>
              <a:r>
                <a:rPr lang="en-US" altLang="zh-CN"/>
                <a:t>8</a:t>
              </a:r>
            </a:p>
          </p:txBody>
        </p:sp>
        <p:sp>
          <p:nvSpPr>
            <p:cNvPr id="471205" name="Oval 165"/>
            <p:cNvSpPr>
              <a:spLocks noChangeArrowheads="1"/>
            </p:cNvSpPr>
            <p:nvPr/>
          </p:nvSpPr>
          <p:spPr bwMode="auto">
            <a:xfrm>
              <a:off x="1728"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t>5</a:t>
              </a:r>
            </a:p>
          </p:txBody>
        </p:sp>
        <p:sp>
          <p:nvSpPr>
            <p:cNvPr id="471206" name="Oval 166"/>
            <p:cNvSpPr>
              <a:spLocks noChangeArrowheads="1"/>
            </p:cNvSpPr>
            <p:nvPr/>
          </p:nvSpPr>
          <p:spPr bwMode="auto">
            <a:xfrm>
              <a:off x="2352" y="1968"/>
              <a:ext cx="336" cy="336"/>
            </a:xfrm>
            <a:prstGeom prst="ellipse">
              <a:avLst/>
            </a:prstGeom>
            <a:solidFill>
              <a:srgbClr val="FBE2DF"/>
            </a:solidFill>
            <a:ln w="28575" cap="sq">
              <a:solidFill>
                <a:schemeClr val="tx1"/>
              </a:solidFill>
              <a:round/>
              <a:headEnd/>
              <a:tailEnd/>
            </a:ln>
            <a:effectLst/>
          </p:spPr>
          <p:txBody>
            <a:bodyPr wrap="none" anchor="ctr"/>
            <a:lstStyle/>
            <a:p>
              <a:r>
                <a:rPr lang="en-US" altLang="zh-CN"/>
                <a:t>3</a:t>
              </a:r>
            </a:p>
          </p:txBody>
        </p:sp>
      </p:grpSp>
      <p:sp>
        <p:nvSpPr>
          <p:cNvPr id="471207" name="Oval 167"/>
          <p:cNvSpPr>
            <a:spLocks noChangeArrowheads="1"/>
          </p:cNvSpPr>
          <p:nvPr/>
        </p:nvSpPr>
        <p:spPr bwMode="auto">
          <a:xfrm>
            <a:off x="533400" y="1447800"/>
            <a:ext cx="533400" cy="533400"/>
          </a:xfrm>
          <a:prstGeom prst="ellipse">
            <a:avLst/>
          </a:prstGeom>
          <a:solidFill>
            <a:srgbClr val="FCECEA">
              <a:alpha val="55000"/>
            </a:srgbClr>
          </a:solidFill>
          <a:ln w="28575" cap="sq">
            <a:solidFill>
              <a:schemeClr val="bg2"/>
            </a:solidFill>
            <a:round/>
            <a:headEnd/>
            <a:tailEnd/>
          </a:ln>
          <a:effectLst/>
        </p:spPr>
        <p:txBody>
          <a:bodyPr wrap="none" anchor="ctr"/>
          <a:lstStyle/>
          <a:p>
            <a:r>
              <a:rPr lang="en-US" altLang="zh-CN">
                <a:solidFill>
                  <a:schemeClr val="bg2"/>
                </a:solidFill>
              </a:rPr>
              <a:t>5</a:t>
            </a:r>
          </a:p>
        </p:txBody>
      </p:sp>
      <p:sp>
        <p:nvSpPr>
          <p:cNvPr id="471208" name="Oval 168"/>
          <p:cNvSpPr>
            <a:spLocks noChangeArrowheads="1"/>
          </p:cNvSpPr>
          <p:nvPr/>
        </p:nvSpPr>
        <p:spPr bwMode="auto">
          <a:xfrm>
            <a:off x="11430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dirty="0">
                <a:solidFill>
                  <a:schemeClr val="bg1"/>
                </a:solidFill>
              </a:rPr>
              <a:t>29</a:t>
            </a:r>
          </a:p>
        </p:txBody>
      </p:sp>
      <p:sp>
        <p:nvSpPr>
          <p:cNvPr id="471209" name="Oval 169"/>
          <p:cNvSpPr>
            <a:spLocks noChangeArrowheads="1"/>
          </p:cNvSpPr>
          <p:nvPr/>
        </p:nvSpPr>
        <p:spPr bwMode="auto">
          <a:xfrm>
            <a:off x="1752600" y="1447800"/>
            <a:ext cx="533400" cy="533400"/>
          </a:xfrm>
          <a:prstGeom prst="ellipse">
            <a:avLst/>
          </a:prstGeom>
          <a:solidFill>
            <a:srgbClr val="FCECEA">
              <a:alpha val="55000"/>
            </a:srgbClr>
          </a:solidFill>
          <a:ln w="28575" cap="sq">
            <a:solidFill>
              <a:schemeClr val="bg2"/>
            </a:solidFill>
            <a:round/>
            <a:headEnd/>
            <a:tailEnd/>
          </a:ln>
          <a:effectLst/>
        </p:spPr>
        <p:txBody>
          <a:bodyPr wrap="none" anchor="ctr"/>
          <a:lstStyle/>
          <a:p>
            <a:r>
              <a:rPr lang="en-US" altLang="zh-CN" dirty="0">
                <a:solidFill>
                  <a:schemeClr val="bg2"/>
                </a:solidFill>
              </a:rPr>
              <a:t>7</a:t>
            </a:r>
          </a:p>
        </p:txBody>
      </p:sp>
      <p:sp>
        <p:nvSpPr>
          <p:cNvPr id="471210" name="Oval 170"/>
          <p:cNvSpPr>
            <a:spLocks noChangeArrowheads="1"/>
          </p:cNvSpPr>
          <p:nvPr/>
        </p:nvSpPr>
        <p:spPr bwMode="auto">
          <a:xfrm>
            <a:off x="2362200" y="1447800"/>
            <a:ext cx="533400" cy="533400"/>
          </a:xfrm>
          <a:prstGeom prst="ellipse">
            <a:avLst/>
          </a:prstGeom>
          <a:solidFill>
            <a:srgbClr val="FCECEA">
              <a:alpha val="55000"/>
            </a:srgbClr>
          </a:solidFill>
          <a:ln w="28575" cap="sq">
            <a:solidFill>
              <a:schemeClr val="bg2"/>
            </a:solidFill>
            <a:round/>
            <a:headEnd/>
            <a:tailEnd/>
          </a:ln>
          <a:effectLst/>
        </p:spPr>
        <p:txBody>
          <a:bodyPr wrap="none" anchor="ctr"/>
          <a:lstStyle/>
          <a:p>
            <a:r>
              <a:rPr lang="en-US" altLang="zh-CN" dirty="0">
                <a:solidFill>
                  <a:schemeClr val="bg2"/>
                </a:solidFill>
              </a:rPr>
              <a:t>8</a:t>
            </a:r>
          </a:p>
        </p:txBody>
      </p:sp>
      <p:sp>
        <p:nvSpPr>
          <p:cNvPr id="471211" name="Oval 171"/>
          <p:cNvSpPr>
            <a:spLocks noChangeArrowheads="1"/>
          </p:cNvSpPr>
          <p:nvPr/>
        </p:nvSpPr>
        <p:spPr bwMode="auto">
          <a:xfrm>
            <a:off x="29718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dirty="0">
                <a:solidFill>
                  <a:schemeClr val="bg1"/>
                </a:solidFill>
              </a:rPr>
              <a:t>14</a:t>
            </a:r>
          </a:p>
        </p:txBody>
      </p:sp>
      <p:sp>
        <p:nvSpPr>
          <p:cNvPr id="471212" name="Oval 172"/>
          <p:cNvSpPr>
            <a:spLocks noChangeArrowheads="1"/>
          </p:cNvSpPr>
          <p:nvPr/>
        </p:nvSpPr>
        <p:spPr bwMode="auto">
          <a:xfrm>
            <a:off x="35814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dirty="0">
                <a:solidFill>
                  <a:schemeClr val="bg1"/>
                </a:solidFill>
              </a:rPr>
              <a:t>23</a:t>
            </a:r>
          </a:p>
        </p:txBody>
      </p:sp>
      <p:sp>
        <p:nvSpPr>
          <p:cNvPr id="471213" name="Oval 173"/>
          <p:cNvSpPr>
            <a:spLocks noChangeArrowheads="1"/>
          </p:cNvSpPr>
          <p:nvPr/>
        </p:nvSpPr>
        <p:spPr bwMode="auto">
          <a:xfrm>
            <a:off x="4191000" y="1447800"/>
            <a:ext cx="533400" cy="533400"/>
          </a:xfrm>
          <a:prstGeom prst="ellipse">
            <a:avLst/>
          </a:prstGeom>
          <a:solidFill>
            <a:srgbClr val="FCECEA">
              <a:alpha val="55000"/>
            </a:srgbClr>
          </a:solidFill>
          <a:ln w="28575" cap="sq">
            <a:solidFill>
              <a:schemeClr val="bg2"/>
            </a:solidFill>
            <a:round/>
            <a:headEnd/>
            <a:tailEnd/>
          </a:ln>
          <a:effectLst/>
        </p:spPr>
        <p:txBody>
          <a:bodyPr wrap="none" anchor="ctr"/>
          <a:lstStyle/>
          <a:p>
            <a:r>
              <a:rPr lang="en-US" altLang="zh-CN" dirty="0">
                <a:solidFill>
                  <a:schemeClr val="bg2"/>
                </a:solidFill>
              </a:rPr>
              <a:t>3</a:t>
            </a:r>
          </a:p>
        </p:txBody>
      </p:sp>
      <p:sp>
        <p:nvSpPr>
          <p:cNvPr id="471214" name="Oval 174"/>
          <p:cNvSpPr>
            <a:spLocks noChangeArrowheads="1"/>
          </p:cNvSpPr>
          <p:nvPr/>
        </p:nvSpPr>
        <p:spPr bwMode="auto">
          <a:xfrm>
            <a:off x="4800600" y="1447800"/>
            <a:ext cx="533400" cy="533400"/>
          </a:xfrm>
          <a:prstGeom prst="ellipse">
            <a:avLst/>
          </a:prstGeom>
          <a:solidFill>
            <a:srgbClr val="FBE2DF"/>
          </a:solidFill>
          <a:ln w="28575" cap="sq">
            <a:solidFill>
              <a:schemeClr val="tx1"/>
            </a:solidFill>
            <a:round/>
            <a:headEnd/>
            <a:tailEnd/>
          </a:ln>
          <a:effectLst/>
        </p:spPr>
        <p:txBody>
          <a:bodyPr wrap="none" anchor="ctr"/>
          <a:lstStyle/>
          <a:p>
            <a:r>
              <a:rPr lang="en-US" altLang="zh-CN" dirty="0">
                <a:solidFill>
                  <a:schemeClr val="bg1"/>
                </a:solidFill>
              </a:rPr>
              <a:t>11</a:t>
            </a:r>
          </a:p>
        </p:txBody>
      </p:sp>
      <p:sp>
        <p:nvSpPr>
          <p:cNvPr id="471215" name="Text Box 175"/>
          <p:cNvSpPr txBox="1">
            <a:spLocks noChangeArrowheads="1"/>
          </p:cNvSpPr>
          <p:nvPr/>
        </p:nvSpPr>
        <p:spPr bwMode="auto">
          <a:xfrm>
            <a:off x="304800" y="2209800"/>
            <a:ext cx="5105400" cy="4179888"/>
          </a:xfrm>
          <a:prstGeom prst="rect">
            <a:avLst/>
          </a:prstGeom>
          <a:solidFill>
            <a:schemeClr val="bg1"/>
          </a:solidFill>
          <a:ln w="28575" cap="sq">
            <a:solidFill>
              <a:srgbClr val="CC6600"/>
            </a:solidFill>
            <a:miter lim="800000"/>
            <a:headEnd/>
            <a:tailEnd/>
          </a:ln>
          <a:effectLst/>
        </p:spPr>
        <p:txBody>
          <a:bodyPr>
            <a:spAutoFit/>
          </a:bodyPr>
          <a:lstStyle/>
          <a:p>
            <a:pPr algn="l" eaLnBrk="0" hangingPunct="0">
              <a:spcBef>
                <a:spcPct val="0"/>
              </a:spcBef>
            </a:pPr>
            <a:r>
              <a:rPr lang="zh-CN" altLang="en-US" sz="2800" dirty="0">
                <a:solidFill>
                  <a:schemeClr val="tx1"/>
                </a:solidFill>
                <a:ea typeface="楷体_GB2312" pitchFamily="49" charset="-122"/>
              </a:rPr>
              <a:t>步骤</a:t>
            </a:r>
            <a:r>
              <a:rPr lang="en-US" altLang="zh-CN" sz="2800" dirty="0">
                <a:solidFill>
                  <a:schemeClr val="tx1"/>
                </a:solidFill>
                <a:ea typeface="楷体_GB2312" pitchFamily="49" charset="-122"/>
              </a:rPr>
              <a:t>2</a:t>
            </a:r>
            <a:r>
              <a:rPr lang="zh-CN" altLang="en-US" sz="2800" dirty="0">
                <a:solidFill>
                  <a:schemeClr val="tx1"/>
                </a:solidFill>
                <a:ea typeface="楷体_GB2312" pitchFamily="49" charset="-122"/>
              </a:rPr>
              <a:t>：循环</a:t>
            </a:r>
          </a:p>
          <a:p>
            <a:pPr algn="l">
              <a:spcBef>
                <a:spcPct val="50000"/>
              </a:spcBef>
              <a:buClr>
                <a:schemeClr val="tx2"/>
              </a:buClr>
              <a:buSzPct val="110000"/>
              <a:buFont typeface="Symbol" pitchFamily="18" charset="2"/>
              <a:buNone/>
            </a:pPr>
            <a:r>
              <a:rPr lang="zh-CN" altLang="en-US" sz="2800" dirty="0">
                <a:solidFill>
                  <a:schemeClr val="tx1"/>
                </a:solidFill>
                <a:ea typeface="楷体_GB2312" pitchFamily="49" charset="-122"/>
              </a:rPr>
              <a:t>在 </a:t>
            </a:r>
            <a:r>
              <a:rPr lang="en-US" altLang="zh-CN" sz="2800" dirty="0">
                <a:solidFill>
                  <a:schemeClr val="tx1"/>
                </a:solidFill>
                <a:ea typeface="楷体_GB2312" pitchFamily="49" charset="-122"/>
              </a:rPr>
              <a:t>F </a:t>
            </a:r>
            <a:r>
              <a:rPr lang="zh-CN" altLang="en-US" sz="2800" dirty="0">
                <a:solidFill>
                  <a:schemeClr val="tx1"/>
                </a:solidFill>
                <a:ea typeface="楷体_GB2312" pitchFamily="49" charset="-122"/>
              </a:rPr>
              <a:t>中选取</a:t>
            </a:r>
            <a:r>
              <a:rPr lang="zh-CN" altLang="en-US" sz="2800" dirty="0">
                <a:solidFill>
                  <a:srgbClr val="FFFF00"/>
                </a:solidFill>
                <a:ea typeface="楷体_GB2312" pitchFamily="49" charset="-122"/>
              </a:rPr>
              <a:t>根结点权值最小</a:t>
            </a:r>
            <a:r>
              <a:rPr lang="zh-CN" altLang="en-US" sz="2800" dirty="0">
                <a:solidFill>
                  <a:schemeClr val="tx1"/>
                </a:solidFill>
                <a:ea typeface="楷体_GB2312" pitchFamily="49" charset="-122"/>
              </a:rPr>
              <a:t>的两棵二叉树</a:t>
            </a:r>
            <a:r>
              <a:rPr lang="en-US" altLang="zh-CN" sz="2800" dirty="0">
                <a:solidFill>
                  <a:srgbClr val="FFFF00"/>
                </a:solidFill>
                <a:ea typeface="楷体_GB2312" pitchFamily="49" charset="-122"/>
              </a:rPr>
              <a:t>s1</a:t>
            </a:r>
            <a:r>
              <a:rPr lang="zh-CN" altLang="en-US" sz="2800" dirty="0">
                <a:solidFill>
                  <a:srgbClr val="FFFF00"/>
                </a:solidFill>
                <a:ea typeface="楷体_GB2312" pitchFamily="49" charset="-122"/>
              </a:rPr>
              <a:t>和</a:t>
            </a:r>
            <a:r>
              <a:rPr lang="en-US" altLang="zh-CN" sz="2800" dirty="0">
                <a:solidFill>
                  <a:srgbClr val="FFFF00"/>
                </a:solidFill>
                <a:ea typeface="楷体_GB2312" pitchFamily="49" charset="-122"/>
              </a:rPr>
              <a:t>s2</a:t>
            </a:r>
          </a:p>
          <a:p>
            <a:pPr algn="l">
              <a:spcBef>
                <a:spcPct val="50000"/>
              </a:spcBef>
              <a:buClr>
                <a:srgbClr val="FF9900"/>
              </a:buClr>
              <a:buFont typeface="Wingdings" pitchFamily="2" charset="2"/>
              <a:buChar char="v"/>
            </a:pPr>
            <a:r>
              <a:rPr lang="en-US" altLang="zh-CN" sz="2800" dirty="0">
                <a:solidFill>
                  <a:srgbClr val="FFFF00"/>
                </a:solidFill>
                <a:ea typeface="楷体_GB2312" pitchFamily="49" charset="-122"/>
              </a:rPr>
              <a:t>s1</a:t>
            </a:r>
            <a:r>
              <a:rPr lang="zh-CN" altLang="en-US" sz="2800" dirty="0">
                <a:solidFill>
                  <a:srgbClr val="FFFF00"/>
                </a:solidFill>
                <a:ea typeface="楷体_GB2312" pitchFamily="49" charset="-122"/>
              </a:rPr>
              <a:t>和</a:t>
            </a:r>
            <a:r>
              <a:rPr lang="en-US" altLang="zh-CN" sz="2800" dirty="0">
                <a:solidFill>
                  <a:srgbClr val="FFFF00"/>
                </a:solidFill>
                <a:ea typeface="楷体_GB2312" pitchFamily="49" charset="-122"/>
              </a:rPr>
              <a:t>s2</a:t>
            </a:r>
            <a:r>
              <a:rPr lang="zh-CN" altLang="en-US" sz="2800" dirty="0">
                <a:ea typeface="楷体_GB2312" pitchFamily="49" charset="-122"/>
              </a:rPr>
              <a:t>分别作为左、右子树构造一棵新二叉树</a:t>
            </a:r>
            <a:r>
              <a:rPr lang="en-US" altLang="zh-CN" sz="2800" i="1" dirty="0">
                <a:ea typeface="楷体_GB2312" pitchFamily="49" charset="-122"/>
              </a:rPr>
              <a:t>I</a:t>
            </a:r>
          </a:p>
          <a:p>
            <a:pPr algn="l">
              <a:spcBef>
                <a:spcPct val="50000"/>
              </a:spcBef>
              <a:buClr>
                <a:srgbClr val="FF9900"/>
              </a:buClr>
              <a:buFont typeface="Wingdings" pitchFamily="2" charset="2"/>
              <a:buChar char="v"/>
            </a:pPr>
            <a:r>
              <a:rPr lang="zh-CN" altLang="en-US" sz="2800" dirty="0">
                <a:ea typeface="楷体_GB2312" pitchFamily="49" charset="-122"/>
              </a:rPr>
              <a:t>并置二叉树</a:t>
            </a:r>
            <a:r>
              <a:rPr lang="en-US" altLang="zh-CN" sz="2800" i="1" dirty="0" err="1">
                <a:ea typeface="楷体_GB2312" pitchFamily="49" charset="-122"/>
              </a:rPr>
              <a:t>i</a:t>
            </a:r>
            <a:r>
              <a:rPr lang="zh-CN" altLang="en-US" sz="2800" dirty="0">
                <a:ea typeface="楷体_GB2312" pitchFamily="49" charset="-122"/>
              </a:rPr>
              <a:t>根结点的权值为其左、右子树根结点的权值之和；</a:t>
            </a:r>
            <a:endParaRPr lang="zh-CN" altLang="en-US" sz="2800" dirty="0">
              <a:solidFill>
                <a:schemeClr val="tx1"/>
              </a:solidFill>
              <a:ea typeface="楷体_GB2312" pitchFamily="49" charset="-122"/>
            </a:endParaRPr>
          </a:p>
        </p:txBody>
      </p:sp>
      <p:sp>
        <p:nvSpPr>
          <p:cNvPr id="471216" name="AutoShape 176"/>
          <p:cNvSpPr>
            <a:spLocks noChangeArrowheads="1"/>
          </p:cNvSpPr>
          <p:nvPr/>
        </p:nvSpPr>
        <p:spPr bwMode="auto">
          <a:xfrm>
            <a:off x="2667000" y="1428750"/>
            <a:ext cx="5105400" cy="533400"/>
          </a:xfrm>
          <a:prstGeom prst="wedgeRectCallout">
            <a:avLst>
              <a:gd name="adj1" fmla="val -54384"/>
              <a:gd name="adj2" fmla="val 145537"/>
            </a:avLst>
          </a:prstGeom>
          <a:solidFill>
            <a:srgbClr val="FFFF99"/>
          </a:solidFill>
          <a:ln w="28575" cap="sq">
            <a:solidFill>
              <a:schemeClr val="tx1"/>
            </a:solidFill>
            <a:miter lim="800000"/>
            <a:headEnd/>
            <a:tailEnd/>
          </a:ln>
          <a:effectLst/>
        </p:spPr>
        <p:txBody>
          <a:bodyPr/>
          <a:lstStyle/>
          <a:p>
            <a:pPr algn="l" eaLnBrk="0" hangingPunct="0">
              <a:spcBef>
                <a:spcPct val="0"/>
              </a:spcBef>
            </a:pPr>
            <a:r>
              <a:rPr lang="en-US" altLang="zh-CN" sz="2800" dirty="0">
                <a:solidFill>
                  <a:schemeClr val="bg1"/>
                </a:solidFill>
                <a:ea typeface="楷体_GB2312" pitchFamily="49" charset="-122"/>
              </a:rPr>
              <a:t>for (</a:t>
            </a:r>
            <a:r>
              <a:rPr lang="en-US" altLang="zh-CN" sz="2800" dirty="0" err="1">
                <a:solidFill>
                  <a:schemeClr val="bg1"/>
                </a:solidFill>
                <a:ea typeface="楷体_GB2312" pitchFamily="49" charset="-122"/>
              </a:rPr>
              <a:t>i</a:t>
            </a:r>
            <a:r>
              <a:rPr lang="en-US" altLang="zh-CN" sz="2800" dirty="0">
                <a:solidFill>
                  <a:schemeClr val="bg1"/>
                </a:solidFill>
                <a:ea typeface="楷体_GB2312" pitchFamily="49" charset="-122"/>
              </a:rPr>
              <a:t>=n+1; </a:t>
            </a:r>
            <a:r>
              <a:rPr lang="en-US" altLang="zh-CN" sz="2800" dirty="0" err="1">
                <a:solidFill>
                  <a:schemeClr val="bg1"/>
                </a:solidFill>
                <a:ea typeface="楷体_GB2312" pitchFamily="49" charset="-122"/>
              </a:rPr>
              <a:t>i</a:t>
            </a:r>
            <a:r>
              <a:rPr lang="en-US" altLang="zh-CN" sz="2800" dirty="0">
                <a:solidFill>
                  <a:schemeClr val="bg1"/>
                </a:solidFill>
                <a:ea typeface="楷体_GB2312" pitchFamily="49" charset="-122"/>
              </a:rPr>
              <a:t>&lt;2*n; ++</a:t>
            </a:r>
            <a:r>
              <a:rPr lang="en-US" altLang="zh-CN" sz="2800" dirty="0" err="1">
                <a:solidFill>
                  <a:schemeClr val="bg1"/>
                </a:solidFill>
                <a:ea typeface="楷体_GB2312" pitchFamily="49" charset="-122"/>
              </a:rPr>
              <a:t>i</a:t>
            </a:r>
            <a:r>
              <a:rPr lang="en-US" altLang="zh-CN" sz="2800" dirty="0">
                <a:solidFill>
                  <a:schemeClr val="bg1"/>
                </a:solidFill>
                <a:ea typeface="楷体_GB2312" pitchFamily="49" charset="-122"/>
              </a:rPr>
              <a:t>; ++p)</a:t>
            </a:r>
            <a:endParaRPr lang="en-US" altLang="zh-CN" sz="2800" dirty="0">
              <a:solidFill>
                <a:schemeClr val="bg1"/>
              </a:solidFill>
            </a:endParaRPr>
          </a:p>
        </p:txBody>
      </p:sp>
      <p:sp>
        <p:nvSpPr>
          <p:cNvPr id="471217" name="AutoShape 177"/>
          <p:cNvSpPr>
            <a:spLocks noChangeArrowheads="1"/>
          </p:cNvSpPr>
          <p:nvPr/>
        </p:nvSpPr>
        <p:spPr bwMode="auto">
          <a:xfrm>
            <a:off x="2482850" y="2495550"/>
            <a:ext cx="4800600" cy="533400"/>
          </a:xfrm>
          <a:prstGeom prst="wedgeRectCallout">
            <a:avLst>
              <a:gd name="adj1" fmla="val -48843"/>
              <a:gd name="adj2" fmla="val 105060"/>
            </a:avLst>
          </a:prstGeom>
          <a:solidFill>
            <a:srgbClr val="FFFF99"/>
          </a:solidFill>
          <a:ln w="28575" cap="sq">
            <a:solidFill>
              <a:schemeClr val="tx1"/>
            </a:solidFill>
            <a:miter lim="800000"/>
            <a:headEnd/>
            <a:tailEnd/>
          </a:ln>
          <a:effectLst/>
        </p:spPr>
        <p:txBody>
          <a:bodyPr/>
          <a:lstStyle/>
          <a:p>
            <a:pPr algn="l"/>
            <a:r>
              <a:rPr lang="en-US" altLang="zh-CN" sz="2800" dirty="0">
                <a:solidFill>
                  <a:schemeClr val="bg1"/>
                </a:solidFill>
                <a:ea typeface="楷体_GB2312" pitchFamily="49" charset="-122"/>
              </a:rPr>
              <a:t>Select(HT, i-1, s1, s2);</a:t>
            </a:r>
          </a:p>
        </p:txBody>
      </p:sp>
      <p:sp>
        <p:nvSpPr>
          <p:cNvPr id="471218" name="AutoShape 178"/>
          <p:cNvSpPr>
            <a:spLocks noChangeArrowheads="1"/>
          </p:cNvSpPr>
          <p:nvPr/>
        </p:nvSpPr>
        <p:spPr bwMode="auto">
          <a:xfrm>
            <a:off x="3022600" y="2940050"/>
            <a:ext cx="4705350" cy="990600"/>
          </a:xfrm>
          <a:prstGeom prst="wedgeRectCallout">
            <a:avLst>
              <a:gd name="adj1" fmla="val -60472"/>
              <a:gd name="adj2" fmla="val 74838"/>
            </a:avLst>
          </a:prstGeom>
          <a:solidFill>
            <a:srgbClr val="FFFF99"/>
          </a:solidFill>
          <a:ln w="28575" cap="sq">
            <a:solidFill>
              <a:schemeClr val="tx1"/>
            </a:solidFill>
            <a:miter lim="800000"/>
            <a:headEnd/>
            <a:tailEnd/>
          </a:ln>
          <a:effectLst/>
        </p:spPr>
        <p:txBody>
          <a:bodyPr/>
          <a:lstStyle/>
          <a:p>
            <a:pPr algn="l"/>
            <a:r>
              <a:rPr lang="en-US" altLang="zh-CN" sz="2800" dirty="0">
                <a:solidFill>
                  <a:schemeClr val="bg1"/>
                </a:solidFill>
                <a:ea typeface="楷体_GB2312" pitchFamily="49" charset="-122"/>
              </a:rPr>
              <a:t>//</a:t>
            </a:r>
            <a:r>
              <a:rPr lang="zh-CN" altLang="en-US" sz="2800" dirty="0">
                <a:solidFill>
                  <a:schemeClr val="bg1"/>
                </a:solidFill>
                <a:ea typeface="楷体_GB2312" pitchFamily="49" charset="-122"/>
              </a:rPr>
              <a:t>设</a:t>
            </a:r>
            <a:r>
              <a:rPr lang="en-US" altLang="zh-CN" sz="2800" dirty="0">
                <a:solidFill>
                  <a:schemeClr val="bg1"/>
                </a:solidFill>
                <a:ea typeface="楷体_GB2312" pitchFamily="49" charset="-122"/>
              </a:rPr>
              <a:t>s1</a:t>
            </a:r>
            <a:r>
              <a:rPr lang="zh-CN" altLang="en-US" sz="2800" dirty="0">
                <a:solidFill>
                  <a:schemeClr val="bg1"/>
                </a:solidFill>
                <a:ea typeface="楷体_GB2312" pitchFamily="49" charset="-122"/>
              </a:rPr>
              <a:t>和</a:t>
            </a:r>
            <a:r>
              <a:rPr lang="en-US" altLang="zh-CN" sz="2800" dirty="0">
                <a:solidFill>
                  <a:schemeClr val="bg1"/>
                </a:solidFill>
                <a:ea typeface="楷体_GB2312" pitchFamily="49" charset="-122"/>
              </a:rPr>
              <a:t>s2</a:t>
            </a:r>
            <a:r>
              <a:rPr lang="zh-CN" altLang="en-US" sz="2800" dirty="0">
                <a:solidFill>
                  <a:schemeClr val="bg1"/>
                </a:solidFill>
                <a:ea typeface="楷体_GB2312" pitchFamily="49" charset="-122"/>
              </a:rPr>
              <a:t>的父指针为</a:t>
            </a:r>
            <a:r>
              <a:rPr lang="en-US" altLang="zh-CN" sz="2800" dirty="0" err="1">
                <a:solidFill>
                  <a:schemeClr val="bg1"/>
                </a:solidFill>
                <a:ea typeface="楷体_GB2312" pitchFamily="49" charset="-122"/>
              </a:rPr>
              <a:t>i</a:t>
            </a:r>
            <a:endParaRPr lang="en-US" altLang="zh-CN" sz="2800" dirty="0">
              <a:solidFill>
                <a:schemeClr val="bg1"/>
              </a:solidFill>
              <a:ea typeface="楷体_GB2312" pitchFamily="49" charset="-122"/>
            </a:endParaRPr>
          </a:p>
          <a:p>
            <a:pPr algn="l"/>
            <a:r>
              <a:rPr lang="en-US" altLang="zh-CN" sz="2800" dirty="0">
                <a:solidFill>
                  <a:schemeClr val="bg1"/>
                </a:solidFill>
                <a:ea typeface="楷体_GB2312" pitchFamily="49" charset="-122"/>
              </a:rPr>
              <a:t>//</a:t>
            </a:r>
            <a:r>
              <a:rPr lang="zh-CN" altLang="en-US" sz="2800" dirty="0">
                <a:solidFill>
                  <a:schemeClr val="bg1"/>
                </a:solidFill>
                <a:ea typeface="楷体_GB2312" pitchFamily="49" charset="-122"/>
              </a:rPr>
              <a:t>设置</a:t>
            </a:r>
            <a:r>
              <a:rPr lang="en-US" altLang="zh-CN" sz="2800" dirty="0" err="1">
                <a:solidFill>
                  <a:schemeClr val="bg1"/>
                </a:solidFill>
                <a:ea typeface="楷体_GB2312" pitchFamily="49" charset="-122"/>
              </a:rPr>
              <a:t>i</a:t>
            </a:r>
            <a:r>
              <a:rPr lang="zh-CN" altLang="en-US" sz="2800" dirty="0">
                <a:solidFill>
                  <a:schemeClr val="bg1"/>
                </a:solidFill>
                <a:ea typeface="楷体_GB2312" pitchFamily="49" charset="-122"/>
              </a:rPr>
              <a:t>的左右子指针为</a:t>
            </a:r>
            <a:r>
              <a:rPr lang="en-US" altLang="zh-CN" sz="2800" dirty="0">
                <a:solidFill>
                  <a:schemeClr val="bg1"/>
                </a:solidFill>
                <a:ea typeface="楷体_GB2312" pitchFamily="49" charset="-122"/>
              </a:rPr>
              <a:t>s1</a:t>
            </a:r>
            <a:r>
              <a:rPr lang="zh-CN" altLang="en-US" sz="2800" dirty="0">
                <a:solidFill>
                  <a:schemeClr val="bg1"/>
                </a:solidFill>
                <a:ea typeface="楷体_GB2312" pitchFamily="49" charset="-122"/>
              </a:rPr>
              <a:t>和</a:t>
            </a:r>
            <a:r>
              <a:rPr lang="en-US" altLang="zh-CN" sz="2800" dirty="0">
                <a:solidFill>
                  <a:schemeClr val="bg1"/>
                </a:solidFill>
                <a:ea typeface="楷体_GB2312" pitchFamily="49" charset="-122"/>
              </a:rPr>
              <a:t>s2</a:t>
            </a:r>
          </a:p>
        </p:txBody>
      </p:sp>
      <p:sp>
        <p:nvSpPr>
          <p:cNvPr id="471219" name="AutoShape 179"/>
          <p:cNvSpPr>
            <a:spLocks noChangeArrowheads="1"/>
          </p:cNvSpPr>
          <p:nvPr/>
        </p:nvSpPr>
        <p:spPr bwMode="auto">
          <a:xfrm>
            <a:off x="3282950" y="4273550"/>
            <a:ext cx="5638800" cy="990600"/>
          </a:xfrm>
          <a:prstGeom prst="wedgeRectCallout">
            <a:avLst>
              <a:gd name="adj1" fmla="val -39639"/>
              <a:gd name="adj2" fmla="val 82694"/>
            </a:avLst>
          </a:prstGeom>
          <a:solidFill>
            <a:srgbClr val="FFFF99"/>
          </a:solidFill>
          <a:ln w="28575" cap="sq">
            <a:solidFill>
              <a:schemeClr val="tx1"/>
            </a:solidFill>
            <a:miter lim="800000"/>
            <a:headEnd/>
            <a:tailEnd/>
          </a:ln>
          <a:effectLst/>
        </p:spPr>
        <p:txBody>
          <a:bodyPr/>
          <a:lstStyle/>
          <a:p>
            <a:pPr algn="l" eaLnBrk="0" hangingPunct="0">
              <a:spcBef>
                <a:spcPct val="0"/>
              </a:spcBef>
            </a:pPr>
            <a:r>
              <a:rPr lang="en-US" altLang="zh-CN" sz="2800" dirty="0">
                <a:solidFill>
                  <a:schemeClr val="bg1"/>
                </a:solidFill>
                <a:ea typeface="楷体_GB2312" pitchFamily="49" charset="-122"/>
              </a:rPr>
              <a:t>HT[</a:t>
            </a:r>
            <a:r>
              <a:rPr lang="en-US" altLang="zh-CN" sz="2800" dirty="0" err="1">
                <a:solidFill>
                  <a:schemeClr val="bg1"/>
                </a:solidFill>
                <a:ea typeface="楷体_GB2312" pitchFamily="49" charset="-122"/>
              </a:rPr>
              <a:t>i</a:t>
            </a:r>
            <a:r>
              <a:rPr lang="en-US" altLang="zh-CN" sz="2800" dirty="0">
                <a:solidFill>
                  <a:schemeClr val="bg1"/>
                </a:solidFill>
                <a:ea typeface="楷体_GB2312" pitchFamily="49" charset="-122"/>
              </a:rPr>
              <a:t>].weight=HT[s1].</a:t>
            </a:r>
            <a:r>
              <a:rPr lang="en-US" altLang="zh-CN" sz="2800" dirty="0" err="1">
                <a:solidFill>
                  <a:schemeClr val="bg1"/>
                </a:solidFill>
                <a:ea typeface="楷体_GB2312" pitchFamily="49" charset="-122"/>
              </a:rPr>
              <a:t>weight+HT</a:t>
            </a:r>
            <a:r>
              <a:rPr lang="en-US" altLang="zh-CN" sz="2800" dirty="0">
                <a:solidFill>
                  <a:schemeClr val="bg1"/>
                </a:solidFill>
                <a:ea typeface="楷体_GB2312" pitchFamily="49" charset="-122"/>
              </a:rPr>
              <a:t>[s2].weight;</a:t>
            </a:r>
          </a:p>
        </p:txBody>
      </p:sp>
      <p:sp>
        <p:nvSpPr>
          <p:cNvPr id="67" name="Rectangle 29"/>
          <p:cNvSpPr>
            <a:spLocks noChangeArrowheads="1"/>
          </p:cNvSpPr>
          <p:nvPr/>
        </p:nvSpPr>
        <p:spPr bwMode="auto">
          <a:xfrm>
            <a:off x="82550" y="6350"/>
            <a:ext cx="2646878" cy="584775"/>
          </a:xfrm>
          <a:prstGeom prst="rect">
            <a:avLst/>
          </a:prstGeom>
          <a:noFill/>
          <a:ln w="28575" cap="sq">
            <a:noFill/>
            <a:miter lim="800000"/>
            <a:headEnd/>
            <a:tailEnd/>
          </a:ln>
          <a:effectLst/>
        </p:spPr>
        <p:txBody>
          <a:bodyPr wrap="none">
            <a:spAutoFit/>
          </a:bodyPr>
          <a:lstStyle/>
          <a:p>
            <a:pPr algn="l">
              <a:spcBef>
                <a:spcPct val="0"/>
              </a:spcBef>
            </a:pPr>
            <a:r>
              <a:rPr lang="zh-CN" altLang="en-US" sz="3200" i="1" dirty="0">
                <a:solidFill>
                  <a:srgbClr val="FFFF00"/>
                </a:solidFill>
                <a:latin typeface="+mj-lt"/>
                <a:ea typeface="+mj-ea"/>
                <a:cs typeface="+mj-cs"/>
              </a:rPr>
              <a:t>构造哈夫曼树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215">
                                            <p:bg/>
                                          </p:spTgt>
                                        </p:tgtEl>
                                        <p:attrNameLst>
                                          <p:attrName>style.visibility</p:attrName>
                                        </p:attrNameLst>
                                      </p:cBhvr>
                                      <p:to>
                                        <p:strVal val="visible"/>
                                      </p:to>
                                    </p:set>
                                    <p:anim calcmode="lin" valueType="num">
                                      <p:cBhvr additive="base">
                                        <p:cTn id="7" dur="500" fill="hold"/>
                                        <p:tgtEl>
                                          <p:spTgt spid="47121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21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215">
                                            <p:txEl>
                                              <p:pRg st="0" end="0"/>
                                            </p:txEl>
                                          </p:spTgt>
                                        </p:tgtEl>
                                        <p:attrNameLst>
                                          <p:attrName>style.visibility</p:attrName>
                                        </p:attrNameLst>
                                      </p:cBhvr>
                                      <p:to>
                                        <p:strVal val="visible"/>
                                      </p:to>
                                    </p:set>
                                    <p:anim calcmode="lin" valueType="num">
                                      <p:cBhvr additive="base">
                                        <p:cTn id="13" dur="500" fill="hold"/>
                                        <p:tgtEl>
                                          <p:spTgt spid="4712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2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215">
                                            <p:txEl>
                                              <p:pRg st="1" end="1"/>
                                            </p:txEl>
                                          </p:spTgt>
                                        </p:tgtEl>
                                        <p:attrNameLst>
                                          <p:attrName>style.visibility</p:attrName>
                                        </p:attrNameLst>
                                      </p:cBhvr>
                                      <p:to>
                                        <p:strVal val="visible"/>
                                      </p:to>
                                    </p:set>
                                    <p:anim calcmode="lin" valueType="num">
                                      <p:cBhvr additive="base">
                                        <p:cTn id="19" dur="500" fill="hold"/>
                                        <p:tgtEl>
                                          <p:spTgt spid="4712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2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215">
                                            <p:txEl>
                                              <p:pRg st="2" end="2"/>
                                            </p:txEl>
                                          </p:spTgt>
                                        </p:tgtEl>
                                        <p:attrNameLst>
                                          <p:attrName>style.visibility</p:attrName>
                                        </p:attrNameLst>
                                      </p:cBhvr>
                                      <p:to>
                                        <p:strVal val="visible"/>
                                      </p:to>
                                    </p:set>
                                    <p:anim calcmode="lin" valueType="num">
                                      <p:cBhvr additive="base">
                                        <p:cTn id="25" dur="500" fill="hold"/>
                                        <p:tgtEl>
                                          <p:spTgt spid="47121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2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215">
                                            <p:txEl>
                                              <p:pRg st="3" end="3"/>
                                            </p:txEl>
                                          </p:spTgt>
                                        </p:tgtEl>
                                        <p:attrNameLst>
                                          <p:attrName>style.visibility</p:attrName>
                                        </p:attrNameLst>
                                      </p:cBhvr>
                                      <p:to>
                                        <p:strVal val="visible"/>
                                      </p:to>
                                    </p:set>
                                    <p:anim calcmode="lin" valueType="num">
                                      <p:cBhvr additive="base">
                                        <p:cTn id="31" dur="500" fill="hold"/>
                                        <p:tgtEl>
                                          <p:spTgt spid="47121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2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71216"/>
                                        </p:tgtEl>
                                        <p:attrNameLst>
                                          <p:attrName>style.visibility</p:attrName>
                                        </p:attrNameLst>
                                      </p:cBhvr>
                                      <p:to>
                                        <p:strVal val="visible"/>
                                      </p:to>
                                    </p:set>
                                    <p:animEffect transition="in" filter="wipe(down)">
                                      <p:cBhvr>
                                        <p:cTn id="37" dur="500"/>
                                        <p:tgtEl>
                                          <p:spTgt spid="4712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1217"/>
                                        </p:tgtEl>
                                        <p:attrNameLst>
                                          <p:attrName>style.visibility</p:attrName>
                                        </p:attrNameLst>
                                      </p:cBhvr>
                                      <p:to>
                                        <p:strVal val="visible"/>
                                      </p:to>
                                    </p:set>
                                    <p:animEffect transition="in" filter="wipe(down)">
                                      <p:cBhvr>
                                        <p:cTn id="42" dur="500"/>
                                        <p:tgtEl>
                                          <p:spTgt spid="4712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71218"/>
                                        </p:tgtEl>
                                        <p:attrNameLst>
                                          <p:attrName>style.visibility</p:attrName>
                                        </p:attrNameLst>
                                      </p:cBhvr>
                                      <p:to>
                                        <p:strVal val="visible"/>
                                      </p:to>
                                    </p:set>
                                    <p:animEffect transition="in" filter="wipe(down)">
                                      <p:cBhvr>
                                        <p:cTn id="47" dur="500"/>
                                        <p:tgtEl>
                                          <p:spTgt spid="4712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71219"/>
                                        </p:tgtEl>
                                        <p:attrNameLst>
                                          <p:attrName>style.visibility</p:attrName>
                                        </p:attrNameLst>
                                      </p:cBhvr>
                                      <p:to>
                                        <p:strVal val="visible"/>
                                      </p:to>
                                    </p:set>
                                    <p:animEffect transition="in" filter="wipe(down)">
                                      <p:cBhvr>
                                        <p:cTn id="52" dur="500"/>
                                        <p:tgtEl>
                                          <p:spTgt spid="47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5" grpId="0" build="p" animBg="1" autoUpdateAnimBg="0"/>
      <p:bldP spid="471216" grpId="0" animBg="1" autoUpdateAnimBg="0"/>
      <p:bldP spid="471217" grpId="0" animBg="1" autoUpdateAnimBg="0"/>
      <p:bldP spid="471218" grpId="0" animBg="1" autoUpdateAnimBg="0"/>
      <p:bldP spid="47121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r>
              <a:rPr lang="zh-CN" altLang="en-US"/>
              <a:t>第 </a:t>
            </a:r>
            <a:fld id="{B042A885-6804-4294-9F6E-7B5EB7B132DD}" type="slidenum">
              <a:rPr lang="zh-CN" altLang="en-US" b="1">
                <a:solidFill>
                  <a:srgbClr val="66CCFF"/>
                </a:solidFill>
              </a:rPr>
              <a:pPr/>
              <a:t>16</a:t>
            </a:fld>
            <a:r>
              <a:rPr lang="en-US" altLang="zh-CN" b="1"/>
              <a:t> </a:t>
            </a:r>
            <a:r>
              <a:rPr lang="zh-CN" altLang="en-US"/>
              <a:t>页</a:t>
            </a:r>
            <a:endParaRPr lang="zh-CN" altLang="en-US" sz="1800">
              <a:latin typeface="Arial" charset="0"/>
            </a:endParaRPr>
          </a:p>
        </p:txBody>
      </p:sp>
      <p:sp>
        <p:nvSpPr>
          <p:cNvPr id="1293314" name="Rectangle 2"/>
          <p:cNvSpPr>
            <a:spLocks noGrp="1" noChangeArrowheads="1"/>
          </p:cNvSpPr>
          <p:nvPr>
            <p:ph type="title"/>
          </p:nvPr>
        </p:nvSpPr>
        <p:spPr/>
        <p:txBody>
          <a:bodyPr/>
          <a:lstStyle/>
          <a:p>
            <a:pPr algn="l"/>
            <a:r>
              <a:rPr lang="en-US" altLang="zh-CN" sz="2800" dirty="0">
                <a:solidFill>
                  <a:srgbClr val="FFFF66"/>
                </a:solidFill>
              </a:rPr>
              <a:t>5.1 </a:t>
            </a:r>
            <a:r>
              <a:rPr lang="zh-CN" altLang="en-US" sz="2800" dirty="0">
                <a:solidFill>
                  <a:srgbClr val="FFFF66"/>
                </a:solidFill>
              </a:rPr>
              <a:t>树的定义与基本术语</a:t>
            </a:r>
          </a:p>
        </p:txBody>
      </p:sp>
      <p:sp>
        <p:nvSpPr>
          <p:cNvPr id="1293315" name="Rectangle 3"/>
          <p:cNvSpPr>
            <a:spLocks noGrp="1" noChangeArrowheads="1"/>
          </p:cNvSpPr>
          <p:nvPr>
            <p:ph type="body" idx="1"/>
          </p:nvPr>
        </p:nvSpPr>
        <p:spPr>
          <a:xfrm>
            <a:off x="250825" y="1428750"/>
            <a:ext cx="8642350" cy="2070100"/>
          </a:xfrm>
        </p:spPr>
        <p:txBody>
          <a:bodyPr/>
          <a:lstStyle/>
          <a:p>
            <a:pPr marL="0" indent="0" eaLnBrk="0" hangingPunct="0">
              <a:spcBef>
                <a:spcPct val="0"/>
              </a:spcBef>
              <a:buClrTx/>
              <a:buSzTx/>
              <a:buFontTx/>
              <a:buNone/>
            </a:pPr>
            <a:r>
              <a:rPr lang="zh-CN" altLang="en-US" sz="3200" dirty="0">
                <a:latin typeface="宋体" pitchFamily="2" charset="-122"/>
              </a:rPr>
              <a:t>    假设树的根为</a:t>
            </a:r>
            <a:r>
              <a:rPr lang="en-US" altLang="zh-CN" sz="3200" dirty="0">
                <a:solidFill>
                  <a:srgbClr val="00FFFF"/>
                </a:solidFill>
                <a:latin typeface="宋体" pitchFamily="2" charset="-122"/>
              </a:rPr>
              <a:t>root</a:t>
            </a:r>
            <a:r>
              <a:rPr lang="zh-CN" altLang="en-US" sz="3200" dirty="0">
                <a:latin typeface="宋体" pitchFamily="2" charset="-122"/>
              </a:rPr>
              <a:t>，子树为</a:t>
            </a:r>
            <a:r>
              <a:rPr lang="en-US" altLang="zh-CN" sz="3200" dirty="0">
                <a:solidFill>
                  <a:srgbClr val="00FFFF"/>
                </a:solidFill>
                <a:latin typeface="宋体" pitchFamily="2" charset="-122"/>
              </a:rPr>
              <a:t>T</a:t>
            </a:r>
            <a:r>
              <a:rPr lang="en-US" altLang="zh-CN" sz="3200" baseline="-25000" dirty="0">
                <a:solidFill>
                  <a:srgbClr val="00FFFF"/>
                </a:solidFill>
                <a:latin typeface="宋体" pitchFamily="2" charset="-122"/>
              </a:rPr>
              <a:t>1</a:t>
            </a:r>
            <a:r>
              <a:rPr lang="en-US" altLang="zh-CN" sz="3200" dirty="0">
                <a:solidFill>
                  <a:srgbClr val="00FFFF"/>
                </a:solidFill>
                <a:latin typeface="宋体" pitchFamily="2" charset="-122"/>
              </a:rPr>
              <a:t>,T</a:t>
            </a:r>
            <a:r>
              <a:rPr lang="en-US" altLang="zh-CN" sz="3200" baseline="-25000" dirty="0">
                <a:solidFill>
                  <a:srgbClr val="00FFFF"/>
                </a:solidFill>
                <a:latin typeface="宋体" pitchFamily="2" charset="-122"/>
              </a:rPr>
              <a:t>2</a:t>
            </a:r>
            <a:r>
              <a:rPr lang="en-US" altLang="zh-CN" sz="3200" dirty="0">
                <a:solidFill>
                  <a:srgbClr val="00FFFF"/>
                </a:solidFill>
                <a:latin typeface="宋体" pitchFamily="2" charset="-122"/>
              </a:rPr>
              <a:t>,…,</a:t>
            </a:r>
            <a:r>
              <a:rPr lang="en-US" altLang="zh-CN" sz="3200" dirty="0" err="1">
                <a:solidFill>
                  <a:srgbClr val="00FFFF"/>
                </a:solidFill>
                <a:latin typeface="宋体" pitchFamily="2" charset="-122"/>
              </a:rPr>
              <a:t>T</a:t>
            </a:r>
            <a:r>
              <a:rPr lang="en-US" altLang="zh-CN" sz="3200" baseline="-25000" dirty="0" err="1">
                <a:solidFill>
                  <a:srgbClr val="00FFFF"/>
                </a:solidFill>
                <a:latin typeface="宋体" pitchFamily="2" charset="-122"/>
              </a:rPr>
              <a:t>n</a:t>
            </a:r>
            <a:r>
              <a:rPr lang="zh-CN" altLang="en-US" sz="3200" dirty="0">
                <a:latin typeface="宋体" pitchFamily="2" charset="-122"/>
              </a:rPr>
              <a:t>，与该树对应的广义表为</a:t>
            </a:r>
            <a:r>
              <a:rPr lang="en-US" altLang="zh-CN" sz="3200" dirty="0">
                <a:latin typeface="宋体" pitchFamily="2" charset="-122"/>
              </a:rPr>
              <a:t>L</a:t>
            </a:r>
            <a:r>
              <a:rPr lang="zh-CN" altLang="en-US" sz="3200" dirty="0">
                <a:latin typeface="宋体" pitchFamily="2" charset="-122"/>
              </a:rPr>
              <a:t>，则：</a:t>
            </a:r>
            <a:endParaRPr lang="en-US" altLang="zh-CN" sz="3200" dirty="0">
              <a:latin typeface="宋体" pitchFamily="2" charset="-122"/>
            </a:endParaRPr>
          </a:p>
          <a:p>
            <a:pPr marL="0" indent="0" eaLnBrk="0" hangingPunct="0">
              <a:spcBef>
                <a:spcPct val="0"/>
              </a:spcBef>
              <a:buClrTx/>
              <a:buSzTx/>
              <a:buFontTx/>
              <a:buNone/>
            </a:pPr>
            <a:r>
              <a:rPr lang="en-US" altLang="zh-CN" sz="3200" dirty="0">
                <a:solidFill>
                  <a:schemeClr val="tx1"/>
                </a:solidFill>
                <a:latin typeface="宋体" pitchFamily="2" charset="-122"/>
              </a:rPr>
              <a:t>	L=                        </a:t>
            </a:r>
            <a:endParaRPr lang="en-US" altLang="zh-CN" sz="3200" dirty="0">
              <a:latin typeface="宋体" pitchFamily="2" charset="-122"/>
            </a:endParaRPr>
          </a:p>
          <a:p>
            <a:pPr marL="0" indent="0" eaLnBrk="0" hangingPunct="0">
              <a:spcBef>
                <a:spcPct val="0"/>
              </a:spcBef>
              <a:buClrTx/>
              <a:buSzTx/>
              <a:buFontTx/>
              <a:buNone/>
            </a:pPr>
            <a:r>
              <a:rPr lang="zh-CN" altLang="en-US" sz="3200" dirty="0">
                <a:latin typeface="宋体" pitchFamily="2" charset="-122"/>
              </a:rPr>
              <a:t>其中原子对应</a:t>
            </a:r>
            <a:r>
              <a:rPr lang="en-US" altLang="zh-CN" sz="3200" dirty="0">
                <a:solidFill>
                  <a:srgbClr val="00FFFF"/>
                </a:solidFill>
                <a:latin typeface="宋体" pitchFamily="2" charset="-122"/>
              </a:rPr>
              <a:t>root</a:t>
            </a:r>
            <a:r>
              <a:rPr lang="zh-CN" altLang="en-US" sz="3200" dirty="0">
                <a:latin typeface="宋体" pitchFamily="2" charset="-122"/>
              </a:rPr>
              <a:t>，子表 </a:t>
            </a:r>
            <a:r>
              <a:rPr lang="en-US" altLang="zh-CN" sz="3200" dirty="0" err="1">
                <a:latin typeface="宋体" pitchFamily="2" charset="-122"/>
              </a:rPr>
              <a:t>i</a:t>
            </a:r>
            <a:r>
              <a:rPr lang="en-US" altLang="zh-CN" sz="3200" dirty="0">
                <a:latin typeface="宋体" pitchFamily="2" charset="-122"/>
              </a:rPr>
              <a:t>(1&lt;</a:t>
            </a:r>
            <a:r>
              <a:rPr lang="en-US" altLang="zh-CN" sz="3200" dirty="0" err="1">
                <a:latin typeface="宋体" pitchFamily="2" charset="-122"/>
              </a:rPr>
              <a:t>i</a:t>
            </a:r>
            <a:r>
              <a:rPr lang="en-US" altLang="zh-CN" sz="3200" dirty="0">
                <a:latin typeface="宋体" pitchFamily="2" charset="-122"/>
              </a:rPr>
              <a:t>&lt;=n) </a:t>
            </a:r>
            <a:r>
              <a:rPr lang="zh-CN" altLang="en-US" sz="3200" dirty="0">
                <a:latin typeface="宋体" pitchFamily="2" charset="-122"/>
              </a:rPr>
              <a:t>对应 </a:t>
            </a:r>
            <a:r>
              <a:rPr lang="en-US" altLang="zh-CN" sz="3200" dirty="0">
                <a:latin typeface="宋体" pitchFamily="2" charset="-122"/>
              </a:rPr>
              <a:t>Ti</a:t>
            </a:r>
            <a:endParaRPr lang="zh-CN" altLang="en-US" sz="3200" dirty="0">
              <a:latin typeface="宋体" pitchFamily="2" charset="-122"/>
            </a:endParaRPr>
          </a:p>
        </p:txBody>
      </p:sp>
      <p:sp>
        <p:nvSpPr>
          <p:cNvPr id="1293316" name="Rectangle 4"/>
          <p:cNvSpPr>
            <a:spLocks noChangeArrowheads="1"/>
          </p:cNvSpPr>
          <p:nvPr/>
        </p:nvSpPr>
        <p:spPr bwMode="auto">
          <a:xfrm>
            <a:off x="206375" y="773113"/>
            <a:ext cx="8642350" cy="788987"/>
          </a:xfrm>
          <a:prstGeom prst="rect">
            <a:avLst/>
          </a:prstGeom>
          <a:noFill/>
          <a:ln w="9525">
            <a:noFill/>
            <a:miter lim="800000"/>
            <a:headEnd/>
            <a:tailEnd/>
          </a:ln>
          <a:effectLst/>
        </p:spPr>
        <p:txBody>
          <a:bodyPr lIns="92075" tIns="46038" rIns="92075" bIns="46038"/>
          <a:lstStyle/>
          <a:p>
            <a:pPr marL="342900" indent="-342900" algn="l" eaLnBrk="1" hangingPunct="1">
              <a:lnSpc>
                <a:spcPct val="110000"/>
              </a:lnSpc>
              <a:spcBef>
                <a:spcPct val="0"/>
              </a:spcBef>
              <a:buClr>
                <a:srgbClr val="FFFF00"/>
              </a:buClr>
              <a:buSzPct val="70000"/>
              <a:buFont typeface="Wingdings" pitchFamily="2" charset="2"/>
              <a:buChar char="l"/>
            </a:pPr>
            <a:r>
              <a:rPr lang="zh-CN" altLang="en-US" sz="3600" dirty="0">
                <a:latin typeface="Arial" charset="0"/>
              </a:rPr>
              <a:t>树的表示</a:t>
            </a:r>
            <a:r>
              <a:rPr lang="en-US" altLang="zh-CN" sz="3600" dirty="0">
                <a:latin typeface="Arial" charset="0"/>
              </a:rPr>
              <a:t>——</a:t>
            </a:r>
            <a:r>
              <a:rPr lang="zh-CN" altLang="en-US" sz="3200" dirty="0">
                <a:solidFill>
                  <a:srgbClr val="FFFF00"/>
                </a:solidFill>
                <a:latin typeface="Arial" charset="0"/>
              </a:rPr>
              <a:t>广义表表示</a:t>
            </a:r>
          </a:p>
        </p:txBody>
      </p:sp>
      <p:sp>
        <p:nvSpPr>
          <p:cNvPr id="1293317" name="Rectangle 5"/>
          <p:cNvSpPr>
            <a:spLocks noChangeArrowheads="1"/>
          </p:cNvSpPr>
          <p:nvPr/>
        </p:nvSpPr>
        <p:spPr bwMode="auto">
          <a:xfrm>
            <a:off x="5291138" y="4216400"/>
            <a:ext cx="3509962" cy="609600"/>
          </a:xfrm>
          <a:prstGeom prst="rect">
            <a:avLst/>
          </a:prstGeom>
          <a:noFill/>
          <a:ln w="9525">
            <a:noFill/>
            <a:miter lim="800000"/>
            <a:headEnd/>
            <a:tailEnd/>
          </a:ln>
          <a:effectLst/>
        </p:spPr>
        <p:txBody>
          <a:bodyPr/>
          <a:lstStyle/>
          <a:p>
            <a:pPr marL="342900" indent="-342900" algn="l" eaLnBrk="1" hangingPunct="1">
              <a:buClr>
                <a:srgbClr val="CC6600"/>
              </a:buClr>
              <a:buFont typeface="Wingdings 2" pitchFamily="18" charset="2"/>
              <a:buNone/>
            </a:pPr>
            <a:r>
              <a:rPr lang="en-US" altLang="zh-CN" sz="3200" dirty="0">
                <a:latin typeface="宋体" pitchFamily="2" charset="-122"/>
              </a:rPr>
              <a:t>A</a:t>
            </a:r>
            <a:r>
              <a:rPr lang="en-US" altLang="zh-CN" sz="3200" dirty="0">
                <a:solidFill>
                  <a:srgbClr val="66FF33"/>
                </a:solidFill>
                <a:latin typeface="宋体" pitchFamily="2" charset="-122"/>
              </a:rPr>
              <a:t>(</a:t>
            </a:r>
            <a:r>
              <a:rPr lang="en-US" altLang="zh-CN" sz="3200" dirty="0">
                <a:solidFill>
                  <a:schemeClr val="hlink"/>
                </a:solidFill>
                <a:latin typeface="宋体" pitchFamily="2" charset="-122"/>
              </a:rPr>
              <a:t>B</a:t>
            </a:r>
            <a:r>
              <a:rPr lang="en-US" altLang="zh-CN" sz="3200" dirty="0">
                <a:solidFill>
                  <a:srgbClr val="00FFFF"/>
                </a:solidFill>
                <a:latin typeface="宋体" pitchFamily="2" charset="-122"/>
              </a:rPr>
              <a:t>(E,F)</a:t>
            </a:r>
            <a:r>
              <a:rPr lang="en-US" altLang="zh-CN" sz="3200" dirty="0">
                <a:solidFill>
                  <a:schemeClr val="hlink"/>
                </a:solidFill>
                <a:latin typeface="宋体" pitchFamily="2" charset="-122"/>
              </a:rPr>
              <a:t>,C, D</a:t>
            </a:r>
            <a:r>
              <a:rPr lang="en-US" altLang="zh-CN" sz="3200" dirty="0">
                <a:solidFill>
                  <a:srgbClr val="66FF33"/>
                </a:solidFill>
                <a:latin typeface="宋体" pitchFamily="2" charset="-122"/>
              </a:rPr>
              <a:t>)</a:t>
            </a:r>
            <a:endParaRPr lang="en-US" altLang="zh-CN" sz="3200" dirty="0">
              <a:latin typeface="宋体" pitchFamily="2" charset="-122"/>
            </a:endParaRPr>
          </a:p>
        </p:txBody>
      </p:sp>
      <p:grpSp>
        <p:nvGrpSpPr>
          <p:cNvPr id="1293339" name="Group 27"/>
          <p:cNvGrpSpPr>
            <a:grpSpLocks/>
          </p:cNvGrpSpPr>
          <p:nvPr/>
        </p:nvGrpSpPr>
        <p:grpSpPr bwMode="auto">
          <a:xfrm>
            <a:off x="692150" y="4238625"/>
            <a:ext cx="3430588" cy="2027238"/>
            <a:chOff x="299" y="2689"/>
            <a:chExt cx="2161" cy="1277"/>
          </a:xfrm>
        </p:grpSpPr>
        <p:sp>
          <p:nvSpPr>
            <p:cNvPr id="1293319" name="Oval 7"/>
            <p:cNvSpPr>
              <a:spLocks noChangeArrowheads="1"/>
            </p:cNvSpPr>
            <p:nvPr/>
          </p:nvSpPr>
          <p:spPr bwMode="auto">
            <a:xfrm>
              <a:off x="1349" y="2689"/>
              <a:ext cx="356" cy="236"/>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A</a:t>
              </a:r>
              <a:endParaRPr lang="en-US" altLang="zh-CN" sz="2800" b="0"/>
            </a:p>
          </p:txBody>
        </p:sp>
        <p:sp>
          <p:nvSpPr>
            <p:cNvPr id="1293320" name="Oval 8"/>
            <p:cNvSpPr>
              <a:spLocks noChangeArrowheads="1"/>
            </p:cNvSpPr>
            <p:nvPr/>
          </p:nvSpPr>
          <p:spPr bwMode="auto">
            <a:xfrm>
              <a:off x="612" y="3229"/>
              <a:ext cx="304" cy="235"/>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B</a:t>
              </a:r>
              <a:endParaRPr lang="en-US" altLang="zh-CN" sz="2800" b="0"/>
            </a:p>
          </p:txBody>
        </p:sp>
        <p:sp>
          <p:nvSpPr>
            <p:cNvPr id="1293321" name="Oval 9"/>
            <p:cNvSpPr>
              <a:spLocks noChangeArrowheads="1"/>
            </p:cNvSpPr>
            <p:nvPr/>
          </p:nvSpPr>
          <p:spPr bwMode="auto">
            <a:xfrm>
              <a:off x="1362" y="3220"/>
              <a:ext cx="356" cy="235"/>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C</a:t>
              </a:r>
              <a:endParaRPr lang="en-US" altLang="zh-CN" sz="2800" b="0"/>
            </a:p>
          </p:txBody>
        </p:sp>
        <p:sp>
          <p:nvSpPr>
            <p:cNvPr id="1293322" name="Oval 10"/>
            <p:cNvSpPr>
              <a:spLocks noChangeArrowheads="1"/>
            </p:cNvSpPr>
            <p:nvPr/>
          </p:nvSpPr>
          <p:spPr bwMode="auto">
            <a:xfrm>
              <a:off x="2105" y="3220"/>
              <a:ext cx="355" cy="235"/>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D</a:t>
              </a:r>
              <a:endParaRPr lang="en-US" altLang="zh-CN" sz="2800" b="0"/>
            </a:p>
          </p:txBody>
        </p:sp>
        <p:sp>
          <p:nvSpPr>
            <p:cNvPr id="1293323" name="Oval 11"/>
            <p:cNvSpPr>
              <a:spLocks noChangeArrowheads="1"/>
            </p:cNvSpPr>
            <p:nvPr/>
          </p:nvSpPr>
          <p:spPr bwMode="auto">
            <a:xfrm>
              <a:off x="299" y="3730"/>
              <a:ext cx="305" cy="236"/>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E</a:t>
              </a:r>
              <a:endParaRPr lang="en-US" altLang="zh-CN" sz="2800" b="0"/>
            </a:p>
          </p:txBody>
        </p:sp>
        <p:sp>
          <p:nvSpPr>
            <p:cNvPr id="1293324" name="Oval 12"/>
            <p:cNvSpPr>
              <a:spLocks noChangeArrowheads="1"/>
            </p:cNvSpPr>
            <p:nvPr/>
          </p:nvSpPr>
          <p:spPr bwMode="auto">
            <a:xfrm>
              <a:off x="859" y="3730"/>
              <a:ext cx="355" cy="236"/>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F</a:t>
              </a:r>
              <a:endParaRPr lang="en-US" altLang="zh-CN" sz="2800" b="0"/>
            </a:p>
          </p:txBody>
        </p:sp>
        <p:sp>
          <p:nvSpPr>
            <p:cNvPr id="1293325" name="Line 13"/>
            <p:cNvSpPr>
              <a:spLocks noChangeShapeType="1"/>
            </p:cNvSpPr>
            <p:nvPr/>
          </p:nvSpPr>
          <p:spPr bwMode="auto">
            <a:xfrm flipH="1">
              <a:off x="828" y="2869"/>
              <a:ext cx="549" cy="368"/>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3326" name="Line 14"/>
            <p:cNvSpPr>
              <a:spLocks noChangeShapeType="1"/>
            </p:cNvSpPr>
            <p:nvPr/>
          </p:nvSpPr>
          <p:spPr bwMode="auto">
            <a:xfrm>
              <a:off x="1529" y="2915"/>
              <a:ext cx="0" cy="294"/>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3327" name="Line 15"/>
            <p:cNvSpPr>
              <a:spLocks noChangeShapeType="1"/>
            </p:cNvSpPr>
            <p:nvPr/>
          </p:nvSpPr>
          <p:spPr bwMode="auto">
            <a:xfrm>
              <a:off x="1689" y="2849"/>
              <a:ext cx="568" cy="36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3328" name="Line 16"/>
            <p:cNvSpPr>
              <a:spLocks noChangeShapeType="1"/>
            </p:cNvSpPr>
            <p:nvPr/>
          </p:nvSpPr>
          <p:spPr bwMode="auto">
            <a:xfrm flipH="1">
              <a:off x="451" y="3436"/>
              <a:ext cx="218" cy="294"/>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3329" name="Line 17"/>
            <p:cNvSpPr>
              <a:spLocks noChangeShapeType="1"/>
            </p:cNvSpPr>
            <p:nvPr/>
          </p:nvSpPr>
          <p:spPr bwMode="auto">
            <a:xfrm>
              <a:off x="810" y="3464"/>
              <a:ext cx="201" cy="266"/>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grpSp>
      <p:sp>
        <p:nvSpPr>
          <p:cNvPr id="1293330" name="AutoShape 18"/>
          <p:cNvSpPr>
            <a:spLocks/>
          </p:cNvSpPr>
          <p:nvPr/>
        </p:nvSpPr>
        <p:spPr bwMode="auto">
          <a:xfrm rot="16153499">
            <a:off x="6364288" y="4367212"/>
            <a:ext cx="287338" cy="1077913"/>
          </a:xfrm>
          <a:prstGeom prst="leftBrace">
            <a:avLst>
              <a:gd name="adj1" fmla="val 31261"/>
              <a:gd name="adj2" fmla="val 50000"/>
            </a:avLst>
          </a:prstGeom>
          <a:noFill/>
          <a:ln w="38100" cap="sq">
            <a:solidFill>
              <a:srgbClr val="FFFF00"/>
            </a:solidFill>
            <a:round/>
            <a:headEnd type="none" w="sm" len="sm"/>
            <a:tailEnd type="none" w="sm" len="sm"/>
          </a:ln>
          <a:effectLst/>
        </p:spPr>
        <p:txBody>
          <a:bodyPr wrap="none" anchor="ctr"/>
          <a:lstStyle/>
          <a:p>
            <a:endParaRPr lang="zh-CN" altLang="en-US"/>
          </a:p>
        </p:txBody>
      </p:sp>
      <p:sp>
        <p:nvSpPr>
          <p:cNvPr id="1293331" name="Text Box 19"/>
          <p:cNvSpPr txBox="1">
            <a:spLocks noChangeArrowheads="1"/>
          </p:cNvSpPr>
          <p:nvPr/>
        </p:nvSpPr>
        <p:spPr bwMode="auto">
          <a:xfrm>
            <a:off x="6281738" y="5408613"/>
            <a:ext cx="611187" cy="519112"/>
          </a:xfrm>
          <a:prstGeom prst="rect">
            <a:avLst/>
          </a:prstGeom>
          <a:noFill/>
          <a:ln w="12700" cap="sq">
            <a:noFill/>
            <a:miter lim="800000"/>
            <a:headEnd type="none" w="sm" len="sm"/>
            <a:tailEnd type="none" w="sm" len="sm"/>
          </a:ln>
          <a:effectLst/>
        </p:spPr>
        <p:txBody>
          <a:bodyPr>
            <a:spAutoFit/>
          </a:bodyPr>
          <a:lstStyle/>
          <a:p>
            <a:pPr algn="l" eaLnBrk="1" hangingPunct="1">
              <a:spcBef>
                <a:spcPct val="50000"/>
              </a:spcBef>
              <a:buClrTx/>
              <a:buFontTx/>
              <a:buNone/>
            </a:pPr>
            <a:r>
              <a:rPr lang="en-US" altLang="zh-CN" sz="2800"/>
              <a:t>T</a:t>
            </a:r>
            <a:r>
              <a:rPr lang="en-US" altLang="zh-CN" sz="2800" baseline="-25000"/>
              <a:t>1</a:t>
            </a:r>
            <a:endParaRPr lang="en-US" altLang="zh-CN" sz="2800" b="0"/>
          </a:p>
        </p:txBody>
      </p:sp>
      <p:sp>
        <p:nvSpPr>
          <p:cNvPr id="1293332" name="Text Box 20"/>
          <p:cNvSpPr txBox="1">
            <a:spLocks noChangeArrowheads="1"/>
          </p:cNvSpPr>
          <p:nvPr/>
        </p:nvSpPr>
        <p:spPr bwMode="auto">
          <a:xfrm>
            <a:off x="7902575" y="5362575"/>
            <a:ext cx="611188" cy="519113"/>
          </a:xfrm>
          <a:prstGeom prst="rect">
            <a:avLst/>
          </a:prstGeom>
          <a:noFill/>
          <a:ln w="12700" cap="sq">
            <a:noFill/>
            <a:miter lim="800000"/>
            <a:headEnd type="none" w="sm" len="sm"/>
            <a:tailEnd type="none" w="sm" len="sm"/>
          </a:ln>
          <a:effectLst/>
        </p:spPr>
        <p:txBody>
          <a:bodyPr>
            <a:spAutoFit/>
          </a:bodyPr>
          <a:lstStyle/>
          <a:p>
            <a:pPr algn="l" eaLnBrk="1" hangingPunct="1">
              <a:spcBef>
                <a:spcPct val="50000"/>
              </a:spcBef>
              <a:buClrTx/>
              <a:buFontTx/>
              <a:buNone/>
            </a:pPr>
            <a:r>
              <a:rPr lang="en-US" altLang="zh-CN" sz="2800"/>
              <a:t>T</a:t>
            </a:r>
            <a:r>
              <a:rPr lang="en-US" altLang="zh-CN" sz="2800" baseline="-25000"/>
              <a:t>3</a:t>
            </a:r>
            <a:endParaRPr lang="en-US" altLang="zh-CN" sz="2800" b="0"/>
          </a:p>
        </p:txBody>
      </p:sp>
      <p:sp>
        <p:nvSpPr>
          <p:cNvPr id="1293333" name="Text Box 21"/>
          <p:cNvSpPr txBox="1">
            <a:spLocks noChangeArrowheads="1"/>
          </p:cNvSpPr>
          <p:nvPr/>
        </p:nvSpPr>
        <p:spPr bwMode="auto">
          <a:xfrm>
            <a:off x="7316788" y="5386388"/>
            <a:ext cx="611187" cy="519112"/>
          </a:xfrm>
          <a:prstGeom prst="rect">
            <a:avLst/>
          </a:prstGeom>
          <a:noFill/>
          <a:ln w="12700" cap="sq">
            <a:noFill/>
            <a:miter lim="800000"/>
            <a:headEnd type="none" w="sm" len="sm"/>
            <a:tailEnd type="none" w="sm" len="sm"/>
          </a:ln>
          <a:effectLst/>
        </p:spPr>
        <p:txBody>
          <a:bodyPr>
            <a:spAutoFit/>
          </a:bodyPr>
          <a:lstStyle/>
          <a:p>
            <a:pPr algn="l" eaLnBrk="1" hangingPunct="1">
              <a:spcBef>
                <a:spcPct val="50000"/>
              </a:spcBef>
              <a:buClrTx/>
              <a:buFontTx/>
              <a:buNone/>
            </a:pPr>
            <a:r>
              <a:rPr lang="en-US" altLang="zh-CN" sz="2800"/>
              <a:t>T</a:t>
            </a:r>
            <a:r>
              <a:rPr lang="en-US" altLang="zh-CN" sz="2800" baseline="-25000"/>
              <a:t>2</a:t>
            </a:r>
            <a:endParaRPr lang="en-US" altLang="zh-CN" sz="2800" b="0"/>
          </a:p>
        </p:txBody>
      </p:sp>
      <p:sp>
        <p:nvSpPr>
          <p:cNvPr id="1293334" name="Line 22"/>
          <p:cNvSpPr>
            <a:spLocks noChangeShapeType="1"/>
          </p:cNvSpPr>
          <p:nvPr/>
        </p:nvSpPr>
        <p:spPr bwMode="auto">
          <a:xfrm>
            <a:off x="5695950" y="4802188"/>
            <a:ext cx="0" cy="58420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3335" name="Text Box 23"/>
          <p:cNvSpPr txBox="1">
            <a:spLocks noChangeArrowheads="1"/>
          </p:cNvSpPr>
          <p:nvPr/>
        </p:nvSpPr>
        <p:spPr bwMode="auto">
          <a:xfrm>
            <a:off x="5251450" y="5364163"/>
            <a:ext cx="898525" cy="519112"/>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2800">
                <a:ea typeface="隶书" pitchFamily="49" charset="-122"/>
              </a:rPr>
              <a:t>树根</a:t>
            </a:r>
            <a:endParaRPr lang="zh-CN" altLang="en-US" sz="2800"/>
          </a:p>
        </p:txBody>
      </p:sp>
      <p:sp>
        <p:nvSpPr>
          <p:cNvPr id="1293336" name="Line 24"/>
          <p:cNvSpPr>
            <a:spLocks noChangeShapeType="1"/>
          </p:cNvSpPr>
          <p:nvPr/>
        </p:nvSpPr>
        <p:spPr bwMode="auto">
          <a:xfrm>
            <a:off x="8126413" y="4756150"/>
            <a:ext cx="0" cy="58420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3337" name="Line 25"/>
          <p:cNvSpPr>
            <a:spLocks noChangeShapeType="1"/>
          </p:cNvSpPr>
          <p:nvPr/>
        </p:nvSpPr>
        <p:spPr bwMode="auto">
          <a:xfrm>
            <a:off x="7496175" y="4756150"/>
            <a:ext cx="0" cy="58420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28" name="矩形 27"/>
          <p:cNvSpPr/>
          <p:nvPr/>
        </p:nvSpPr>
        <p:spPr>
          <a:xfrm>
            <a:off x="2794000" y="2406650"/>
            <a:ext cx="5136342" cy="584775"/>
          </a:xfrm>
          <a:prstGeom prst="rect">
            <a:avLst/>
          </a:prstGeom>
        </p:spPr>
        <p:txBody>
          <a:bodyPr wrap="none">
            <a:spAutoFit/>
          </a:bodyPr>
          <a:lstStyle/>
          <a:p>
            <a:r>
              <a:rPr lang="en-US" altLang="zh-CN" sz="3200" dirty="0">
                <a:latin typeface="宋体" pitchFamily="2" charset="-122"/>
              </a:rPr>
              <a:t>(</a:t>
            </a:r>
            <a:r>
              <a:rPr lang="zh-CN" altLang="en-US" sz="3200" dirty="0">
                <a:latin typeface="宋体" pitchFamily="2" charset="-122"/>
              </a:rPr>
              <a:t>子表</a:t>
            </a:r>
            <a:r>
              <a:rPr lang="en-US" altLang="zh-CN" sz="3200" dirty="0">
                <a:latin typeface="宋体" pitchFamily="2" charset="-122"/>
              </a:rPr>
              <a:t>1,</a:t>
            </a:r>
            <a:r>
              <a:rPr lang="zh-CN" altLang="en-US" sz="3200" dirty="0">
                <a:latin typeface="宋体" pitchFamily="2" charset="-122"/>
              </a:rPr>
              <a:t>子表</a:t>
            </a:r>
            <a:r>
              <a:rPr lang="en-US" altLang="zh-CN" sz="3200" dirty="0">
                <a:latin typeface="宋体" pitchFamily="2" charset="-122"/>
              </a:rPr>
              <a:t>2, …, </a:t>
            </a:r>
            <a:r>
              <a:rPr lang="zh-CN" altLang="en-US" sz="3200" dirty="0">
                <a:latin typeface="宋体" pitchFamily="2" charset="-122"/>
              </a:rPr>
              <a:t>子表</a:t>
            </a:r>
            <a:r>
              <a:rPr lang="en-US" altLang="zh-CN" sz="3200" dirty="0">
                <a:latin typeface="宋体" pitchFamily="2" charset="-122"/>
              </a:rPr>
              <a:t>n)</a:t>
            </a:r>
            <a:endParaRPr lang="zh-CN" altLang="en-US" sz="3200" dirty="0"/>
          </a:p>
        </p:txBody>
      </p:sp>
      <p:sp>
        <p:nvSpPr>
          <p:cNvPr id="29" name="矩形 28"/>
          <p:cNvSpPr/>
          <p:nvPr/>
        </p:nvSpPr>
        <p:spPr>
          <a:xfrm>
            <a:off x="1593850" y="2406650"/>
            <a:ext cx="6591869" cy="584775"/>
          </a:xfrm>
          <a:prstGeom prst="rect">
            <a:avLst/>
          </a:prstGeom>
        </p:spPr>
        <p:txBody>
          <a:bodyPr wrap="none">
            <a:spAutoFit/>
          </a:bodyPr>
          <a:lstStyle/>
          <a:p>
            <a:r>
              <a:rPr lang="en-US" altLang="zh-CN" sz="3200" dirty="0">
                <a:latin typeface="宋体" pitchFamily="2" charset="-122"/>
              </a:rPr>
              <a:t>( </a:t>
            </a:r>
            <a:r>
              <a:rPr lang="zh-CN" altLang="en-US" sz="3200" dirty="0">
                <a:latin typeface="宋体" pitchFamily="2" charset="-122"/>
              </a:rPr>
              <a:t>原子                        </a:t>
            </a:r>
            <a:r>
              <a:rPr lang="en-US" altLang="zh-CN" sz="3200" dirty="0">
                <a:latin typeface="宋体" pitchFamily="2" charset="-122"/>
              </a:rPr>
              <a:t>)</a:t>
            </a:r>
            <a:endParaRPr lang="zh-CN" altLang="en-US" sz="32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3315">
                                            <p:txEl>
                                              <p:pRg st="0" end="0"/>
                                            </p:txEl>
                                          </p:spTgt>
                                        </p:tgtEl>
                                        <p:attrNameLst>
                                          <p:attrName>style.visibility</p:attrName>
                                        </p:attrNameLst>
                                      </p:cBhvr>
                                      <p:to>
                                        <p:strVal val="visible"/>
                                      </p:to>
                                    </p:set>
                                    <p:animEffect transition="in" filter="wipe(left)">
                                      <p:cBhvr>
                                        <p:cTn id="7" dur="500"/>
                                        <p:tgtEl>
                                          <p:spTgt spid="129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3315">
                                            <p:txEl>
                                              <p:pRg st="1" end="1"/>
                                            </p:txEl>
                                          </p:spTgt>
                                        </p:tgtEl>
                                        <p:attrNameLst>
                                          <p:attrName>style.visibility</p:attrName>
                                        </p:attrNameLst>
                                      </p:cBhvr>
                                      <p:to>
                                        <p:strVal val="visible"/>
                                      </p:to>
                                    </p:set>
                                    <p:animEffect transition="in" filter="wipe(left)">
                                      <p:cBhvr>
                                        <p:cTn id="12" dur="500"/>
                                        <p:tgtEl>
                                          <p:spTgt spid="129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3315">
                                            <p:txEl>
                                              <p:pRg st="2" end="2"/>
                                            </p:txEl>
                                          </p:spTgt>
                                        </p:tgtEl>
                                        <p:attrNameLst>
                                          <p:attrName>style.visibility</p:attrName>
                                        </p:attrNameLst>
                                      </p:cBhvr>
                                      <p:to>
                                        <p:strVal val="visible"/>
                                      </p:to>
                                    </p:set>
                                    <p:animEffect transition="in" filter="wipe(left)">
                                      <p:cBhvr>
                                        <p:cTn id="27" dur="500"/>
                                        <p:tgtEl>
                                          <p:spTgt spid="12933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9333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93317"/>
                                        </p:tgtEl>
                                        <p:attrNameLst>
                                          <p:attrName>style.visibility</p:attrName>
                                        </p:attrNameLst>
                                      </p:cBhvr>
                                      <p:to>
                                        <p:strVal val="visible"/>
                                      </p:to>
                                    </p:set>
                                    <p:animEffect transition="in" filter="wipe(left)">
                                      <p:cBhvr>
                                        <p:cTn id="36" dur="500"/>
                                        <p:tgtEl>
                                          <p:spTgt spid="12933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93334"/>
                                        </p:tgtEl>
                                        <p:attrNameLst>
                                          <p:attrName>style.visibility</p:attrName>
                                        </p:attrNameLst>
                                      </p:cBhvr>
                                      <p:to>
                                        <p:strVal val="visible"/>
                                      </p:to>
                                    </p:set>
                                    <p:animEffect transition="in" filter="wipe(up)">
                                      <p:cBhvr>
                                        <p:cTn id="41" dur="500"/>
                                        <p:tgtEl>
                                          <p:spTgt spid="129333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293335"/>
                                        </p:tgtEl>
                                        <p:attrNameLst>
                                          <p:attrName>style.visibility</p:attrName>
                                        </p:attrNameLst>
                                      </p:cBhvr>
                                      <p:to>
                                        <p:strVal val="visible"/>
                                      </p:to>
                                    </p:set>
                                    <p:animEffect transition="in" filter="wipe(down)">
                                      <p:cBhvr>
                                        <p:cTn id="44" dur="500"/>
                                        <p:tgtEl>
                                          <p:spTgt spid="129333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293330"/>
                                        </p:tgtEl>
                                        <p:attrNameLst>
                                          <p:attrName>style.visibility</p:attrName>
                                        </p:attrNameLst>
                                      </p:cBhvr>
                                      <p:to>
                                        <p:strVal val="visible"/>
                                      </p:to>
                                    </p:set>
                                    <p:animEffect transition="in" filter="wipe(up)">
                                      <p:cBhvr>
                                        <p:cTn id="49" dur="500"/>
                                        <p:tgtEl>
                                          <p:spTgt spid="1293330"/>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293331"/>
                                        </p:tgtEl>
                                        <p:attrNameLst>
                                          <p:attrName>style.visibility</p:attrName>
                                        </p:attrNameLst>
                                      </p:cBhvr>
                                      <p:to>
                                        <p:strVal val="visible"/>
                                      </p:to>
                                    </p:set>
                                    <p:animEffect transition="in" filter="wipe(up)">
                                      <p:cBhvr>
                                        <p:cTn id="52" dur="500"/>
                                        <p:tgtEl>
                                          <p:spTgt spid="12933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293333"/>
                                        </p:tgtEl>
                                        <p:attrNameLst>
                                          <p:attrName>style.visibility</p:attrName>
                                        </p:attrNameLst>
                                      </p:cBhvr>
                                      <p:to>
                                        <p:strVal val="visible"/>
                                      </p:to>
                                    </p:set>
                                    <p:animEffect transition="in" filter="wipe(up)">
                                      <p:cBhvr>
                                        <p:cTn id="57" dur="500"/>
                                        <p:tgtEl>
                                          <p:spTgt spid="1293333"/>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293337"/>
                                        </p:tgtEl>
                                        <p:attrNameLst>
                                          <p:attrName>style.visibility</p:attrName>
                                        </p:attrNameLst>
                                      </p:cBhvr>
                                      <p:to>
                                        <p:strVal val="visible"/>
                                      </p:to>
                                    </p:set>
                                    <p:animEffect transition="in" filter="wipe(up)">
                                      <p:cBhvr>
                                        <p:cTn id="60" dur="500"/>
                                        <p:tgtEl>
                                          <p:spTgt spid="129333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293332"/>
                                        </p:tgtEl>
                                        <p:attrNameLst>
                                          <p:attrName>style.visibility</p:attrName>
                                        </p:attrNameLst>
                                      </p:cBhvr>
                                      <p:to>
                                        <p:strVal val="visible"/>
                                      </p:to>
                                    </p:set>
                                    <p:animEffect transition="in" filter="wipe(up)">
                                      <p:cBhvr>
                                        <p:cTn id="65" dur="500"/>
                                        <p:tgtEl>
                                          <p:spTgt spid="129333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1293336"/>
                                        </p:tgtEl>
                                        <p:attrNameLst>
                                          <p:attrName>style.visibility</p:attrName>
                                        </p:attrNameLst>
                                      </p:cBhvr>
                                      <p:to>
                                        <p:strVal val="visible"/>
                                      </p:to>
                                    </p:set>
                                    <p:animEffect transition="in" filter="wipe(up)">
                                      <p:cBhvr>
                                        <p:cTn id="68" dur="500"/>
                                        <p:tgtEl>
                                          <p:spTgt spid="1293336"/>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293315">
                                            <p:txEl>
                                              <p:pRg st="1" end="1"/>
                                            </p:txEl>
                                          </p:spTgt>
                                        </p:tgtEl>
                                        <p:attrNameLst>
                                          <p:attrName>style.visibility</p:attrName>
                                        </p:attrNameLst>
                                      </p:cBhvr>
                                      <p:to>
                                        <p:strVal val="visible"/>
                                      </p:to>
                                    </p:set>
                                    <p:animEffect transition="in" filter="blinds(horizontal)">
                                      <p:cBhvr>
                                        <p:cTn id="73" dur="500"/>
                                        <p:tgtEl>
                                          <p:spTgt spid="129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3315" grpId="0" uiExpand="1" build="p"/>
      <p:bldP spid="1293317" grpId="0"/>
      <p:bldP spid="1293330" grpId="0" animBg="1"/>
      <p:bldP spid="1293331" grpId="0"/>
      <p:bldP spid="1293332" grpId="0"/>
      <p:bldP spid="1293333" grpId="0"/>
      <p:bldP spid="1293334" grpId="0" animBg="1"/>
      <p:bldP spid="1293335" grpId="0"/>
      <p:bldP spid="1293336" grpId="0" animBg="1"/>
      <p:bldP spid="1293337" grpId="0" animBg="1"/>
      <p:bldP spid="28" grpId="0"/>
      <p:bldP spid="29"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Text Box 4"/>
          <p:cNvSpPr txBox="1">
            <a:spLocks noChangeArrowheads="1"/>
          </p:cNvSpPr>
          <p:nvPr/>
        </p:nvSpPr>
        <p:spPr bwMode="auto">
          <a:xfrm>
            <a:off x="5064125" y="160338"/>
            <a:ext cx="4079875" cy="461665"/>
          </a:xfrm>
          <a:prstGeom prst="rect">
            <a:avLst/>
          </a:prstGeom>
          <a:noFill/>
          <a:ln w="12700" cap="rnd">
            <a:noFill/>
            <a:miter lim="800000"/>
            <a:headEnd/>
            <a:tailEnd/>
          </a:ln>
          <a:effectLst/>
        </p:spPr>
        <p:txBody>
          <a:bodyPr>
            <a:spAutoFit/>
          </a:bodyPr>
          <a:lstStyle/>
          <a:p>
            <a:pPr eaLnBrk="0" hangingPunct="0">
              <a:spcBef>
                <a:spcPct val="50000"/>
              </a:spcBef>
            </a:pPr>
            <a:r>
              <a:rPr lang="en-US" altLang="zh-CN" dirty="0">
                <a:solidFill>
                  <a:srgbClr val="00FFFF"/>
                </a:solidFill>
                <a:latin typeface="隶书" pitchFamily="49" charset="-122"/>
                <a:ea typeface="隶书" pitchFamily="49" charset="-122"/>
              </a:rPr>
              <a:t>   </a:t>
            </a:r>
            <a:r>
              <a:rPr lang="en-US" altLang="zh-CN" dirty="0">
                <a:solidFill>
                  <a:srgbClr val="00FFFF"/>
                </a:solidFill>
                <a:ea typeface="隶书" pitchFamily="49" charset="-122"/>
              </a:rPr>
              <a:t>w   p   </a:t>
            </a:r>
            <a:r>
              <a:rPr lang="en-US" altLang="zh-CN" dirty="0" err="1">
                <a:solidFill>
                  <a:srgbClr val="00FFFF"/>
                </a:solidFill>
                <a:ea typeface="隶书" pitchFamily="49" charset="-122"/>
              </a:rPr>
              <a:t>lch</a:t>
            </a:r>
            <a:r>
              <a:rPr lang="en-US" altLang="zh-CN" dirty="0">
                <a:solidFill>
                  <a:srgbClr val="00FFFF"/>
                </a:solidFill>
                <a:ea typeface="隶书" pitchFamily="49" charset="-122"/>
              </a:rPr>
              <a:t>   </a:t>
            </a:r>
            <a:r>
              <a:rPr lang="en-US" altLang="zh-CN" dirty="0" err="1">
                <a:solidFill>
                  <a:srgbClr val="00FFFF"/>
                </a:solidFill>
                <a:ea typeface="隶书" pitchFamily="49" charset="-122"/>
              </a:rPr>
              <a:t>rch</a:t>
            </a:r>
            <a:endParaRPr lang="en-US" altLang="zh-CN" dirty="0">
              <a:solidFill>
                <a:srgbClr val="00FFFF"/>
              </a:solidFill>
              <a:ea typeface="隶书" pitchFamily="49" charset="-122"/>
            </a:endParaRPr>
          </a:p>
        </p:txBody>
      </p:sp>
      <p:sp>
        <p:nvSpPr>
          <p:cNvPr id="369669" name="Text Box 5"/>
          <p:cNvSpPr txBox="1">
            <a:spLocks noChangeArrowheads="1"/>
          </p:cNvSpPr>
          <p:nvPr/>
        </p:nvSpPr>
        <p:spPr bwMode="auto">
          <a:xfrm>
            <a:off x="5397500" y="619125"/>
            <a:ext cx="771525" cy="6238875"/>
          </a:xfrm>
          <a:prstGeom prst="rect">
            <a:avLst/>
          </a:prstGeom>
          <a:noFill/>
          <a:ln w="12700" cap="rnd">
            <a:noFill/>
            <a:miter lim="800000"/>
            <a:headEnd/>
            <a:tailEnd/>
          </a:ln>
          <a:effectLst/>
        </p:spPr>
        <p:txBody>
          <a:bodyPr>
            <a:spAutoFit/>
          </a:bodyPr>
          <a:lstStyle/>
          <a:p>
            <a:pPr eaLnBrk="0" hangingPunct="0">
              <a:lnSpc>
                <a:spcPct val="90000"/>
              </a:lnSpc>
              <a:spcBef>
                <a:spcPct val="0"/>
              </a:spcBef>
            </a:pPr>
            <a:r>
              <a:rPr lang="en-US" altLang="zh-CN" sz="2800" dirty="0">
                <a:latin typeface="隶书" pitchFamily="49" charset="-122"/>
                <a:ea typeface="隶书" pitchFamily="49" charset="-122"/>
              </a:rPr>
              <a:t>0</a:t>
            </a:r>
          </a:p>
          <a:p>
            <a:pPr eaLnBrk="0" hangingPunct="0">
              <a:lnSpc>
                <a:spcPct val="90000"/>
              </a:lnSpc>
              <a:spcBef>
                <a:spcPct val="0"/>
              </a:spcBef>
            </a:pPr>
            <a:r>
              <a:rPr lang="en-US" altLang="zh-CN" sz="2800" dirty="0">
                <a:latin typeface="隶书" pitchFamily="49" charset="-122"/>
                <a:ea typeface="隶书" pitchFamily="49" charset="-122"/>
              </a:rPr>
              <a:t>1</a:t>
            </a:r>
          </a:p>
          <a:p>
            <a:pPr eaLnBrk="0" hangingPunct="0">
              <a:lnSpc>
                <a:spcPct val="90000"/>
              </a:lnSpc>
              <a:spcBef>
                <a:spcPct val="0"/>
              </a:spcBef>
            </a:pPr>
            <a:r>
              <a:rPr lang="en-US" altLang="zh-CN" sz="2800" dirty="0">
                <a:latin typeface="隶书" pitchFamily="49" charset="-122"/>
                <a:ea typeface="隶书" pitchFamily="49" charset="-122"/>
              </a:rPr>
              <a:t>2</a:t>
            </a:r>
          </a:p>
          <a:p>
            <a:pPr eaLnBrk="0" hangingPunct="0">
              <a:lnSpc>
                <a:spcPct val="90000"/>
              </a:lnSpc>
              <a:spcBef>
                <a:spcPct val="0"/>
              </a:spcBef>
            </a:pPr>
            <a:r>
              <a:rPr lang="en-US" altLang="zh-CN" sz="2800" dirty="0">
                <a:latin typeface="隶书" pitchFamily="49" charset="-122"/>
                <a:ea typeface="隶书" pitchFamily="49" charset="-122"/>
              </a:rPr>
              <a:t>3</a:t>
            </a:r>
          </a:p>
          <a:p>
            <a:pPr eaLnBrk="0" hangingPunct="0">
              <a:lnSpc>
                <a:spcPct val="90000"/>
              </a:lnSpc>
              <a:spcBef>
                <a:spcPct val="0"/>
              </a:spcBef>
            </a:pPr>
            <a:r>
              <a:rPr lang="en-US" altLang="zh-CN" sz="2800" dirty="0">
                <a:latin typeface="隶书" pitchFamily="49" charset="-122"/>
                <a:ea typeface="隶书" pitchFamily="49" charset="-122"/>
              </a:rPr>
              <a:t>4</a:t>
            </a:r>
          </a:p>
          <a:p>
            <a:pPr eaLnBrk="0" hangingPunct="0">
              <a:lnSpc>
                <a:spcPct val="90000"/>
              </a:lnSpc>
              <a:spcBef>
                <a:spcPct val="0"/>
              </a:spcBef>
            </a:pPr>
            <a:r>
              <a:rPr lang="en-US" altLang="zh-CN" sz="2800" dirty="0">
                <a:latin typeface="隶书" pitchFamily="49" charset="-122"/>
                <a:ea typeface="隶书" pitchFamily="49" charset="-122"/>
              </a:rPr>
              <a:t>5</a:t>
            </a:r>
          </a:p>
          <a:p>
            <a:pPr eaLnBrk="0" hangingPunct="0">
              <a:lnSpc>
                <a:spcPct val="90000"/>
              </a:lnSpc>
              <a:spcBef>
                <a:spcPct val="0"/>
              </a:spcBef>
            </a:pPr>
            <a:r>
              <a:rPr lang="en-US" altLang="zh-CN" sz="2800" dirty="0">
                <a:latin typeface="隶书" pitchFamily="49" charset="-122"/>
                <a:ea typeface="隶书" pitchFamily="49" charset="-122"/>
              </a:rPr>
              <a:t>6</a:t>
            </a:r>
          </a:p>
          <a:p>
            <a:pPr eaLnBrk="0" hangingPunct="0">
              <a:lnSpc>
                <a:spcPct val="90000"/>
              </a:lnSpc>
              <a:spcBef>
                <a:spcPct val="0"/>
              </a:spcBef>
            </a:pPr>
            <a:r>
              <a:rPr lang="en-US" altLang="zh-CN" sz="2800" dirty="0">
                <a:latin typeface="隶书" pitchFamily="49" charset="-122"/>
                <a:ea typeface="隶书" pitchFamily="49" charset="-122"/>
              </a:rPr>
              <a:t>7</a:t>
            </a:r>
          </a:p>
          <a:p>
            <a:pPr eaLnBrk="0" hangingPunct="0">
              <a:lnSpc>
                <a:spcPct val="90000"/>
              </a:lnSpc>
              <a:spcBef>
                <a:spcPct val="0"/>
              </a:spcBef>
            </a:pPr>
            <a:r>
              <a:rPr lang="en-US" altLang="zh-CN" sz="2800" dirty="0">
                <a:latin typeface="隶书" pitchFamily="49" charset="-122"/>
                <a:ea typeface="隶书" pitchFamily="49" charset="-122"/>
              </a:rPr>
              <a:t>8</a:t>
            </a:r>
          </a:p>
          <a:p>
            <a:pPr eaLnBrk="0" hangingPunct="0">
              <a:lnSpc>
                <a:spcPct val="90000"/>
              </a:lnSpc>
              <a:spcBef>
                <a:spcPct val="0"/>
              </a:spcBef>
            </a:pPr>
            <a:r>
              <a:rPr lang="en-US" altLang="zh-CN" sz="2800" dirty="0">
                <a:latin typeface="隶书" pitchFamily="49" charset="-122"/>
                <a:ea typeface="隶书" pitchFamily="49" charset="-122"/>
              </a:rPr>
              <a:t>9</a:t>
            </a:r>
          </a:p>
          <a:p>
            <a:pPr eaLnBrk="0" hangingPunct="0">
              <a:lnSpc>
                <a:spcPct val="90000"/>
              </a:lnSpc>
              <a:spcBef>
                <a:spcPct val="0"/>
              </a:spcBef>
            </a:pPr>
            <a:r>
              <a:rPr lang="en-US" altLang="zh-CN" sz="2800" dirty="0">
                <a:latin typeface="隶书" pitchFamily="49" charset="-122"/>
                <a:ea typeface="隶书" pitchFamily="49" charset="-122"/>
              </a:rPr>
              <a:t>10</a:t>
            </a:r>
          </a:p>
          <a:p>
            <a:pPr eaLnBrk="0" hangingPunct="0">
              <a:lnSpc>
                <a:spcPct val="90000"/>
              </a:lnSpc>
              <a:spcBef>
                <a:spcPct val="0"/>
              </a:spcBef>
            </a:pPr>
            <a:r>
              <a:rPr lang="en-US" altLang="zh-CN" sz="2800" dirty="0">
                <a:latin typeface="隶书" pitchFamily="49" charset="-122"/>
                <a:ea typeface="隶书" pitchFamily="49" charset="-122"/>
              </a:rPr>
              <a:t>11</a:t>
            </a:r>
          </a:p>
          <a:p>
            <a:pPr eaLnBrk="0" hangingPunct="0">
              <a:lnSpc>
                <a:spcPct val="90000"/>
              </a:lnSpc>
              <a:spcBef>
                <a:spcPct val="0"/>
              </a:spcBef>
            </a:pPr>
            <a:r>
              <a:rPr lang="en-US" altLang="zh-CN" sz="2800" dirty="0">
                <a:latin typeface="隶书" pitchFamily="49" charset="-122"/>
                <a:ea typeface="隶书" pitchFamily="49" charset="-122"/>
              </a:rPr>
              <a:t>12</a:t>
            </a:r>
          </a:p>
          <a:p>
            <a:pPr eaLnBrk="0" hangingPunct="0">
              <a:lnSpc>
                <a:spcPct val="90000"/>
              </a:lnSpc>
              <a:spcBef>
                <a:spcPct val="0"/>
              </a:spcBef>
            </a:pPr>
            <a:r>
              <a:rPr lang="en-US" altLang="zh-CN" sz="2800" dirty="0">
                <a:latin typeface="隶书" pitchFamily="49" charset="-122"/>
                <a:ea typeface="隶书" pitchFamily="49" charset="-122"/>
              </a:rPr>
              <a:t>13</a:t>
            </a:r>
          </a:p>
          <a:p>
            <a:pPr eaLnBrk="0" hangingPunct="0">
              <a:lnSpc>
                <a:spcPct val="90000"/>
              </a:lnSpc>
              <a:spcBef>
                <a:spcPct val="0"/>
              </a:spcBef>
            </a:pPr>
            <a:r>
              <a:rPr lang="en-US" altLang="zh-CN" sz="2800" dirty="0">
                <a:latin typeface="隶书" pitchFamily="49" charset="-122"/>
                <a:ea typeface="隶书" pitchFamily="49" charset="-122"/>
              </a:rPr>
              <a:t>14</a:t>
            </a:r>
          </a:p>
          <a:p>
            <a:pPr eaLnBrk="0" hangingPunct="0">
              <a:lnSpc>
                <a:spcPct val="90000"/>
              </a:lnSpc>
              <a:spcBef>
                <a:spcPct val="0"/>
              </a:spcBef>
            </a:pPr>
            <a:r>
              <a:rPr lang="en-US" altLang="zh-CN" sz="2800" dirty="0">
                <a:latin typeface="隶书" pitchFamily="49" charset="-122"/>
                <a:ea typeface="隶书" pitchFamily="49" charset="-122"/>
              </a:rPr>
              <a:t>15</a:t>
            </a:r>
          </a:p>
        </p:txBody>
      </p:sp>
      <p:grpSp>
        <p:nvGrpSpPr>
          <p:cNvPr id="2" name="Group 6"/>
          <p:cNvGrpSpPr>
            <a:grpSpLocks/>
          </p:cNvGrpSpPr>
          <p:nvPr/>
        </p:nvGrpSpPr>
        <p:grpSpPr bwMode="auto">
          <a:xfrm>
            <a:off x="6118225" y="618642"/>
            <a:ext cx="2519363" cy="6233970"/>
            <a:chOff x="1728" y="576"/>
            <a:chExt cx="1296" cy="3267"/>
          </a:xfrm>
        </p:grpSpPr>
        <p:grpSp>
          <p:nvGrpSpPr>
            <p:cNvPr id="3" name="Group 7"/>
            <p:cNvGrpSpPr>
              <a:grpSpLocks/>
            </p:cNvGrpSpPr>
            <p:nvPr/>
          </p:nvGrpSpPr>
          <p:grpSpPr bwMode="auto">
            <a:xfrm>
              <a:off x="1729" y="576"/>
              <a:ext cx="1295" cy="3267"/>
              <a:chOff x="1729" y="576"/>
              <a:chExt cx="1295" cy="3267"/>
            </a:xfrm>
          </p:grpSpPr>
          <p:sp>
            <p:nvSpPr>
              <p:cNvPr id="369672" name="Rectangle 8"/>
              <p:cNvSpPr>
                <a:spLocks noChangeArrowheads="1"/>
              </p:cNvSpPr>
              <p:nvPr/>
            </p:nvSpPr>
            <p:spPr bwMode="auto">
              <a:xfrm>
                <a:off x="1729" y="576"/>
                <a:ext cx="1295" cy="3264"/>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369673" name="Line 9"/>
              <p:cNvSpPr>
                <a:spLocks noChangeShapeType="1"/>
              </p:cNvSpPr>
              <p:nvPr/>
            </p:nvSpPr>
            <p:spPr bwMode="auto">
              <a:xfrm flipH="1">
                <a:off x="2040" y="579"/>
                <a:ext cx="0" cy="3264"/>
              </a:xfrm>
              <a:prstGeom prst="line">
                <a:avLst/>
              </a:prstGeom>
              <a:noFill/>
              <a:ln w="28575" cap="rnd">
                <a:solidFill>
                  <a:schemeClr val="tx1"/>
                </a:solidFill>
                <a:round/>
                <a:headEnd/>
                <a:tailEnd/>
              </a:ln>
              <a:effectLst/>
            </p:spPr>
            <p:txBody>
              <a:bodyPr/>
              <a:lstStyle/>
              <a:p>
                <a:endParaRPr lang="zh-CN" altLang="en-US"/>
              </a:p>
            </p:txBody>
          </p:sp>
          <p:sp>
            <p:nvSpPr>
              <p:cNvPr id="369674" name="Line 10"/>
              <p:cNvSpPr>
                <a:spLocks noChangeShapeType="1"/>
              </p:cNvSpPr>
              <p:nvPr/>
            </p:nvSpPr>
            <p:spPr bwMode="auto">
              <a:xfrm>
                <a:off x="2378" y="577"/>
                <a:ext cx="0" cy="3264"/>
              </a:xfrm>
              <a:prstGeom prst="line">
                <a:avLst/>
              </a:prstGeom>
              <a:noFill/>
              <a:ln w="28575" cap="rnd">
                <a:solidFill>
                  <a:schemeClr val="tx1"/>
                </a:solidFill>
                <a:round/>
                <a:headEnd/>
                <a:tailEnd/>
              </a:ln>
              <a:effectLst/>
            </p:spPr>
            <p:txBody>
              <a:bodyPr/>
              <a:lstStyle/>
              <a:p>
                <a:endParaRPr lang="zh-CN" altLang="en-US"/>
              </a:p>
            </p:txBody>
          </p:sp>
          <p:sp>
            <p:nvSpPr>
              <p:cNvPr id="369675" name="Line 11"/>
              <p:cNvSpPr>
                <a:spLocks noChangeShapeType="1"/>
              </p:cNvSpPr>
              <p:nvPr/>
            </p:nvSpPr>
            <p:spPr bwMode="auto">
              <a:xfrm>
                <a:off x="2711" y="576"/>
                <a:ext cx="0" cy="3264"/>
              </a:xfrm>
              <a:prstGeom prst="line">
                <a:avLst/>
              </a:prstGeom>
              <a:noFill/>
              <a:ln w="28575" cap="rnd">
                <a:solidFill>
                  <a:schemeClr val="tx1"/>
                </a:solidFill>
                <a:round/>
                <a:headEnd/>
                <a:tailEnd/>
              </a:ln>
              <a:effectLst/>
            </p:spPr>
            <p:txBody>
              <a:bodyPr/>
              <a:lstStyle/>
              <a:p>
                <a:endParaRPr lang="zh-CN" altLang="en-US"/>
              </a:p>
            </p:txBody>
          </p:sp>
        </p:grpSp>
        <p:grpSp>
          <p:nvGrpSpPr>
            <p:cNvPr id="4" name="Group 12"/>
            <p:cNvGrpSpPr>
              <a:grpSpLocks/>
            </p:cNvGrpSpPr>
            <p:nvPr/>
          </p:nvGrpSpPr>
          <p:grpSpPr bwMode="auto">
            <a:xfrm>
              <a:off x="1728" y="793"/>
              <a:ext cx="1296" cy="2851"/>
              <a:chOff x="1728" y="793"/>
              <a:chExt cx="1296" cy="2851"/>
            </a:xfrm>
          </p:grpSpPr>
          <p:sp>
            <p:nvSpPr>
              <p:cNvPr id="369677" name="Line 13"/>
              <p:cNvSpPr>
                <a:spLocks noChangeShapeType="1"/>
              </p:cNvSpPr>
              <p:nvPr/>
            </p:nvSpPr>
            <p:spPr bwMode="auto">
              <a:xfrm>
                <a:off x="1728" y="988"/>
                <a:ext cx="1295" cy="0"/>
              </a:xfrm>
              <a:prstGeom prst="line">
                <a:avLst/>
              </a:prstGeom>
              <a:noFill/>
              <a:ln w="28575" cap="rnd">
                <a:solidFill>
                  <a:schemeClr val="tx1"/>
                </a:solidFill>
                <a:round/>
                <a:headEnd/>
                <a:tailEnd/>
              </a:ln>
              <a:effectLst/>
            </p:spPr>
            <p:txBody>
              <a:bodyPr/>
              <a:lstStyle/>
              <a:p>
                <a:endParaRPr lang="zh-CN" altLang="en-US"/>
              </a:p>
            </p:txBody>
          </p:sp>
          <p:sp>
            <p:nvSpPr>
              <p:cNvPr id="369678" name="Line 14"/>
              <p:cNvSpPr>
                <a:spLocks noChangeShapeType="1"/>
              </p:cNvSpPr>
              <p:nvPr/>
            </p:nvSpPr>
            <p:spPr bwMode="auto">
              <a:xfrm>
                <a:off x="1729" y="1195"/>
                <a:ext cx="1295" cy="0"/>
              </a:xfrm>
              <a:prstGeom prst="line">
                <a:avLst/>
              </a:prstGeom>
              <a:noFill/>
              <a:ln w="28575" cap="rnd">
                <a:solidFill>
                  <a:schemeClr val="tx1"/>
                </a:solidFill>
                <a:round/>
                <a:headEnd/>
                <a:tailEnd/>
              </a:ln>
              <a:effectLst/>
            </p:spPr>
            <p:txBody>
              <a:bodyPr/>
              <a:lstStyle/>
              <a:p>
                <a:endParaRPr lang="zh-CN" altLang="en-US"/>
              </a:p>
            </p:txBody>
          </p:sp>
          <p:sp>
            <p:nvSpPr>
              <p:cNvPr id="369679" name="Line 15"/>
              <p:cNvSpPr>
                <a:spLocks noChangeShapeType="1"/>
              </p:cNvSpPr>
              <p:nvPr/>
            </p:nvSpPr>
            <p:spPr bwMode="auto">
              <a:xfrm>
                <a:off x="1729" y="1399"/>
                <a:ext cx="1295" cy="0"/>
              </a:xfrm>
              <a:prstGeom prst="line">
                <a:avLst/>
              </a:prstGeom>
              <a:noFill/>
              <a:ln w="28575" cap="rnd">
                <a:solidFill>
                  <a:schemeClr val="tx1"/>
                </a:solidFill>
                <a:round/>
                <a:headEnd/>
                <a:tailEnd/>
              </a:ln>
              <a:effectLst/>
            </p:spPr>
            <p:txBody>
              <a:bodyPr/>
              <a:lstStyle/>
              <a:p>
                <a:endParaRPr lang="zh-CN" altLang="en-US"/>
              </a:p>
            </p:txBody>
          </p:sp>
          <p:sp>
            <p:nvSpPr>
              <p:cNvPr id="369680" name="Line 16"/>
              <p:cNvSpPr>
                <a:spLocks noChangeShapeType="1"/>
              </p:cNvSpPr>
              <p:nvPr/>
            </p:nvSpPr>
            <p:spPr bwMode="auto">
              <a:xfrm>
                <a:off x="1729" y="1604"/>
                <a:ext cx="1295" cy="0"/>
              </a:xfrm>
              <a:prstGeom prst="line">
                <a:avLst/>
              </a:prstGeom>
              <a:noFill/>
              <a:ln w="28575" cap="rnd">
                <a:solidFill>
                  <a:schemeClr val="tx1"/>
                </a:solidFill>
                <a:round/>
                <a:headEnd/>
                <a:tailEnd/>
              </a:ln>
              <a:effectLst/>
            </p:spPr>
            <p:txBody>
              <a:bodyPr/>
              <a:lstStyle/>
              <a:p>
                <a:endParaRPr lang="zh-CN" altLang="en-US"/>
              </a:p>
            </p:txBody>
          </p:sp>
          <p:sp>
            <p:nvSpPr>
              <p:cNvPr id="369681" name="Line 17"/>
              <p:cNvSpPr>
                <a:spLocks noChangeShapeType="1"/>
              </p:cNvSpPr>
              <p:nvPr/>
            </p:nvSpPr>
            <p:spPr bwMode="auto">
              <a:xfrm>
                <a:off x="1729" y="2011"/>
                <a:ext cx="1295" cy="0"/>
              </a:xfrm>
              <a:prstGeom prst="line">
                <a:avLst/>
              </a:prstGeom>
              <a:noFill/>
              <a:ln w="28575" cap="rnd">
                <a:solidFill>
                  <a:schemeClr val="tx1"/>
                </a:solidFill>
                <a:round/>
                <a:headEnd/>
                <a:tailEnd/>
              </a:ln>
              <a:effectLst/>
            </p:spPr>
            <p:txBody>
              <a:bodyPr/>
              <a:lstStyle/>
              <a:p>
                <a:endParaRPr lang="zh-CN" altLang="en-US"/>
              </a:p>
            </p:txBody>
          </p:sp>
          <p:sp>
            <p:nvSpPr>
              <p:cNvPr id="369682" name="Line 18"/>
              <p:cNvSpPr>
                <a:spLocks noChangeShapeType="1"/>
              </p:cNvSpPr>
              <p:nvPr/>
            </p:nvSpPr>
            <p:spPr bwMode="auto">
              <a:xfrm>
                <a:off x="1729" y="2216"/>
                <a:ext cx="1295" cy="0"/>
              </a:xfrm>
              <a:prstGeom prst="line">
                <a:avLst/>
              </a:prstGeom>
              <a:noFill/>
              <a:ln w="28575" cap="rnd">
                <a:solidFill>
                  <a:schemeClr val="tx1"/>
                </a:solidFill>
                <a:round/>
                <a:headEnd/>
                <a:tailEnd/>
              </a:ln>
              <a:effectLst/>
            </p:spPr>
            <p:txBody>
              <a:bodyPr/>
              <a:lstStyle/>
              <a:p>
                <a:endParaRPr lang="zh-CN" altLang="en-US"/>
              </a:p>
            </p:txBody>
          </p:sp>
          <p:sp>
            <p:nvSpPr>
              <p:cNvPr id="369683" name="Line 19"/>
              <p:cNvSpPr>
                <a:spLocks noChangeShapeType="1"/>
              </p:cNvSpPr>
              <p:nvPr/>
            </p:nvSpPr>
            <p:spPr bwMode="auto">
              <a:xfrm>
                <a:off x="1729" y="1807"/>
                <a:ext cx="1295" cy="0"/>
              </a:xfrm>
              <a:prstGeom prst="line">
                <a:avLst/>
              </a:prstGeom>
              <a:noFill/>
              <a:ln w="28575" cap="rnd">
                <a:solidFill>
                  <a:schemeClr val="tx1"/>
                </a:solidFill>
                <a:round/>
                <a:headEnd/>
                <a:tailEnd/>
              </a:ln>
              <a:effectLst/>
            </p:spPr>
            <p:txBody>
              <a:bodyPr/>
              <a:lstStyle/>
              <a:p>
                <a:endParaRPr lang="zh-CN" altLang="en-US"/>
              </a:p>
            </p:txBody>
          </p:sp>
          <p:sp>
            <p:nvSpPr>
              <p:cNvPr id="369684" name="Line 20"/>
              <p:cNvSpPr>
                <a:spLocks noChangeShapeType="1"/>
              </p:cNvSpPr>
              <p:nvPr/>
            </p:nvSpPr>
            <p:spPr bwMode="auto">
              <a:xfrm>
                <a:off x="1729" y="3032"/>
                <a:ext cx="1295" cy="0"/>
              </a:xfrm>
              <a:prstGeom prst="line">
                <a:avLst/>
              </a:prstGeom>
              <a:noFill/>
              <a:ln w="28575" cap="rnd">
                <a:solidFill>
                  <a:schemeClr val="tx1"/>
                </a:solidFill>
                <a:round/>
                <a:headEnd/>
                <a:tailEnd/>
              </a:ln>
              <a:effectLst/>
            </p:spPr>
            <p:txBody>
              <a:bodyPr/>
              <a:lstStyle/>
              <a:p>
                <a:endParaRPr lang="zh-CN" altLang="en-US"/>
              </a:p>
            </p:txBody>
          </p:sp>
          <p:sp>
            <p:nvSpPr>
              <p:cNvPr id="369685" name="Line 21"/>
              <p:cNvSpPr>
                <a:spLocks noChangeShapeType="1"/>
              </p:cNvSpPr>
              <p:nvPr/>
            </p:nvSpPr>
            <p:spPr bwMode="auto">
              <a:xfrm>
                <a:off x="1729" y="2828"/>
                <a:ext cx="1295" cy="0"/>
              </a:xfrm>
              <a:prstGeom prst="line">
                <a:avLst/>
              </a:prstGeom>
              <a:noFill/>
              <a:ln w="28575" cap="rnd">
                <a:solidFill>
                  <a:schemeClr val="tx1"/>
                </a:solidFill>
                <a:round/>
                <a:headEnd/>
                <a:tailEnd/>
              </a:ln>
              <a:effectLst/>
            </p:spPr>
            <p:txBody>
              <a:bodyPr/>
              <a:lstStyle/>
              <a:p>
                <a:endParaRPr lang="zh-CN" altLang="en-US"/>
              </a:p>
            </p:txBody>
          </p:sp>
          <p:sp>
            <p:nvSpPr>
              <p:cNvPr id="369686" name="Line 22"/>
              <p:cNvSpPr>
                <a:spLocks noChangeShapeType="1"/>
              </p:cNvSpPr>
              <p:nvPr/>
            </p:nvSpPr>
            <p:spPr bwMode="auto">
              <a:xfrm>
                <a:off x="1729" y="2623"/>
                <a:ext cx="1295" cy="0"/>
              </a:xfrm>
              <a:prstGeom prst="line">
                <a:avLst/>
              </a:prstGeom>
              <a:noFill/>
              <a:ln w="28575" cap="rnd">
                <a:solidFill>
                  <a:schemeClr val="tx1"/>
                </a:solidFill>
                <a:round/>
                <a:headEnd/>
                <a:tailEnd/>
              </a:ln>
              <a:effectLst/>
            </p:spPr>
            <p:txBody>
              <a:bodyPr/>
              <a:lstStyle/>
              <a:p>
                <a:endParaRPr lang="zh-CN" altLang="en-US"/>
              </a:p>
            </p:txBody>
          </p:sp>
          <p:sp>
            <p:nvSpPr>
              <p:cNvPr id="369687" name="Line 23"/>
              <p:cNvSpPr>
                <a:spLocks noChangeShapeType="1"/>
              </p:cNvSpPr>
              <p:nvPr/>
            </p:nvSpPr>
            <p:spPr bwMode="auto">
              <a:xfrm>
                <a:off x="1729" y="2419"/>
                <a:ext cx="1295" cy="0"/>
              </a:xfrm>
              <a:prstGeom prst="line">
                <a:avLst/>
              </a:prstGeom>
              <a:noFill/>
              <a:ln w="28575" cap="rnd">
                <a:solidFill>
                  <a:schemeClr val="tx1"/>
                </a:solidFill>
                <a:round/>
                <a:headEnd/>
                <a:tailEnd/>
              </a:ln>
              <a:effectLst/>
            </p:spPr>
            <p:txBody>
              <a:bodyPr/>
              <a:lstStyle/>
              <a:p>
                <a:endParaRPr lang="zh-CN" altLang="en-US"/>
              </a:p>
            </p:txBody>
          </p:sp>
          <p:sp>
            <p:nvSpPr>
              <p:cNvPr id="369688" name="Line 24"/>
              <p:cNvSpPr>
                <a:spLocks noChangeShapeType="1"/>
              </p:cNvSpPr>
              <p:nvPr/>
            </p:nvSpPr>
            <p:spPr bwMode="auto">
              <a:xfrm>
                <a:off x="1729" y="3440"/>
                <a:ext cx="1295" cy="0"/>
              </a:xfrm>
              <a:prstGeom prst="line">
                <a:avLst/>
              </a:prstGeom>
              <a:noFill/>
              <a:ln w="28575" cap="rnd">
                <a:solidFill>
                  <a:schemeClr val="tx1"/>
                </a:solidFill>
                <a:round/>
                <a:headEnd/>
                <a:tailEnd/>
              </a:ln>
              <a:effectLst/>
            </p:spPr>
            <p:txBody>
              <a:bodyPr/>
              <a:lstStyle/>
              <a:p>
                <a:endParaRPr lang="zh-CN" altLang="en-US"/>
              </a:p>
            </p:txBody>
          </p:sp>
          <p:sp>
            <p:nvSpPr>
              <p:cNvPr id="369689" name="Line 25"/>
              <p:cNvSpPr>
                <a:spLocks noChangeShapeType="1"/>
              </p:cNvSpPr>
              <p:nvPr/>
            </p:nvSpPr>
            <p:spPr bwMode="auto">
              <a:xfrm>
                <a:off x="1729" y="3235"/>
                <a:ext cx="1295" cy="0"/>
              </a:xfrm>
              <a:prstGeom prst="line">
                <a:avLst/>
              </a:prstGeom>
              <a:noFill/>
              <a:ln w="28575" cap="rnd">
                <a:solidFill>
                  <a:schemeClr val="tx1"/>
                </a:solidFill>
                <a:round/>
                <a:headEnd/>
                <a:tailEnd/>
              </a:ln>
              <a:effectLst/>
            </p:spPr>
            <p:txBody>
              <a:bodyPr/>
              <a:lstStyle/>
              <a:p>
                <a:endParaRPr lang="zh-CN" altLang="en-US"/>
              </a:p>
            </p:txBody>
          </p:sp>
          <p:sp>
            <p:nvSpPr>
              <p:cNvPr id="369690" name="Line 26"/>
              <p:cNvSpPr>
                <a:spLocks noChangeShapeType="1"/>
              </p:cNvSpPr>
              <p:nvPr/>
            </p:nvSpPr>
            <p:spPr bwMode="auto">
              <a:xfrm>
                <a:off x="1729" y="3644"/>
                <a:ext cx="1295" cy="0"/>
              </a:xfrm>
              <a:prstGeom prst="line">
                <a:avLst/>
              </a:prstGeom>
              <a:noFill/>
              <a:ln w="28575" cap="rnd">
                <a:solidFill>
                  <a:schemeClr val="tx1"/>
                </a:solidFill>
                <a:round/>
                <a:headEnd/>
                <a:tailEnd/>
              </a:ln>
              <a:effectLst/>
            </p:spPr>
            <p:txBody>
              <a:bodyPr/>
              <a:lstStyle/>
              <a:p>
                <a:endParaRPr lang="zh-CN" altLang="en-US"/>
              </a:p>
            </p:txBody>
          </p:sp>
          <p:sp>
            <p:nvSpPr>
              <p:cNvPr id="369691" name="Line 27"/>
              <p:cNvSpPr>
                <a:spLocks noChangeShapeType="1"/>
              </p:cNvSpPr>
              <p:nvPr/>
            </p:nvSpPr>
            <p:spPr bwMode="auto">
              <a:xfrm>
                <a:off x="1728" y="793"/>
                <a:ext cx="1296" cy="0"/>
              </a:xfrm>
              <a:prstGeom prst="line">
                <a:avLst/>
              </a:prstGeom>
              <a:noFill/>
              <a:ln w="28575" cap="rnd">
                <a:solidFill>
                  <a:schemeClr val="tx1"/>
                </a:solidFill>
                <a:round/>
                <a:headEnd/>
                <a:tailEnd/>
              </a:ln>
              <a:effectLst/>
            </p:spPr>
            <p:txBody>
              <a:bodyPr/>
              <a:lstStyle/>
              <a:p>
                <a:endParaRPr lang="zh-CN" altLang="en-US"/>
              </a:p>
            </p:txBody>
          </p:sp>
        </p:grpSp>
      </p:grpSp>
      <p:sp>
        <p:nvSpPr>
          <p:cNvPr id="369692" name="Text Box 28"/>
          <p:cNvSpPr txBox="1">
            <a:spLocks noChangeArrowheads="1"/>
          </p:cNvSpPr>
          <p:nvPr/>
        </p:nvSpPr>
        <p:spPr bwMode="auto">
          <a:xfrm>
            <a:off x="6145213" y="982663"/>
            <a:ext cx="2416175" cy="5834062"/>
          </a:xfrm>
          <a:prstGeom prst="rect">
            <a:avLst/>
          </a:prstGeom>
          <a:noFill/>
          <a:ln w="12700" cap="rnd">
            <a:noFill/>
            <a:miter lim="800000"/>
            <a:headEnd/>
            <a:tailEnd/>
          </a:ln>
          <a:effectLst/>
        </p:spPr>
        <p:txBody>
          <a:bodyPr>
            <a:spAutoFit/>
          </a:bodyPr>
          <a:lstStyle/>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 5   9   0   0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29  14   0   0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 7  10   0   0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 8  10   0   0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14  12   0   0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23  13   0   0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 3   9   0   0</a:t>
            </a:r>
          </a:p>
          <a:p>
            <a:pPr marL="457200" indent="-457200" algn="l" eaLnBrk="0" hangingPunct="0">
              <a:spcBef>
                <a:spcPct val="5000"/>
              </a:spcBef>
            </a:pPr>
            <a:r>
              <a:rPr lang="en-US" altLang="zh-CN" sz="2400" dirty="0">
                <a:solidFill>
                  <a:schemeClr val="tx1"/>
                </a:solidFill>
                <a:latin typeface="隶书" pitchFamily="49" charset="-122"/>
                <a:ea typeface="隶书" pitchFamily="49" charset="-122"/>
              </a:rPr>
              <a:t>11  11   0   0 </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 8  11   1   7</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15  12   3   4</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19  13   8   9</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29  14   5  10 </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42  15   6  11</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58  15   2  12</a:t>
            </a:r>
          </a:p>
          <a:p>
            <a:pPr marL="457200" indent="-457200" algn="l" eaLnBrk="0" hangingPunct="0">
              <a:spcBef>
                <a:spcPct val="5000"/>
              </a:spcBef>
            </a:pPr>
            <a:r>
              <a:rPr lang="en-US" altLang="zh-CN" sz="2400" dirty="0">
                <a:solidFill>
                  <a:srgbClr val="FFFF00"/>
                </a:solidFill>
                <a:latin typeface="隶书" pitchFamily="49" charset="-122"/>
                <a:ea typeface="隶书" pitchFamily="49" charset="-122"/>
              </a:rPr>
              <a:t>100  0  13  14</a:t>
            </a:r>
          </a:p>
        </p:txBody>
      </p:sp>
      <p:grpSp>
        <p:nvGrpSpPr>
          <p:cNvPr id="5" name="Group 90"/>
          <p:cNvGrpSpPr>
            <a:grpSpLocks/>
          </p:cNvGrpSpPr>
          <p:nvPr/>
        </p:nvGrpSpPr>
        <p:grpSpPr bwMode="auto">
          <a:xfrm>
            <a:off x="228600" y="2133600"/>
            <a:ext cx="5346700" cy="3240088"/>
            <a:chOff x="2352" y="1200"/>
            <a:chExt cx="3368" cy="2041"/>
          </a:xfrm>
        </p:grpSpPr>
        <p:sp>
          <p:nvSpPr>
            <p:cNvPr id="369739" name="Line 75"/>
            <p:cNvSpPr>
              <a:spLocks noChangeShapeType="1"/>
            </p:cNvSpPr>
            <p:nvPr/>
          </p:nvSpPr>
          <p:spPr bwMode="auto">
            <a:xfrm flipH="1">
              <a:off x="2907" y="1445"/>
              <a:ext cx="665" cy="306"/>
            </a:xfrm>
            <a:prstGeom prst="line">
              <a:avLst/>
            </a:prstGeom>
            <a:noFill/>
            <a:ln w="28575" cap="rnd">
              <a:solidFill>
                <a:srgbClr val="FFFF00"/>
              </a:solidFill>
              <a:round/>
              <a:headEnd/>
              <a:tailEnd/>
            </a:ln>
            <a:effectLst/>
          </p:spPr>
          <p:txBody>
            <a:bodyPr/>
            <a:lstStyle/>
            <a:p>
              <a:endParaRPr lang="zh-CN" altLang="en-US"/>
            </a:p>
          </p:txBody>
        </p:sp>
        <p:sp>
          <p:nvSpPr>
            <p:cNvPr id="369740" name="Line 76"/>
            <p:cNvSpPr>
              <a:spLocks noChangeShapeType="1"/>
            </p:cNvSpPr>
            <p:nvPr/>
          </p:nvSpPr>
          <p:spPr bwMode="auto">
            <a:xfrm>
              <a:off x="3849" y="1445"/>
              <a:ext cx="610" cy="306"/>
            </a:xfrm>
            <a:prstGeom prst="line">
              <a:avLst/>
            </a:prstGeom>
            <a:noFill/>
            <a:ln w="28575" cap="rnd">
              <a:solidFill>
                <a:srgbClr val="FFFF00"/>
              </a:solidFill>
              <a:round/>
              <a:headEnd/>
              <a:tailEnd/>
            </a:ln>
            <a:effectLst/>
          </p:spPr>
          <p:txBody>
            <a:bodyPr/>
            <a:lstStyle/>
            <a:p>
              <a:endParaRPr lang="zh-CN" altLang="en-US"/>
            </a:p>
          </p:txBody>
        </p:sp>
        <p:sp>
          <p:nvSpPr>
            <p:cNvPr id="369741" name="Line 77"/>
            <p:cNvSpPr>
              <a:spLocks noChangeShapeType="1"/>
            </p:cNvSpPr>
            <p:nvPr/>
          </p:nvSpPr>
          <p:spPr bwMode="auto">
            <a:xfrm flipH="1">
              <a:off x="2574" y="1874"/>
              <a:ext cx="219" cy="244"/>
            </a:xfrm>
            <a:prstGeom prst="line">
              <a:avLst/>
            </a:prstGeom>
            <a:noFill/>
            <a:ln w="28575" cap="rnd">
              <a:solidFill>
                <a:srgbClr val="FFFF00"/>
              </a:solidFill>
              <a:round/>
              <a:headEnd/>
              <a:tailEnd/>
            </a:ln>
            <a:effectLst/>
          </p:spPr>
          <p:txBody>
            <a:bodyPr/>
            <a:lstStyle/>
            <a:p>
              <a:endParaRPr lang="zh-CN" altLang="en-US"/>
            </a:p>
          </p:txBody>
        </p:sp>
        <p:sp>
          <p:nvSpPr>
            <p:cNvPr id="369742" name="Line 78"/>
            <p:cNvSpPr>
              <a:spLocks noChangeShapeType="1"/>
            </p:cNvSpPr>
            <p:nvPr/>
          </p:nvSpPr>
          <p:spPr bwMode="auto">
            <a:xfrm>
              <a:off x="2907" y="1874"/>
              <a:ext cx="221" cy="244"/>
            </a:xfrm>
            <a:prstGeom prst="line">
              <a:avLst/>
            </a:prstGeom>
            <a:noFill/>
            <a:ln w="28575" cap="rnd">
              <a:solidFill>
                <a:srgbClr val="FFFF00"/>
              </a:solidFill>
              <a:round/>
              <a:headEnd/>
              <a:tailEnd/>
            </a:ln>
            <a:effectLst/>
          </p:spPr>
          <p:txBody>
            <a:bodyPr/>
            <a:lstStyle/>
            <a:p>
              <a:endParaRPr lang="zh-CN" altLang="en-US"/>
            </a:p>
          </p:txBody>
        </p:sp>
        <p:sp>
          <p:nvSpPr>
            <p:cNvPr id="369743" name="Line 79"/>
            <p:cNvSpPr>
              <a:spLocks noChangeShapeType="1"/>
            </p:cNvSpPr>
            <p:nvPr/>
          </p:nvSpPr>
          <p:spPr bwMode="auto">
            <a:xfrm>
              <a:off x="3239" y="2302"/>
              <a:ext cx="222" cy="245"/>
            </a:xfrm>
            <a:prstGeom prst="line">
              <a:avLst/>
            </a:prstGeom>
            <a:noFill/>
            <a:ln w="28575" cap="rnd">
              <a:solidFill>
                <a:srgbClr val="FFFF00"/>
              </a:solidFill>
              <a:round/>
              <a:headEnd/>
              <a:tailEnd/>
            </a:ln>
            <a:effectLst/>
          </p:spPr>
          <p:txBody>
            <a:bodyPr/>
            <a:lstStyle/>
            <a:p>
              <a:endParaRPr lang="zh-CN" altLang="en-US"/>
            </a:p>
          </p:txBody>
        </p:sp>
        <p:sp>
          <p:nvSpPr>
            <p:cNvPr id="369744" name="Line 80"/>
            <p:cNvSpPr>
              <a:spLocks noChangeShapeType="1"/>
            </p:cNvSpPr>
            <p:nvPr/>
          </p:nvSpPr>
          <p:spPr bwMode="auto">
            <a:xfrm>
              <a:off x="3572" y="2731"/>
              <a:ext cx="222" cy="245"/>
            </a:xfrm>
            <a:prstGeom prst="line">
              <a:avLst/>
            </a:prstGeom>
            <a:noFill/>
            <a:ln w="28575" cap="rnd">
              <a:solidFill>
                <a:srgbClr val="FFFF00"/>
              </a:solidFill>
              <a:round/>
              <a:headEnd/>
              <a:tailEnd/>
            </a:ln>
            <a:effectLst/>
          </p:spPr>
          <p:txBody>
            <a:bodyPr/>
            <a:lstStyle/>
            <a:p>
              <a:endParaRPr lang="zh-CN" altLang="en-US"/>
            </a:p>
          </p:txBody>
        </p:sp>
        <p:sp>
          <p:nvSpPr>
            <p:cNvPr id="369745" name="Line 81"/>
            <p:cNvSpPr>
              <a:spLocks noChangeShapeType="1"/>
            </p:cNvSpPr>
            <p:nvPr/>
          </p:nvSpPr>
          <p:spPr bwMode="auto">
            <a:xfrm flipH="1">
              <a:off x="2907" y="2302"/>
              <a:ext cx="219" cy="245"/>
            </a:xfrm>
            <a:prstGeom prst="line">
              <a:avLst/>
            </a:prstGeom>
            <a:noFill/>
            <a:ln w="28575" cap="rnd">
              <a:solidFill>
                <a:srgbClr val="FFFF00"/>
              </a:solidFill>
              <a:round/>
              <a:headEnd/>
              <a:tailEnd/>
            </a:ln>
            <a:effectLst/>
          </p:spPr>
          <p:txBody>
            <a:bodyPr/>
            <a:lstStyle/>
            <a:p>
              <a:endParaRPr lang="zh-CN" altLang="en-US"/>
            </a:p>
          </p:txBody>
        </p:sp>
        <p:sp>
          <p:nvSpPr>
            <p:cNvPr id="369746" name="Line 82"/>
            <p:cNvSpPr>
              <a:spLocks noChangeShapeType="1"/>
            </p:cNvSpPr>
            <p:nvPr/>
          </p:nvSpPr>
          <p:spPr bwMode="auto">
            <a:xfrm flipH="1">
              <a:off x="3184" y="2731"/>
              <a:ext cx="219" cy="245"/>
            </a:xfrm>
            <a:prstGeom prst="line">
              <a:avLst/>
            </a:prstGeom>
            <a:noFill/>
            <a:ln w="28575" cap="rnd">
              <a:solidFill>
                <a:srgbClr val="FFFF00"/>
              </a:solidFill>
              <a:round/>
              <a:headEnd/>
              <a:tailEnd/>
            </a:ln>
            <a:effectLst/>
          </p:spPr>
          <p:txBody>
            <a:bodyPr/>
            <a:lstStyle/>
            <a:p>
              <a:endParaRPr lang="zh-CN" altLang="en-US"/>
            </a:p>
          </p:txBody>
        </p:sp>
        <p:sp>
          <p:nvSpPr>
            <p:cNvPr id="369747" name="Line 83"/>
            <p:cNvSpPr>
              <a:spLocks noChangeShapeType="1"/>
            </p:cNvSpPr>
            <p:nvPr/>
          </p:nvSpPr>
          <p:spPr bwMode="auto">
            <a:xfrm>
              <a:off x="4681" y="1874"/>
              <a:ext cx="220" cy="244"/>
            </a:xfrm>
            <a:prstGeom prst="line">
              <a:avLst/>
            </a:prstGeom>
            <a:noFill/>
            <a:ln w="28575" cap="rnd">
              <a:solidFill>
                <a:srgbClr val="FFFF00"/>
              </a:solidFill>
              <a:round/>
              <a:headEnd/>
              <a:tailEnd/>
            </a:ln>
            <a:effectLst/>
          </p:spPr>
          <p:txBody>
            <a:bodyPr/>
            <a:lstStyle/>
            <a:p>
              <a:endParaRPr lang="zh-CN" altLang="en-US"/>
            </a:p>
          </p:txBody>
        </p:sp>
        <p:sp>
          <p:nvSpPr>
            <p:cNvPr id="369748" name="Line 84"/>
            <p:cNvSpPr>
              <a:spLocks noChangeShapeType="1"/>
            </p:cNvSpPr>
            <p:nvPr/>
          </p:nvSpPr>
          <p:spPr bwMode="auto">
            <a:xfrm>
              <a:off x="5402" y="2731"/>
              <a:ext cx="220" cy="245"/>
            </a:xfrm>
            <a:prstGeom prst="line">
              <a:avLst/>
            </a:prstGeom>
            <a:noFill/>
            <a:ln w="28575" cap="rnd">
              <a:solidFill>
                <a:srgbClr val="FFFF00"/>
              </a:solidFill>
              <a:round/>
              <a:headEnd/>
              <a:tailEnd/>
            </a:ln>
            <a:effectLst/>
          </p:spPr>
          <p:txBody>
            <a:bodyPr/>
            <a:lstStyle/>
            <a:p>
              <a:endParaRPr lang="zh-CN" altLang="en-US"/>
            </a:p>
          </p:txBody>
        </p:sp>
        <p:sp>
          <p:nvSpPr>
            <p:cNvPr id="369749" name="Line 85"/>
            <p:cNvSpPr>
              <a:spLocks noChangeShapeType="1"/>
            </p:cNvSpPr>
            <p:nvPr/>
          </p:nvSpPr>
          <p:spPr bwMode="auto">
            <a:xfrm>
              <a:off x="5014" y="2302"/>
              <a:ext cx="220" cy="245"/>
            </a:xfrm>
            <a:prstGeom prst="line">
              <a:avLst/>
            </a:prstGeom>
            <a:noFill/>
            <a:ln w="28575" cap="rnd">
              <a:solidFill>
                <a:srgbClr val="FFFF00"/>
              </a:solidFill>
              <a:round/>
              <a:headEnd/>
              <a:tailEnd/>
            </a:ln>
            <a:effectLst/>
          </p:spPr>
          <p:txBody>
            <a:bodyPr/>
            <a:lstStyle/>
            <a:p>
              <a:endParaRPr lang="zh-CN" altLang="en-US"/>
            </a:p>
          </p:txBody>
        </p:sp>
        <p:sp>
          <p:nvSpPr>
            <p:cNvPr id="369750" name="Line 86"/>
            <p:cNvSpPr>
              <a:spLocks noChangeShapeType="1"/>
            </p:cNvSpPr>
            <p:nvPr/>
          </p:nvSpPr>
          <p:spPr bwMode="auto">
            <a:xfrm flipH="1">
              <a:off x="4293" y="1874"/>
              <a:ext cx="220" cy="244"/>
            </a:xfrm>
            <a:prstGeom prst="line">
              <a:avLst/>
            </a:prstGeom>
            <a:noFill/>
            <a:ln w="28575" cap="rnd">
              <a:solidFill>
                <a:srgbClr val="FFFF00"/>
              </a:solidFill>
              <a:round/>
              <a:headEnd/>
              <a:tailEnd/>
            </a:ln>
            <a:effectLst/>
          </p:spPr>
          <p:txBody>
            <a:bodyPr/>
            <a:lstStyle/>
            <a:p>
              <a:endParaRPr lang="zh-CN" altLang="en-US"/>
            </a:p>
          </p:txBody>
        </p:sp>
        <p:sp>
          <p:nvSpPr>
            <p:cNvPr id="369751" name="Line 87"/>
            <p:cNvSpPr>
              <a:spLocks noChangeShapeType="1"/>
            </p:cNvSpPr>
            <p:nvPr/>
          </p:nvSpPr>
          <p:spPr bwMode="auto">
            <a:xfrm flipH="1">
              <a:off x="4681" y="2302"/>
              <a:ext cx="220" cy="245"/>
            </a:xfrm>
            <a:prstGeom prst="line">
              <a:avLst/>
            </a:prstGeom>
            <a:noFill/>
            <a:ln w="28575" cap="rnd">
              <a:solidFill>
                <a:srgbClr val="FFFF00"/>
              </a:solidFill>
              <a:round/>
              <a:headEnd/>
              <a:tailEnd/>
            </a:ln>
            <a:effectLst/>
          </p:spPr>
          <p:txBody>
            <a:bodyPr/>
            <a:lstStyle/>
            <a:p>
              <a:endParaRPr lang="zh-CN" altLang="en-US"/>
            </a:p>
          </p:txBody>
        </p:sp>
        <p:sp>
          <p:nvSpPr>
            <p:cNvPr id="369752" name="Line 88"/>
            <p:cNvSpPr>
              <a:spLocks noChangeShapeType="1"/>
            </p:cNvSpPr>
            <p:nvPr/>
          </p:nvSpPr>
          <p:spPr bwMode="auto">
            <a:xfrm flipH="1">
              <a:off x="5014" y="2731"/>
              <a:ext cx="220" cy="245"/>
            </a:xfrm>
            <a:prstGeom prst="line">
              <a:avLst/>
            </a:prstGeom>
            <a:noFill/>
            <a:ln w="28575" cap="rnd">
              <a:solidFill>
                <a:srgbClr val="FFFF00"/>
              </a:solidFill>
              <a:round/>
              <a:headEnd/>
              <a:tailEnd/>
            </a:ln>
            <a:effectLst/>
          </p:spPr>
          <p:txBody>
            <a:bodyPr/>
            <a:lstStyle/>
            <a:p>
              <a:endParaRPr lang="zh-CN" altLang="en-US"/>
            </a:p>
          </p:txBody>
        </p:sp>
        <p:grpSp>
          <p:nvGrpSpPr>
            <p:cNvPr id="6" name="Group 30"/>
            <p:cNvGrpSpPr>
              <a:grpSpLocks/>
            </p:cNvGrpSpPr>
            <p:nvPr/>
          </p:nvGrpSpPr>
          <p:grpSpPr bwMode="auto">
            <a:xfrm>
              <a:off x="4792" y="2057"/>
              <a:ext cx="388" cy="327"/>
              <a:chOff x="1462" y="2724"/>
              <a:chExt cx="336" cy="256"/>
            </a:xfrm>
          </p:grpSpPr>
          <p:sp>
            <p:nvSpPr>
              <p:cNvPr id="369695" name="Oval 31"/>
              <p:cNvSpPr>
                <a:spLocks noChangeArrowheads="1"/>
              </p:cNvSpPr>
              <p:nvPr/>
            </p:nvSpPr>
            <p:spPr bwMode="auto">
              <a:xfrm>
                <a:off x="1488" y="2736"/>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696" name="Text Box 32"/>
              <p:cNvSpPr txBox="1">
                <a:spLocks noChangeArrowheads="1"/>
              </p:cNvSpPr>
              <p:nvPr/>
            </p:nvSpPr>
            <p:spPr bwMode="auto">
              <a:xfrm>
                <a:off x="1462" y="2724"/>
                <a:ext cx="336"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dirty="0">
                    <a:solidFill>
                      <a:schemeClr val="tx1"/>
                    </a:solidFill>
                    <a:latin typeface="隶书" pitchFamily="49" charset="-122"/>
                    <a:ea typeface="隶书" pitchFamily="49" charset="-122"/>
                  </a:rPr>
                  <a:t>29</a:t>
                </a:r>
              </a:p>
            </p:txBody>
          </p:sp>
        </p:grpSp>
        <p:grpSp>
          <p:nvGrpSpPr>
            <p:cNvPr id="7" name="Group 33"/>
            <p:cNvGrpSpPr>
              <a:grpSpLocks/>
            </p:cNvGrpSpPr>
            <p:nvPr/>
          </p:nvGrpSpPr>
          <p:grpSpPr bwMode="auto">
            <a:xfrm>
              <a:off x="3018" y="2057"/>
              <a:ext cx="388" cy="327"/>
              <a:chOff x="1462" y="2724"/>
              <a:chExt cx="336" cy="256"/>
            </a:xfrm>
          </p:grpSpPr>
          <p:sp>
            <p:nvSpPr>
              <p:cNvPr id="369698" name="Oval 34"/>
              <p:cNvSpPr>
                <a:spLocks noChangeArrowheads="1"/>
              </p:cNvSpPr>
              <p:nvPr/>
            </p:nvSpPr>
            <p:spPr bwMode="auto">
              <a:xfrm>
                <a:off x="1488" y="2736"/>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699" name="Text Box 35"/>
              <p:cNvSpPr txBox="1">
                <a:spLocks noChangeArrowheads="1"/>
              </p:cNvSpPr>
              <p:nvPr/>
            </p:nvSpPr>
            <p:spPr bwMode="auto">
              <a:xfrm>
                <a:off x="1462" y="2724"/>
                <a:ext cx="336"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19</a:t>
                </a:r>
              </a:p>
            </p:txBody>
          </p:sp>
        </p:grpSp>
        <p:grpSp>
          <p:nvGrpSpPr>
            <p:cNvPr id="8" name="Group 36"/>
            <p:cNvGrpSpPr>
              <a:grpSpLocks/>
            </p:cNvGrpSpPr>
            <p:nvPr/>
          </p:nvGrpSpPr>
          <p:grpSpPr bwMode="auto">
            <a:xfrm>
              <a:off x="4404" y="1629"/>
              <a:ext cx="388" cy="327"/>
              <a:chOff x="1462" y="2724"/>
              <a:chExt cx="336" cy="257"/>
            </a:xfrm>
          </p:grpSpPr>
          <p:sp>
            <p:nvSpPr>
              <p:cNvPr id="369701" name="Oval 37"/>
              <p:cNvSpPr>
                <a:spLocks noChangeArrowheads="1"/>
              </p:cNvSpPr>
              <p:nvPr/>
            </p:nvSpPr>
            <p:spPr bwMode="auto">
              <a:xfrm>
                <a:off x="1488" y="2736"/>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02" name="Text Box 38"/>
              <p:cNvSpPr txBox="1">
                <a:spLocks noChangeArrowheads="1"/>
              </p:cNvSpPr>
              <p:nvPr/>
            </p:nvSpPr>
            <p:spPr bwMode="auto">
              <a:xfrm>
                <a:off x="1462" y="2724"/>
                <a:ext cx="336" cy="257"/>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58</a:t>
                </a:r>
              </a:p>
            </p:txBody>
          </p:sp>
        </p:grpSp>
        <p:grpSp>
          <p:nvGrpSpPr>
            <p:cNvPr id="9" name="Group 39"/>
            <p:cNvGrpSpPr>
              <a:grpSpLocks/>
            </p:cNvGrpSpPr>
            <p:nvPr/>
          </p:nvGrpSpPr>
          <p:grpSpPr bwMode="auto">
            <a:xfrm>
              <a:off x="2681" y="1629"/>
              <a:ext cx="389" cy="327"/>
              <a:chOff x="1462" y="2724"/>
              <a:chExt cx="336" cy="257"/>
            </a:xfrm>
          </p:grpSpPr>
          <p:sp>
            <p:nvSpPr>
              <p:cNvPr id="369704" name="Oval 40"/>
              <p:cNvSpPr>
                <a:spLocks noChangeArrowheads="1"/>
              </p:cNvSpPr>
              <p:nvPr/>
            </p:nvSpPr>
            <p:spPr bwMode="auto">
              <a:xfrm>
                <a:off x="1488" y="2736"/>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05" name="Text Box 41"/>
              <p:cNvSpPr txBox="1">
                <a:spLocks noChangeArrowheads="1"/>
              </p:cNvSpPr>
              <p:nvPr/>
            </p:nvSpPr>
            <p:spPr bwMode="auto">
              <a:xfrm>
                <a:off x="1462" y="2724"/>
                <a:ext cx="336" cy="257"/>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42</a:t>
                </a:r>
              </a:p>
            </p:txBody>
          </p:sp>
        </p:grpSp>
        <p:grpSp>
          <p:nvGrpSpPr>
            <p:cNvPr id="10" name="Group 42"/>
            <p:cNvGrpSpPr>
              <a:grpSpLocks/>
            </p:cNvGrpSpPr>
            <p:nvPr/>
          </p:nvGrpSpPr>
          <p:grpSpPr bwMode="auto">
            <a:xfrm>
              <a:off x="3485" y="1200"/>
              <a:ext cx="611" cy="333"/>
              <a:chOff x="2999" y="1344"/>
              <a:chExt cx="528" cy="261"/>
            </a:xfrm>
          </p:grpSpPr>
          <p:sp>
            <p:nvSpPr>
              <p:cNvPr id="369707" name="Oval 43"/>
              <p:cNvSpPr>
                <a:spLocks noChangeArrowheads="1"/>
              </p:cNvSpPr>
              <p:nvPr/>
            </p:nvSpPr>
            <p:spPr bwMode="auto">
              <a:xfrm>
                <a:off x="3050" y="1356"/>
                <a:ext cx="272" cy="249"/>
              </a:xfrm>
              <a:prstGeom prst="ellipse">
                <a:avLst/>
              </a:prstGeom>
              <a:noFill/>
              <a:ln w="28575"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08" name="Text Box 44"/>
              <p:cNvSpPr txBox="1">
                <a:spLocks noChangeArrowheads="1"/>
              </p:cNvSpPr>
              <p:nvPr/>
            </p:nvSpPr>
            <p:spPr bwMode="auto">
              <a:xfrm>
                <a:off x="2999" y="1344"/>
                <a:ext cx="528"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dirty="0">
                    <a:solidFill>
                      <a:schemeClr val="tx1"/>
                    </a:solidFill>
                    <a:latin typeface="隶书" pitchFamily="49" charset="-122"/>
                    <a:ea typeface="隶书" pitchFamily="49" charset="-122"/>
                  </a:rPr>
                  <a:t>100</a:t>
                </a:r>
              </a:p>
            </p:txBody>
          </p:sp>
        </p:grpSp>
        <p:grpSp>
          <p:nvGrpSpPr>
            <p:cNvPr id="11" name="Group 45"/>
            <p:cNvGrpSpPr>
              <a:grpSpLocks/>
            </p:cNvGrpSpPr>
            <p:nvPr/>
          </p:nvGrpSpPr>
          <p:grpSpPr bwMode="auto">
            <a:xfrm>
              <a:off x="5125" y="2486"/>
              <a:ext cx="388" cy="326"/>
              <a:chOff x="1462" y="2724"/>
              <a:chExt cx="336" cy="256"/>
            </a:xfrm>
          </p:grpSpPr>
          <p:sp>
            <p:nvSpPr>
              <p:cNvPr id="369710" name="Oval 46"/>
              <p:cNvSpPr>
                <a:spLocks noChangeArrowheads="1"/>
              </p:cNvSpPr>
              <p:nvPr/>
            </p:nvSpPr>
            <p:spPr bwMode="auto">
              <a:xfrm>
                <a:off x="1488" y="2736"/>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11" name="Text Box 47"/>
              <p:cNvSpPr txBox="1">
                <a:spLocks noChangeArrowheads="1"/>
              </p:cNvSpPr>
              <p:nvPr/>
            </p:nvSpPr>
            <p:spPr bwMode="auto">
              <a:xfrm>
                <a:off x="1462" y="2724"/>
                <a:ext cx="336"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dirty="0">
                    <a:solidFill>
                      <a:schemeClr val="tx1"/>
                    </a:solidFill>
                    <a:latin typeface="隶书" pitchFamily="49" charset="-122"/>
                    <a:ea typeface="隶书" pitchFamily="49" charset="-122"/>
                  </a:rPr>
                  <a:t>15</a:t>
                </a:r>
              </a:p>
            </p:txBody>
          </p:sp>
        </p:grpSp>
        <p:grpSp>
          <p:nvGrpSpPr>
            <p:cNvPr id="12" name="Group 48"/>
            <p:cNvGrpSpPr>
              <a:grpSpLocks/>
            </p:cNvGrpSpPr>
            <p:nvPr/>
          </p:nvGrpSpPr>
          <p:grpSpPr bwMode="auto">
            <a:xfrm>
              <a:off x="3350" y="2486"/>
              <a:ext cx="263" cy="326"/>
              <a:chOff x="672" y="2584"/>
              <a:chExt cx="227" cy="256"/>
            </a:xfrm>
          </p:grpSpPr>
          <p:sp>
            <p:nvSpPr>
              <p:cNvPr id="369713" name="Oval 49"/>
              <p:cNvSpPr>
                <a:spLocks noChangeArrowheads="1"/>
              </p:cNvSpPr>
              <p:nvPr/>
            </p:nvSpPr>
            <p:spPr bwMode="auto">
              <a:xfrm>
                <a:off x="672" y="2600"/>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14" name="Text Box 50"/>
              <p:cNvSpPr txBox="1">
                <a:spLocks noChangeArrowheads="1"/>
              </p:cNvSpPr>
              <p:nvPr/>
            </p:nvSpPr>
            <p:spPr bwMode="auto">
              <a:xfrm>
                <a:off x="692" y="2584"/>
                <a:ext cx="200"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8 </a:t>
                </a:r>
              </a:p>
            </p:txBody>
          </p:sp>
        </p:grpSp>
        <p:grpSp>
          <p:nvGrpSpPr>
            <p:cNvPr id="13" name="Group 51"/>
            <p:cNvGrpSpPr>
              <a:grpSpLocks/>
            </p:cNvGrpSpPr>
            <p:nvPr/>
          </p:nvGrpSpPr>
          <p:grpSpPr bwMode="auto">
            <a:xfrm>
              <a:off x="4848" y="2914"/>
              <a:ext cx="262" cy="327"/>
              <a:chOff x="2928" y="3552"/>
              <a:chExt cx="227" cy="256"/>
            </a:xfrm>
          </p:grpSpPr>
          <p:sp>
            <p:nvSpPr>
              <p:cNvPr id="369716" name="Oval 52"/>
              <p:cNvSpPr>
                <a:spLocks noChangeArrowheads="1"/>
              </p:cNvSpPr>
              <p:nvPr/>
            </p:nvSpPr>
            <p:spPr bwMode="auto">
              <a:xfrm>
                <a:off x="2928" y="3568"/>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17" name="Text Box 53"/>
              <p:cNvSpPr txBox="1">
                <a:spLocks noChangeArrowheads="1"/>
              </p:cNvSpPr>
              <p:nvPr/>
            </p:nvSpPr>
            <p:spPr bwMode="auto">
              <a:xfrm>
                <a:off x="2947" y="3552"/>
                <a:ext cx="201"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7 </a:t>
                </a:r>
              </a:p>
            </p:txBody>
          </p:sp>
        </p:grpSp>
        <p:grpSp>
          <p:nvGrpSpPr>
            <p:cNvPr id="14" name="Group 54"/>
            <p:cNvGrpSpPr>
              <a:grpSpLocks/>
            </p:cNvGrpSpPr>
            <p:nvPr/>
          </p:nvGrpSpPr>
          <p:grpSpPr bwMode="auto">
            <a:xfrm>
              <a:off x="3628" y="2914"/>
              <a:ext cx="262" cy="327"/>
              <a:chOff x="2928" y="3552"/>
              <a:chExt cx="227" cy="256"/>
            </a:xfrm>
          </p:grpSpPr>
          <p:sp>
            <p:nvSpPr>
              <p:cNvPr id="369719" name="Oval 55"/>
              <p:cNvSpPr>
                <a:spLocks noChangeArrowheads="1"/>
              </p:cNvSpPr>
              <p:nvPr/>
            </p:nvSpPr>
            <p:spPr bwMode="auto">
              <a:xfrm>
                <a:off x="2928" y="3568"/>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20" name="Text Box 56"/>
              <p:cNvSpPr txBox="1">
                <a:spLocks noChangeArrowheads="1"/>
              </p:cNvSpPr>
              <p:nvPr/>
            </p:nvSpPr>
            <p:spPr bwMode="auto">
              <a:xfrm>
                <a:off x="2947" y="3552"/>
                <a:ext cx="201"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3 </a:t>
                </a:r>
              </a:p>
            </p:txBody>
          </p:sp>
        </p:grpSp>
        <p:grpSp>
          <p:nvGrpSpPr>
            <p:cNvPr id="15" name="Group 57"/>
            <p:cNvGrpSpPr>
              <a:grpSpLocks/>
            </p:cNvGrpSpPr>
            <p:nvPr/>
          </p:nvGrpSpPr>
          <p:grpSpPr bwMode="auto">
            <a:xfrm>
              <a:off x="3073" y="2914"/>
              <a:ext cx="262" cy="327"/>
              <a:chOff x="2928" y="3552"/>
              <a:chExt cx="227" cy="256"/>
            </a:xfrm>
          </p:grpSpPr>
          <p:sp>
            <p:nvSpPr>
              <p:cNvPr id="369722" name="Oval 58"/>
              <p:cNvSpPr>
                <a:spLocks noChangeArrowheads="1"/>
              </p:cNvSpPr>
              <p:nvPr/>
            </p:nvSpPr>
            <p:spPr bwMode="auto">
              <a:xfrm>
                <a:off x="2928" y="3568"/>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23" name="Text Box 59"/>
              <p:cNvSpPr txBox="1">
                <a:spLocks noChangeArrowheads="1"/>
              </p:cNvSpPr>
              <p:nvPr/>
            </p:nvSpPr>
            <p:spPr bwMode="auto">
              <a:xfrm>
                <a:off x="2947" y="3552"/>
                <a:ext cx="201"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5 </a:t>
                </a:r>
              </a:p>
            </p:txBody>
          </p:sp>
        </p:grpSp>
        <p:grpSp>
          <p:nvGrpSpPr>
            <p:cNvPr id="16" name="Group 60"/>
            <p:cNvGrpSpPr>
              <a:grpSpLocks/>
            </p:cNvGrpSpPr>
            <p:nvPr/>
          </p:nvGrpSpPr>
          <p:grpSpPr bwMode="auto">
            <a:xfrm>
              <a:off x="5458" y="2914"/>
              <a:ext cx="262" cy="327"/>
              <a:chOff x="2928" y="3552"/>
              <a:chExt cx="227" cy="256"/>
            </a:xfrm>
          </p:grpSpPr>
          <p:sp>
            <p:nvSpPr>
              <p:cNvPr id="369725" name="Oval 61"/>
              <p:cNvSpPr>
                <a:spLocks noChangeArrowheads="1"/>
              </p:cNvSpPr>
              <p:nvPr/>
            </p:nvSpPr>
            <p:spPr bwMode="auto">
              <a:xfrm>
                <a:off x="2928" y="3568"/>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26" name="Text Box 62"/>
              <p:cNvSpPr txBox="1">
                <a:spLocks noChangeArrowheads="1"/>
              </p:cNvSpPr>
              <p:nvPr/>
            </p:nvSpPr>
            <p:spPr bwMode="auto">
              <a:xfrm>
                <a:off x="2947" y="3552"/>
                <a:ext cx="201"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8 </a:t>
                </a:r>
              </a:p>
            </p:txBody>
          </p:sp>
        </p:grpSp>
        <p:grpSp>
          <p:nvGrpSpPr>
            <p:cNvPr id="17" name="Group 63"/>
            <p:cNvGrpSpPr>
              <a:grpSpLocks/>
            </p:cNvGrpSpPr>
            <p:nvPr/>
          </p:nvGrpSpPr>
          <p:grpSpPr bwMode="auto">
            <a:xfrm>
              <a:off x="2685" y="2486"/>
              <a:ext cx="388" cy="326"/>
              <a:chOff x="571" y="2640"/>
              <a:chExt cx="336" cy="256"/>
            </a:xfrm>
          </p:grpSpPr>
          <p:sp>
            <p:nvSpPr>
              <p:cNvPr id="369728" name="Oval 64"/>
              <p:cNvSpPr>
                <a:spLocks noChangeArrowheads="1"/>
              </p:cNvSpPr>
              <p:nvPr/>
            </p:nvSpPr>
            <p:spPr bwMode="auto">
              <a:xfrm>
                <a:off x="602" y="2652"/>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29" name="Text Box 65"/>
              <p:cNvSpPr txBox="1">
                <a:spLocks noChangeArrowheads="1"/>
              </p:cNvSpPr>
              <p:nvPr/>
            </p:nvSpPr>
            <p:spPr bwMode="auto">
              <a:xfrm>
                <a:off x="571" y="2640"/>
                <a:ext cx="336"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11</a:t>
                </a:r>
              </a:p>
            </p:txBody>
          </p:sp>
        </p:grpSp>
        <p:grpSp>
          <p:nvGrpSpPr>
            <p:cNvPr id="18" name="Group 66"/>
            <p:cNvGrpSpPr>
              <a:grpSpLocks/>
            </p:cNvGrpSpPr>
            <p:nvPr/>
          </p:nvGrpSpPr>
          <p:grpSpPr bwMode="auto">
            <a:xfrm>
              <a:off x="2352" y="2057"/>
              <a:ext cx="388" cy="327"/>
              <a:chOff x="571" y="2640"/>
              <a:chExt cx="336" cy="256"/>
            </a:xfrm>
          </p:grpSpPr>
          <p:sp>
            <p:nvSpPr>
              <p:cNvPr id="369731" name="Oval 67"/>
              <p:cNvSpPr>
                <a:spLocks noChangeArrowheads="1"/>
              </p:cNvSpPr>
              <p:nvPr/>
            </p:nvSpPr>
            <p:spPr bwMode="auto">
              <a:xfrm>
                <a:off x="602" y="2652"/>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32" name="Text Box 68"/>
              <p:cNvSpPr txBox="1">
                <a:spLocks noChangeArrowheads="1"/>
              </p:cNvSpPr>
              <p:nvPr/>
            </p:nvSpPr>
            <p:spPr bwMode="auto">
              <a:xfrm>
                <a:off x="571" y="2640"/>
                <a:ext cx="336"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23</a:t>
                </a:r>
              </a:p>
            </p:txBody>
          </p:sp>
        </p:grpSp>
        <p:grpSp>
          <p:nvGrpSpPr>
            <p:cNvPr id="19" name="Group 69"/>
            <p:cNvGrpSpPr>
              <a:grpSpLocks/>
            </p:cNvGrpSpPr>
            <p:nvPr/>
          </p:nvGrpSpPr>
          <p:grpSpPr bwMode="auto">
            <a:xfrm>
              <a:off x="4459" y="2486"/>
              <a:ext cx="389" cy="326"/>
              <a:chOff x="571" y="2640"/>
              <a:chExt cx="336" cy="256"/>
            </a:xfrm>
          </p:grpSpPr>
          <p:sp>
            <p:nvSpPr>
              <p:cNvPr id="369734" name="Oval 70"/>
              <p:cNvSpPr>
                <a:spLocks noChangeArrowheads="1"/>
              </p:cNvSpPr>
              <p:nvPr/>
            </p:nvSpPr>
            <p:spPr bwMode="auto">
              <a:xfrm>
                <a:off x="602" y="2652"/>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35" name="Text Box 71"/>
              <p:cNvSpPr txBox="1">
                <a:spLocks noChangeArrowheads="1"/>
              </p:cNvSpPr>
              <p:nvPr/>
            </p:nvSpPr>
            <p:spPr bwMode="auto">
              <a:xfrm>
                <a:off x="571" y="2640"/>
                <a:ext cx="336"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14</a:t>
                </a:r>
              </a:p>
            </p:txBody>
          </p:sp>
        </p:grpSp>
        <p:grpSp>
          <p:nvGrpSpPr>
            <p:cNvPr id="20" name="Group 72"/>
            <p:cNvGrpSpPr>
              <a:grpSpLocks/>
            </p:cNvGrpSpPr>
            <p:nvPr/>
          </p:nvGrpSpPr>
          <p:grpSpPr bwMode="auto">
            <a:xfrm>
              <a:off x="4127" y="2057"/>
              <a:ext cx="388" cy="327"/>
              <a:chOff x="571" y="2640"/>
              <a:chExt cx="336" cy="256"/>
            </a:xfrm>
          </p:grpSpPr>
          <p:sp>
            <p:nvSpPr>
              <p:cNvPr id="369737" name="Oval 73"/>
              <p:cNvSpPr>
                <a:spLocks noChangeArrowheads="1"/>
              </p:cNvSpPr>
              <p:nvPr/>
            </p:nvSpPr>
            <p:spPr bwMode="auto">
              <a:xfrm>
                <a:off x="602" y="2652"/>
                <a:ext cx="227" cy="227"/>
              </a:xfrm>
              <a:prstGeom prst="ellipse">
                <a:avLst/>
              </a:prstGeom>
              <a:noFill/>
              <a:ln w="19050" cap="rnd">
                <a:solidFill>
                  <a:schemeClr val="tx1"/>
                </a:solidFill>
                <a:round/>
                <a:headEnd/>
                <a:tailEnd/>
              </a:ln>
              <a:effectLst/>
            </p:spPr>
            <p:txBody>
              <a:bodyPr wrap="none" anchor="ctr"/>
              <a:lstStyle/>
              <a:p>
                <a:pPr eaLnBrk="0" hangingPunct="0">
                  <a:spcBef>
                    <a:spcPct val="0"/>
                  </a:spcBef>
                </a:pPr>
                <a:endParaRPr lang="zh-CN" altLang="zh-CN">
                  <a:solidFill>
                    <a:schemeClr val="tx1"/>
                  </a:solidFill>
                  <a:latin typeface="隶书" pitchFamily="49" charset="-122"/>
                  <a:ea typeface="隶书" pitchFamily="49" charset="-122"/>
                </a:endParaRPr>
              </a:p>
            </p:txBody>
          </p:sp>
          <p:sp>
            <p:nvSpPr>
              <p:cNvPr id="369738" name="Text Box 74"/>
              <p:cNvSpPr txBox="1">
                <a:spLocks noChangeArrowheads="1"/>
              </p:cNvSpPr>
              <p:nvPr/>
            </p:nvSpPr>
            <p:spPr bwMode="auto">
              <a:xfrm>
                <a:off x="571" y="2640"/>
                <a:ext cx="336" cy="256"/>
              </a:xfrm>
              <a:prstGeom prst="rect">
                <a:avLst/>
              </a:prstGeom>
              <a:noFill/>
              <a:ln w="12700" cap="rnd">
                <a:noFill/>
                <a:miter lim="800000"/>
                <a:headEnd/>
                <a:tailEnd/>
              </a:ln>
              <a:effectLst/>
            </p:spPr>
            <p:txBody>
              <a:bodyPr>
                <a:spAutoFit/>
              </a:bodyPr>
              <a:lstStyle/>
              <a:p>
                <a:pPr algn="l" eaLnBrk="0" hangingPunct="0">
                  <a:spcBef>
                    <a:spcPct val="50000"/>
                  </a:spcBef>
                </a:pPr>
                <a:r>
                  <a:rPr lang="en-US" altLang="zh-CN">
                    <a:solidFill>
                      <a:schemeClr val="tx1"/>
                    </a:solidFill>
                    <a:latin typeface="隶书" pitchFamily="49" charset="-122"/>
                    <a:ea typeface="隶书" pitchFamily="49" charset="-122"/>
                  </a:rPr>
                  <a:t>29</a:t>
                </a:r>
              </a:p>
            </p:txBody>
          </p:sp>
        </p:grpSp>
      </p:grpSp>
      <p:sp>
        <p:nvSpPr>
          <p:cNvPr id="89" name="Rectangle 29"/>
          <p:cNvSpPr>
            <a:spLocks noChangeArrowheads="1"/>
          </p:cNvSpPr>
          <p:nvPr/>
        </p:nvSpPr>
        <p:spPr bwMode="auto">
          <a:xfrm>
            <a:off x="82550" y="6350"/>
            <a:ext cx="2646878" cy="584775"/>
          </a:xfrm>
          <a:prstGeom prst="rect">
            <a:avLst/>
          </a:prstGeom>
          <a:noFill/>
          <a:ln w="28575" cap="sq">
            <a:noFill/>
            <a:miter lim="800000"/>
            <a:headEnd/>
            <a:tailEnd/>
          </a:ln>
          <a:effectLst/>
        </p:spPr>
        <p:txBody>
          <a:bodyPr wrap="none">
            <a:spAutoFit/>
          </a:bodyPr>
          <a:lstStyle/>
          <a:p>
            <a:pPr algn="l">
              <a:spcBef>
                <a:spcPct val="0"/>
              </a:spcBef>
            </a:pPr>
            <a:r>
              <a:rPr lang="zh-CN" altLang="en-US" sz="3200" i="1" dirty="0">
                <a:solidFill>
                  <a:srgbClr val="FFFF00"/>
                </a:solidFill>
                <a:latin typeface="+mj-lt"/>
                <a:ea typeface="+mj-ea"/>
                <a:cs typeface="+mj-cs"/>
              </a:rPr>
              <a:t>构造哈夫曼树</a:t>
            </a:r>
          </a:p>
        </p:txBody>
      </p:sp>
    </p:spTree>
  </p:cSld>
  <p:clrMapOvr>
    <a:masterClrMapping/>
  </p:clrMapOvr>
  <p:transition>
    <p:random/>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ChangeArrowheads="1"/>
          </p:cNvSpPr>
          <p:nvPr/>
        </p:nvSpPr>
        <p:spPr bwMode="auto">
          <a:xfrm>
            <a:off x="323850" y="939800"/>
            <a:ext cx="8820150" cy="4853636"/>
          </a:xfrm>
          <a:prstGeom prst="rect">
            <a:avLst/>
          </a:prstGeom>
          <a:noFill/>
          <a:ln w="28575" cap="rnd">
            <a:solidFill>
              <a:srgbClr val="CC6600"/>
            </a:solidFill>
            <a:miter lim="800000"/>
            <a:headEnd/>
            <a:tailEnd/>
          </a:ln>
          <a:effectLst/>
        </p:spPr>
        <p:txBody>
          <a:bodyPr wrap="square">
            <a:spAutoFit/>
          </a:bodyPr>
          <a:lstStyle/>
          <a:p>
            <a:pPr algn="l" eaLnBrk="0" hangingPunct="0">
              <a:lnSpc>
                <a:spcPct val="85000"/>
              </a:lnSpc>
              <a:spcBef>
                <a:spcPct val="0"/>
              </a:spcBef>
            </a:pPr>
            <a:r>
              <a:rPr lang="en-US" altLang="zh-CN" sz="2800" dirty="0">
                <a:solidFill>
                  <a:schemeClr val="tx1"/>
                </a:solidFill>
                <a:ea typeface="楷体_GB2312" pitchFamily="49" charset="-122"/>
              </a:rPr>
              <a:t>Status </a:t>
            </a:r>
            <a:r>
              <a:rPr lang="en-US" altLang="zh-CN" sz="2800" dirty="0" err="1">
                <a:solidFill>
                  <a:srgbClr val="FFFF00"/>
                </a:solidFill>
                <a:ea typeface="楷体_GB2312" pitchFamily="49" charset="-122"/>
              </a:rPr>
              <a:t>HuffmanTree</a:t>
            </a:r>
            <a:r>
              <a:rPr lang="en-US" altLang="zh-CN" sz="2800" dirty="0">
                <a:solidFill>
                  <a:schemeClr val="tx1"/>
                </a:solidFill>
                <a:ea typeface="楷体_GB2312" pitchFamily="49" charset="-122"/>
              </a:rPr>
              <a:t>(</a:t>
            </a:r>
            <a:r>
              <a:rPr lang="en-US" altLang="zh-CN" sz="2800" dirty="0" err="1">
                <a:solidFill>
                  <a:schemeClr val="tx1"/>
                </a:solidFill>
                <a:ea typeface="楷体_GB2312" pitchFamily="49" charset="-122"/>
              </a:rPr>
              <a:t>HuffmanTree</a:t>
            </a:r>
            <a:r>
              <a:rPr lang="en-US" altLang="zh-CN" sz="2800" dirty="0">
                <a:solidFill>
                  <a:schemeClr val="tx1"/>
                </a:solidFill>
                <a:ea typeface="楷体_GB2312" pitchFamily="49" charset="-122"/>
              </a:rPr>
              <a:t> &amp;HT,  </a:t>
            </a:r>
            <a:r>
              <a:rPr lang="en-US" altLang="zh-CN" sz="2800" dirty="0" err="1">
                <a:solidFill>
                  <a:schemeClr val="tx1"/>
                </a:solidFill>
                <a:ea typeface="楷体_GB2312" pitchFamily="49" charset="-122"/>
              </a:rPr>
              <a:t>int</a:t>
            </a:r>
            <a:r>
              <a:rPr lang="en-US" altLang="zh-CN" sz="2800" dirty="0">
                <a:solidFill>
                  <a:schemeClr val="tx1"/>
                </a:solidFill>
                <a:ea typeface="楷体_GB2312" pitchFamily="49" charset="-122"/>
              </a:rPr>
              <a:t> * w, </a:t>
            </a:r>
            <a:r>
              <a:rPr lang="en-US" altLang="zh-CN" sz="2800" dirty="0" err="1">
                <a:solidFill>
                  <a:schemeClr val="tx1"/>
                </a:solidFill>
                <a:ea typeface="楷体_GB2312" pitchFamily="49" charset="-122"/>
              </a:rPr>
              <a:t>int</a:t>
            </a:r>
            <a:r>
              <a:rPr lang="en-US" altLang="zh-CN" sz="2800" dirty="0">
                <a:solidFill>
                  <a:schemeClr val="tx1"/>
                </a:solidFill>
                <a:ea typeface="楷体_GB2312" pitchFamily="49" charset="-122"/>
              </a:rPr>
              <a:t> n)</a:t>
            </a:r>
          </a:p>
          <a:p>
            <a:pPr algn="l" eaLnBrk="0" hangingPunct="0">
              <a:lnSpc>
                <a:spcPct val="85000"/>
              </a:lnSpc>
              <a:spcBef>
                <a:spcPct val="0"/>
              </a:spcBef>
            </a:pPr>
            <a:r>
              <a:rPr lang="en-US" altLang="zh-CN" sz="2800" dirty="0">
                <a:solidFill>
                  <a:schemeClr val="tx1"/>
                </a:solidFill>
                <a:ea typeface="楷体_GB2312" pitchFamily="49" charset="-122"/>
              </a:rPr>
              <a:t>{ //w </a:t>
            </a:r>
            <a:r>
              <a:rPr lang="zh-CN" altLang="en-US" sz="2800" dirty="0">
                <a:solidFill>
                  <a:schemeClr val="tx1"/>
                </a:solidFill>
                <a:ea typeface="楷体_GB2312" pitchFamily="49" charset="-122"/>
              </a:rPr>
              <a:t>存放</a:t>
            </a:r>
            <a:r>
              <a:rPr lang="en-US" altLang="zh-CN" sz="2800" dirty="0">
                <a:solidFill>
                  <a:schemeClr val="tx1"/>
                </a:solidFill>
                <a:ea typeface="楷体_GB2312" pitchFamily="49" charset="-122"/>
              </a:rPr>
              <a:t>n </a:t>
            </a:r>
            <a:r>
              <a:rPr lang="zh-CN" altLang="en-US" sz="2800" dirty="0">
                <a:solidFill>
                  <a:schemeClr val="tx1"/>
                </a:solidFill>
                <a:ea typeface="楷体_GB2312" pitchFamily="49" charset="-122"/>
              </a:rPr>
              <a:t>个权值（均</a:t>
            </a:r>
            <a:r>
              <a:rPr lang="en-US" altLang="zh-CN" sz="2800" dirty="0">
                <a:solidFill>
                  <a:schemeClr val="tx1"/>
                </a:solidFill>
                <a:ea typeface="楷体_GB2312" pitchFamily="49" charset="-122"/>
              </a:rPr>
              <a:t>&gt;0</a:t>
            </a:r>
            <a:r>
              <a:rPr lang="zh-CN" altLang="en-US" sz="2800" dirty="0">
                <a:solidFill>
                  <a:schemeClr val="tx1"/>
                </a:solidFill>
                <a:ea typeface="楷体_GB2312" pitchFamily="49" charset="-122"/>
              </a:rPr>
              <a:t>），构造哈夫曼树</a:t>
            </a:r>
            <a:r>
              <a:rPr lang="en-US" altLang="zh-CN" sz="2800" dirty="0">
                <a:solidFill>
                  <a:schemeClr val="tx1"/>
                </a:solidFill>
                <a:ea typeface="楷体_GB2312" pitchFamily="49" charset="-122"/>
              </a:rPr>
              <a:t>HT</a:t>
            </a:r>
          </a:p>
          <a:p>
            <a:pPr algn="l" eaLnBrk="0" hangingPunct="0">
              <a:lnSpc>
                <a:spcPct val="85000"/>
              </a:lnSpc>
              <a:spcBef>
                <a:spcPct val="0"/>
              </a:spcBef>
            </a:pPr>
            <a:r>
              <a:rPr lang="en-US" altLang="zh-CN" sz="2800" dirty="0">
                <a:solidFill>
                  <a:schemeClr val="tx1"/>
                </a:solidFill>
                <a:ea typeface="楷体_GB2312" pitchFamily="49" charset="-122"/>
              </a:rPr>
              <a:t>	if (n&lt;=1) return ERROR;</a:t>
            </a:r>
          </a:p>
          <a:p>
            <a:pPr algn="l" eaLnBrk="0" hangingPunct="0">
              <a:lnSpc>
                <a:spcPct val="85000"/>
              </a:lnSpc>
              <a:spcBef>
                <a:spcPct val="0"/>
              </a:spcBef>
            </a:pPr>
            <a:endParaRPr lang="en-US" altLang="zh-CN" sz="2800" dirty="0">
              <a:solidFill>
                <a:schemeClr val="tx1"/>
              </a:solidFill>
              <a:ea typeface="楷体_GB2312" pitchFamily="49" charset="-122"/>
            </a:endParaRPr>
          </a:p>
          <a:p>
            <a:pPr algn="l" eaLnBrk="0" hangingPunct="0">
              <a:lnSpc>
                <a:spcPct val="85000"/>
              </a:lnSpc>
              <a:spcBef>
                <a:spcPct val="0"/>
              </a:spcBef>
            </a:pPr>
            <a:endParaRPr lang="en-US" altLang="zh-CN" sz="2800" dirty="0">
              <a:solidFill>
                <a:schemeClr val="tx1"/>
              </a:solidFill>
              <a:ea typeface="楷体_GB2312" pitchFamily="49" charset="-122"/>
            </a:endParaRPr>
          </a:p>
          <a:p>
            <a:pPr algn="l" eaLnBrk="0" hangingPunct="0">
              <a:lnSpc>
                <a:spcPct val="85000"/>
              </a:lnSpc>
              <a:spcBef>
                <a:spcPct val="0"/>
              </a:spcBef>
            </a:pPr>
            <a:endParaRPr lang="en-US" altLang="zh-CN" sz="2800" dirty="0">
              <a:solidFill>
                <a:schemeClr val="tx1"/>
              </a:solidFill>
              <a:ea typeface="楷体_GB2312" pitchFamily="49" charset="-122"/>
            </a:endParaRPr>
          </a:p>
          <a:p>
            <a:pPr algn="l" eaLnBrk="0" hangingPunct="0">
              <a:lnSpc>
                <a:spcPct val="85000"/>
              </a:lnSpc>
              <a:spcBef>
                <a:spcPct val="0"/>
              </a:spcBef>
            </a:pPr>
            <a:endParaRPr lang="en-US" altLang="zh-CN" sz="2800" dirty="0">
              <a:solidFill>
                <a:schemeClr val="tx1"/>
              </a:solidFill>
              <a:ea typeface="楷体_GB2312" pitchFamily="49" charset="-122"/>
            </a:endParaRPr>
          </a:p>
          <a:p>
            <a:pPr algn="l" eaLnBrk="0" hangingPunct="0">
              <a:lnSpc>
                <a:spcPct val="85000"/>
              </a:lnSpc>
              <a:spcBef>
                <a:spcPct val="0"/>
              </a:spcBef>
            </a:pPr>
            <a:r>
              <a:rPr lang="en-US" altLang="zh-CN" sz="2800" dirty="0">
                <a:solidFill>
                  <a:schemeClr val="tx1"/>
                </a:solidFill>
                <a:ea typeface="楷体_GB2312" pitchFamily="49" charset="-122"/>
              </a:rPr>
              <a:t>	</a:t>
            </a:r>
          </a:p>
          <a:p>
            <a:pPr algn="l" eaLnBrk="0" hangingPunct="0">
              <a:lnSpc>
                <a:spcPct val="85000"/>
              </a:lnSpc>
              <a:spcBef>
                <a:spcPct val="0"/>
              </a:spcBef>
            </a:pPr>
            <a:endParaRPr lang="en-US" altLang="zh-CN" sz="2800" dirty="0">
              <a:solidFill>
                <a:srgbClr val="FF3300"/>
              </a:solidFill>
              <a:ea typeface="楷体_GB2312" pitchFamily="49" charset="-122"/>
            </a:endParaRPr>
          </a:p>
          <a:p>
            <a:pPr algn="l" eaLnBrk="0" hangingPunct="0">
              <a:lnSpc>
                <a:spcPct val="85000"/>
              </a:lnSpc>
              <a:spcBef>
                <a:spcPct val="0"/>
              </a:spcBef>
            </a:pPr>
            <a:r>
              <a:rPr lang="en-US" altLang="zh-CN" sz="2800" dirty="0">
                <a:solidFill>
                  <a:srgbClr val="FF3300"/>
                </a:solidFill>
                <a:ea typeface="楷体_GB2312" pitchFamily="49" charset="-122"/>
              </a:rPr>
              <a:t>	</a:t>
            </a:r>
          </a:p>
          <a:p>
            <a:pPr algn="l" eaLnBrk="0" hangingPunct="0">
              <a:lnSpc>
                <a:spcPct val="85000"/>
              </a:lnSpc>
              <a:spcBef>
                <a:spcPct val="0"/>
              </a:spcBef>
            </a:pPr>
            <a:endParaRPr lang="en-US" altLang="zh-CN" sz="2800" dirty="0">
              <a:solidFill>
                <a:srgbClr val="FF3300"/>
              </a:solidFill>
              <a:ea typeface="楷体_GB2312" pitchFamily="49" charset="-122"/>
            </a:endParaRPr>
          </a:p>
          <a:p>
            <a:pPr algn="l" eaLnBrk="0" hangingPunct="0">
              <a:lnSpc>
                <a:spcPct val="85000"/>
              </a:lnSpc>
              <a:spcBef>
                <a:spcPct val="0"/>
              </a:spcBef>
            </a:pPr>
            <a:endParaRPr lang="en-US" altLang="zh-CN" sz="2800" dirty="0">
              <a:solidFill>
                <a:schemeClr val="tx1"/>
              </a:solidFill>
              <a:ea typeface="楷体_GB2312" pitchFamily="49" charset="-122"/>
            </a:endParaRPr>
          </a:p>
          <a:p>
            <a:pPr algn="l" eaLnBrk="0" hangingPunct="0">
              <a:lnSpc>
                <a:spcPct val="85000"/>
              </a:lnSpc>
              <a:spcBef>
                <a:spcPct val="0"/>
              </a:spcBef>
            </a:pPr>
            <a:r>
              <a:rPr lang="en-US" altLang="zh-CN" sz="2800" dirty="0">
                <a:solidFill>
                  <a:schemeClr val="tx1"/>
                </a:solidFill>
                <a:ea typeface="楷体_GB2312" pitchFamily="49" charset="-122"/>
              </a:rPr>
              <a:t>  </a:t>
            </a:r>
          </a:p>
        </p:txBody>
      </p:sp>
      <p:sp>
        <p:nvSpPr>
          <p:cNvPr id="365572" name="Rectangle 4"/>
          <p:cNvSpPr>
            <a:spLocks noChangeArrowheads="1"/>
          </p:cNvSpPr>
          <p:nvPr/>
        </p:nvSpPr>
        <p:spPr bwMode="auto">
          <a:xfrm>
            <a:off x="838200" y="2051050"/>
            <a:ext cx="8001000" cy="1573213"/>
          </a:xfrm>
          <a:prstGeom prst="rect">
            <a:avLst/>
          </a:prstGeom>
          <a:noFill/>
          <a:ln w="28575">
            <a:solidFill>
              <a:schemeClr val="tx2"/>
            </a:solidFill>
            <a:prstDash val="dash"/>
            <a:miter lim="800000"/>
            <a:headEnd/>
            <a:tailEnd/>
          </a:ln>
          <a:effectLst/>
        </p:spPr>
        <p:txBody>
          <a:bodyPr>
            <a:spAutoFit/>
          </a:bodyPr>
          <a:lstStyle/>
          <a:p>
            <a:pPr algn="l" eaLnBrk="0" hangingPunct="0"/>
            <a:r>
              <a:rPr lang="en-US" altLang="zh-CN" sz="2800" dirty="0">
                <a:solidFill>
                  <a:srgbClr val="00FFFF"/>
                </a:solidFill>
                <a:ea typeface="楷体_GB2312" pitchFamily="49" charset="-122"/>
              </a:rPr>
              <a:t>//</a:t>
            </a:r>
            <a:r>
              <a:rPr lang="zh-CN" altLang="en-US" sz="2800" dirty="0">
                <a:solidFill>
                  <a:srgbClr val="00FFFF"/>
                </a:solidFill>
                <a:ea typeface="楷体_GB2312" pitchFamily="49" charset="-122"/>
              </a:rPr>
              <a:t>为哈夫曼树分配存储空间 </a:t>
            </a:r>
          </a:p>
          <a:p>
            <a:pPr algn="l" eaLnBrk="0" hangingPunct="0"/>
            <a:r>
              <a:rPr lang="en-US" altLang="zh-CN" sz="2800" dirty="0">
                <a:solidFill>
                  <a:schemeClr val="tx1"/>
                </a:solidFill>
                <a:ea typeface="楷体_GB2312" pitchFamily="49" charset="-122"/>
              </a:rPr>
              <a:t>m=2*n-1;</a:t>
            </a:r>
          </a:p>
          <a:p>
            <a:pPr algn="l" eaLnBrk="0" hangingPunct="0"/>
            <a:r>
              <a:rPr lang="en-US" altLang="zh-CN" sz="2800" dirty="0">
                <a:solidFill>
                  <a:schemeClr val="tx1"/>
                </a:solidFill>
                <a:ea typeface="楷体_GB2312" pitchFamily="49" charset="-122"/>
              </a:rPr>
              <a:t>HT=(</a:t>
            </a:r>
            <a:r>
              <a:rPr lang="en-US" altLang="zh-CN" sz="2800" dirty="0" err="1">
                <a:solidFill>
                  <a:schemeClr val="tx1"/>
                </a:solidFill>
                <a:ea typeface="楷体_GB2312" pitchFamily="49" charset="-122"/>
              </a:rPr>
              <a:t>HuffmanTree</a:t>
            </a:r>
            <a:r>
              <a:rPr lang="en-US" altLang="zh-CN" sz="2800" dirty="0">
                <a:solidFill>
                  <a:schemeClr val="tx1"/>
                </a:solidFill>
                <a:ea typeface="楷体_GB2312" pitchFamily="49" charset="-122"/>
              </a:rPr>
              <a:t>)</a:t>
            </a:r>
            <a:r>
              <a:rPr lang="en-US" altLang="zh-CN" sz="2800" dirty="0" err="1">
                <a:solidFill>
                  <a:schemeClr val="tx1"/>
                </a:solidFill>
                <a:ea typeface="楷体_GB2312" pitchFamily="49" charset="-122"/>
              </a:rPr>
              <a:t>malloc</a:t>
            </a:r>
            <a:r>
              <a:rPr lang="en-US" altLang="zh-CN" sz="2800" dirty="0">
                <a:solidFill>
                  <a:schemeClr val="tx1"/>
                </a:solidFill>
                <a:ea typeface="楷体_GB2312" pitchFamily="49" charset="-122"/>
              </a:rPr>
              <a:t>(m+1)*</a:t>
            </a:r>
            <a:r>
              <a:rPr lang="en-US" altLang="zh-CN" sz="2800" dirty="0" err="1">
                <a:solidFill>
                  <a:schemeClr val="tx1"/>
                </a:solidFill>
                <a:ea typeface="楷体_GB2312" pitchFamily="49" charset="-122"/>
              </a:rPr>
              <a:t>sizeof</a:t>
            </a:r>
            <a:r>
              <a:rPr lang="en-US" altLang="zh-CN" sz="2800" dirty="0">
                <a:solidFill>
                  <a:schemeClr val="tx1"/>
                </a:solidFill>
                <a:ea typeface="楷体_GB2312" pitchFamily="49" charset="-122"/>
              </a:rPr>
              <a:t>(</a:t>
            </a:r>
            <a:r>
              <a:rPr lang="en-US" altLang="zh-CN" sz="2800" dirty="0" err="1">
                <a:solidFill>
                  <a:schemeClr val="tx1"/>
                </a:solidFill>
                <a:ea typeface="楷体_GB2312" pitchFamily="49" charset="-122"/>
              </a:rPr>
              <a:t>HTNode</a:t>
            </a:r>
            <a:r>
              <a:rPr lang="en-US" altLang="zh-CN" sz="2800" dirty="0">
                <a:solidFill>
                  <a:schemeClr val="tx1"/>
                </a:solidFill>
                <a:ea typeface="楷体_GB2312" pitchFamily="49" charset="-122"/>
              </a:rPr>
              <a:t>);</a:t>
            </a:r>
          </a:p>
        </p:txBody>
      </p:sp>
      <p:sp>
        <p:nvSpPr>
          <p:cNvPr id="365573" name="Rectangle 5"/>
          <p:cNvSpPr>
            <a:spLocks noChangeArrowheads="1"/>
          </p:cNvSpPr>
          <p:nvPr/>
        </p:nvSpPr>
        <p:spPr bwMode="auto">
          <a:xfrm>
            <a:off x="838200" y="3833812"/>
            <a:ext cx="8001000" cy="1639888"/>
          </a:xfrm>
          <a:prstGeom prst="rect">
            <a:avLst/>
          </a:prstGeom>
          <a:noFill/>
          <a:ln w="28575">
            <a:solidFill>
              <a:schemeClr val="tx2"/>
            </a:solidFill>
            <a:prstDash val="dash"/>
            <a:miter lim="800000"/>
            <a:headEnd/>
            <a:tailEnd/>
          </a:ln>
          <a:effectLst/>
        </p:spPr>
        <p:txBody>
          <a:bodyPr>
            <a:spAutoFit/>
          </a:bodyPr>
          <a:lstStyle/>
          <a:p>
            <a:pPr algn="l" eaLnBrk="0" hangingPunct="0">
              <a:lnSpc>
                <a:spcPct val="85000"/>
              </a:lnSpc>
              <a:spcBef>
                <a:spcPct val="50000"/>
              </a:spcBef>
            </a:pPr>
            <a:r>
              <a:rPr lang="en-US" altLang="zh-CN" sz="2800" dirty="0">
                <a:solidFill>
                  <a:srgbClr val="00FFFF"/>
                </a:solidFill>
                <a:ea typeface="楷体_GB2312" pitchFamily="49" charset="-122"/>
              </a:rPr>
              <a:t>//1) </a:t>
            </a:r>
            <a:r>
              <a:rPr lang="zh-CN" altLang="en-US" sz="2800" dirty="0">
                <a:solidFill>
                  <a:srgbClr val="00FFFF"/>
                </a:solidFill>
                <a:ea typeface="楷体_GB2312" pitchFamily="49" charset="-122"/>
              </a:rPr>
              <a:t>构造</a:t>
            </a:r>
            <a:r>
              <a:rPr lang="en-US" altLang="zh-CN" sz="2800" dirty="0">
                <a:solidFill>
                  <a:srgbClr val="00FFFF"/>
                </a:solidFill>
                <a:ea typeface="楷体_GB2312" pitchFamily="49" charset="-122"/>
              </a:rPr>
              <a:t>n</a:t>
            </a:r>
            <a:r>
              <a:rPr lang="zh-CN" altLang="en-US" sz="2800" dirty="0">
                <a:solidFill>
                  <a:srgbClr val="00FFFF"/>
                </a:solidFill>
                <a:ea typeface="楷体_GB2312" pitchFamily="49" charset="-122"/>
              </a:rPr>
              <a:t>棵只有一个根结点的二叉树                         </a:t>
            </a:r>
          </a:p>
          <a:p>
            <a:pPr algn="l" eaLnBrk="0" hangingPunct="0">
              <a:lnSpc>
                <a:spcPct val="85000"/>
              </a:lnSpc>
              <a:spcBef>
                <a:spcPct val="50000"/>
              </a:spcBef>
            </a:pPr>
            <a:r>
              <a:rPr lang="en-US" altLang="zh-CN" sz="2800" dirty="0">
                <a:solidFill>
                  <a:schemeClr val="tx1"/>
                </a:solidFill>
                <a:ea typeface="楷体_GB2312" pitchFamily="49" charset="-122"/>
              </a:rPr>
              <a:t>for  (p=HT+1,q=w+1, </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=1; </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&lt;=n; ++</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 ++p, ++q)</a:t>
            </a:r>
          </a:p>
          <a:p>
            <a:pPr algn="l" eaLnBrk="0" hangingPunct="0">
              <a:lnSpc>
                <a:spcPct val="85000"/>
              </a:lnSpc>
              <a:spcBef>
                <a:spcPct val="50000"/>
              </a:spcBef>
            </a:pPr>
            <a:r>
              <a:rPr lang="en-US" altLang="zh-CN" sz="2800" dirty="0">
                <a:solidFill>
                  <a:schemeClr val="tx1"/>
                </a:solidFill>
                <a:ea typeface="楷体_GB2312" pitchFamily="49" charset="-122"/>
              </a:rPr>
              <a:t>	*p={ *q, 0, 0, 0};</a:t>
            </a:r>
          </a:p>
        </p:txBody>
      </p:sp>
      <p:sp>
        <p:nvSpPr>
          <p:cNvPr id="7" name="Rectangle 29"/>
          <p:cNvSpPr>
            <a:spLocks noChangeArrowheads="1"/>
          </p:cNvSpPr>
          <p:nvPr/>
        </p:nvSpPr>
        <p:spPr bwMode="auto">
          <a:xfrm>
            <a:off x="82550" y="6350"/>
            <a:ext cx="9061450" cy="584775"/>
          </a:xfrm>
          <a:prstGeom prst="rect">
            <a:avLst/>
          </a:prstGeom>
          <a:noFill/>
          <a:ln w="28575" cap="sq">
            <a:noFill/>
            <a:miter lim="800000"/>
            <a:headEnd/>
            <a:tailEnd/>
          </a:ln>
          <a:effectLst/>
        </p:spPr>
        <p:txBody>
          <a:bodyPr wrap="square">
            <a:spAutoFit/>
          </a:bodyPr>
          <a:lstStyle/>
          <a:p>
            <a:pPr>
              <a:spcBef>
                <a:spcPct val="0"/>
              </a:spcBef>
            </a:pPr>
            <a:r>
              <a:rPr lang="zh-CN" altLang="en-US" sz="3200" i="1" dirty="0">
                <a:solidFill>
                  <a:srgbClr val="FFFF00"/>
                </a:solidFill>
                <a:latin typeface="+mj-lt"/>
                <a:ea typeface="+mj-ea"/>
                <a:cs typeface="+mj-cs"/>
              </a:rPr>
              <a:t>构造哈夫曼树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5572"/>
                                        </p:tgtEl>
                                        <p:attrNameLst>
                                          <p:attrName>style.visibility</p:attrName>
                                        </p:attrNameLst>
                                      </p:cBhvr>
                                      <p:to>
                                        <p:strVal val="visible"/>
                                      </p:to>
                                    </p:set>
                                    <p:anim calcmode="lin" valueType="num">
                                      <p:cBhvr additive="base">
                                        <p:cTn id="7" dur="500" fill="hold"/>
                                        <p:tgtEl>
                                          <p:spTgt spid="365572"/>
                                        </p:tgtEl>
                                        <p:attrNameLst>
                                          <p:attrName>ppt_x</p:attrName>
                                        </p:attrNameLst>
                                      </p:cBhvr>
                                      <p:tavLst>
                                        <p:tav tm="0">
                                          <p:val>
                                            <p:strVal val="0-#ppt_w/2"/>
                                          </p:val>
                                        </p:tav>
                                        <p:tav tm="100000">
                                          <p:val>
                                            <p:strVal val="#ppt_x"/>
                                          </p:val>
                                        </p:tav>
                                      </p:tavLst>
                                    </p:anim>
                                    <p:anim calcmode="lin" valueType="num">
                                      <p:cBhvr additive="base">
                                        <p:cTn id="8" dur="500" fill="hold"/>
                                        <p:tgtEl>
                                          <p:spTgt spid="3655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5573"/>
                                        </p:tgtEl>
                                        <p:attrNameLst>
                                          <p:attrName>style.visibility</p:attrName>
                                        </p:attrNameLst>
                                      </p:cBhvr>
                                      <p:to>
                                        <p:strVal val="visible"/>
                                      </p:to>
                                    </p:set>
                                    <p:anim calcmode="lin" valueType="num">
                                      <p:cBhvr additive="base">
                                        <p:cTn id="13" dur="500" fill="hold"/>
                                        <p:tgtEl>
                                          <p:spTgt spid="365573"/>
                                        </p:tgtEl>
                                        <p:attrNameLst>
                                          <p:attrName>ppt_x</p:attrName>
                                        </p:attrNameLst>
                                      </p:cBhvr>
                                      <p:tavLst>
                                        <p:tav tm="0">
                                          <p:val>
                                            <p:strVal val="0-#ppt_w/2"/>
                                          </p:val>
                                        </p:tav>
                                        <p:tav tm="100000">
                                          <p:val>
                                            <p:strVal val="#ppt_x"/>
                                          </p:val>
                                        </p:tav>
                                      </p:tavLst>
                                    </p:anim>
                                    <p:anim calcmode="lin" valueType="num">
                                      <p:cBhvr additive="base">
                                        <p:cTn id="14" dur="500" fill="hold"/>
                                        <p:tgtEl>
                                          <p:spTgt spid="365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2" grpId="0" animBg="1" autoUpdateAnimBg="0"/>
      <p:bldP spid="365573" grpId="0" animBg="1"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ext Box 2"/>
          <p:cNvSpPr txBox="1">
            <a:spLocks noChangeArrowheads="1"/>
          </p:cNvSpPr>
          <p:nvPr/>
        </p:nvSpPr>
        <p:spPr bwMode="auto">
          <a:xfrm>
            <a:off x="0" y="895350"/>
            <a:ext cx="9144000" cy="4832092"/>
          </a:xfrm>
          <a:prstGeom prst="rect">
            <a:avLst/>
          </a:prstGeom>
          <a:solidFill>
            <a:schemeClr val="bg1"/>
          </a:solidFill>
          <a:ln w="28575" cap="rnd">
            <a:solidFill>
              <a:srgbClr val="CC6600"/>
            </a:solidFill>
            <a:miter lim="800000"/>
            <a:headEnd/>
            <a:tailEnd/>
          </a:ln>
          <a:effectLst/>
        </p:spPr>
        <p:txBody>
          <a:bodyPr wrap="square">
            <a:spAutoFit/>
          </a:bodyPr>
          <a:lstStyle/>
          <a:p>
            <a:pPr algn="l" eaLnBrk="0" hangingPunct="0">
              <a:spcBef>
                <a:spcPct val="0"/>
              </a:spcBef>
            </a:pPr>
            <a:r>
              <a:rPr lang="en-US" altLang="zh-CN" sz="2800" dirty="0">
                <a:solidFill>
                  <a:srgbClr val="00FFFF"/>
                </a:solidFill>
                <a:ea typeface="楷体_GB2312" pitchFamily="49" charset="-122"/>
              </a:rPr>
              <a:t> //</a:t>
            </a:r>
            <a:r>
              <a:rPr lang="zh-CN" altLang="en-US" sz="2800" dirty="0">
                <a:solidFill>
                  <a:srgbClr val="00FFFF"/>
                </a:solidFill>
                <a:ea typeface="楷体_GB2312" pitchFamily="49" charset="-122"/>
              </a:rPr>
              <a:t>循环构建哈夫曼树</a:t>
            </a:r>
          </a:p>
          <a:p>
            <a:pPr algn="l" eaLnBrk="0" hangingPunct="0">
              <a:spcBef>
                <a:spcPct val="0"/>
              </a:spcBef>
            </a:pPr>
            <a:endParaRPr lang="zh-CN" altLang="en-US" sz="2800" dirty="0">
              <a:solidFill>
                <a:schemeClr val="tx1"/>
              </a:solidFill>
              <a:ea typeface="楷体_GB2312" pitchFamily="49" charset="-122"/>
            </a:endParaRPr>
          </a:p>
          <a:p>
            <a:pPr algn="l" eaLnBrk="0" hangingPunct="0">
              <a:spcBef>
                <a:spcPct val="0"/>
              </a:spcBef>
            </a:pPr>
            <a:endParaRPr lang="zh-CN" altLang="en-US" sz="2800" dirty="0">
              <a:solidFill>
                <a:schemeClr val="tx1"/>
              </a:solidFill>
              <a:ea typeface="楷体_GB2312" pitchFamily="49" charset="-122"/>
            </a:endParaRPr>
          </a:p>
          <a:p>
            <a:pPr algn="l" eaLnBrk="0" hangingPunct="0">
              <a:spcBef>
                <a:spcPct val="0"/>
              </a:spcBef>
            </a:pPr>
            <a:endParaRPr lang="zh-CN" altLang="en-US" sz="2800" dirty="0">
              <a:solidFill>
                <a:schemeClr val="tx1"/>
              </a:solidFill>
              <a:ea typeface="楷体_GB2312" pitchFamily="49" charset="-122"/>
            </a:endParaRPr>
          </a:p>
          <a:p>
            <a:pPr algn="l" eaLnBrk="0" hangingPunct="0">
              <a:spcBef>
                <a:spcPct val="0"/>
              </a:spcBef>
            </a:pPr>
            <a:endParaRPr lang="zh-CN" altLang="en-US" sz="2800" dirty="0">
              <a:solidFill>
                <a:schemeClr val="tx1"/>
              </a:solidFill>
              <a:ea typeface="楷体_GB2312" pitchFamily="49" charset="-122"/>
            </a:endParaRPr>
          </a:p>
          <a:p>
            <a:pPr algn="l" eaLnBrk="0" hangingPunct="0">
              <a:spcBef>
                <a:spcPct val="0"/>
              </a:spcBef>
            </a:pPr>
            <a:endParaRPr lang="zh-CN" altLang="en-US" sz="2800" dirty="0">
              <a:solidFill>
                <a:schemeClr val="tx1"/>
              </a:solidFill>
              <a:ea typeface="楷体_GB2312" pitchFamily="49" charset="-122"/>
            </a:endParaRPr>
          </a:p>
          <a:p>
            <a:pPr algn="l" eaLnBrk="0" hangingPunct="0">
              <a:spcBef>
                <a:spcPct val="0"/>
              </a:spcBef>
            </a:pPr>
            <a:endParaRPr lang="zh-CN" altLang="en-US" sz="2800" dirty="0">
              <a:solidFill>
                <a:schemeClr val="tx1"/>
              </a:solidFill>
              <a:ea typeface="楷体_GB2312" pitchFamily="49" charset="-122"/>
            </a:endParaRPr>
          </a:p>
          <a:p>
            <a:pPr algn="l" eaLnBrk="0" hangingPunct="0">
              <a:spcBef>
                <a:spcPct val="0"/>
              </a:spcBef>
            </a:pPr>
            <a:endParaRPr lang="zh-CN" altLang="en-US" sz="2800" dirty="0">
              <a:solidFill>
                <a:schemeClr val="tx1"/>
              </a:solidFill>
              <a:ea typeface="楷体_GB2312" pitchFamily="49" charset="-122"/>
            </a:endParaRPr>
          </a:p>
          <a:p>
            <a:pPr algn="l" eaLnBrk="0" hangingPunct="0">
              <a:spcBef>
                <a:spcPct val="0"/>
              </a:spcBef>
            </a:pPr>
            <a:endParaRPr lang="zh-CN" altLang="en-US" sz="2800" dirty="0">
              <a:solidFill>
                <a:schemeClr val="tx1"/>
              </a:solidFill>
              <a:ea typeface="楷体_GB2312" pitchFamily="49" charset="-122"/>
            </a:endParaRPr>
          </a:p>
          <a:p>
            <a:pPr algn="l" eaLnBrk="0" hangingPunct="0">
              <a:spcBef>
                <a:spcPct val="0"/>
              </a:spcBef>
            </a:pPr>
            <a:r>
              <a:rPr lang="zh-CN" altLang="en-US" sz="2800" dirty="0">
                <a:solidFill>
                  <a:schemeClr val="tx1"/>
                </a:solidFill>
                <a:ea typeface="楷体_GB2312" pitchFamily="49" charset="-122"/>
              </a:rPr>
              <a:t>    </a:t>
            </a:r>
            <a:r>
              <a:rPr lang="en-US" altLang="zh-CN" sz="2800" dirty="0">
                <a:solidFill>
                  <a:schemeClr val="tx1"/>
                </a:solidFill>
                <a:ea typeface="楷体_GB2312" pitchFamily="49" charset="-122"/>
              </a:rPr>
              <a:t>return OK;</a:t>
            </a:r>
          </a:p>
          <a:p>
            <a:pPr algn="l" eaLnBrk="0" hangingPunct="0">
              <a:spcBef>
                <a:spcPct val="0"/>
              </a:spcBef>
            </a:pPr>
            <a:r>
              <a:rPr lang="en-US" altLang="zh-CN" sz="2800" dirty="0">
                <a:solidFill>
                  <a:schemeClr val="tx1"/>
                </a:solidFill>
                <a:ea typeface="楷体_GB2312" pitchFamily="49" charset="-122"/>
              </a:rPr>
              <a:t>} // </a:t>
            </a:r>
            <a:r>
              <a:rPr lang="en-US" altLang="zh-CN" sz="2800" dirty="0" err="1">
                <a:solidFill>
                  <a:schemeClr val="tx1"/>
                </a:solidFill>
                <a:ea typeface="楷体_GB2312" pitchFamily="49" charset="-122"/>
              </a:rPr>
              <a:t>HuffmanTree</a:t>
            </a:r>
            <a:endParaRPr lang="en-US" altLang="zh-CN" sz="2800" dirty="0">
              <a:solidFill>
                <a:schemeClr val="tx1"/>
              </a:solidFill>
              <a:ea typeface="楷体_GB2312" pitchFamily="49" charset="-122"/>
            </a:endParaRPr>
          </a:p>
        </p:txBody>
      </p:sp>
      <p:sp>
        <p:nvSpPr>
          <p:cNvPr id="366596" name="AutoShape 4"/>
          <p:cNvSpPr>
            <a:spLocks noChangeArrowheads="1"/>
          </p:cNvSpPr>
          <p:nvPr/>
        </p:nvSpPr>
        <p:spPr bwMode="auto">
          <a:xfrm>
            <a:off x="4838700" y="539750"/>
            <a:ext cx="4356100" cy="1778000"/>
          </a:xfrm>
          <a:prstGeom prst="wedgeRectCallout">
            <a:avLst>
              <a:gd name="adj1" fmla="val -71436"/>
              <a:gd name="adj2" fmla="val 48744"/>
            </a:avLst>
          </a:prstGeom>
          <a:solidFill>
            <a:srgbClr val="FFFFCC"/>
          </a:solidFill>
          <a:ln w="28575" cap="sq">
            <a:solidFill>
              <a:schemeClr val="tx1"/>
            </a:solidFill>
            <a:miter lim="800000"/>
            <a:headEnd/>
            <a:tailEnd/>
          </a:ln>
          <a:effectLst/>
        </p:spPr>
        <p:txBody>
          <a:bodyPr/>
          <a:lstStyle/>
          <a:p>
            <a:pPr algn="l" eaLnBrk="0" hangingPunct="0">
              <a:spcBef>
                <a:spcPct val="0"/>
              </a:spcBef>
            </a:pPr>
            <a:r>
              <a:rPr lang="en-US" altLang="zh-CN" sz="2800" dirty="0">
                <a:solidFill>
                  <a:srgbClr val="FF0000"/>
                </a:solidFill>
                <a:ea typeface="楷体_GB2312" pitchFamily="49" charset="-122"/>
              </a:rPr>
              <a:t>Select</a:t>
            </a:r>
            <a:r>
              <a:rPr lang="en-US" altLang="zh-CN" sz="2800" dirty="0">
                <a:solidFill>
                  <a:srgbClr val="FF3300"/>
                </a:solidFill>
                <a:ea typeface="楷体_GB2312" pitchFamily="49" charset="-122"/>
              </a:rPr>
              <a:t> :</a:t>
            </a:r>
            <a:r>
              <a:rPr lang="zh-CN" altLang="en-US" sz="2800" dirty="0">
                <a:solidFill>
                  <a:srgbClr val="FF3300"/>
                </a:solidFill>
                <a:ea typeface="楷体_GB2312" pitchFamily="49" charset="-122"/>
              </a:rPr>
              <a:t>在</a:t>
            </a:r>
            <a:r>
              <a:rPr lang="en-US" altLang="zh-CN" sz="2800" dirty="0">
                <a:solidFill>
                  <a:srgbClr val="FF3300"/>
                </a:solidFill>
                <a:ea typeface="楷体_GB2312" pitchFamily="49" charset="-122"/>
              </a:rPr>
              <a:t>HT[1..i-1] </a:t>
            </a:r>
            <a:r>
              <a:rPr lang="zh-CN" altLang="en-US" sz="2800" dirty="0">
                <a:solidFill>
                  <a:srgbClr val="FF3300"/>
                </a:solidFill>
                <a:ea typeface="楷体_GB2312" pitchFamily="49" charset="-122"/>
              </a:rPr>
              <a:t>选择</a:t>
            </a:r>
            <a:r>
              <a:rPr lang="en-US" altLang="zh-CN" sz="2800" dirty="0">
                <a:solidFill>
                  <a:srgbClr val="FF3300"/>
                </a:solidFill>
                <a:ea typeface="楷体_GB2312" pitchFamily="49" charset="-122"/>
              </a:rPr>
              <a:t>parent</a:t>
            </a:r>
            <a:r>
              <a:rPr lang="zh-CN" altLang="en-US" sz="2800" dirty="0">
                <a:solidFill>
                  <a:srgbClr val="FF3300"/>
                </a:solidFill>
                <a:ea typeface="楷体_GB2312" pitchFamily="49" charset="-122"/>
              </a:rPr>
              <a:t>为</a:t>
            </a:r>
            <a:r>
              <a:rPr lang="en-US" altLang="zh-CN" sz="2800" dirty="0">
                <a:solidFill>
                  <a:srgbClr val="FF3300"/>
                </a:solidFill>
                <a:ea typeface="楷体_GB2312" pitchFamily="49" charset="-122"/>
              </a:rPr>
              <a:t>0</a:t>
            </a:r>
            <a:r>
              <a:rPr lang="zh-CN" altLang="en-US" sz="2800" dirty="0">
                <a:solidFill>
                  <a:srgbClr val="FF3300"/>
                </a:solidFill>
                <a:ea typeface="楷体_GB2312" pitchFamily="49" charset="-122"/>
              </a:rPr>
              <a:t>且</a:t>
            </a:r>
            <a:r>
              <a:rPr lang="en-US" altLang="zh-CN" sz="2800" dirty="0">
                <a:solidFill>
                  <a:srgbClr val="FF3300"/>
                </a:solidFill>
                <a:ea typeface="楷体_GB2312" pitchFamily="49" charset="-122"/>
              </a:rPr>
              <a:t>weight</a:t>
            </a:r>
            <a:r>
              <a:rPr lang="zh-CN" altLang="en-US" sz="2800" dirty="0">
                <a:solidFill>
                  <a:srgbClr val="FF3300"/>
                </a:solidFill>
                <a:ea typeface="楷体_GB2312" pitchFamily="49" charset="-122"/>
              </a:rPr>
              <a:t>最小的两个结点，其序号分别存入</a:t>
            </a:r>
            <a:r>
              <a:rPr lang="en-US" altLang="zh-CN" sz="2800" dirty="0">
                <a:solidFill>
                  <a:srgbClr val="FF3300"/>
                </a:solidFill>
                <a:ea typeface="楷体_GB2312" pitchFamily="49" charset="-122"/>
              </a:rPr>
              <a:t>s1</a:t>
            </a:r>
            <a:r>
              <a:rPr lang="zh-CN" altLang="en-US" sz="2800" dirty="0">
                <a:solidFill>
                  <a:srgbClr val="FF3300"/>
                </a:solidFill>
                <a:ea typeface="楷体_GB2312" pitchFamily="49" charset="-122"/>
              </a:rPr>
              <a:t>和</a:t>
            </a:r>
            <a:r>
              <a:rPr lang="en-US" altLang="zh-CN" sz="2800" dirty="0">
                <a:solidFill>
                  <a:srgbClr val="FF3300"/>
                </a:solidFill>
                <a:ea typeface="楷体_GB2312" pitchFamily="49" charset="-122"/>
              </a:rPr>
              <a:t>s2</a:t>
            </a:r>
          </a:p>
        </p:txBody>
      </p:sp>
      <p:sp>
        <p:nvSpPr>
          <p:cNvPr id="366597" name="Rectangle 5"/>
          <p:cNvSpPr>
            <a:spLocks noChangeArrowheads="1"/>
          </p:cNvSpPr>
          <p:nvPr/>
        </p:nvSpPr>
        <p:spPr bwMode="auto">
          <a:xfrm>
            <a:off x="381000" y="1651000"/>
            <a:ext cx="8534400" cy="3025775"/>
          </a:xfrm>
          <a:prstGeom prst="rect">
            <a:avLst/>
          </a:prstGeom>
          <a:noFill/>
          <a:ln w="28575">
            <a:solidFill>
              <a:schemeClr val="tx2"/>
            </a:solidFill>
            <a:prstDash val="dash"/>
            <a:miter lim="800000"/>
            <a:headEnd/>
            <a:tailEnd/>
          </a:ln>
          <a:effectLst/>
        </p:spPr>
        <p:txBody>
          <a:bodyPr>
            <a:spAutoFit/>
          </a:bodyPr>
          <a:lstStyle/>
          <a:p>
            <a:pPr algn="l" eaLnBrk="0" hangingPunct="0"/>
            <a:r>
              <a:rPr lang="en-US" altLang="zh-CN" sz="2800" dirty="0">
                <a:solidFill>
                  <a:schemeClr val="tx1"/>
                </a:solidFill>
                <a:ea typeface="楷体_GB2312" pitchFamily="49" charset="-122"/>
              </a:rPr>
              <a:t>for (</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=n+1; </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&lt;m; ++</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 ++p){</a:t>
            </a:r>
          </a:p>
          <a:p>
            <a:pPr algn="l" eaLnBrk="0" hangingPunct="0"/>
            <a:r>
              <a:rPr lang="en-US" altLang="zh-CN" sz="2800" dirty="0">
                <a:solidFill>
                  <a:schemeClr val="tx1"/>
                </a:solidFill>
                <a:ea typeface="楷体_GB2312" pitchFamily="49" charset="-122"/>
              </a:rPr>
              <a:t>    Select(HT, i-1, s1, s2); </a:t>
            </a:r>
            <a:r>
              <a:rPr lang="en-US" altLang="zh-CN" sz="2800" dirty="0">
                <a:solidFill>
                  <a:srgbClr val="00FFFF"/>
                </a:solidFill>
                <a:ea typeface="楷体_GB2312" pitchFamily="49" charset="-122"/>
              </a:rPr>
              <a:t>//</a:t>
            </a:r>
            <a:r>
              <a:rPr lang="zh-CN" altLang="en-US" sz="2800" dirty="0">
                <a:solidFill>
                  <a:srgbClr val="00FFFF"/>
                </a:solidFill>
                <a:ea typeface="楷体_GB2312" pitchFamily="49" charset="-122"/>
              </a:rPr>
              <a:t>选择权值最小的两个二叉树      </a:t>
            </a:r>
          </a:p>
          <a:p>
            <a:pPr algn="l" eaLnBrk="0" hangingPunct="0"/>
            <a:r>
              <a:rPr lang="zh-CN" altLang="en-US" sz="2800" dirty="0">
                <a:solidFill>
                  <a:schemeClr val="tx1"/>
                </a:solidFill>
                <a:ea typeface="楷体_GB2312" pitchFamily="49" charset="-122"/>
              </a:rPr>
              <a:t>    </a:t>
            </a:r>
            <a:r>
              <a:rPr lang="en-US" altLang="zh-CN" sz="2800" dirty="0">
                <a:solidFill>
                  <a:schemeClr val="tx1"/>
                </a:solidFill>
                <a:ea typeface="楷体_GB2312" pitchFamily="49" charset="-122"/>
              </a:rPr>
              <a:t>HT[s1]. parent =</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  HT[s2].parent=</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  </a:t>
            </a:r>
            <a:r>
              <a:rPr lang="en-US" altLang="zh-CN" sz="2800" dirty="0">
                <a:solidFill>
                  <a:srgbClr val="00FFFF"/>
                </a:solidFill>
                <a:ea typeface="楷体_GB2312" pitchFamily="49" charset="-122"/>
              </a:rPr>
              <a:t>//</a:t>
            </a:r>
            <a:r>
              <a:rPr lang="zh-CN" altLang="en-US" sz="2800" dirty="0">
                <a:solidFill>
                  <a:srgbClr val="00FFFF"/>
                </a:solidFill>
                <a:ea typeface="楷体_GB2312" pitchFamily="49" charset="-122"/>
              </a:rPr>
              <a:t>设父指针为</a:t>
            </a:r>
            <a:r>
              <a:rPr lang="en-US" altLang="zh-CN" sz="2800" dirty="0" err="1">
                <a:solidFill>
                  <a:srgbClr val="00FFFF"/>
                </a:solidFill>
                <a:ea typeface="楷体_GB2312" pitchFamily="49" charset="-122"/>
              </a:rPr>
              <a:t>i</a:t>
            </a:r>
            <a:endParaRPr lang="en-US" altLang="zh-CN" sz="2800" dirty="0">
              <a:solidFill>
                <a:srgbClr val="00FFFF"/>
              </a:solidFill>
              <a:ea typeface="楷体_GB2312" pitchFamily="49" charset="-122"/>
            </a:endParaRPr>
          </a:p>
          <a:p>
            <a:pPr algn="l" eaLnBrk="0" hangingPunct="0"/>
            <a:r>
              <a:rPr lang="en-US" altLang="zh-CN" sz="2800" dirty="0">
                <a:solidFill>
                  <a:schemeClr val="tx1"/>
                </a:solidFill>
                <a:ea typeface="楷体_GB2312" pitchFamily="49" charset="-122"/>
              </a:rPr>
              <a:t>    HT[</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a:t>
            </a:r>
            <a:r>
              <a:rPr lang="en-US" altLang="zh-CN" sz="2800" dirty="0" err="1">
                <a:solidFill>
                  <a:schemeClr val="tx1"/>
                </a:solidFill>
                <a:ea typeface="楷体_GB2312" pitchFamily="49" charset="-122"/>
              </a:rPr>
              <a:t>lchild</a:t>
            </a:r>
            <a:r>
              <a:rPr lang="en-US" altLang="zh-CN" sz="2800" dirty="0">
                <a:solidFill>
                  <a:schemeClr val="tx1"/>
                </a:solidFill>
                <a:ea typeface="楷体_GB2312" pitchFamily="49" charset="-122"/>
              </a:rPr>
              <a:t>=s1;  HT[</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a:t>
            </a:r>
            <a:r>
              <a:rPr lang="en-US" altLang="zh-CN" sz="2800" dirty="0" err="1">
                <a:solidFill>
                  <a:schemeClr val="tx1"/>
                </a:solidFill>
                <a:ea typeface="楷体_GB2312" pitchFamily="49" charset="-122"/>
              </a:rPr>
              <a:t>rchild</a:t>
            </a:r>
            <a:r>
              <a:rPr lang="en-US" altLang="zh-CN" sz="2800" dirty="0">
                <a:solidFill>
                  <a:schemeClr val="tx1"/>
                </a:solidFill>
                <a:ea typeface="楷体_GB2312" pitchFamily="49" charset="-122"/>
              </a:rPr>
              <a:t>=s2; </a:t>
            </a:r>
            <a:r>
              <a:rPr lang="en-US" altLang="zh-CN" sz="2800" dirty="0">
                <a:solidFill>
                  <a:srgbClr val="00FFFF"/>
                </a:solidFill>
                <a:ea typeface="楷体_GB2312" pitchFamily="49" charset="-122"/>
              </a:rPr>
              <a:t>//</a:t>
            </a:r>
            <a:r>
              <a:rPr lang="zh-CN" altLang="en-US" sz="2800" dirty="0">
                <a:solidFill>
                  <a:srgbClr val="00FFFF"/>
                </a:solidFill>
                <a:ea typeface="楷体_GB2312" pitchFamily="49" charset="-122"/>
              </a:rPr>
              <a:t>设置</a:t>
            </a:r>
            <a:r>
              <a:rPr lang="en-US" altLang="zh-CN" sz="2800" dirty="0" err="1">
                <a:solidFill>
                  <a:srgbClr val="00FFFF"/>
                </a:solidFill>
                <a:ea typeface="楷体_GB2312" pitchFamily="49" charset="-122"/>
              </a:rPr>
              <a:t>i</a:t>
            </a:r>
            <a:r>
              <a:rPr lang="zh-CN" altLang="en-US" sz="2800" dirty="0">
                <a:solidFill>
                  <a:srgbClr val="00FFFF"/>
                </a:solidFill>
                <a:ea typeface="楷体_GB2312" pitchFamily="49" charset="-122"/>
              </a:rPr>
              <a:t>的子指针</a:t>
            </a:r>
          </a:p>
          <a:p>
            <a:pPr algn="l" eaLnBrk="0" hangingPunct="0"/>
            <a:r>
              <a:rPr lang="zh-CN" altLang="en-US" sz="2800" dirty="0">
                <a:solidFill>
                  <a:schemeClr val="tx1"/>
                </a:solidFill>
                <a:ea typeface="楷体_GB2312" pitchFamily="49" charset="-122"/>
              </a:rPr>
              <a:t>    </a:t>
            </a:r>
            <a:r>
              <a:rPr lang="en-US" altLang="zh-CN" sz="2800" dirty="0">
                <a:solidFill>
                  <a:schemeClr val="tx1"/>
                </a:solidFill>
                <a:ea typeface="楷体_GB2312" pitchFamily="49" charset="-122"/>
              </a:rPr>
              <a:t>HT[</a:t>
            </a:r>
            <a:r>
              <a:rPr lang="en-US" altLang="zh-CN" sz="2800" dirty="0" err="1">
                <a:solidFill>
                  <a:schemeClr val="tx1"/>
                </a:solidFill>
                <a:ea typeface="楷体_GB2312" pitchFamily="49" charset="-122"/>
              </a:rPr>
              <a:t>i</a:t>
            </a:r>
            <a:r>
              <a:rPr lang="en-US" altLang="zh-CN" sz="2800" dirty="0">
                <a:solidFill>
                  <a:schemeClr val="tx1"/>
                </a:solidFill>
                <a:ea typeface="楷体_GB2312" pitchFamily="49" charset="-122"/>
              </a:rPr>
              <a:t>].weight=HT[s1].</a:t>
            </a:r>
            <a:r>
              <a:rPr lang="en-US" altLang="zh-CN" sz="2800" dirty="0" err="1">
                <a:solidFill>
                  <a:schemeClr val="tx1"/>
                </a:solidFill>
                <a:ea typeface="楷体_GB2312" pitchFamily="49" charset="-122"/>
              </a:rPr>
              <a:t>weight+HT</a:t>
            </a:r>
            <a:r>
              <a:rPr lang="en-US" altLang="zh-CN" sz="2800" dirty="0">
                <a:solidFill>
                  <a:schemeClr val="tx1"/>
                </a:solidFill>
                <a:ea typeface="楷体_GB2312" pitchFamily="49" charset="-122"/>
              </a:rPr>
              <a:t>[s2].weight;</a:t>
            </a:r>
            <a:r>
              <a:rPr lang="en-US" altLang="zh-CN" sz="2800" dirty="0">
                <a:solidFill>
                  <a:srgbClr val="00FFFF"/>
                </a:solidFill>
                <a:ea typeface="楷体_GB2312" pitchFamily="49" charset="-122"/>
              </a:rPr>
              <a:t>//</a:t>
            </a:r>
            <a:r>
              <a:rPr lang="zh-CN" altLang="en-US" sz="2800" dirty="0">
                <a:solidFill>
                  <a:srgbClr val="00FFFF"/>
                </a:solidFill>
                <a:ea typeface="楷体_GB2312" pitchFamily="49" charset="-122"/>
              </a:rPr>
              <a:t>权重</a:t>
            </a:r>
            <a:r>
              <a:rPr lang="en-US" altLang="zh-CN" sz="2800" dirty="0">
                <a:solidFill>
                  <a:schemeClr val="tx1"/>
                </a:solidFill>
                <a:ea typeface="楷体_GB2312" pitchFamily="49" charset="-122"/>
              </a:rPr>
              <a:t>}//for</a:t>
            </a:r>
          </a:p>
        </p:txBody>
      </p:sp>
      <p:sp>
        <p:nvSpPr>
          <p:cNvPr id="7" name="Rectangle 29"/>
          <p:cNvSpPr>
            <a:spLocks noChangeArrowheads="1"/>
          </p:cNvSpPr>
          <p:nvPr/>
        </p:nvSpPr>
        <p:spPr bwMode="auto">
          <a:xfrm>
            <a:off x="82550" y="6350"/>
            <a:ext cx="9061450" cy="584775"/>
          </a:xfrm>
          <a:prstGeom prst="rect">
            <a:avLst/>
          </a:prstGeom>
          <a:noFill/>
          <a:ln w="28575" cap="sq">
            <a:noFill/>
            <a:miter lim="800000"/>
            <a:headEnd/>
            <a:tailEnd/>
          </a:ln>
          <a:effectLst/>
        </p:spPr>
        <p:txBody>
          <a:bodyPr wrap="square">
            <a:spAutoFit/>
          </a:bodyPr>
          <a:lstStyle/>
          <a:p>
            <a:pPr>
              <a:spcBef>
                <a:spcPct val="0"/>
              </a:spcBef>
            </a:pPr>
            <a:r>
              <a:rPr lang="zh-CN" altLang="en-US" sz="3200" i="1" dirty="0">
                <a:solidFill>
                  <a:srgbClr val="FFFF00"/>
                </a:solidFill>
                <a:latin typeface="+mj-lt"/>
                <a:ea typeface="+mj-ea"/>
                <a:cs typeface="+mj-cs"/>
              </a:rPr>
              <a:t>构造哈夫曼树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597">
                                            <p:bg/>
                                          </p:spTgt>
                                        </p:tgtEl>
                                        <p:attrNameLst>
                                          <p:attrName>style.visibility</p:attrName>
                                        </p:attrNameLst>
                                      </p:cBhvr>
                                      <p:to>
                                        <p:strVal val="visible"/>
                                      </p:to>
                                    </p:set>
                                    <p:animEffect transition="in" filter="wipe(left)">
                                      <p:cBhvr>
                                        <p:cTn id="7" dur="500"/>
                                        <p:tgtEl>
                                          <p:spTgt spid="36659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6597">
                                            <p:txEl>
                                              <p:pRg st="0" end="0"/>
                                            </p:txEl>
                                          </p:spTgt>
                                        </p:tgtEl>
                                        <p:attrNameLst>
                                          <p:attrName>style.visibility</p:attrName>
                                        </p:attrNameLst>
                                      </p:cBhvr>
                                      <p:to>
                                        <p:strVal val="visible"/>
                                      </p:to>
                                    </p:set>
                                    <p:animEffect transition="in" filter="wipe(left)">
                                      <p:cBhvr>
                                        <p:cTn id="12" dur="500"/>
                                        <p:tgtEl>
                                          <p:spTgt spid="366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6597">
                                            <p:txEl>
                                              <p:pRg st="1" end="1"/>
                                            </p:txEl>
                                          </p:spTgt>
                                        </p:tgtEl>
                                        <p:attrNameLst>
                                          <p:attrName>style.visibility</p:attrName>
                                        </p:attrNameLst>
                                      </p:cBhvr>
                                      <p:to>
                                        <p:strVal val="visible"/>
                                      </p:to>
                                    </p:set>
                                    <p:animEffect transition="in" filter="wipe(left)">
                                      <p:cBhvr>
                                        <p:cTn id="17" dur="500"/>
                                        <p:tgtEl>
                                          <p:spTgt spid="3665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6597">
                                            <p:txEl>
                                              <p:pRg st="2" end="2"/>
                                            </p:txEl>
                                          </p:spTgt>
                                        </p:tgtEl>
                                        <p:attrNameLst>
                                          <p:attrName>style.visibility</p:attrName>
                                        </p:attrNameLst>
                                      </p:cBhvr>
                                      <p:to>
                                        <p:strVal val="visible"/>
                                      </p:to>
                                    </p:set>
                                    <p:animEffect transition="in" filter="wipe(left)">
                                      <p:cBhvr>
                                        <p:cTn id="22" dur="500"/>
                                        <p:tgtEl>
                                          <p:spTgt spid="36659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6597">
                                            <p:txEl>
                                              <p:pRg st="3" end="3"/>
                                            </p:txEl>
                                          </p:spTgt>
                                        </p:tgtEl>
                                        <p:attrNameLst>
                                          <p:attrName>style.visibility</p:attrName>
                                        </p:attrNameLst>
                                      </p:cBhvr>
                                      <p:to>
                                        <p:strVal val="visible"/>
                                      </p:to>
                                    </p:set>
                                    <p:animEffect transition="in" filter="wipe(left)">
                                      <p:cBhvr>
                                        <p:cTn id="27" dur="500"/>
                                        <p:tgtEl>
                                          <p:spTgt spid="36659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6597">
                                            <p:txEl>
                                              <p:pRg st="4" end="4"/>
                                            </p:txEl>
                                          </p:spTgt>
                                        </p:tgtEl>
                                        <p:attrNameLst>
                                          <p:attrName>style.visibility</p:attrName>
                                        </p:attrNameLst>
                                      </p:cBhvr>
                                      <p:to>
                                        <p:strVal val="visible"/>
                                      </p:to>
                                    </p:set>
                                    <p:animEffect transition="in" filter="wipe(left)">
                                      <p:cBhvr>
                                        <p:cTn id="32" dur="500"/>
                                        <p:tgtEl>
                                          <p:spTgt spid="36659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66596"/>
                                        </p:tgtEl>
                                        <p:attrNameLst>
                                          <p:attrName>style.visibility</p:attrName>
                                        </p:attrNameLst>
                                      </p:cBhvr>
                                      <p:to>
                                        <p:strVal val="visible"/>
                                      </p:to>
                                    </p:set>
                                    <p:animEffect transition="in" filter="wipe(down)">
                                      <p:cBhvr>
                                        <p:cTn id="37"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animBg="1" autoUpdateAnimBg="0"/>
      <p:bldP spid="366597" grpId="0" build="p" animBg="1"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87BA0CBE-EE59-4E66-8180-660A7E99C911}" type="slidenum">
              <a:rPr lang="zh-CN" altLang="en-US" b="1">
                <a:solidFill>
                  <a:srgbClr val="66CCFF"/>
                </a:solidFill>
              </a:rPr>
              <a:pPr/>
              <a:t>163</a:t>
            </a:fld>
            <a:r>
              <a:rPr lang="en-US" altLang="zh-CN" b="1"/>
              <a:t> </a:t>
            </a:r>
            <a:r>
              <a:rPr lang="zh-CN" altLang="en-US"/>
              <a:t>页</a:t>
            </a:r>
            <a:endParaRPr lang="zh-CN" altLang="en-US" sz="1800">
              <a:latin typeface="Arial" charset="0"/>
            </a:endParaRPr>
          </a:p>
        </p:txBody>
      </p:sp>
      <p:sp>
        <p:nvSpPr>
          <p:cNvPr id="1138690" name="Rectangle 2"/>
          <p:cNvSpPr>
            <a:spLocks noGrp="1" noChangeArrowheads="1"/>
          </p:cNvSpPr>
          <p:nvPr>
            <p:ph type="title"/>
          </p:nvPr>
        </p:nvSpPr>
        <p:spPr/>
        <p:txBody>
          <a:bodyPr/>
          <a:lstStyle/>
          <a:p>
            <a:r>
              <a:rPr lang="zh-CN" altLang="en-US" i="0" dirty="0">
                <a:solidFill>
                  <a:srgbClr val="FFFF66"/>
                </a:solidFill>
              </a:rPr>
              <a:t>最优二叉树（赫夫曼树）</a:t>
            </a:r>
          </a:p>
        </p:txBody>
      </p:sp>
      <p:sp>
        <p:nvSpPr>
          <p:cNvPr id="1138691" name="Rectangle 3"/>
          <p:cNvSpPr>
            <a:spLocks noGrp="1" noChangeArrowheads="1"/>
          </p:cNvSpPr>
          <p:nvPr>
            <p:ph type="body" idx="1"/>
          </p:nvPr>
        </p:nvSpPr>
        <p:spPr>
          <a:xfrm>
            <a:off x="250825" y="673100"/>
            <a:ext cx="8551863" cy="5716588"/>
          </a:xfrm>
        </p:spPr>
        <p:txBody>
          <a:bodyPr/>
          <a:lstStyle/>
          <a:p>
            <a:pPr>
              <a:lnSpc>
                <a:spcPct val="120000"/>
              </a:lnSpc>
              <a:spcBef>
                <a:spcPct val="0"/>
              </a:spcBef>
            </a:pPr>
            <a:r>
              <a:rPr lang="en-US" altLang="zh-CN" sz="2800" dirty="0"/>
              <a:t>Huffman</a:t>
            </a:r>
            <a:r>
              <a:rPr lang="zh-CN" altLang="en-US" sz="2800" dirty="0"/>
              <a:t>编码（</a:t>
            </a:r>
            <a:r>
              <a:rPr lang="zh-CN" altLang="zh-CN" sz="2800" dirty="0"/>
              <a:t>数据通信用的二进制编码</a:t>
            </a:r>
            <a:r>
              <a:rPr lang="zh-CN" altLang="en-US" sz="2800" dirty="0"/>
              <a:t>）</a:t>
            </a:r>
          </a:p>
          <a:p>
            <a:pPr>
              <a:lnSpc>
                <a:spcPct val="120000"/>
              </a:lnSpc>
              <a:spcBef>
                <a:spcPct val="0"/>
              </a:spcBef>
              <a:buFont typeface="Wingdings" pitchFamily="2" charset="2"/>
              <a:buNone/>
            </a:pPr>
            <a:r>
              <a:rPr lang="zh-CN" altLang="en-US" sz="2800" dirty="0"/>
              <a:t>	</a:t>
            </a:r>
            <a:r>
              <a:rPr lang="zh-CN" altLang="en-US" sz="2800" dirty="0">
                <a:solidFill>
                  <a:schemeClr val="tx1"/>
                </a:solidFill>
              </a:rPr>
              <a:t>	用赫夫曼树可以构造一种不等长的二进制编码，并且构造所得的</a:t>
            </a:r>
            <a:r>
              <a:rPr lang="zh-CN" altLang="en-US" sz="2800" dirty="0">
                <a:solidFill>
                  <a:srgbClr val="66FF33"/>
                </a:solidFill>
              </a:rPr>
              <a:t>赫夫曼编码</a:t>
            </a:r>
            <a:r>
              <a:rPr lang="zh-CN" altLang="en-US" sz="2800" dirty="0">
                <a:solidFill>
                  <a:schemeClr val="tx1"/>
                </a:solidFill>
              </a:rPr>
              <a:t>是一种</a:t>
            </a:r>
            <a:r>
              <a:rPr lang="zh-CN" altLang="en-US" sz="2800" dirty="0"/>
              <a:t>最优前缀编码</a:t>
            </a:r>
            <a:r>
              <a:rPr lang="zh-CN" altLang="en-US" sz="2800" dirty="0">
                <a:solidFill>
                  <a:schemeClr val="tx1"/>
                </a:solidFill>
              </a:rPr>
              <a:t>，即使得所传</a:t>
            </a:r>
            <a:r>
              <a:rPr lang="zh-CN" altLang="en-US" sz="2800" dirty="0">
                <a:solidFill>
                  <a:srgbClr val="66FF33"/>
                </a:solidFill>
              </a:rPr>
              <a:t>电文的总长度最短</a:t>
            </a:r>
            <a:r>
              <a:rPr lang="zh-CN" altLang="en-US" sz="2800" dirty="0">
                <a:solidFill>
                  <a:schemeClr val="tx1"/>
                </a:solidFill>
              </a:rPr>
              <a:t>。</a:t>
            </a:r>
            <a:r>
              <a:rPr lang="zh-CN" altLang="en-US" sz="2800" dirty="0"/>
              <a:t> </a:t>
            </a:r>
            <a:endParaRPr lang="en-US" altLang="zh-CN" sz="2800" dirty="0"/>
          </a:p>
          <a:p>
            <a:pPr>
              <a:lnSpc>
                <a:spcPct val="120000"/>
              </a:lnSpc>
              <a:spcBef>
                <a:spcPct val="0"/>
              </a:spcBef>
              <a:buFont typeface="Wingdings" pitchFamily="2" charset="2"/>
              <a:buNone/>
            </a:pPr>
            <a:r>
              <a:rPr lang="en-US" altLang="zh-CN" sz="2800" dirty="0">
                <a:solidFill>
                  <a:srgbClr val="FF3300"/>
                </a:solidFill>
              </a:rPr>
              <a:t>        </a:t>
            </a:r>
            <a:r>
              <a:rPr lang="zh-CN" altLang="en-US" sz="2800" dirty="0">
                <a:solidFill>
                  <a:srgbClr val="00FFFF"/>
                </a:solidFill>
              </a:rPr>
              <a:t>前缀编码：</a:t>
            </a:r>
            <a:r>
              <a:rPr lang="zh-CN" altLang="en-US" sz="2800" dirty="0">
                <a:solidFill>
                  <a:schemeClr val="tx1"/>
                </a:solidFill>
              </a:rPr>
              <a:t>任何一个字符的编码都不是同一字符集中另一个字符的编码前缀</a:t>
            </a:r>
            <a:endParaRPr lang="zh-CN" altLang="en-US" sz="2800" dirty="0"/>
          </a:p>
          <a:p>
            <a:pPr>
              <a:lnSpc>
                <a:spcPct val="120000"/>
              </a:lnSpc>
              <a:spcBef>
                <a:spcPct val="0"/>
              </a:spcBef>
              <a:buFont typeface="Wingdings" pitchFamily="2" charset="2"/>
              <a:buNone/>
            </a:pPr>
            <a:r>
              <a:rPr lang="zh-CN" altLang="en-US" sz="2800" dirty="0"/>
              <a:t>		思想：</a:t>
            </a:r>
            <a:r>
              <a:rPr lang="zh-CN" altLang="en-US" sz="2800" dirty="0">
                <a:solidFill>
                  <a:srgbClr val="00FFFF"/>
                </a:solidFill>
              </a:rPr>
              <a:t>根据字符出现频率编码，使电文总长最短。</a:t>
            </a:r>
          </a:p>
          <a:p>
            <a:pPr>
              <a:lnSpc>
                <a:spcPct val="120000"/>
              </a:lnSpc>
              <a:spcBef>
                <a:spcPct val="0"/>
              </a:spcBef>
              <a:buFont typeface="Wingdings" pitchFamily="2" charset="2"/>
              <a:buNone/>
            </a:pPr>
            <a:r>
              <a:rPr lang="zh-CN" altLang="en-US" sz="2800" dirty="0"/>
              <a:t>		编码：</a:t>
            </a:r>
            <a:r>
              <a:rPr lang="zh-CN" altLang="en-US" sz="2800" dirty="0">
                <a:solidFill>
                  <a:srgbClr val="00FFFF"/>
                </a:solidFill>
              </a:rPr>
              <a:t>根据字符出现频率构造</a:t>
            </a:r>
            <a:r>
              <a:rPr lang="en-US" altLang="zh-CN" sz="2800" dirty="0">
                <a:solidFill>
                  <a:srgbClr val="00FFFF"/>
                </a:solidFill>
              </a:rPr>
              <a:t>Huffman</a:t>
            </a:r>
            <a:r>
              <a:rPr lang="zh-CN" altLang="zh-CN" sz="2800" dirty="0">
                <a:solidFill>
                  <a:srgbClr val="00FFFF"/>
                </a:solidFill>
              </a:rPr>
              <a:t>树，然后将树中结点引向其左孩子的分支标</a:t>
            </a:r>
            <a:r>
              <a:rPr lang="zh-CN" altLang="en-US" sz="2800" dirty="0">
                <a:solidFill>
                  <a:srgbClr val="00FFFF"/>
                </a:solidFill>
              </a:rPr>
              <a:t>为</a:t>
            </a:r>
            <a:r>
              <a:rPr lang="zh-CN" altLang="zh-CN" sz="2800" dirty="0">
                <a:solidFill>
                  <a:srgbClr val="00FFFF"/>
                </a:solidFill>
              </a:rPr>
              <a:t>“</a:t>
            </a:r>
            <a:r>
              <a:rPr lang="zh-CN" altLang="zh-CN" sz="2800" dirty="0"/>
              <a:t>0</a:t>
            </a:r>
            <a:r>
              <a:rPr lang="zh-CN" altLang="zh-CN" sz="2800" dirty="0">
                <a:solidFill>
                  <a:srgbClr val="00FFFF"/>
                </a:solidFill>
              </a:rPr>
              <a:t>”，引向其右孩子的分支标</a:t>
            </a:r>
            <a:r>
              <a:rPr lang="zh-CN" altLang="en-US" sz="2800" dirty="0">
                <a:solidFill>
                  <a:srgbClr val="00FFFF"/>
                </a:solidFill>
              </a:rPr>
              <a:t>为</a:t>
            </a:r>
            <a:r>
              <a:rPr lang="zh-CN" altLang="zh-CN" sz="2800" dirty="0">
                <a:solidFill>
                  <a:srgbClr val="00FFFF"/>
                </a:solidFill>
              </a:rPr>
              <a:t>“</a:t>
            </a:r>
            <a:r>
              <a:rPr lang="zh-CN" altLang="zh-CN" sz="2800" dirty="0"/>
              <a:t>1</a:t>
            </a:r>
            <a:r>
              <a:rPr lang="zh-CN" altLang="zh-CN" sz="2800" dirty="0">
                <a:solidFill>
                  <a:srgbClr val="00FFFF"/>
                </a:solidFill>
              </a:rPr>
              <a:t>”；每个字符的编码即为从根到每个叶子的路径上得到的0、1序列</a:t>
            </a:r>
            <a:r>
              <a:rPr lang="zh-CN" altLang="en-US" sz="2800" dirty="0">
                <a:solidFill>
                  <a:srgbClr val="00FFFF"/>
                </a:solidFill>
              </a:rPr>
              <a:t>。</a:t>
            </a:r>
            <a:endParaRPr lang="zh-CN" altLang="zh-CN" sz="2800" dirty="0">
              <a:solidFill>
                <a:srgbClr val="00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8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8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8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8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86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1" grpId="0" build="p" bldLvl="2"/>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1"/>
          </p:nvPr>
        </p:nvSpPr>
        <p:spPr/>
        <p:txBody>
          <a:bodyPr/>
          <a:lstStyle/>
          <a:p>
            <a:r>
              <a:rPr lang="zh-CN" altLang="en-US"/>
              <a:t>第 </a:t>
            </a:r>
            <a:fld id="{7F9793CD-44C9-4E1C-B0CF-87D677ED7E0F}" type="slidenum">
              <a:rPr lang="zh-CN" altLang="en-US" b="1">
                <a:solidFill>
                  <a:srgbClr val="66CCFF"/>
                </a:solidFill>
              </a:rPr>
              <a:pPr/>
              <a:t>164</a:t>
            </a:fld>
            <a:r>
              <a:rPr lang="en-US" altLang="zh-CN" b="1"/>
              <a:t> </a:t>
            </a:r>
            <a:r>
              <a:rPr lang="zh-CN" altLang="en-US"/>
              <a:t>页</a:t>
            </a:r>
            <a:endParaRPr lang="zh-CN" altLang="en-US" sz="1800">
              <a:latin typeface="Arial" charset="0"/>
            </a:endParaRPr>
          </a:p>
        </p:txBody>
      </p:sp>
      <p:sp>
        <p:nvSpPr>
          <p:cNvPr id="1140738" name="Rectangle 2"/>
          <p:cNvSpPr>
            <a:spLocks noGrp="1" noChangeArrowheads="1"/>
          </p:cNvSpPr>
          <p:nvPr>
            <p:ph type="title"/>
          </p:nvPr>
        </p:nvSpPr>
        <p:spPr/>
        <p:txBody>
          <a:bodyPr/>
          <a:lstStyle/>
          <a:p>
            <a:r>
              <a:rPr lang="zh-CN" altLang="en-US" i="0" dirty="0">
                <a:solidFill>
                  <a:srgbClr val="FFFF66"/>
                </a:solidFill>
              </a:rPr>
              <a:t>最优二叉树（赫夫曼树）</a:t>
            </a:r>
          </a:p>
        </p:txBody>
      </p:sp>
      <p:sp>
        <p:nvSpPr>
          <p:cNvPr id="1140739" name="Rectangle 3"/>
          <p:cNvSpPr>
            <a:spLocks noGrp="1" noChangeArrowheads="1"/>
          </p:cNvSpPr>
          <p:nvPr>
            <p:ph type="body" idx="1"/>
          </p:nvPr>
        </p:nvSpPr>
        <p:spPr>
          <a:xfrm>
            <a:off x="250825" y="773113"/>
            <a:ext cx="8731250" cy="1485900"/>
          </a:xfrm>
        </p:spPr>
        <p:txBody>
          <a:bodyPr/>
          <a:lstStyle/>
          <a:p>
            <a:r>
              <a:rPr lang="zh-CN" altLang="en-US">
                <a:solidFill>
                  <a:schemeClr val="tx1"/>
                </a:solidFill>
              </a:rPr>
              <a:t>例  要传输的字符集 </a:t>
            </a:r>
            <a:r>
              <a:rPr lang="en-US" altLang="zh-CN">
                <a:solidFill>
                  <a:schemeClr val="tx1"/>
                </a:solidFill>
              </a:rPr>
              <a:t>D={C,A,S,T, ; }</a:t>
            </a:r>
          </a:p>
          <a:p>
            <a:pPr>
              <a:buFont typeface="Wingdings" pitchFamily="2" charset="2"/>
              <a:buNone/>
            </a:pPr>
            <a:r>
              <a:rPr lang="en-US" altLang="zh-CN">
                <a:solidFill>
                  <a:schemeClr val="tx1"/>
                </a:solidFill>
              </a:rPr>
              <a:t>        </a:t>
            </a:r>
            <a:r>
              <a:rPr lang="zh-CN" altLang="zh-CN">
                <a:solidFill>
                  <a:schemeClr val="tx1"/>
                </a:solidFill>
              </a:rPr>
              <a:t>字符出现频率 </a:t>
            </a:r>
            <a:r>
              <a:rPr lang="en-US" altLang="zh-CN">
                <a:solidFill>
                  <a:schemeClr val="tx1"/>
                </a:solidFill>
              </a:rPr>
              <a:t>w={2,4,2,3,3}</a:t>
            </a:r>
            <a:endParaRPr lang="zh-CN" altLang="zh-CN">
              <a:solidFill>
                <a:srgbClr val="00FFFF"/>
              </a:solidFill>
            </a:endParaRPr>
          </a:p>
        </p:txBody>
      </p:sp>
      <p:grpSp>
        <p:nvGrpSpPr>
          <p:cNvPr id="1140740" name="Group 4"/>
          <p:cNvGrpSpPr>
            <a:grpSpLocks/>
          </p:cNvGrpSpPr>
          <p:nvPr/>
        </p:nvGrpSpPr>
        <p:grpSpPr bwMode="auto">
          <a:xfrm>
            <a:off x="1136650" y="2438400"/>
            <a:ext cx="3390900" cy="2844800"/>
            <a:chOff x="1193" y="2405"/>
            <a:chExt cx="1551" cy="1326"/>
          </a:xfrm>
        </p:grpSpPr>
        <p:sp>
          <p:nvSpPr>
            <p:cNvPr id="1140741" name="Text Box 5"/>
            <p:cNvSpPr txBox="1">
              <a:spLocks noChangeArrowheads="1"/>
            </p:cNvSpPr>
            <p:nvPr/>
          </p:nvSpPr>
          <p:spPr bwMode="auto">
            <a:xfrm>
              <a:off x="2167" y="3468"/>
              <a:ext cx="202"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t>C</a:t>
              </a:r>
            </a:p>
          </p:txBody>
        </p:sp>
        <p:sp>
          <p:nvSpPr>
            <p:cNvPr id="1140742" name="Text Box 6"/>
            <p:cNvSpPr txBox="1">
              <a:spLocks noChangeArrowheads="1"/>
            </p:cNvSpPr>
            <p:nvPr/>
          </p:nvSpPr>
          <p:spPr bwMode="auto">
            <a:xfrm>
              <a:off x="2569" y="3489"/>
              <a:ext cx="175"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t>S</a:t>
              </a:r>
            </a:p>
          </p:txBody>
        </p:sp>
        <p:sp>
          <p:nvSpPr>
            <p:cNvPr id="1140743" name="Oval 7"/>
            <p:cNvSpPr>
              <a:spLocks noChangeArrowheads="1"/>
            </p:cNvSpPr>
            <p:nvPr/>
          </p:nvSpPr>
          <p:spPr bwMode="auto">
            <a:xfrm>
              <a:off x="1615" y="3032"/>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66FF33"/>
                  </a:solidFill>
                </a:rPr>
                <a:t>3</a:t>
              </a:r>
            </a:p>
          </p:txBody>
        </p:sp>
        <p:sp>
          <p:nvSpPr>
            <p:cNvPr id="1140744" name="Oval 8"/>
            <p:cNvSpPr>
              <a:spLocks noChangeArrowheads="1"/>
            </p:cNvSpPr>
            <p:nvPr/>
          </p:nvSpPr>
          <p:spPr bwMode="auto">
            <a:xfrm>
              <a:off x="1202" y="3008"/>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66FF33"/>
                  </a:solidFill>
                </a:rPr>
                <a:t>3</a:t>
              </a:r>
            </a:p>
          </p:txBody>
        </p:sp>
        <p:sp>
          <p:nvSpPr>
            <p:cNvPr id="1140745" name="Oval 9"/>
            <p:cNvSpPr>
              <a:spLocks noChangeArrowheads="1"/>
            </p:cNvSpPr>
            <p:nvPr/>
          </p:nvSpPr>
          <p:spPr bwMode="auto">
            <a:xfrm>
              <a:off x="1454" y="2726"/>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800"/>
                <a:t>6</a:t>
              </a:r>
            </a:p>
          </p:txBody>
        </p:sp>
        <p:sp>
          <p:nvSpPr>
            <p:cNvPr id="1140746" name="Line 10"/>
            <p:cNvSpPr>
              <a:spLocks noChangeShapeType="1"/>
            </p:cNvSpPr>
            <p:nvPr/>
          </p:nvSpPr>
          <p:spPr bwMode="auto">
            <a:xfrm flipH="1">
              <a:off x="1373" y="2870"/>
              <a:ext cx="100" cy="167"/>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0747" name="Line 11"/>
            <p:cNvSpPr>
              <a:spLocks noChangeShapeType="1"/>
            </p:cNvSpPr>
            <p:nvPr/>
          </p:nvSpPr>
          <p:spPr bwMode="auto">
            <a:xfrm>
              <a:off x="1584" y="2892"/>
              <a:ext cx="78" cy="1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0748" name="Oval 12"/>
            <p:cNvSpPr>
              <a:spLocks noChangeArrowheads="1"/>
            </p:cNvSpPr>
            <p:nvPr/>
          </p:nvSpPr>
          <p:spPr bwMode="auto">
            <a:xfrm>
              <a:off x="1961" y="3071"/>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66FF33"/>
                  </a:solidFill>
                </a:rPr>
                <a:t>4</a:t>
              </a:r>
            </a:p>
          </p:txBody>
        </p:sp>
        <p:sp>
          <p:nvSpPr>
            <p:cNvPr id="1140749" name="Oval 13"/>
            <p:cNvSpPr>
              <a:spLocks noChangeArrowheads="1"/>
            </p:cNvSpPr>
            <p:nvPr/>
          </p:nvSpPr>
          <p:spPr bwMode="auto">
            <a:xfrm>
              <a:off x="2177" y="3327"/>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66FF33"/>
                  </a:solidFill>
                </a:rPr>
                <a:t>2</a:t>
              </a:r>
            </a:p>
          </p:txBody>
        </p:sp>
        <p:sp>
          <p:nvSpPr>
            <p:cNvPr id="1140750" name="Oval 14"/>
            <p:cNvSpPr>
              <a:spLocks noChangeArrowheads="1"/>
            </p:cNvSpPr>
            <p:nvPr/>
          </p:nvSpPr>
          <p:spPr bwMode="auto">
            <a:xfrm>
              <a:off x="2554" y="3349"/>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800">
                  <a:solidFill>
                    <a:srgbClr val="66FF33"/>
                  </a:solidFill>
                </a:rPr>
                <a:t>2</a:t>
              </a:r>
            </a:p>
          </p:txBody>
        </p:sp>
        <p:sp>
          <p:nvSpPr>
            <p:cNvPr id="1140751" name="Oval 15"/>
            <p:cNvSpPr>
              <a:spLocks noChangeArrowheads="1"/>
            </p:cNvSpPr>
            <p:nvPr/>
          </p:nvSpPr>
          <p:spPr bwMode="auto">
            <a:xfrm>
              <a:off x="2395" y="3067"/>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800"/>
                <a:t>4</a:t>
              </a:r>
            </a:p>
          </p:txBody>
        </p:sp>
        <p:sp>
          <p:nvSpPr>
            <p:cNvPr id="1140752" name="Line 16"/>
            <p:cNvSpPr>
              <a:spLocks noChangeShapeType="1"/>
            </p:cNvSpPr>
            <p:nvPr/>
          </p:nvSpPr>
          <p:spPr bwMode="auto">
            <a:xfrm flipH="1">
              <a:off x="2334" y="3220"/>
              <a:ext cx="78" cy="155"/>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0753" name="Line 17"/>
            <p:cNvSpPr>
              <a:spLocks noChangeShapeType="1"/>
            </p:cNvSpPr>
            <p:nvPr/>
          </p:nvSpPr>
          <p:spPr bwMode="auto">
            <a:xfrm>
              <a:off x="2535" y="3231"/>
              <a:ext cx="66" cy="133"/>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0754" name="Oval 18"/>
            <p:cNvSpPr>
              <a:spLocks noChangeArrowheads="1"/>
            </p:cNvSpPr>
            <p:nvPr/>
          </p:nvSpPr>
          <p:spPr bwMode="auto">
            <a:xfrm>
              <a:off x="2191" y="2744"/>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800"/>
                <a:t>8</a:t>
              </a:r>
            </a:p>
          </p:txBody>
        </p:sp>
        <p:sp>
          <p:nvSpPr>
            <p:cNvPr id="1140755" name="Line 19"/>
            <p:cNvSpPr>
              <a:spLocks noChangeShapeType="1"/>
            </p:cNvSpPr>
            <p:nvPr/>
          </p:nvSpPr>
          <p:spPr bwMode="auto">
            <a:xfrm flipH="1">
              <a:off x="2119" y="2926"/>
              <a:ext cx="111" cy="167"/>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0756" name="Line 20"/>
            <p:cNvSpPr>
              <a:spLocks noChangeShapeType="1"/>
            </p:cNvSpPr>
            <p:nvPr/>
          </p:nvSpPr>
          <p:spPr bwMode="auto">
            <a:xfrm>
              <a:off x="2330" y="2904"/>
              <a:ext cx="100" cy="16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0757" name="Oval 21"/>
            <p:cNvSpPr>
              <a:spLocks noChangeArrowheads="1"/>
            </p:cNvSpPr>
            <p:nvPr/>
          </p:nvSpPr>
          <p:spPr bwMode="auto">
            <a:xfrm>
              <a:off x="1817" y="2405"/>
              <a:ext cx="212" cy="201"/>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800"/>
                <a:t>14</a:t>
              </a:r>
            </a:p>
          </p:txBody>
        </p:sp>
        <p:sp>
          <p:nvSpPr>
            <p:cNvPr id="1140758" name="Line 22"/>
            <p:cNvSpPr>
              <a:spLocks noChangeShapeType="1"/>
            </p:cNvSpPr>
            <p:nvPr/>
          </p:nvSpPr>
          <p:spPr bwMode="auto">
            <a:xfrm flipH="1">
              <a:off x="1646" y="2588"/>
              <a:ext cx="222" cy="166"/>
            </a:xfrm>
            <a:prstGeom prst="line">
              <a:avLst/>
            </a:prstGeom>
            <a:noFill/>
            <a:ln w="9525">
              <a:solidFill>
                <a:schemeClr val="tx1"/>
              </a:solidFill>
              <a:round/>
              <a:headEnd/>
              <a:tailEnd/>
            </a:ln>
            <a:effectLst/>
          </p:spPr>
          <p:txBody>
            <a:bodyPr wrap="none" anchor="ctr"/>
            <a:lstStyle/>
            <a:p>
              <a:endParaRPr lang="zh-CN" altLang="en-US"/>
            </a:p>
          </p:txBody>
        </p:sp>
        <p:sp>
          <p:nvSpPr>
            <p:cNvPr id="1140759" name="Line 23"/>
            <p:cNvSpPr>
              <a:spLocks noChangeShapeType="1"/>
            </p:cNvSpPr>
            <p:nvPr/>
          </p:nvSpPr>
          <p:spPr bwMode="auto">
            <a:xfrm>
              <a:off x="1990" y="2588"/>
              <a:ext cx="245" cy="200"/>
            </a:xfrm>
            <a:prstGeom prst="line">
              <a:avLst/>
            </a:prstGeom>
            <a:noFill/>
            <a:ln w="9525">
              <a:solidFill>
                <a:schemeClr val="tx1"/>
              </a:solidFill>
              <a:round/>
              <a:headEnd/>
              <a:tailEnd/>
            </a:ln>
            <a:effectLst/>
          </p:spPr>
          <p:txBody>
            <a:bodyPr wrap="none" anchor="ctr"/>
            <a:lstStyle/>
            <a:p>
              <a:endParaRPr lang="zh-CN" altLang="en-US"/>
            </a:p>
          </p:txBody>
        </p:sp>
        <p:sp>
          <p:nvSpPr>
            <p:cNvPr id="1140760" name="Text Box 24"/>
            <p:cNvSpPr txBox="1">
              <a:spLocks noChangeArrowheads="1"/>
            </p:cNvSpPr>
            <p:nvPr/>
          </p:nvSpPr>
          <p:spPr bwMode="auto">
            <a:xfrm>
              <a:off x="1193" y="3168"/>
              <a:ext cx="192"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t>T</a:t>
              </a:r>
            </a:p>
          </p:txBody>
        </p:sp>
        <p:sp>
          <p:nvSpPr>
            <p:cNvPr id="1140761" name="Text Box 25"/>
            <p:cNvSpPr txBox="1">
              <a:spLocks noChangeArrowheads="1"/>
            </p:cNvSpPr>
            <p:nvPr/>
          </p:nvSpPr>
          <p:spPr bwMode="auto">
            <a:xfrm>
              <a:off x="1630" y="3168"/>
              <a:ext cx="139"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t>;</a:t>
              </a:r>
            </a:p>
          </p:txBody>
        </p:sp>
        <p:sp>
          <p:nvSpPr>
            <p:cNvPr id="1140762" name="Text Box 26"/>
            <p:cNvSpPr txBox="1">
              <a:spLocks noChangeArrowheads="1"/>
            </p:cNvSpPr>
            <p:nvPr/>
          </p:nvSpPr>
          <p:spPr bwMode="auto">
            <a:xfrm>
              <a:off x="1965" y="3200"/>
              <a:ext cx="202"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t>A</a:t>
              </a:r>
            </a:p>
          </p:txBody>
        </p:sp>
      </p:grpSp>
      <p:grpSp>
        <p:nvGrpSpPr>
          <p:cNvPr id="1140763" name="Group 27"/>
          <p:cNvGrpSpPr>
            <a:grpSpLocks/>
          </p:cNvGrpSpPr>
          <p:nvPr/>
        </p:nvGrpSpPr>
        <p:grpSpPr bwMode="auto">
          <a:xfrm>
            <a:off x="1377950" y="2581275"/>
            <a:ext cx="3082925" cy="1901825"/>
            <a:chOff x="1291" y="2485"/>
            <a:chExt cx="1411" cy="887"/>
          </a:xfrm>
        </p:grpSpPr>
        <p:sp>
          <p:nvSpPr>
            <p:cNvPr id="1140764" name="Text Box 28"/>
            <p:cNvSpPr txBox="1">
              <a:spLocks noChangeArrowheads="1"/>
            </p:cNvSpPr>
            <p:nvPr/>
          </p:nvSpPr>
          <p:spPr bwMode="auto">
            <a:xfrm>
              <a:off x="1606" y="2512"/>
              <a:ext cx="166" cy="243"/>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solidFill>
                    <a:srgbClr val="00FFFF"/>
                  </a:solidFill>
                </a:rPr>
                <a:t>0</a:t>
              </a:r>
            </a:p>
          </p:txBody>
        </p:sp>
        <p:sp>
          <p:nvSpPr>
            <p:cNvPr id="1140765" name="Text Box 29"/>
            <p:cNvSpPr txBox="1">
              <a:spLocks noChangeArrowheads="1"/>
            </p:cNvSpPr>
            <p:nvPr/>
          </p:nvSpPr>
          <p:spPr bwMode="auto">
            <a:xfrm>
              <a:off x="1291" y="2786"/>
              <a:ext cx="166"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solidFill>
                    <a:srgbClr val="00FFFF"/>
                  </a:solidFill>
                </a:rPr>
                <a:t>0</a:t>
              </a:r>
            </a:p>
          </p:txBody>
        </p:sp>
        <p:sp>
          <p:nvSpPr>
            <p:cNvPr id="1140766" name="Text Box 30"/>
            <p:cNvSpPr txBox="1">
              <a:spLocks noChangeArrowheads="1"/>
            </p:cNvSpPr>
            <p:nvPr/>
          </p:nvSpPr>
          <p:spPr bwMode="auto">
            <a:xfrm>
              <a:off x="2036" y="2485"/>
              <a:ext cx="165"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solidFill>
                    <a:srgbClr val="FFFF00"/>
                  </a:solidFill>
                </a:rPr>
                <a:t>1</a:t>
              </a:r>
            </a:p>
          </p:txBody>
        </p:sp>
        <p:sp>
          <p:nvSpPr>
            <p:cNvPr id="1140767" name="Text Box 31"/>
            <p:cNvSpPr txBox="1">
              <a:spLocks noChangeArrowheads="1"/>
            </p:cNvSpPr>
            <p:nvPr/>
          </p:nvSpPr>
          <p:spPr bwMode="auto">
            <a:xfrm>
              <a:off x="1602" y="2829"/>
              <a:ext cx="166"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solidFill>
                    <a:srgbClr val="FFFF00"/>
                  </a:solidFill>
                </a:rPr>
                <a:t>1</a:t>
              </a:r>
            </a:p>
          </p:txBody>
        </p:sp>
        <p:sp>
          <p:nvSpPr>
            <p:cNvPr id="1140768" name="Text Box 32"/>
            <p:cNvSpPr txBox="1">
              <a:spLocks noChangeArrowheads="1"/>
            </p:cNvSpPr>
            <p:nvPr/>
          </p:nvSpPr>
          <p:spPr bwMode="auto">
            <a:xfrm>
              <a:off x="2059" y="2829"/>
              <a:ext cx="166"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solidFill>
                    <a:srgbClr val="00FFFF"/>
                  </a:solidFill>
                </a:rPr>
                <a:t>0</a:t>
              </a:r>
            </a:p>
          </p:txBody>
        </p:sp>
        <p:sp>
          <p:nvSpPr>
            <p:cNvPr id="1140769" name="Text Box 33"/>
            <p:cNvSpPr txBox="1">
              <a:spLocks noChangeArrowheads="1"/>
            </p:cNvSpPr>
            <p:nvPr/>
          </p:nvSpPr>
          <p:spPr bwMode="auto">
            <a:xfrm>
              <a:off x="2370" y="2829"/>
              <a:ext cx="166"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solidFill>
                    <a:srgbClr val="FFFF00"/>
                  </a:solidFill>
                </a:rPr>
                <a:t>1</a:t>
              </a:r>
            </a:p>
          </p:txBody>
        </p:sp>
        <p:sp>
          <p:nvSpPr>
            <p:cNvPr id="1140770" name="Text Box 34"/>
            <p:cNvSpPr txBox="1">
              <a:spLocks noChangeArrowheads="1"/>
            </p:cNvSpPr>
            <p:nvPr/>
          </p:nvSpPr>
          <p:spPr bwMode="auto">
            <a:xfrm>
              <a:off x="2536" y="3130"/>
              <a:ext cx="166"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solidFill>
                    <a:srgbClr val="FFFF00"/>
                  </a:solidFill>
                </a:rPr>
                <a:t>1</a:t>
              </a:r>
            </a:p>
          </p:txBody>
        </p:sp>
        <p:sp>
          <p:nvSpPr>
            <p:cNvPr id="1140771" name="Text Box 35"/>
            <p:cNvSpPr txBox="1">
              <a:spLocks noChangeArrowheads="1"/>
            </p:cNvSpPr>
            <p:nvPr/>
          </p:nvSpPr>
          <p:spPr bwMode="auto">
            <a:xfrm>
              <a:off x="2236" y="3108"/>
              <a:ext cx="166" cy="242"/>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800">
                  <a:solidFill>
                    <a:srgbClr val="00FFFF"/>
                  </a:solidFill>
                </a:rPr>
                <a:t>0</a:t>
              </a:r>
            </a:p>
          </p:txBody>
        </p:sp>
      </p:grpSp>
      <p:sp>
        <p:nvSpPr>
          <p:cNvPr id="1140772" name="Text Box 36"/>
          <p:cNvSpPr txBox="1">
            <a:spLocks noChangeArrowheads="1"/>
          </p:cNvSpPr>
          <p:nvPr/>
        </p:nvSpPr>
        <p:spPr bwMode="auto">
          <a:xfrm>
            <a:off x="5313363" y="2746375"/>
            <a:ext cx="2138362" cy="222726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t>T :    00</a:t>
            </a:r>
          </a:p>
          <a:p>
            <a:pPr algn="l" eaLnBrk="1" hangingPunct="1">
              <a:spcBef>
                <a:spcPct val="0"/>
              </a:spcBef>
              <a:buClrTx/>
              <a:buFontTx/>
              <a:buNone/>
            </a:pPr>
            <a:r>
              <a:rPr lang="en-US" altLang="zh-CN" sz="2800"/>
              <a:t>;  :    01</a:t>
            </a:r>
          </a:p>
          <a:p>
            <a:pPr algn="l" eaLnBrk="1" hangingPunct="1">
              <a:spcBef>
                <a:spcPct val="0"/>
              </a:spcBef>
              <a:buClrTx/>
              <a:buFontTx/>
              <a:buNone/>
            </a:pPr>
            <a:r>
              <a:rPr lang="en-US" altLang="zh-CN" sz="2800"/>
              <a:t>A :   10</a:t>
            </a:r>
          </a:p>
          <a:p>
            <a:pPr algn="l" eaLnBrk="1" hangingPunct="1">
              <a:spcBef>
                <a:spcPct val="0"/>
              </a:spcBef>
              <a:buClrTx/>
              <a:buFontTx/>
              <a:buNone/>
            </a:pPr>
            <a:r>
              <a:rPr lang="en-US" altLang="zh-CN" sz="2800"/>
              <a:t>C :   110</a:t>
            </a:r>
          </a:p>
          <a:p>
            <a:pPr algn="l" eaLnBrk="1" hangingPunct="1">
              <a:spcBef>
                <a:spcPct val="0"/>
              </a:spcBef>
              <a:buClrTx/>
              <a:buFontTx/>
              <a:buNone/>
            </a:pPr>
            <a:r>
              <a:rPr lang="en-US" altLang="zh-CN" sz="2800"/>
              <a:t>S :   111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07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140763"/>
                                        </p:tgtEl>
                                        <p:attrNameLst>
                                          <p:attrName>style.visibility</p:attrName>
                                        </p:attrNameLst>
                                      </p:cBhvr>
                                      <p:to>
                                        <p:strVal val="visible"/>
                                      </p:to>
                                    </p:set>
                                    <p:animEffect transition="in" filter="wipe(up)">
                                      <p:cBhvr>
                                        <p:cTn id="11" dur="500"/>
                                        <p:tgtEl>
                                          <p:spTgt spid="114076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40772">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40772">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40772">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0772">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407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72"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4"/>
          <p:cNvSpPr>
            <a:spLocks noGrp="1"/>
          </p:cNvSpPr>
          <p:nvPr>
            <p:ph type="sldNum" sz="quarter" idx="11"/>
          </p:nvPr>
        </p:nvSpPr>
        <p:spPr/>
        <p:txBody>
          <a:bodyPr/>
          <a:lstStyle/>
          <a:p>
            <a:r>
              <a:rPr lang="zh-CN" altLang="en-US"/>
              <a:t>第 </a:t>
            </a:r>
            <a:fld id="{D11A6FB2-1288-41DF-ACA7-8E4B59D590BC}" type="slidenum">
              <a:rPr lang="zh-CN" altLang="en-US" b="1">
                <a:solidFill>
                  <a:srgbClr val="66CCFF"/>
                </a:solidFill>
              </a:rPr>
              <a:pPr/>
              <a:t>165</a:t>
            </a:fld>
            <a:r>
              <a:rPr lang="en-US" altLang="zh-CN" b="1"/>
              <a:t> </a:t>
            </a:r>
            <a:r>
              <a:rPr lang="zh-CN" altLang="en-US"/>
              <a:t>页</a:t>
            </a:r>
            <a:endParaRPr lang="zh-CN" altLang="en-US" sz="1800">
              <a:latin typeface="Arial" charset="0"/>
            </a:endParaRPr>
          </a:p>
        </p:txBody>
      </p:sp>
      <p:sp>
        <p:nvSpPr>
          <p:cNvPr id="1142786" name="Rectangle 2"/>
          <p:cNvSpPr>
            <a:spLocks noGrp="1" noChangeArrowheads="1"/>
          </p:cNvSpPr>
          <p:nvPr>
            <p:ph type="title"/>
          </p:nvPr>
        </p:nvSpPr>
        <p:spPr/>
        <p:txBody>
          <a:bodyPr/>
          <a:lstStyle/>
          <a:p>
            <a:r>
              <a:rPr lang="zh-CN" altLang="en-US" i="0" dirty="0">
                <a:solidFill>
                  <a:srgbClr val="FFFF66"/>
                </a:solidFill>
              </a:rPr>
              <a:t>最优二叉树（赫夫曼树）</a:t>
            </a:r>
          </a:p>
        </p:txBody>
      </p:sp>
      <p:sp>
        <p:nvSpPr>
          <p:cNvPr id="1142787" name="Rectangle 3"/>
          <p:cNvSpPr>
            <a:spLocks noGrp="1" noChangeArrowheads="1"/>
          </p:cNvSpPr>
          <p:nvPr>
            <p:ph type="body" idx="1"/>
          </p:nvPr>
        </p:nvSpPr>
        <p:spPr>
          <a:xfrm>
            <a:off x="250825" y="773113"/>
            <a:ext cx="8731250" cy="1846262"/>
          </a:xfrm>
        </p:spPr>
        <p:txBody>
          <a:bodyPr/>
          <a:lstStyle/>
          <a:p>
            <a:r>
              <a:rPr lang="zh-CN" altLang="en-US" sz="2800"/>
              <a:t>译码：从</a:t>
            </a:r>
            <a:r>
              <a:rPr lang="en-US" altLang="zh-CN" sz="2800"/>
              <a:t>Huffman</a:t>
            </a:r>
            <a:r>
              <a:rPr lang="zh-CN" altLang="zh-CN" sz="2800"/>
              <a:t>树根开始，从待译码电文中逐位取码。若编码是“0”，则向左走；若编码是“1”，则向右走，一旦到达叶子结点，则译出一个字符；再重新从根出发，直到电文结束</a:t>
            </a:r>
            <a:endParaRPr lang="zh-CN" altLang="en-US" sz="2800"/>
          </a:p>
        </p:txBody>
      </p:sp>
      <p:grpSp>
        <p:nvGrpSpPr>
          <p:cNvPr id="1142788" name="Group 4"/>
          <p:cNvGrpSpPr>
            <a:grpSpLocks/>
          </p:cNvGrpSpPr>
          <p:nvPr/>
        </p:nvGrpSpPr>
        <p:grpSpPr bwMode="auto">
          <a:xfrm>
            <a:off x="1601788" y="2809875"/>
            <a:ext cx="2509837" cy="2111375"/>
            <a:chOff x="1178" y="2405"/>
            <a:chExt cx="1581" cy="1330"/>
          </a:xfrm>
        </p:grpSpPr>
        <p:sp>
          <p:nvSpPr>
            <p:cNvPr id="1142789" name="Text Box 5"/>
            <p:cNvSpPr txBox="1">
              <a:spLocks noChangeArrowheads="1"/>
            </p:cNvSpPr>
            <p:nvPr/>
          </p:nvSpPr>
          <p:spPr bwMode="auto">
            <a:xfrm>
              <a:off x="2154" y="3464"/>
              <a:ext cx="232"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t>C</a:t>
              </a:r>
            </a:p>
          </p:txBody>
        </p:sp>
        <p:sp>
          <p:nvSpPr>
            <p:cNvPr id="1142790" name="Text Box 6"/>
            <p:cNvSpPr txBox="1">
              <a:spLocks noChangeArrowheads="1"/>
            </p:cNvSpPr>
            <p:nvPr/>
          </p:nvSpPr>
          <p:spPr bwMode="auto">
            <a:xfrm>
              <a:off x="2554" y="3485"/>
              <a:ext cx="205"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t>S</a:t>
              </a:r>
            </a:p>
          </p:txBody>
        </p:sp>
        <p:sp>
          <p:nvSpPr>
            <p:cNvPr id="1142791" name="Oval 7"/>
            <p:cNvSpPr>
              <a:spLocks noChangeArrowheads="1"/>
            </p:cNvSpPr>
            <p:nvPr/>
          </p:nvSpPr>
          <p:spPr bwMode="auto">
            <a:xfrm>
              <a:off x="1615" y="3032"/>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000"/>
                <a:t>3</a:t>
              </a:r>
            </a:p>
          </p:txBody>
        </p:sp>
        <p:sp>
          <p:nvSpPr>
            <p:cNvPr id="1142792" name="Oval 8"/>
            <p:cNvSpPr>
              <a:spLocks noChangeArrowheads="1"/>
            </p:cNvSpPr>
            <p:nvPr/>
          </p:nvSpPr>
          <p:spPr bwMode="auto">
            <a:xfrm>
              <a:off x="1202" y="3008"/>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000"/>
                <a:t>3</a:t>
              </a:r>
            </a:p>
          </p:txBody>
        </p:sp>
        <p:sp>
          <p:nvSpPr>
            <p:cNvPr id="1142793" name="Oval 9"/>
            <p:cNvSpPr>
              <a:spLocks noChangeArrowheads="1"/>
            </p:cNvSpPr>
            <p:nvPr/>
          </p:nvSpPr>
          <p:spPr bwMode="auto">
            <a:xfrm>
              <a:off x="1454" y="2726"/>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000"/>
                <a:t>6</a:t>
              </a:r>
            </a:p>
          </p:txBody>
        </p:sp>
        <p:sp>
          <p:nvSpPr>
            <p:cNvPr id="1142794" name="Line 10"/>
            <p:cNvSpPr>
              <a:spLocks noChangeShapeType="1"/>
            </p:cNvSpPr>
            <p:nvPr/>
          </p:nvSpPr>
          <p:spPr bwMode="auto">
            <a:xfrm flipH="1">
              <a:off x="1373" y="2870"/>
              <a:ext cx="100" cy="167"/>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2795" name="Line 11"/>
            <p:cNvSpPr>
              <a:spLocks noChangeShapeType="1"/>
            </p:cNvSpPr>
            <p:nvPr/>
          </p:nvSpPr>
          <p:spPr bwMode="auto">
            <a:xfrm>
              <a:off x="1584" y="2892"/>
              <a:ext cx="78" cy="15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2796" name="Oval 12"/>
            <p:cNvSpPr>
              <a:spLocks noChangeArrowheads="1"/>
            </p:cNvSpPr>
            <p:nvPr/>
          </p:nvSpPr>
          <p:spPr bwMode="auto">
            <a:xfrm>
              <a:off x="1961" y="3071"/>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000"/>
                <a:t>4</a:t>
              </a:r>
            </a:p>
          </p:txBody>
        </p:sp>
        <p:sp>
          <p:nvSpPr>
            <p:cNvPr id="1142797" name="Oval 13"/>
            <p:cNvSpPr>
              <a:spLocks noChangeArrowheads="1"/>
            </p:cNvSpPr>
            <p:nvPr/>
          </p:nvSpPr>
          <p:spPr bwMode="auto">
            <a:xfrm>
              <a:off x="2177" y="3327"/>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000"/>
                <a:t>2</a:t>
              </a:r>
            </a:p>
          </p:txBody>
        </p:sp>
        <p:sp>
          <p:nvSpPr>
            <p:cNvPr id="1142798" name="Oval 14"/>
            <p:cNvSpPr>
              <a:spLocks noChangeArrowheads="1"/>
            </p:cNvSpPr>
            <p:nvPr/>
          </p:nvSpPr>
          <p:spPr bwMode="auto">
            <a:xfrm>
              <a:off x="2554" y="3349"/>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000"/>
                <a:t>2</a:t>
              </a:r>
            </a:p>
          </p:txBody>
        </p:sp>
        <p:sp>
          <p:nvSpPr>
            <p:cNvPr id="1142799" name="Oval 15"/>
            <p:cNvSpPr>
              <a:spLocks noChangeArrowheads="1"/>
            </p:cNvSpPr>
            <p:nvPr/>
          </p:nvSpPr>
          <p:spPr bwMode="auto">
            <a:xfrm>
              <a:off x="2395" y="3067"/>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000"/>
                <a:t>4</a:t>
              </a:r>
            </a:p>
          </p:txBody>
        </p:sp>
        <p:sp>
          <p:nvSpPr>
            <p:cNvPr id="1142800" name="Line 16"/>
            <p:cNvSpPr>
              <a:spLocks noChangeShapeType="1"/>
            </p:cNvSpPr>
            <p:nvPr/>
          </p:nvSpPr>
          <p:spPr bwMode="auto">
            <a:xfrm flipH="1">
              <a:off x="2334" y="3220"/>
              <a:ext cx="78" cy="155"/>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2801" name="Line 17"/>
            <p:cNvSpPr>
              <a:spLocks noChangeShapeType="1"/>
            </p:cNvSpPr>
            <p:nvPr/>
          </p:nvSpPr>
          <p:spPr bwMode="auto">
            <a:xfrm>
              <a:off x="2535" y="3231"/>
              <a:ext cx="66" cy="133"/>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2802" name="Oval 18"/>
            <p:cNvSpPr>
              <a:spLocks noChangeArrowheads="1"/>
            </p:cNvSpPr>
            <p:nvPr/>
          </p:nvSpPr>
          <p:spPr bwMode="auto">
            <a:xfrm>
              <a:off x="2191" y="2744"/>
              <a:ext cx="189" cy="189"/>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000"/>
                <a:t>8</a:t>
              </a:r>
            </a:p>
          </p:txBody>
        </p:sp>
        <p:sp>
          <p:nvSpPr>
            <p:cNvPr id="1142803" name="Line 19"/>
            <p:cNvSpPr>
              <a:spLocks noChangeShapeType="1"/>
            </p:cNvSpPr>
            <p:nvPr/>
          </p:nvSpPr>
          <p:spPr bwMode="auto">
            <a:xfrm flipH="1">
              <a:off x="2119" y="2926"/>
              <a:ext cx="111" cy="167"/>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2804" name="Line 20"/>
            <p:cNvSpPr>
              <a:spLocks noChangeShapeType="1"/>
            </p:cNvSpPr>
            <p:nvPr/>
          </p:nvSpPr>
          <p:spPr bwMode="auto">
            <a:xfrm>
              <a:off x="2330" y="2904"/>
              <a:ext cx="100" cy="166"/>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1142805" name="Oval 21"/>
            <p:cNvSpPr>
              <a:spLocks noChangeArrowheads="1"/>
            </p:cNvSpPr>
            <p:nvPr/>
          </p:nvSpPr>
          <p:spPr bwMode="auto">
            <a:xfrm>
              <a:off x="1817" y="2405"/>
              <a:ext cx="212" cy="201"/>
            </a:xfrm>
            <a:prstGeom prst="ellipse">
              <a:avLst/>
            </a:prstGeom>
            <a:noFill/>
            <a:ln w="9525">
              <a:solidFill>
                <a:schemeClr val="tx1"/>
              </a:solidFill>
              <a:round/>
              <a:headEnd/>
              <a:tailEnd/>
            </a:ln>
            <a:effectLst/>
          </p:spPr>
          <p:txBody>
            <a:bodyPr wrap="none" anchor="ctr"/>
            <a:lstStyle/>
            <a:p>
              <a:pPr eaLnBrk="1" hangingPunct="1">
                <a:spcBef>
                  <a:spcPct val="0"/>
                </a:spcBef>
                <a:buClrTx/>
                <a:buFontTx/>
                <a:buNone/>
              </a:pPr>
              <a:r>
                <a:rPr lang="en-US" altLang="zh-CN" sz="2000"/>
                <a:t>14</a:t>
              </a:r>
            </a:p>
          </p:txBody>
        </p:sp>
        <p:sp>
          <p:nvSpPr>
            <p:cNvPr id="1142806" name="Line 22"/>
            <p:cNvSpPr>
              <a:spLocks noChangeShapeType="1"/>
            </p:cNvSpPr>
            <p:nvPr/>
          </p:nvSpPr>
          <p:spPr bwMode="auto">
            <a:xfrm flipH="1">
              <a:off x="1646" y="2588"/>
              <a:ext cx="222" cy="166"/>
            </a:xfrm>
            <a:prstGeom prst="line">
              <a:avLst/>
            </a:prstGeom>
            <a:noFill/>
            <a:ln w="9525">
              <a:solidFill>
                <a:schemeClr val="tx1"/>
              </a:solidFill>
              <a:round/>
              <a:headEnd/>
              <a:tailEnd/>
            </a:ln>
            <a:effectLst/>
          </p:spPr>
          <p:txBody>
            <a:bodyPr wrap="none" anchor="ctr"/>
            <a:lstStyle/>
            <a:p>
              <a:endParaRPr lang="zh-CN" altLang="en-US"/>
            </a:p>
          </p:txBody>
        </p:sp>
        <p:sp>
          <p:nvSpPr>
            <p:cNvPr id="1142807" name="Line 23"/>
            <p:cNvSpPr>
              <a:spLocks noChangeShapeType="1"/>
            </p:cNvSpPr>
            <p:nvPr/>
          </p:nvSpPr>
          <p:spPr bwMode="auto">
            <a:xfrm>
              <a:off x="1990" y="2588"/>
              <a:ext cx="245" cy="200"/>
            </a:xfrm>
            <a:prstGeom prst="line">
              <a:avLst/>
            </a:prstGeom>
            <a:noFill/>
            <a:ln w="9525">
              <a:solidFill>
                <a:schemeClr val="tx1"/>
              </a:solidFill>
              <a:round/>
              <a:headEnd/>
              <a:tailEnd/>
            </a:ln>
            <a:effectLst/>
          </p:spPr>
          <p:txBody>
            <a:bodyPr wrap="none" anchor="ctr"/>
            <a:lstStyle/>
            <a:p>
              <a:endParaRPr lang="zh-CN" altLang="en-US"/>
            </a:p>
          </p:txBody>
        </p:sp>
        <p:sp>
          <p:nvSpPr>
            <p:cNvPr id="1142808" name="Text Box 24"/>
            <p:cNvSpPr txBox="1">
              <a:spLocks noChangeArrowheads="1"/>
            </p:cNvSpPr>
            <p:nvPr/>
          </p:nvSpPr>
          <p:spPr bwMode="auto">
            <a:xfrm>
              <a:off x="1178" y="3163"/>
              <a:ext cx="223"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t>T</a:t>
              </a:r>
            </a:p>
          </p:txBody>
        </p:sp>
        <p:sp>
          <p:nvSpPr>
            <p:cNvPr id="1142809" name="Text Box 25"/>
            <p:cNvSpPr txBox="1">
              <a:spLocks noChangeArrowheads="1"/>
            </p:cNvSpPr>
            <p:nvPr/>
          </p:nvSpPr>
          <p:spPr bwMode="auto">
            <a:xfrm>
              <a:off x="1616" y="3163"/>
              <a:ext cx="169"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t>;</a:t>
              </a:r>
            </a:p>
          </p:txBody>
        </p:sp>
        <p:sp>
          <p:nvSpPr>
            <p:cNvPr id="1142810" name="Text Box 26"/>
            <p:cNvSpPr txBox="1">
              <a:spLocks noChangeArrowheads="1"/>
            </p:cNvSpPr>
            <p:nvPr/>
          </p:nvSpPr>
          <p:spPr bwMode="auto">
            <a:xfrm>
              <a:off x="1951" y="3197"/>
              <a:ext cx="232"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t>A</a:t>
              </a:r>
            </a:p>
          </p:txBody>
        </p:sp>
      </p:grpSp>
      <p:grpSp>
        <p:nvGrpSpPr>
          <p:cNvPr id="1142811" name="Group 27"/>
          <p:cNvGrpSpPr>
            <a:grpSpLocks/>
          </p:cNvGrpSpPr>
          <p:nvPr/>
        </p:nvGrpSpPr>
        <p:grpSpPr bwMode="auto">
          <a:xfrm>
            <a:off x="1758950" y="2930525"/>
            <a:ext cx="2287588" cy="1420813"/>
            <a:chOff x="1277" y="2481"/>
            <a:chExt cx="1441" cy="895"/>
          </a:xfrm>
        </p:grpSpPr>
        <p:sp>
          <p:nvSpPr>
            <p:cNvPr id="1142812" name="Text Box 28"/>
            <p:cNvSpPr txBox="1">
              <a:spLocks noChangeArrowheads="1"/>
            </p:cNvSpPr>
            <p:nvPr/>
          </p:nvSpPr>
          <p:spPr bwMode="auto">
            <a:xfrm>
              <a:off x="1592" y="2508"/>
              <a:ext cx="196"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solidFill>
                    <a:srgbClr val="00FFFF"/>
                  </a:solidFill>
                </a:rPr>
                <a:t>0</a:t>
              </a:r>
            </a:p>
          </p:txBody>
        </p:sp>
        <p:sp>
          <p:nvSpPr>
            <p:cNvPr id="1142813" name="Text Box 29"/>
            <p:cNvSpPr txBox="1">
              <a:spLocks noChangeArrowheads="1"/>
            </p:cNvSpPr>
            <p:nvPr/>
          </p:nvSpPr>
          <p:spPr bwMode="auto">
            <a:xfrm>
              <a:off x="1277" y="2782"/>
              <a:ext cx="196"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solidFill>
                    <a:srgbClr val="00FFFF"/>
                  </a:solidFill>
                </a:rPr>
                <a:t>0</a:t>
              </a:r>
            </a:p>
          </p:txBody>
        </p:sp>
        <p:sp>
          <p:nvSpPr>
            <p:cNvPr id="1142814" name="Text Box 30"/>
            <p:cNvSpPr txBox="1">
              <a:spLocks noChangeArrowheads="1"/>
            </p:cNvSpPr>
            <p:nvPr/>
          </p:nvSpPr>
          <p:spPr bwMode="auto">
            <a:xfrm>
              <a:off x="2021" y="2481"/>
              <a:ext cx="196"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solidFill>
                    <a:srgbClr val="FFFF00"/>
                  </a:solidFill>
                </a:rPr>
                <a:t>1</a:t>
              </a:r>
            </a:p>
          </p:txBody>
        </p:sp>
        <p:sp>
          <p:nvSpPr>
            <p:cNvPr id="1142815" name="Text Box 31"/>
            <p:cNvSpPr txBox="1">
              <a:spLocks noChangeArrowheads="1"/>
            </p:cNvSpPr>
            <p:nvPr/>
          </p:nvSpPr>
          <p:spPr bwMode="auto">
            <a:xfrm>
              <a:off x="1588" y="2826"/>
              <a:ext cx="196"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solidFill>
                    <a:srgbClr val="FFFF00"/>
                  </a:solidFill>
                </a:rPr>
                <a:t>1</a:t>
              </a:r>
            </a:p>
          </p:txBody>
        </p:sp>
        <p:sp>
          <p:nvSpPr>
            <p:cNvPr id="1142816" name="Text Box 32"/>
            <p:cNvSpPr txBox="1">
              <a:spLocks noChangeArrowheads="1"/>
            </p:cNvSpPr>
            <p:nvPr/>
          </p:nvSpPr>
          <p:spPr bwMode="auto">
            <a:xfrm>
              <a:off x="2044" y="2826"/>
              <a:ext cx="196"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solidFill>
                    <a:srgbClr val="00FFFF"/>
                  </a:solidFill>
                </a:rPr>
                <a:t>0</a:t>
              </a:r>
            </a:p>
          </p:txBody>
        </p:sp>
        <p:sp>
          <p:nvSpPr>
            <p:cNvPr id="1142817" name="Text Box 33"/>
            <p:cNvSpPr txBox="1">
              <a:spLocks noChangeArrowheads="1"/>
            </p:cNvSpPr>
            <p:nvPr/>
          </p:nvSpPr>
          <p:spPr bwMode="auto">
            <a:xfrm>
              <a:off x="2355" y="2826"/>
              <a:ext cx="196"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solidFill>
                    <a:srgbClr val="FFFF00"/>
                  </a:solidFill>
                </a:rPr>
                <a:t>1</a:t>
              </a:r>
            </a:p>
          </p:txBody>
        </p:sp>
        <p:sp>
          <p:nvSpPr>
            <p:cNvPr id="1142818" name="Text Box 34"/>
            <p:cNvSpPr txBox="1">
              <a:spLocks noChangeArrowheads="1"/>
            </p:cNvSpPr>
            <p:nvPr/>
          </p:nvSpPr>
          <p:spPr bwMode="auto">
            <a:xfrm>
              <a:off x="2522" y="3126"/>
              <a:ext cx="196"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solidFill>
                    <a:srgbClr val="FFFF00"/>
                  </a:solidFill>
                </a:rPr>
                <a:t>1</a:t>
              </a:r>
            </a:p>
          </p:txBody>
        </p:sp>
        <p:sp>
          <p:nvSpPr>
            <p:cNvPr id="1142819" name="Text Box 35"/>
            <p:cNvSpPr txBox="1">
              <a:spLocks noChangeArrowheads="1"/>
            </p:cNvSpPr>
            <p:nvPr/>
          </p:nvSpPr>
          <p:spPr bwMode="auto">
            <a:xfrm>
              <a:off x="2222" y="3104"/>
              <a:ext cx="196" cy="250"/>
            </a:xfrm>
            <a:prstGeom prst="rect">
              <a:avLst/>
            </a:prstGeom>
            <a:noFill/>
            <a:ln w="9525">
              <a:noFill/>
              <a:miter lim="800000"/>
              <a:headEnd/>
              <a:tailEnd/>
            </a:ln>
            <a:effectLst/>
          </p:spPr>
          <p:txBody>
            <a:bodyPr wrap="none" anchor="ctr">
              <a:spAutoFit/>
            </a:bodyPr>
            <a:lstStyle/>
            <a:p>
              <a:pPr eaLnBrk="1" hangingPunct="1">
                <a:spcBef>
                  <a:spcPct val="0"/>
                </a:spcBef>
                <a:buClrTx/>
                <a:buFontTx/>
                <a:buNone/>
              </a:pPr>
              <a:r>
                <a:rPr lang="en-US" altLang="zh-CN" sz="2000">
                  <a:solidFill>
                    <a:srgbClr val="00FFFF"/>
                  </a:solidFill>
                </a:rPr>
                <a:t>0</a:t>
              </a:r>
            </a:p>
          </p:txBody>
        </p:sp>
      </p:grpSp>
      <p:sp>
        <p:nvSpPr>
          <p:cNvPr id="1142820" name="Text Box 36"/>
          <p:cNvSpPr txBox="1">
            <a:spLocks noChangeArrowheads="1"/>
          </p:cNvSpPr>
          <p:nvPr/>
        </p:nvSpPr>
        <p:spPr bwMode="auto">
          <a:xfrm>
            <a:off x="5313363" y="2573338"/>
            <a:ext cx="2138362" cy="2227262"/>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t>T :    00</a:t>
            </a:r>
          </a:p>
          <a:p>
            <a:pPr algn="l" eaLnBrk="1" hangingPunct="1">
              <a:spcBef>
                <a:spcPct val="0"/>
              </a:spcBef>
              <a:buClrTx/>
              <a:buFontTx/>
              <a:buNone/>
            </a:pPr>
            <a:r>
              <a:rPr lang="en-US" altLang="zh-CN" sz="2800"/>
              <a:t>;  :    01</a:t>
            </a:r>
          </a:p>
          <a:p>
            <a:pPr algn="l" eaLnBrk="1" hangingPunct="1">
              <a:spcBef>
                <a:spcPct val="0"/>
              </a:spcBef>
              <a:buClrTx/>
              <a:buFontTx/>
              <a:buNone/>
            </a:pPr>
            <a:r>
              <a:rPr lang="en-US" altLang="zh-CN" sz="2800"/>
              <a:t>A :   10</a:t>
            </a:r>
          </a:p>
          <a:p>
            <a:pPr algn="l" eaLnBrk="1" hangingPunct="1">
              <a:spcBef>
                <a:spcPct val="0"/>
              </a:spcBef>
              <a:buClrTx/>
              <a:buFontTx/>
              <a:buNone/>
            </a:pPr>
            <a:r>
              <a:rPr lang="en-US" altLang="zh-CN" sz="2800"/>
              <a:t>C :   110</a:t>
            </a:r>
          </a:p>
          <a:p>
            <a:pPr algn="l" eaLnBrk="1" hangingPunct="1">
              <a:spcBef>
                <a:spcPct val="0"/>
              </a:spcBef>
              <a:buClrTx/>
              <a:buFontTx/>
              <a:buNone/>
            </a:pPr>
            <a:r>
              <a:rPr lang="en-US" altLang="zh-CN" sz="2800"/>
              <a:t>S :   111</a:t>
            </a:r>
          </a:p>
        </p:txBody>
      </p:sp>
      <p:sp>
        <p:nvSpPr>
          <p:cNvPr id="1142821" name="Text Box 37"/>
          <p:cNvSpPr txBox="1">
            <a:spLocks noChangeArrowheads="1"/>
          </p:cNvSpPr>
          <p:nvPr/>
        </p:nvSpPr>
        <p:spPr bwMode="auto">
          <a:xfrm>
            <a:off x="431800" y="4868863"/>
            <a:ext cx="8280400" cy="946150"/>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zh-CN" altLang="en-US" sz="2800"/>
              <a:t>例：电文是 </a:t>
            </a:r>
            <a:r>
              <a:rPr lang="en-US" altLang="zh-CN" sz="2800"/>
              <a:t>{ CAS; CAT; SAT; AT }</a:t>
            </a:r>
          </a:p>
          <a:p>
            <a:pPr algn="l" eaLnBrk="1" hangingPunct="1">
              <a:spcBef>
                <a:spcPct val="0"/>
              </a:spcBef>
              <a:buClrTx/>
              <a:buFontTx/>
              <a:buNone/>
            </a:pPr>
            <a:r>
              <a:rPr lang="en-US" altLang="zh-CN" sz="2800"/>
              <a:t>        </a:t>
            </a:r>
            <a:r>
              <a:rPr lang="zh-CN" altLang="en-US" sz="2800"/>
              <a:t>其编码：</a:t>
            </a:r>
            <a:endParaRPr lang="en-US" altLang="zh-CN" sz="2800">
              <a:solidFill>
                <a:srgbClr val="FFFF00"/>
              </a:solidFill>
            </a:endParaRPr>
          </a:p>
        </p:txBody>
      </p:sp>
      <p:sp>
        <p:nvSpPr>
          <p:cNvPr id="1142822" name="Text Box 38"/>
          <p:cNvSpPr txBox="1">
            <a:spLocks noChangeArrowheads="1"/>
          </p:cNvSpPr>
          <p:nvPr/>
        </p:nvSpPr>
        <p:spPr bwMode="auto">
          <a:xfrm>
            <a:off x="1150938" y="5678488"/>
            <a:ext cx="6840537" cy="946150"/>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zh-CN" altLang="en-US" sz="2800">
                <a:solidFill>
                  <a:srgbClr val="FFFF00"/>
                </a:solidFill>
              </a:rPr>
              <a:t>电文为：</a:t>
            </a:r>
            <a:r>
              <a:rPr lang="en-US" altLang="zh-CN" sz="2800">
                <a:solidFill>
                  <a:srgbClr val="FFFF00"/>
                </a:solidFill>
              </a:rPr>
              <a:t>1101000</a:t>
            </a:r>
          </a:p>
          <a:p>
            <a:pPr algn="l" eaLnBrk="1" hangingPunct="1">
              <a:spcBef>
                <a:spcPct val="0"/>
              </a:spcBef>
              <a:buClrTx/>
              <a:buFontTx/>
              <a:buNone/>
            </a:pPr>
            <a:r>
              <a:rPr lang="zh-CN" altLang="en-US" sz="2800">
                <a:solidFill>
                  <a:srgbClr val="FFFF00"/>
                </a:solidFill>
              </a:rPr>
              <a:t>译文为：</a:t>
            </a:r>
            <a:endParaRPr lang="en-US" altLang="zh-CN" sz="2800">
              <a:solidFill>
                <a:srgbClr val="FFFF00"/>
              </a:solidFill>
            </a:endParaRPr>
          </a:p>
        </p:txBody>
      </p:sp>
      <p:sp>
        <p:nvSpPr>
          <p:cNvPr id="1142823" name="Text Box 39"/>
          <p:cNvSpPr txBox="1">
            <a:spLocks noChangeArrowheads="1"/>
          </p:cNvSpPr>
          <p:nvPr/>
        </p:nvSpPr>
        <p:spPr bwMode="auto">
          <a:xfrm>
            <a:off x="2501900" y="5295900"/>
            <a:ext cx="765175"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solidFill>
                  <a:srgbClr val="00FFFF"/>
                </a:solidFill>
              </a:rPr>
              <a:t>110</a:t>
            </a:r>
            <a:endParaRPr lang="en-US" altLang="zh-CN" sz="2800"/>
          </a:p>
        </p:txBody>
      </p:sp>
      <p:sp>
        <p:nvSpPr>
          <p:cNvPr id="1142824" name="Text Box 40"/>
          <p:cNvSpPr txBox="1">
            <a:spLocks noChangeArrowheads="1"/>
          </p:cNvSpPr>
          <p:nvPr/>
        </p:nvSpPr>
        <p:spPr bwMode="auto">
          <a:xfrm>
            <a:off x="3086100" y="5295900"/>
            <a:ext cx="585788"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t>10</a:t>
            </a:r>
          </a:p>
        </p:txBody>
      </p:sp>
      <p:sp>
        <p:nvSpPr>
          <p:cNvPr id="1142825" name="Text Box 41"/>
          <p:cNvSpPr txBox="1">
            <a:spLocks noChangeArrowheads="1"/>
          </p:cNvSpPr>
          <p:nvPr/>
        </p:nvSpPr>
        <p:spPr bwMode="auto">
          <a:xfrm>
            <a:off x="3490913" y="5295900"/>
            <a:ext cx="766762"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solidFill>
                  <a:srgbClr val="00FFFF"/>
                </a:solidFill>
              </a:rPr>
              <a:t>111</a:t>
            </a:r>
            <a:endParaRPr lang="en-US" altLang="zh-CN" sz="2800"/>
          </a:p>
        </p:txBody>
      </p:sp>
      <p:sp>
        <p:nvSpPr>
          <p:cNvPr id="1142826" name="Text Box 42"/>
          <p:cNvSpPr txBox="1">
            <a:spLocks noChangeArrowheads="1"/>
          </p:cNvSpPr>
          <p:nvPr/>
        </p:nvSpPr>
        <p:spPr bwMode="auto">
          <a:xfrm>
            <a:off x="4076700" y="5295900"/>
            <a:ext cx="539750"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t>01</a:t>
            </a:r>
          </a:p>
        </p:txBody>
      </p:sp>
      <p:sp>
        <p:nvSpPr>
          <p:cNvPr id="1142827" name="Text Box 43"/>
          <p:cNvSpPr txBox="1">
            <a:spLocks noChangeArrowheads="1"/>
          </p:cNvSpPr>
          <p:nvPr/>
        </p:nvSpPr>
        <p:spPr bwMode="auto">
          <a:xfrm>
            <a:off x="4479925" y="5295900"/>
            <a:ext cx="4232275"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solidFill>
                  <a:srgbClr val="00FFFF"/>
                </a:solidFill>
              </a:rPr>
              <a:t>110</a:t>
            </a:r>
            <a:r>
              <a:rPr lang="en-US" altLang="zh-CN" sz="2800"/>
              <a:t>10</a:t>
            </a:r>
            <a:r>
              <a:rPr lang="en-US" altLang="zh-CN" sz="2800">
                <a:solidFill>
                  <a:srgbClr val="00FFFF"/>
                </a:solidFill>
              </a:rPr>
              <a:t>00</a:t>
            </a:r>
            <a:r>
              <a:rPr lang="en-US" altLang="zh-CN" sz="2800"/>
              <a:t>01</a:t>
            </a:r>
            <a:r>
              <a:rPr lang="en-US" altLang="zh-CN" sz="2800">
                <a:solidFill>
                  <a:srgbClr val="00FFFF"/>
                </a:solidFill>
              </a:rPr>
              <a:t>111</a:t>
            </a:r>
            <a:r>
              <a:rPr lang="en-US" altLang="zh-CN" sz="2800"/>
              <a:t>10</a:t>
            </a:r>
            <a:r>
              <a:rPr lang="en-US" altLang="zh-CN" sz="2800">
                <a:solidFill>
                  <a:srgbClr val="00FFFF"/>
                </a:solidFill>
              </a:rPr>
              <a:t>00</a:t>
            </a:r>
            <a:r>
              <a:rPr lang="en-US" altLang="zh-CN" sz="2800"/>
              <a:t>01</a:t>
            </a:r>
            <a:r>
              <a:rPr lang="en-US" altLang="zh-CN" sz="2800">
                <a:solidFill>
                  <a:srgbClr val="00FFFF"/>
                </a:solidFill>
              </a:rPr>
              <a:t>10</a:t>
            </a:r>
            <a:r>
              <a:rPr lang="en-US" altLang="zh-CN" sz="2800"/>
              <a:t>00</a:t>
            </a:r>
          </a:p>
        </p:txBody>
      </p:sp>
      <p:sp>
        <p:nvSpPr>
          <p:cNvPr id="1142828" name="Text Box 44"/>
          <p:cNvSpPr txBox="1">
            <a:spLocks noChangeArrowheads="1"/>
          </p:cNvSpPr>
          <p:nvPr/>
        </p:nvSpPr>
        <p:spPr bwMode="auto">
          <a:xfrm>
            <a:off x="2592388" y="6149975"/>
            <a:ext cx="493712"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solidFill>
                  <a:srgbClr val="FFFF00"/>
                </a:solidFill>
              </a:rPr>
              <a:t>C</a:t>
            </a:r>
          </a:p>
        </p:txBody>
      </p:sp>
      <p:sp>
        <p:nvSpPr>
          <p:cNvPr id="1142829" name="Text Box 45"/>
          <p:cNvSpPr txBox="1">
            <a:spLocks noChangeArrowheads="1"/>
          </p:cNvSpPr>
          <p:nvPr/>
        </p:nvSpPr>
        <p:spPr bwMode="auto">
          <a:xfrm>
            <a:off x="3086100" y="6149975"/>
            <a:ext cx="493713"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solidFill>
                  <a:srgbClr val="FFFF00"/>
                </a:solidFill>
              </a:rPr>
              <a:t>A</a:t>
            </a:r>
          </a:p>
        </p:txBody>
      </p:sp>
      <p:sp>
        <p:nvSpPr>
          <p:cNvPr id="1142830" name="Text Box 46"/>
          <p:cNvSpPr txBox="1">
            <a:spLocks noChangeArrowheads="1"/>
          </p:cNvSpPr>
          <p:nvPr/>
        </p:nvSpPr>
        <p:spPr bwMode="auto">
          <a:xfrm>
            <a:off x="3490913" y="6149975"/>
            <a:ext cx="585787" cy="519113"/>
          </a:xfrm>
          <a:prstGeom prst="rect">
            <a:avLst/>
          </a:prstGeom>
          <a:noFill/>
          <a:ln w="9525">
            <a:noFill/>
            <a:miter lim="800000"/>
            <a:headEnd/>
            <a:tailEnd/>
          </a:ln>
          <a:effectLst/>
        </p:spPr>
        <p:txBody>
          <a:bodyPr anchor="ctr">
            <a:spAutoFit/>
          </a:bodyPr>
          <a:lstStyle/>
          <a:p>
            <a:pPr algn="l" eaLnBrk="1" hangingPunct="1">
              <a:spcBef>
                <a:spcPct val="0"/>
              </a:spcBef>
              <a:buClrTx/>
              <a:buFontTx/>
              <a:buNone/>
            </a:pPr>
            <a:r>
              <a:rPr lang="en-US" altLang="zh-CN" sz="2800">
                <a:solidFill>
                  <a:srgbClr val="FFFF00"/>
                </a:solidFill>
              </a:rPr>
              <a:t>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27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28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42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42821">
                                            <p:txEl>
                                              <p:pRg st="0" end="0"/>
                                            </p:txEl>
                                          </p:spTgt>
                                        </p:tgtEl>
                                        <p:attrNameLst>
                                          <p:attrName>style.visibility</p:attrName>
                                        </p:attrNameLst>
                                      </p:cBhvr>
                                      <p:to>
                                        <p:strVal val="visible"/>
                                      </p:to>
                                    </p:set>
                                    <p:anim calcmode="lin" valueType="num">
                                      <p:cBhvr additive="base">
                                        <p:cTn id="15" dur="500" fill="hold"/>
                                        <p:tgtEl>
                                          <p:spTgt spid="114282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428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42821">
                                            <p:txEl>
                                              <p:pRg st="1" end="1"/>
                                            </p:txEl>
                                          </p:spTgt>
                                        </p:tgtEl>
                                        <p:attrNameLst>
                                          <p:attrName>style.visibility</p:attrName>
                                        </p:attrNameLst>
                                      </p:cBhvr>
                                      <p:to>
                                        <p:strVal val="visible"/>
                                      </p:to>
                                    </p:set>
                                    <p:anim calcmode="lin" valueType="num">
                                      <p:cBhvr additive="base">
                                        <p:cTn id="21" dur="500" fill="hold"/>
                                        <p:tgtEl>
                                          <p:spTgt spid="1142821">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428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142823">
                                            <p:txEl>
                                              <p:pRg st="0" end="0"/>
                                            </p:txEl>
                                          </p:spTgt>
                                        </p:tgtEl>
                                        <p:attrNameLst>
                                          <p:attrName>style.visibility</p:attrName>
                                        </p:attrNameLst>
                                      </p:cBhvr>
                                      <p:to>
                                        <p:strVal val="visible"/>
                                      </p:to>
                                    </p:set>
                                    <p:anim calcmode="lin" valueType="num">
                                      <p:cBhvr additive="base">
                                        <p:cTn id="27" dur="3000" fill="hold"/>
                                        <p:tgtEl>
                                          <p:spTgt spid="1142823">
                                            <p:txEl>
                                              <p:pRg st="0" end="0"/>
                                            </p:txEl>
                                          </p:spTgt>
                                        </p:tgtEl>
                                        <p:attrNameLst>
                                          <p:attrName>ppt_x</p:attrName>
                                        </p:attrNameLst>
                                      </p:cBhvr>
                                      <p:tavLst>
                                        <p:tav tm="0">
                                          <p:val>
                                            <p:strVal val="1+#ppt_w/2"/>
                                          </p:val>
                                        </p:tav>
                                        <p:tav tm="100000">
                                          <p:val>
                                            <p:strVal val="#ppt_x"/>
                                          </p:val>
                                        </p:tav>
                                      </p:tavLst>
                                    </p:anim>
                                    <p:anim calcmode="lin" valueType="num">
                                      <p:cBhvr additive="base">
                                        <p:cTn id="28" dur="3000" fill="hold"/>
                                        <p:tgtEl>
                                          <p:spTgt spid="11428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42824">
                                            <p:txEl>
                                              <p:pRg st="0" end="0"/>
                                            </p:txEl>
                                          </p:spTgt>
                                        </p:tgtEl>
                                        <p:attrNameLst>
                                          <p:attrName>style.visibility</p:attrName>
                                        </p:attrNameLst>
                                      </p:cBhvr>
                                      <p:to>
                                        <p:strVal val="visible"/>
                                      </p:to>
                                    </p:set>
                                    <p:anim calcmode="lin" valueType="num">
                                      <p:cBhvr additive="base">
                                        <p:cTn id="33" dur="3000" fill="hold"/>
                                        <p:tgtEl>
                                          <p:spTgt spid="1142824">
                                            <p:txEl>
                                              <p:pRg st="0" end="0"/>
                                            </p:txEl>
                                          </p:spTgt>
                                        </p:tgtEl>
                                        <p:attrNameLst>
                                          <p:attrName>ppt_x</p:attrName>
                                        </p:attrNameLst>
                                      </p:cBhvr>
                                      <p:tavLst>
                                        <p:tav tm="0">
                                          <p:val>
                                            <p:strVal val="1+#ppt_w/2"/>
                                          </p:val>
                                        </p:tav>
                                        <p:tav tm="100000">
                                          <p:val>
                                            <p:strVal val="#ppt_x"/>
                                          </p:val>
                                        </p:tav>
                                      </p:tavLst>
                                    </p:anim>
                                    <p:anim calcmode="lin" valueType="num">
                                      <p:cBhvr additive="base">
                                        <p:cTn id="34" dur="3000" fill="hold"/>
                                        <p:tgtEl>
                                          <p:spTgt spid="11428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142825">
                                            <p:txEl>
                                              <p:pRg st="0" end="0"/>
                                            </p:txEl>
                                          </p:spTgt>
                                        </p:tgtEl>
                                        <p:attrNameLst>
                                          <p:attrName>style.visibility</p:attrName>
                                        </p:attrNameLst>
                                      </p:cBhvr>
                                      <p:to>
                                        <p:strVal val="visible"/>
                                      </p:to>
                                    </p:set>
                                    <p:anim calcmode="lin" valueType="num">
                                      <p:cBhvr additive="base">
                                        <p:cTn id="39" dur="3000" fill="hold"/>
                                        <p:tgtEl>
                                          <p:spTgt spid="1142825">
                                            <p:txEl>
                                              <p:pRg st="0" end="0"/>
                                            </p:txEl>
                                          </p:spTgt>
                                        </p:tgtEl>
                                        <p:attrNameLst>
                                          <p:attrName>ppt_x</p:attrName>
                                        </p:attrNameLst>
                                      </p:cBhvr>
                                      <p:tavLst>
                                        <p:tav tm="0">
                                          <p:val>
                                            <p:strVal val="1+#ppt_w/2"/>
                                          </p:val>
                                        </p:tav>
                                        <p:tav tm="100000">
                                          <p:val>
                                            <p:strVal val="#ppt_x"/>
                                          </p:val>
                                        </p:tav>
                                      </p:tavLst>
                                    </p:anim>
                                    <p:anim calcmode="lin" valueType="num">
                                      <p:cBhvr additive="base">
                                        <p:cTn id="40" dur="3000" fill="hold"/>
                                        <p:tgtEl>
                                          <p:spTgt spid="11428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142826">
                                            <p:txEl>
                                              <p:pRg st="0" end="0"/>
                                            </p:txEl>
                                          </p:spTgt>
                                        </p:tgtEl>
                                        <p:attrNameLst>
                                          <p:attrName>style.visibility</p:attrName>
                                        </p:attrNameLst>
                                      </p:cBhvr>
                                      <p:to>
                                        <p:strVal val="visible"/>
                                      </p:to>
                                    </p:set>
                                    <p:anim calcmode="lin" valueType="num">
                                      <p:cBhvr additive="base">
                                        <p:cTn id="45" dur="3000" fill="hold"/>
                                        <p:tgtEl>
                                          <p:spTgt spid="1142826">
                                            <p:txEl>
                                              <p:pRg st="0" end="0"/>
                                            </p:txEl>
                                          </p:spTgt>
                                        </p:tgtEl>
                                        <p:attrNameLst>
                                          <p:attrName>ppt_x</p:attrName>
                                        </p:attrNameLst>
                                      </p:cBhvr>
                                      <p:tavLst>
                                        <p:tav tm="0">
                                          <p:val>
                                            <p:strVal val="1+#ppt_w/2"/>
                                          </p:val>
                                        </p:tav>
                                        <p:tav tm="100000">
                                          <p:val>
                                            <p:strVal val="#ppt_x"/>
                                          </p:val>
                                        </p:tav>
                                      </p:tavLst>
                                    </p:anim>
                                    <p:anim calcmode="lin" valueType="num">
                                      <p:cBhvr additive="base">
                                        <p:cTn id="46" dur="3000" fill="hold"/>
                                        <p:tgtEl>
                                          <p:spTgt spid="11428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142827">
                                            <p:txEl>
                                              <p:pRg st="0" end="0"/>
                                            </p:txEl>
                                          </p:spTgt>
                                        </p:tgtEl>
                                        <p:attrNameLst>
                                          <p:attrName>style.visibility</p:attrName>
                                        </p:attrNameLst>
                                      </p:cBhvr>
                                      <p:to>
                                        <p:strVal val="visible"/>
                                      </p:to>
                                    </p:set>
                                    <p:anim calcmode="lin" valueType="num">
                                      <p:cBhvr additive="base">
                                        <p:cTn id="51" dur="3000" fill="hold"/>
                                        <p:tgtEl>
                                          <p:spTgt spid="1142827">
                                            <p:txEl>
                                              <p:pRg st="0" end="0"/>
                                            </p:txEl>
                                          </p:spTgt>
                                        </p:tgtEl>
                                        <p:attrNameLst>
                                          <p:attrName>ppt_x</p:attrName>
                                        </p:attrNameLst>
                                      </p:cBhvr>
                                      <p:tavLst>
                                        <p:tav tm="0">
                                          <p:val>
                                            <p:strVal val="1+#ppt_w/2"/>
                                          </p:val>
                                        </p:tav>
                                        <p:tav tm="100000">
                                          <p:val>
                                            <p:strVal val="#ppt_x"/>
                                          </p:val>
                                        </p:tav>
                                      </p:tavLst>
                                    </p:anim>
                                    <p:anim calcmode="lin" valueType="num">
                                      <p:cBhvr additive="base">
                                        <p:cTn id="52" dur="3000" fill="hold"/>
                                        <p:tgtEl>
                                          <p:spTgt spid="1142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142822">
                                            <p:txEl>
                                              <p:pRg st="0" end="0"/>
                                            </p:txEl>
                                          </p:spTgt>
                                        </p:tgtEl>
                                        <p:attrNameLst>
                                          <p:attrName>style.visibility</p:attrName>
                                        </p:attrNameLst>
                                      </p:cBhvr>
                                      <p:to>
                                        <p:strVal val="visible"/>
                                      </p:to>
                                    </p:set>
                                    <p:anim calcmode="lin" valueType="num">
                                      <p:cBhvr additive="base">
                                        <p:cTn id="57" dur="500" fill="hold"/>
                                        <p:tgtEl>
                                          <p:spTgt spid="1142822">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1428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142822">
                                            <p:txEl>
                                              <p:pRg st="1" end="1"/>
                                            </p:txEl>
                                          </p:spTgt>
                                        </p:tgtEl>
                                        <p:attrNameLst>
                                          <p:attrName>style.visibility</p:attrName>
                                        </p:attrNameLst>
                                      </p:cBhvr>
                                      <p:to>
                                        <p:strVal val="visible"/>
                                      </p:to>
                                    </p:set>
                                    <p:anim calcmode="lin" valueType="num">
                                      <p:cBhvr additive="base">
                                        <p:cTn id="63" dur="500" fill="hold"/>
                                        <p:tgtEl>
                                          <p:spTgt spid="1142822">
                                            <p:txEl>
                                              <p:pRg st="1" end="1"/>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1428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142828">
                                            <p:txEl>
                                              <p:pRg st="0" end="0"/>
                                            </p:txEl>
                                          </p:spTgt>
                                        </p:tgtEl>
                                        <p:attrNameLst>
                                          <p:attrName>style.visibility</p:attrName>
                                        </p:attrNameLst>
                                      </p:cBhvr>
                                      <p:to>
                                        <p:strVal val="visible"/>
                                      </p:to>
                                    </p:set>
                                    <p:anim calcmode="lin" valueType="num">
                                      <p:cBhvr additive="base">
                                        <p:cTn id="69" dur="3000" fill="hold"/>
                                        <p:tgtEl>
                                          <p:spTgt spid="1142828">
                                            <p:txEl>
                                              <p:pRg st="0" end="0"/>
                                            </p:txEl>
                                          </p:spTgt>
                                        </p:tgtEl>
                                        <p:attrNameLst>
                                          <p:attrName>ppt_x</p:attrName>
                                        </p:attrNameLst>
                                      </p:cBhvr>
                                      <p:tavLst>
                                        <p:tav tm="0">
                                          <p:val>
                                            <p:strVal val="1+#ppt_w/2"/>
                                          </p:val>
                                        </p:tav>
                                        <p:tav tm="100000">
                                          <p:val>
                                            <p:strVal val="#ppt_x"/>
                                          </p:val>
                                        </p:tav>
                                      </p:tavLst>
                                    </p:anim>
                                    <p:anim calcmode="lin" valueType="num">
                                      <p:cBhvr additive="base">
                                        <p:cTn id="70" dur="3000" fill="hold"/>
                                        <p:tgtEl>
                                          <p:spTgt spid="1142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142829">
                                            <p:txEl>
                                              <p:pRg st="0" end="0"/>
                                            </p:txEl>
                                          </p:spTgt>
                                        </p:tgtEl>
                                        <p:attrNameLst>
                                          <p:attrName>style.visibility</p:attrName>
                                        </p:attrNameLst>
                                      </p:cBhvr>
                                      <p:to>
                                        <p:strVal val="visible"/>
                                      </p:to>
                                    </p:set>
                                    <p:anim calcmode="lin" valueType="num">
                                      <p:cBhvr additive="base">
                                        <p:cTn id="75" dur="3000" fill="hold"/>
                                        <p:tgtEl>
                                          <p:spTgt spid="1142829">
                                            <p:txEl>
                                              <p:pRg st="0" end="0"/>
                                            </p:txEl>
                                          </p:spTgt>
                                        </p:tgtEl>
                                        <p:attrNameLst>
                                          <p:attrName>ppt_x</p:attrName>
                                        </p:attrNameLst>
                                      </p:cBhvr>
                                      <p:tavLst>
                                        <p:tav tm="0">
                                          <p:val>
                                            <p:strVal val="1+#ppt_w/2"/>
                                          </p:val>
                                        </p:tav>
                                        <p:tav tm="100000">
                                          <p:val>
                                            <p:strVal val="#ppt_x"/>
                                          </p:val>
                                        </p:tav>
                                      </p:tavLst>
                                    </p:anim>
                                    <p:anim calcmode="lin" valueType="num">
                                      <p:cBhvr additive="base">
                                        <p:cTn id="76" dur="3000" fill="hold"/>
                                        <p:tgtEl>
                                          <p:spTgt spid="11428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142830">
                                            <p:txEl>
                                              <p:pRg st="0" end="0"/>
                                            </p:txEl>
                                          </p:spTgt>
                                        </p:tgtEl>
                                        <p:attrNameLst>
                                          <p:attrName>style.visibility</p:attrName>
                                        </p:attrNameLst>
                                      </p:cBhvr>
                                      <p:to>
                                        <p:strVal val="visible"/>
                                      </p:to>
                                    </p:set>
                                    <p:anim calcmode="lin" valueType="num">
                                      <p:cBhvr additive="base">
                                        <p:cTn id="81" dur="3000" fill="hold"/>
                                        <p:tgtEl>
                                          <p:spTgt spid="1142830">
                                            <p:txEl>
                                              <p:pRg st="0" end="0"/>
                                            </p:txEl>
                                          </p:spTgt>
                                        </p:tgtEl>
                                        <p:attrNameLst>
                                          <p:attrName>ppt_x</p:attrName>
                                        </p:attrNameLst>
                                      </p:cBhvr>
                                      <p:tavLst>
                                        <p:tav tm="0">
                                          <p:val>
                                            <p:strVal val="1+#ppt_w/2"/>
                                          </p:val>
                                        </p:tav>
                                        <p:tav tm="100000">
                                          <p:val>
                                            <p:strVal val="#ppt_x"/>
                                          </p:val>
                                        </p:tav>
                                      </p:tavLst>
                                    </p:anim>
                                    <p:anim calcmode="lin" valueType="num">
                                      <p:cBhvr additive="base">
                                        <p:cTn id="82" dur="3000" fill="hold"/>
                                        <p:tgtEl>
                                          <p:spTgt spid="11428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820" grpId="0"/>
      <p:bldP spid="1142821" grpId="0" build="p" autoUpdateAnimBg="0"/>
      <p:bldP spid="1142822" grpId="0" build="p" autoUpdateAnimBg="0"/>
      <p:bldP spid="1142823" grpId="0" build="p" autoUpdateAnimBg="0"/>
      <p:bldP spid="1142824" grpId="0" build="p" autoUpdateAnimBg="0"/>
      <p:bldP spid="1142825" grpId="0" build="p" autoUpdateAnimBg="0"/>
      <p:bldP spid="1142826" grpId="0" build="p" autoUpdateAnimBg="0"/>
      <p:bldP spid="1142827" grpId="0" build="p" autoUpdateAnimBg="0"/>
      <p:bldP spid="1142828" grpId="0" build="p" autoUpdateAnimBg="0"/>
      <p:bldP spid="1142829" grpId="0" build="p" autoUpdateAnimBg="0"/>
      <p:bldP spid="1142830"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en-US"/>
              <a:t>本章要点</a:t>
            </a:r>
          </a:p>
        </p:txBody>
      </p:sp>
      <p:sp>
        <p:nvSpPr>
          <p:cNvPr id="444419" name="Rectangle 3"/>
          <p:cNvSpPr>
            <a:spLocks noGrp="1" noChangeArrowheads="1"/>
          </p:cNvSpPr>
          <p:nvPr>
            <p:ph type="body" idx="1"/>
          </p:nvPr>
        </p:nvSpPr>
        <p:spPr/>
        <p:txBody>
          <a:bodyPr/>
          <a:lstStyle/>
          <a:p>
            <a:pPr marL="457200" indent="-457200">
              <a:buFont typeface="Symbol" pitchFamily="18" charset="2"/>
              <a:buAutoNum type="arabicPeriod"/>
            </a:pPr>
            <a:r>
              <a:rPr lang="zh-CN" altLang="en-US" sz="3200" dirty="0">
                <a:solidFill>
                  <a:schemeClr val="tx1"/>
                </a:solidFill>
              </a:rPr>
              <a:t>熟练掌握二叉树的结构特性，了解相应的证明方法。</a:t>
            </a:r>
          </a:p>
          <a:p>
            <a:pPr marL="457200" indent="-457200">
              <a:buFont typeface="Symbol" pitchFamily="18" charset="2"/>
              <a:buAutoNum type="arabicPeriod"/>
            </a:pPr>
            <a:r>
              <a:rPr lang="zh-CN" altLang="en-US" sz="3200" dirty="0"/>
              <a:t>熟悉二叉树的各种存储结构的特点及适用范围。</a:t>
            </a:r>
          </a:p>
          <a:p>
            <a:pPr marL="457200" indent="-457200">
              <a:buFont typeface="Symbol" pitchFamily="18" charset="2"/>
              <a:buAutoNum type="arabicPeriod"/>
            </a:pPr>
            <a:r>
              <a:rPr lang="zh-CN" altLang="en-US" sz="3200" dirty="0">
                <a:solidFill>
                  <a:schemeClr val="tx1"/>
                </a:solidFill>
              </a:rPr>
              <a:t>遍历二叉树是二叉树各种操作的基础。实现二叉树遍历的具体算法与所采用的存储结构有关。</a:t>
            </a:r>
            <a:r>
              <a:rPr lang="zh-CN" altLang="en-US" sz="3200" dirty="0">
                <a:solidFill>
                  <a:srgbClr val="00FFFF"/>
                </a:solidFill>
              </a:rPr>
              <a:t>掌握各种遍历策略的递归算法，灵活运用遍历算法实现二叉树的其它操作</a:t>
            </a:r>
            <a:r>
              <a:rPr lang="zh-CN" altLang="en-US" sz="3200" dirty="0">
                <a:solidFill>
                  <a:schemeClr val="tx1"/>
                </a:solidFill>
              </a:rPr>
              <a:t>。层次遍历是按另一种搜索策略进行的遍历。</a:t>
            </a:r>
          </a:p>
        </p:txBody>
      </p:sp>
    </p:spTree>
  </p:cSld>
  <p:clrMapOvr>
    <a:masterClrMapping/>
  </p:clrMapOvr>
  <p:transition>
    <p:random/>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endParaRPr lang="zh-CN" altLang="zh-CN"/>
          </a:p>
        </p:txBody>
      </p:sp>
      <p:sp>
        <p:nvSpPr>
          <p:cNvPr id="447491" name="Rectangle 3"/>
          <p:cNvSpPr>
            <a:spLocks noGrp="1" noChangeArrowheads="1"/>
          </p:cNvSpPr>
          <p:nvPr>
            <p:ph type="body" idx="1"/>
          </p:nvPr>
        </p:nvSpPr>
        <p:spPr/>
        <p:txBody>
          <a:bodyPr/>
          <a:lstStyle/>
          <a:p>
            <a:pPr marL="533400" indent="-533400">
              <a:buFont typeface="Symbol" pitchFamily="18" charset="2"/>
              <a:buAutoNum type="arabicPeriod" startAt="4"/>
            </a:pPr>
            <a:r>
              <a:rPr lang="zh-CN" altLang="en-US" sz="2800" dirty="0">
                <a:solidFill>
                  <a:schemeClr val="tx1"/>
                </a:solidFill>
              </a:rPr>
              <a:t>理解二叉树线索化的实质是建立结点与其在相应序列中的前驱或后继之间的直接联系，</a:t>
            </a:r>
            <a:r>
              <a:rPr lang="zh-CN" altLang="en-US" sz="2800" dirty="0"/>
              <a:t>熟练掌握二叉树的线索化过程以及在中序线索化树上找给定结点的前驱和后继的方法。二叉树的线索化过程是基于对二叉树进行遍历，而线索二叉树上的线索又为相应的遍历提供了方便。</a:t>
            </a:r>
            <a:endParaRPr lang="en-US" altLang="zh-CN" sz="2800" dirty="0"/>
          </a:p>
          <a:p>
            <a:pPr marL="533400" indent="-533400">
              <a:buFont typeface="Symbol" pitchFamily="18" charset="2"/>
              <a:buAutoNum type="arabicPeriod" startAt="5"/>
            </a:pPr>
            <a:r>
              <a:rPr lang="zh-CN" altLang="en-US" sz="2800" dirty="0">
                <a:solidFill>
                  <a:schemeClr val="tx1"/>
                </a:solidFill>
              </a:rPr>
              <a:t>熟悉树的各种存储结构及其特点，掌握树和森林与二叉树的转换方法。</a:t>
            </a:r>
          </a:p>
          <a:p>
            <a:pPr marL="533400" indent="-533400">
              <a:buFont typeface="Symbol" pitchFamily="18" charset="2"/>
              <a:buAutoNum type="arabicPeriod" startAt="5"/>
            </a:pPr>
            <a:r>
              <a:rPr lang="zh-CN" altLang="en-US" sz="2800" dirty="0">
                <a:solidFill>
                  <a:srgbClr val="00FFFF"/>
                </a:solidFill>
              </a:rPr>
              <a:t>学会编写实现树的各种操作的算法。</a:t>
            </a:r>
          </a:p>
          <a:p>
            <a:pPr marL="533400" indent="-533400">
              <a:buFont typeface="Symbol" pitchFamily="18" charset="2"/>
              <a:buAutoNum type="arabicPeriod" startAt="5"/>
            </a:pPr>
            <a:r>
              <a:rPr lang="zh-CN" altLang="en-US" sz="2800" dirty="0">
                <a:solidFill>
                  <a:schemeClr val="tx1"/>
                </a:solidFill>
              </a:rPr>
              <a:t>了解最优树的特性，掌握建立最优树和哈夫曼编码的方法。</a:t>
            </a:r>
          </a:p>
          <a:p>
            <a:pPr marL="533400" indent="-533400">
              <a:buFont typeface="Symbol" pitchFamily="18" charset="2"/>
              <a:buAutoNum type="arabicPeriod" startAt="4"/>
            </a:pPr>
            <a:endParaRPr lang="zh-CN" altLang="en-US" sz="2800" dirty="0">
              <a:solidFill>
                <a:schemeClr val="tx2"/>
              </a:solidFill>
            </a:endParaRPr>
          </a:p>
          <a:p>
            <a:pPr marL="533400" indent="-533400"/>
            <a:endParaRPr lang="en-US" altLang="zh-CN" sz="2800" dirty="0"/>
          </a:p>
        </p:txBody>
      </p:sp>
    </p:spTree>
  </p:cSld>
  <p:clrMapOvr>
    <a:masterClrMapping/>
  </p:clrMapOvr>
  <p:transition>
    <p:random/>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en-US" dirty="0"/>
              <a:t>练习题</a:t>
            </a:r>
          </a:p>
        </p:txBody>
      </p:sp>
      <p:sp>
        <p:nvSpPr>
          <p:cNvPr id="497667" name="Rectangle 3"/>
          <p:cNvSpPr>
            <a:spLocks noGrp="1" noChangeArrowheads="1"/>
          </p:cNvSpPr>
          <p:nvPr>
            <p:ph type="body" idx="1"/>
          </p:nvPr>
        </p:nvSpPr>
        <p:spPr/>
        <p:txBody>
          <a:bodyPr/>
          <a:lstStyle/>
          <a:p>
            <a:pPr marL="533400" indent="-533400"/>
            <a:r>
              <a:rPr lang="en-US" altLang="zh-CN" dirty="0">
                <a:solidFill>
                  <a:schemeClr val="tx1"/>
                </a:solidFill>
                <a:latin typeface="楷体_GB2312" pitchFamily="49" charset="-122"/>
              </a:rPr>
              <a:t>1</a:t>
            </a:r>
            <a:r>
              <a:rPr lang="zh-CN" altLang="en-US" dirty="0">
                <a:solidFill>
                  <a:schemeClr val="tx1"/>
                </a:solidFill>
                <a:latin typeface="楷体_GB2312" pitchFamily="49" charset="-122"/>
              </a:rPr>
              <a:t>、找出所有满足下列条件的二叉树：</a:t>
            </a:r>
          </a:p>
          <a:p>
            <a:pPr marL="990600" lvl="1" indent="-533400"/>
            <a:r>
              <a:rPr lang="en-US" altLang="zh-CN" dirty="0">
                <a:solidFill>
                  <a:schemeClr val="tx1"/>
                </a:solidFill>
                <a:latin typeface="楷体_GB2312" pitchFamily="49" charset="-122"/>
              </a:rPr>
              <a:t>a. </a:t>
            </a:r>
            <a:r>
              <a:rPr lang="zh-CN" altLang="en-US" dirty="0">
                <a:solidFill>
                  <a:schemeClr val="tx1"/>
                </a:solidFill>
                <a:latin typeface="楷体_GB2312" pitchFamily="49" charset="-122"/>
              </a:rPr>
              <a:t>它们在先序遍历和中序遍历时，得到的结点访问序列相同；</a:t>
            </a:r>
          </a:p>
          <a:p>
            <a:pPr marL="990600" lvl="1" indent="-533400"/>
            <a:r>
              <a:rPr lang="en-US" altLang="zh-CN" dirty="0">
                <a:solidFill>
                  <a:schemeClr val="tx1"/>
                </a:solidFill>
                <a:latin typeface="楷体_GB2312" pitchFamily="49" charset="-122"/>
              </a:rPr>
              <a:t>b.</a:t>
            </a:r>
            <a:r>
              <a:rPr lang="zh-CN" altLang="en-US" dirty="0">
                <a:solidFill>
                  <a:schemeClr val="tx1"/>
                </a:solidFill>
                <a:latin typeface="楷体_GB2312" pitchFamily="49" charset="-122"/>
              </a:rPr>
              <a:t>它们在后序遍历和中序遍历时，得到的结点访问序列相同；</a:t>
            </a:r>
          </a:p>
          <a:p>
            <a:pPr marL="990600" lvl="1" indent="-533400"/>
            <a:r>
              <a:rPr lang="en-US" altLang="zh-CN" dirty="0">
                <a:solidFill>
                  <a:schemeClr val="tx1"/>
                </a:solidFill>
                <a:latin typeface="楷体_GB2312" pitchFamily="49" charset="-122"/>
              </a:rPr>
              <a:t>c.</a:t>
            </a:r>
            <a:r>
              <a:rPr lang="zh-CN" altLang="en-US" dirty="0">
                <a:solidFill>
                  <a:schemeClr val="tx1"/>
                </a:solidFill>
                <a:latin typeface="楷体_GB2312" pitchFamily="49" charset="-122"/>
              </a:rPr>
              <a:t>它们在先序遍历和后序遍历时，得到的结点访问序列相同；</a:t>
            </a:r>
          </a:p>
        </p:txBody>
      </p:sp>
      <p:sp>
        <p:nvSpPr>
          <p:cNvPr id="4" name="Oval 6"/>
          <p:cNvSpPr>
            <a:spLocks noChangeArrowheads="1"/>
          </p:cNvSpPr>
          <p:nvPr/>
        </p:nvSpPr>
        <p:spPr bwMode="auto">
          <a:xfrm>
            <a:off x="7391400" y="4838700"/>
            <a:ext cx="546100" cy="495300"/>
          </a:xfrm>
          <a:prstGeom prst="ellipse">
            <a:avLst/>
          </a:prstGeom>
          <a:solidFill>
            <a:schemeClr val="accent2"/>
          </a:solidFill>
          <a:ln w="9525">
            <a:solidFill>
              <a:schemeClr val="tx1"/>
            </a:solidFill>
            <a:round/>
            <a:headEnd/>
            <a:tailEnd/>
          </a:ln>
          <a:effectLst/>
        </p:spPr>
        <p:txBody>
          <a:bodyPr wrap="none" anchor="ctr"/>
          <a:lstStyle/>
          <a:p>
            <a:pPr>
              <a:lnSpc>
                <a:spcPct val="80000"/>
              </a:lnSpc>
              <a:spcBef>
                <a:spcPct val="0"/>
              </a:spcBef>
            </a:pPr>
            <a:r>
              <a:rPr lang="en-US" altLang="zh-CN" sz="3200">
                <a:effectLst>
                  <a:outerShdw blurRad="38100" dist="38100" dir="2700000" algn="tl">
                    <a:srgbClr val="FFFFFF"/>
                  </a:outerShdw>
                </a:effectLst>
                <a:latin typeface="黑体" pitchFamily="2" charset="-122"/>
                <a:ea typeface="黑体" pitchFamily="2" charset="-122"/>
              </a:rPr>
              <a:t>A</a:t>
            </a:r>
          </a:p>
        </p:txBody>
      </p:sp>
      <p:grpSp>
        <p:nvGrpSpPr>
          <p:cNvPr id="5" name="Group 15"/>
          <p:cNvGrpSpPr>
            <a:grpSpLocks/>
          </p:cNvGrpSpPr>
          <p:nvPr/>
        </p:nvGrpSpPr>
        <p:grpSpPr bwMode="auto">
          <a:xfrm>
            <a:off x="3886200" y="4838700"/>
            <a:ext cx="1600200" cy="2057400"/>
            <a:chOff x="1632" y="2352"/>
            <a:chExt cx="1008" cy="1296"/>
          </a:xfrm>
        </p:grpSpPr>
        <p:sp>
          <p:nvSpPr>
            <p:cNvPr id="6" name="Line 5"/>
            <p:cNvSpPr>
              <a:spLocks noChangeShapeType="1"/>
            </p:cNvSpPr>
            <p:nvPr/>
          </p:nvSpPr>
          <p:spPr bwMode="auto">
            <a:xfrm flipV="1">
              <a:off x="1872" y="2496"/>
              <a:ext cx="624" cy="912"/>
            </a:xfrm>
            <a:prstGeom prst="line">
              <a:avLst/>
            </a:prstGeom>
            <a:noFill/>
            <a:ln w="38100">
              <a:solidFill>
                <a:srgbClr val="FFFF00"/>
              </a:solidFill>
              <a:round/>
              <a:headEnd/>
              <a:tailEnd/>
            </a:ln>
            <a:effectLst/>
          </p:spPr>
          <p:txBody>
            <a:bodyPr/>
            <a:lstStyle/>
            <a:p>
              <a:endParaRPr lang="zh-CN" altLang="en-US"/>
            </a:p>
          </p:txBody>
        </p:sp>
        <p:sp>
          <p:nvSpPr>
            <p:cNvPr id="7" name="Oval 7"/>
            <p:cNvSpPr>
              <a:spLocks noChangeArrowheads="1"/>
            </p:cNvSpPr>
            <p:nvPr/>
          </p:nvSpPr>
          <p:spPr bwMode="auto">
            <a:xfrm>
              <a:off x="2296" y="2352"/>
              <a:ext cx="344" cy="312"/>
            </a:xfrm>
            <a:prstGeom prst="ellipse">
              <a:avLst/>
            </a:prstGeom>
            <a:solidFill>
              <a:schemeClr val="accent2"/>
            </a:solidFill>
            <a:ln w="9525">
              <a:solidFill>
                <a:schemeClr val="tx1"/>
              </a:solidFill>
              <a:round/>
              <a:headEnd/>
              <a:tailEnd/>
            </a:ln>
            <a:effectLst/>
          </p:spPr>
          <p:txBody>
            <a:bodyPr wrap="none" anchor="ctr"/>
            <a:lstStyle/>
            <a:p>
              <a:pPr>
                <a:lnSpc>
                  <a:spcPct val="80000"/>
                </a:lnSpc>
                <a:spcBef>
                  <a:spcPct val="0"/>
                </a:spcBef>
              </a:pPr>
              <a:r>
                <a:rPr lang="en-US" altLang="zh-CN" sz="3200">
                  <a:effectLst>
                    <a:outerShdw blurRad="38100" dist="38100" dir="2700000" algn="tl">
                      <a:srgbClr val="FFFFFF"/>
                    </a:outerShdw>
                  </a:effectLst>
                  <a:latin typeface="黑体" pitchFamily="2" charset="-122"/>
                  <a:ea typeface="黑体" pitchFamily="2" charset="-122"/>
                </a:rPr>
                <a:t>A</a:t>
              </a:r>
            </a:p>
          </p:txBody>
        </p:sp>
        <p:sp>
          <p:nvSpPr>
            <p:cNvPr id="8" name="Oval 8"/>
            <p:cNvSpPr>
              <a:spLocks noChangeArrowheads="1"/>
            </p:cNvSpPr>
            <p:nvPr/>
          </p:nvSpPr>
          <p:spPr bwMode="auto">
            <a:xfrm>
              <a:off x="1968" y="2832"/>
              <a:ext cx="344" cy="312"/>
            </a:xfrm>
            <a:prstGeom prst="ellipse">
              <a:avLst/>
            </a:prstGeom>
            <a:solidFill>
              <a:schemeClr val="accent2"/>
            </a:solidFill>
            <a:ln w="9525">
              <a:solidFill>
                <a:schemeClr val="tx1"/>
              </a:solidFill>
              <a:round/>
              <a:headEnd/>
              <a:tailEnd/>
            </a:ln>
            <a:effectLst/>
          </p:spPr>
          <p:txBody>
            <a:bodyPr wrap="none" anchor="ctr"/>
            <a:lstStyle/>
            <a:p>
              <a:pPr>
                <a:lnSpc>
                  <a:spcPct val="80000"/>
                </a:lnSpc>
                <a:spcBef>
                  <a:spcPct val="0"/>
                </a:spcBef>
              </a:pPr>
              <a:r>
                <a:rPr lang="en-US" altLang="zh-CN" sz="3200">
                  <a:effectLst>
                    <a:outerShdw blurRad="38100" dist="38100" dir="2700000" algn="tl">
                      <a:srgbClr val="FFFFFF"/>
                    </a:outerShdw>
                  </a:effectLst>
                  <a:latin typeface="黑体" pitchFamily="2" charset="-122"/>
                  <a:ea typeface="黑体" pitchFamily="2" charset="-122"/>
                </a:rPr>
                <a:t>B</a:t>
              </a:r>
            </a:p>
          </p:txBody>
        </p:sp>
        <p:sp>
          <p:nvSpPr>
            <p:cNvPr id="9" name="Oval 9"/>
            <p:cNvSpPr>
              <a:spLocks noChangeArrowheads="1"/>
            </p:cNvSpPr>
            <p:nvPr/>
          </p:nvSpPr>
          <p:spPr bwMode="auto">
            <a:xfrm>
              <a:off x="1632" y="3336"/>
              <a:ext cx="344" cy="312"/>
            </a:xfrm>
            <a:prstGeom prst="ellipse">
              <a:avLst/>
            </a:prstGeom>
            <a:solidFill>
              <a:schemeClr val="accent2"/>
            </a:solidFill>
            <a:ln w="9525">
              <a:solidFill>
                <a:schemeClr val="tx1"/>
              </a:solidFill>
              <a:round/>
              <a:headEnd/>
              <a:tailEnd/>
            </a:ln>
            <a:effectLst/>
          </p:spPr>
          <p:txBody>
            <a:bodyPr wrap="none" anchor="ctr"/>
            <a:lstStyle/>
            <a:p>
              <a:pPr>
                <a:lnSpc>
                  <a:spcPct val="80000"/>
                </a:lnSpc>
                <a:spcBef>
                  <a:spcPct val="0"/>
                </a:spcBef>
              </a:pPr>
              <a:r>
                <a:rPr lang="en-US" altLang="zh-CN" sz="3200">
                  <a:effectLst>
                    <a:outerShdw blurRad="38100" dist="38100" dir="2700000" algn="tl">
                      <a:srgbClr val="FFFFFF"/>
                    </a:outerShdw>
                  </a:effectLst>
                  <a:latin typeface="黑体" pitchFamily="2" charset="-122"/>
                  <a:ea typeface="黑体" pitchFamily="2" charset="-122"/>
                </a:rPr>
                <a:t>C</a:t>
              </a:r>
            </a:p>
          </p:txBody>
        </p:sp>
      </p:grpSp>
      <p:grpSp>
        <p:nvGrpSpPr>
          <p:cNvPr id="10" name="Group 14"/>
          <p:cNvGrpSpPr>
            <a:grpSpLocks/>
          </p:cNvGrpSpPr>
          <p:nvPr/>
        </p:nvGrpSpPr>
        <p:grpSpPr bwMode="auto">
          <a:xfrm>
            <a:off x="914400" y="4838700"/>
            <a:ext cx="1447800" cy="2057400"/>
            <a:chOff x="3840" y="2400"/>
            <a:chExt cx="912" cy="1296"/>
          </a:xfrm>
        </p:grpSpPr>
        <p:sp>
          <p:nvSpPr>
            <p:cNvPr id="11" name="Line 10"/>
            <p:cNvSpPr>
              <a:spLocks noChangeShapeType="1"/>
            </p:cNvSpPr>
            <p:nvPr/>
          </p:nvSpPr>
          <p:spPr bwMode="auto">
            <a:xfrm flipH="1" flipV="1">
              <a:off x="3936" y="2544"/>
              <a:ext cx="624" cy="912"/>
            </a:xfrm>
            <a:prstGeom prst="line">
              <a:avLst/>
            </a:prstGeom>
            <a:noFill/>
            <a:ln w="38100">
              <a:solidFill>
                <a:srgbClr val="FFFF00"/>
              </a:solidFill>
              <a:round/>
              <a:headEnd/>
              <a:tailEnd/>
            </a:ln>
            <a:effectLst/>
          </p:spPr>
          <p:txBody>
            <a:bodyPr/>
            <a:lstStyle/>
            <a:p>
              <a:endParaRPr lang="zh-CN" altLang="en-US"/>
            </a:p>
          </p:txBody>
        </p:sp>
        <p:sp>
          <p:nvSpPr>
            <p:cNvPr id="12" name="Oval 11"/>
            <p:cNvSpPr>
              <a:spLocks noChangeArrowheads="1"/>
            </p:cNvSpPr>
            <p:nvPr/>
          </p:nvSpPr>
          <p:spPr bwMode="auto">
            <a:xfrm flipH="1">
              <a:off x="3840" y="2400"/>
              <a:ext cx="344" cy="312"/>
            </a:xfrm>
            <a:prstGeom prst="ellipse">
              <a:avLst/>
            </a:prstGeom>
            <a:solidFill>
              <a:schemeClr val="accent2"/>
            </a:solidFill>
            <a:ln w="9525">
              <a:solidFill>
                <a:schemeClr val="tx1"/>
              </a:solidFill>
              <a:round/>
              <a:headEnd/>
              <a:tailEnd/>
            </a:ln>
            <a:effectLst/>
          </p:spPr>
          <p:txBody>
            <a:bodyPr wrap="none" anchor="ctr"/>
            <a:lstStyle/>
            <a:p>
              <a:pPr>
                <a:lnSpc>
                  <a:spcPct val="80000"/>
                </a:lnSpc>
                <a:spcBef>
                  <a:spcPct val="0"/>
                </a:spcBef>
              </a:pPr>
              <a:r>
                <a:rPr lang="en-US" altLang="zh-CN" sz="3200" dirty="0">
                  <a:effectLst>
                    <a:outerShdw blurRad="38100" dist="38100" dir="2700000" algn="tl">
                      <a:srgbClr val="FFFFFF"/>
                    </a:outerShdw>
                  </a:effectLst>
                  <a:latin typeface="黑体" pitchFamily="2" charset="-122"/>
                  <a:ea typeface="黑体" pitchFamily="2" charset="-122"/>
                </a:rPr>
                <a:t>A</a:t>
              </a:r>
            </a:p>
          </p:txBody>
        </p:sp>
        <p:sp>
          <p:nvSpPr>
            <p:cNvPr id="13" name="Oval 12"/>
            <p:cNvSpPr>
              <a:spLocks noChangeArrowheads="1"/>
            </p:cNvSpPr>
            <p:nvPr/>
          </p:nvSpPr>
          <p:spPr bwMode="auto">
            <a:xfrm flipH="1">
              <a:off x="4072" y="2880"/>
              <a:ext cx="344" cy="312"/>
            </a:xfrm>
            <a:prstGeom prst="ellipse">
              <a:avLst/>
            </a:prstGeom>
            <a:solidFill>
              <a:schemeClr val="accent2"/>
            </a:solidFill>
            <a:ln w="9525">
              <a:solidFill>
                <a:schemeClr val="tx1"/>
              </a:solidFill>
              <a:round/>
              <a:headEnd/>
              <a:tailEnd/>
            </a:ln>
            <a:effectLst/>
          </p:spPr>
          <p:txBody>
            <a:bodyPr wrap="none" anchor="ctr"/>
            <a:lstStyle/>
            <a:p>
              <a:pPr>
                <a:lnSpc>
                  <a:spcPct val="80000"/>
                </a:lnSpc>
                <a:spcBef>
                  <a:spcPct val="0"/>
                </a:spcBef>
              </a:pPr>
              <a:r>
                <a:rPr lang="en-US" altLang="zh-CN" sz="3200">
                  <a:effectLst>
                    <a:outerShdw blurRad="38100" dist="38100" dir="2700000" algn="tl">
                      <a:srgbClr val="FFFFFF"/>
                    </a:outerShdw>
                  </a:effectLst>
                  <a:latin typeface="黑体" pitchFamily="2" charset="-122"/>
                  <a:ea typeface="黑体" pitchFamily="2" charset="-122"/>
                </a:rPr>
                <a:t>B</a:t>
              </a:r>
            </a:p>
          </p:txBody>
        </p:sp>
        <p:sp>
          <p:nvSpPr>
            <p:cNvPr id="14" name="Oval 13"/>
            <p:cNvSpPr>
              <a:spLocks noChangeArrowheads="1"/>
            </p:cNvSpPr>
            <p:nvPr/>
          </p:nvSpPr>
          <p:spPr bwMode="auto">
            <a:xfrm flipH="1">
              <a:off x="4408" y="3384"/>
              <a:ext cx="344" cy="312"/>
            </a:xfrm>
            <a:prstGeom prst="ellipse">
              <a:avLst/>
            </a:prstGeom>
            <a:solidFill>
              <a:schemeClr val="accent2"/>
            </a:solidFill>
            <a:ln w="9525">
              <a:solidFill>
                <a:schemeClr val="tx1"/>
              </a:solidFill>
              <a:round/>
              <a:headEnd/>
              <a:tailEnd/>
            </a:ln>
            <a:effectLst/>
          </p:spPr>
          <p:txBody>
            <a:bodyPr wrap="none" anchor="ctr"/>
            <a:lstStyle/>
            <a:p>
              <a:pPr>
                <a:lnSpc>
                  <a:spcPct val="80000"/>
                </a:lnSpc>
                <a:spcBef>
                  <a:spcPct val="0"/>
                </a:spcBef>
              </a:pPr>
              <a:r>
                <a:rPr lang="en-US" altLang="zh-CN" sz="3200">
                  <a:effectLst>
                    <a:outerShdw blurRad="38100" dist="38100" dir="2700000" algn="tl">
                      <a:srgbClr val="FFFFFF"/>
                    </a:outerShdw>
                  </a:effectLst>
                  <a:latin typeface="黑体" pitchFamily="2" charset="-122"/>
                  <a:ea typeface="黑体" pitchFamily="2" charset="-122"/>
                </a:rPr>
                <a:t>C</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练习题</a:t>
            </a:r>
          </a:p>
        </p:txBody>
      </p:sp>
      <p:sp>
        <p:nvSpPr>
          <p:cNvPr id="4" name="灯片编号占位符 3"/>
          <p:cNvSpPr>
            <a:spLocks noGrp="1"/>
          </p:cNvSpPr>
          <p:nvPr>
            <p:ph type="sldNum" sz="quarter" idx="11"/>
          </p:nvPr>
        </p:nvSpPr>
        <p:spPr/>
        <p:txBody>
          <a:bodyPr/>
          <a:lstStyle/>
          <a:p>
            <a:r>
              <a:rPr lang="zh-CN" altLang="en-US"/>
              <a:t>第 </a:t>
            </a:r>
            <a:fld id="{F189A725-4A3D-475D-9FC8-C63B398E35EE}" type="slidenum">
              <a:rPr lang="zh-CN" altLang="en-US" b="1" smtClean="0">
                <a:solidFill>
                  <a:srgbClr val="66CCFF"/>
                </a:solidFill>
              </a:rPr>
              <a:pPr/>
              <a:t>169</a:t>
            </a:fld>
            <a:r>
              <a:rPr lang="en-US" altLang="zh-CN" b="1"/>
              <a:t> </a:t>
            </a:r>
            <a:r>
              <a:rPr lang="zh-CN" altLang="en-US"/>
              <a:t>页</a:t>
            </a:r>
            <a:endParaRPr lang="zh-CN" altLang="en-US" sz="1800">
              <a:latin typeface="+mn-lt"/>
            </a:endParaRPr>
          </a:p>
        </p:txBody>
      </p:sp>
      <p:sp>
        <p:nvSpPr>
          <p:cNvPr id="6" name="Text Box 3"/>
          <p:cNvSpPr txBox="1">
            <a:spLocks noChangeArrowheads="1"/>
          </p:cNvSpPr>
          <p:nvPr/>
        </p:nvSpPr>
        <p:spPr bwMode="auto">
          <a:xfrm>
            <a:off x="0" y="787400"/>
            <a:ext cx="9144000" cy="1260475"/>
          </a:xfrm>
          <a:prstGeom prst="rect">
            <a:avLst/>
          </a:prstGeom>
          <a:noFill/>
          <a:ln w="12700" cap="sq">
            <a:noFill/>
            <a:miter lim="800000"/>
            <a:headEnd type="none" w="sm" len="sm"/>
            <a:tailEnd type="none" w="sm" len="sm"/>
          </a:ln>
          <a:effectLst/>
        </p:spPr>
        <p:txBody>
          <a:bodyPr>
            <a:spAutoFit/>
          </a:bodyPr>
          <a:lstStyle/>
          <a:p>
            <a:pPr marL="457200" indent="-457200" algn="l">
              <a:lnSpc>
                <a:spcPct val="120000"/>
              </a:lnSpc>
              <a:spcBef>
                <a:spcPct val="10000"/>
              </a:spcBef>
            </a:pPr>
            <a:r>
              <a:rPr lang="en-US" altLang="zh-CN" sz="3200" dirty="0"/>
              <a:t>2. </a:t>
            </a:r>
            <a:r>
              <a:rPr lang="zh-CN" altLang="en-US" sz="3200" dirty="0"/>
              <a:t>假设一棵二叉树的先序序列为</a:t>
            </a:r>
            <a:r>
              <a:rPr lang="en-US" altLang="zh-CN" sz="3200" dirty="0"/>
              <a:t>EBADCFHGIKJ</a:t>
            </a:r>
            <a:r>
              <a:rPr lang="zh-CN" altLang="en-US" sz="3200" dirty="0"/>
              <a:t>和中序序列为</a:t>
            </a:r>
            <a:r>
              <a:rPr lang="en-US" altLang="zh-CN" sz="3200" dirty="0"/>
              <a:t>ABCDEFGHIJK</a:t>
            </a:r>
            <a:r>
              <a:rPr lang="zh-CN" altLang="en-US" sz="3200" dirty="0"/>
              <a:t>。请画出该树。</a:t>
            </a:r>
          </a:p>
        </p:txBody>
      </p:sp>
      <p:sp>
        <p:nvSpPr>
          <p:cNvPr id="7" name="Rectangle 4"/>
          <p:cNvSpPr>
            <a:spLocks noChangeArrowheads="1"/>
          </p:cNvSpPr>
          <p:nvPr/>
        </p:nvSpPr>
        <p:spPr bwMode="auto">
          <a:xfrm>
            <a:off x="0" y="2133600"/>
            <a:ext cx="9144000" cy="1101840"/>
          </a:xfrm>
          <a:prstGeom prst="rect">
            <a:avLst/>
          </a:prstGeom>
          <a:noFill/>
          <a:ln w="9525" cap="rnd">
            <a:noFill/>
            <a:miter lim="800000"/>
            <a:headEnd/>
            <a:tailEnd/>
          </a:ln>
          <a:effectLst/>
        </p:spPr>
        <p:txBody>
          <a:bodyPr>
            <a:spAutoFit/>
          </a:bodyPr>
          <a:lstStyle/>
          <a:p>
            <a:pPr algn="l">
              <a:spcBef>
                <a:spcPct val="5000"/>
              </a:spcBef>
            </a:pPr>
            <a:r>
              <a:rPr lang="en-US" altLang="zh-CN" sz="3200" dirty="0"/>
              <a:t> </a:t>
            </a:r>
            <a:r>
              <a:rPr lang="zh-CN" altLang="en-US" sz="3200" dirty="0"/>
              <a:t>先序序列</a:t>
            </a:r>
            <a:r>
              <a:rPr lang="en-US" altLang="zh-CN" sz="3200" dirty="0">
                <a:solidFill>
                  <a:srgbClr val="000000"/>
                </a:solidFill>
              </a:rPr>
              <a:t>: </a:t>
            </a:r>
            <a:r>
              <a:rPr lang="en-US" altLang="zh-CN" sz="3200" dirty="0">
                <a:solidFill>
                  <a:srgbClr val="00FFFF"/>
                </a:solidFill>
              </a:rPr>
              <a:t>DLR    </a:t>
            </a:r>
            <a:r>
              <a:rPr lang="en-US" altLang="zh-CN" sz="3200" dirty="0">
                <a:solidFill>
                  <a:srgbClr val="000000"/>
                </a:solidFill>
              </a:rPr>
              <a:t>    </a:t>
            </a:r>
            <a:r>
              <a:rPr lang="en-US" altLang="zh-CN" sz="3200" dirty="0">
                <a:solidFill>
                  <a:srgbClr val="00FFFF"/>
                </a:solidFill>
              </a:rPr>
              <a:t>E</a:t>
            </a:r>
            <a:r>
              <a:rPr lang="en-US" altLang="zh-CN" sz="3200" dirty="0"/>
              <a:t>BADCFHGIKJ</a:t>
            </a:r>
          </a:p>
          <a:p>
            <a:pPr algn="l">
              <a:spcBef>
                <a:spcPct val="5000"/>
              </a:spcBef>
            </a:pPr>
            <a:r>
              <a:rPr lang="en-US" altLang="zh-CN" sz="3200" dirty="0">
                <a:solidFill>
                  <a:srgbClr val="000000"/>
                </a:solidFill>
              </a:rPr>
              <a:t> </a:t>
            </a:r>
            <a:r>
              <a:rPr lang="zh-CN" altLang="en-US" sz="3200" dirty="0"/>
              <a:t>中序序列为</a:t>
            </a:r>
            <a:r>
              <a:rPr lang="en-US" altLang="zh-CN" sz="3200" dirty="0"/>
              <a:t>LDR       </a:t>
            </a:r>
            <a:r>
              <a:rPr lang="en-US" altLang="zh-CN" sz="3200" dirty="0">
                <a:solidFill>
                  <a:srgbClr val="FFFF00"/>
                </a:solidFill>
              </a:rPr>
              <a:t>ABCD</a:t>
            </a:r>
            <a:r>
              <a:rPr lang="en-US" altLang="zh-CN" sz="3200" dirty="0">
                <a:solidFill>
                  <a:srgbClr val="00FFFF"/>
                </a:solidFill>
              </a:rPr>
              <a:t>E</a:t>
            </a:r>
            <a:r>
              <a:rPr lang="en-US" altLang="zh-CN" sz="3200" dirty="0"/>
              <a:t>FGHIJK</a:t>
            </a:r>
          </a:p>
        </p:txBody>
      </p:sp>
      <p:sp>
        <p:nvSpPr>
          <p:cNvPr id="8" name="Rectangle 5"/>
          <p:cNvSpPr>
            <a:spLocks noChangeArrowheads="1"/>
          </p:cNvSpPr>
          <p:nvPr/>
        </p:nvSpPr>
        <p:spPr bwMode="auto">
          <a:xfrm>
            <a:off x="0" y="3352800"/>
            <a:ext cx="9144000" cy="1066800"/>
          </a:xfrm>
          <a:prstGeom prst="rect">
            <a:avLst/>
          </a:prstGeom>
          <a:noFill/>
          <a:ln w="9525" cap="rnd">
            <a:noFill/>
            <a:miter lim="800000"/>
            <a:headEnd/>
            <a:tailEnd/>
          </a:ln>
          <a:effectLst/>
        </p:spPr>
        <p:txBody>
          <a:bodyPr>
            <a:spAutoFit/>
          </a:bodyPr>
          <a:lstStyle/>
          <a:p>
            <a:pPr algn="l">
              <a:spcBef>
                <a:spcPct val="0"/>
              </a:spcBef>
            </a:pPr>
            <a:r>
              <a:rPr lang="en-US" altLang="zh-CN" sz="3200" dirty="0"/>
              <a:t> </a:t>
            </a:r>
            <a:r>
              <a:rPr lang="zh-CN" altLang="en-US" sz="3200" dirty="0"/>
              <a:t>左子树的</a:t>
            </a:r>
            <a:r>
              <a:rPr lang="zh-CN" altLang="en-US" sz="3200" dirty="0">
                <a:solidFill>
                  <a:srgbClr val="FFFF00"/>
                </a:solidFill>
              </a:rPr>
              <a:t>先序序列 </a:t>
            </a:r>
            <a:r>
              <a:rPr lang="zh-CN" altLang="en-US" sz="3200" dirty="0">
                <a:solidFill>
                  <a:srgbClr val="000000"/>
                </a:solidFill>
              </a:rPr>
              <a:t>      </a:t>
            </a:r>
            <a:r>
              <a:rPr lang="en-US" altLang="zh-CN" sz="3200" dirty="0">
                <a:solidFill>
                  <a:srgbClr val="00FFFF"/>
                </a:solidFill>
              </a:rPr>
              <a:t>B</a:t>
            </a:r>
            <a:r>
              <a:rPr lang="en-US" altLang="zh-CN" sz="3200" dirty="0"/>
              <a:t>ADC</a:t>
            </a:r>
          </a:p>
          <a:p>
            <a:pPr algn="l">
              <a:spcBef>
                <a:spcPct val="0"/>
              </a:spcBef>
            </a:pPr>
            <a:r>
              <a:rPr lang="en-US" altLang="zh-CN" sz="3200" dirty="0"/>
              <a:t> </a:t>
            </a:r>
            <a:r>
              <a:rPr lang="zh-CN" altLang="en-US" sz="3200" dirty="0"/>
              <a:t>左子树的</a:t>
            </a:r>
            <a:r>
              <a:rPr lang="zh-CN" altLang="en-US" sz="3200" dirty="0">
                <a:solidFill>
                  <a:srgbClr val="FFFF00"/>
                </a:solidFill>
              </a:rPr>
              <a:t>中序序列       </a:t>
            </a:r>
            <a:r>
              <a:rPr lang="en-US" altLang="zh-CN" sz="3200" dirty="0">
                <a:solidFill>
                  <a:srgbClr val="FFFF00"/>
                </a:solidFill>
              </a:rPr>
              <a:t>A</a:t>
            </a:r>
            <a:r>
              <a:rPr lang="en-US" altLang="zh-CN" sz="3200" dirty="0">
                <a:solidFill>
                  <a:srgbClr val="00FFFF"/>
                </a:solidFill>
              </a:rPr>
              <a:t>B</a:t>
            </a:r>
            <a:r>
              <a:rPr lang="en-US" altLang="zh-CN" sz="3200" dirty="0"/>
              <a:t>CD</a:t>
            </a:r>
          </a:p>
        </p:txBody>
      </p:sp>
      <p:grpSp>
        <p:nvGrpSpPr>
          <p:cNvPr id="9" name="Group 6"/>
          <p:cNvGrpSpPr>
            <a:grpSpLocks/>
          </p:cNvGrpSpPr>
          <p:nvPr/>
        </p:nvGrpSpPr>
        <p:grpSpPr bwMode="auto">
          <a:xfrm>
            <a:off x="5945191" y="5570538"/>
            <a:ext cx="1150938" cy="817562"/>
            <a:chOff x="3890" y="3625"/>
            <a:chExt cx="725" cy="515"/>
          </a:xfrm>
        </p:grpSpPr>
        <p:sp>
          <p:nvSpPr>
            <p:cNvPr id="10" name="Line 7"/>
            <p:cNvSpPr>
              <a:spLocks noChangeShapeType="1"/>
            </p:cNvSpPr>
            <p:nvPr/>
          </p:nvSpPr>
          <p:spPr bwMode="auto">
            <a:xfrm flipH="1">
              <a:off x="4278" y="3625"/>
              <a:ext cx="162" cy="227"/>
            </a:xfrm>
            <a:prstGeom prst="line">
              <a:avLst/>
            </a:prstGeom>
            <a:noFill/>
            <a:ln w="38100" cap="rnd">
              <a:solidFill>
                <a:schemeClr val="tx1"/>
              </a:solidFill>
              <a:round/>
              <a:headEnd/>
              <a:tailEnd/>
            </a:ln>
            <a:effectLst/>
          </p:spPr>
          <p:txBody>
            <a:bodyPr/>
            <a:lstStyle/>
            <a:p>
              <a:endParaRPr lang="zh-CN" altLang="en-US"/>
            </a:p>
          </p:txBody>
        </p:sp>
        <p:grpSp>
          <p:nvGrpSpPr>
            <p:cNvPr id="11" name="Group 8"/>
            <p:cNvGrpSpPr>
              <a:grpSpLocks/>
            </p:cNvGrpSpPr>
            <p:nvPr/>
          </p:nvGrpSpPr>
          <p:grpSpPr bwMode="auto">
            <a:xfrm>
              <a:off x="3890" y="3794"/>
              <a:ext cx="725" cy="346"/>
              <a:chOff x="723" y="1593"/>
              <a:chExt cx="680" cy="346"/>
            </a:xfrm>
          </p:grpSpPr>
          <p:sp>
            <p:nvSpPr>
              <p:cNvPr id="12" name="Oval 9"/>
              <p:cNvSpPr>
                <a:spLocks noChangeArrowheads="1"/>
              </p:cNvSpPr>
              <p:nvPr/>
            </p:nvSpPr>
            <p:spPr bwMode="auto">
              <a:xfrm>
                <a:off x="895" y="1622"/>
                <a:ext cx="317" cy="317"/>
              </a:xfrm>
              <a:prstGeom prst="ellipse">
                <a:avLst/>
              </a:prstGeom>
              <a:solidFill>
                <a:schemeClr val="accent2"/>
              </a:solidFill>
              <a:ln w="12700" cap="rnd">
                <a:solidFill>
                  <a:schemeClr val="tx1"/>
                </a:solidFill>
                <a:round/>
                <a:headEnd/>
                <a:tailEnd/>
              </a:ln>
              <a:effectLst/>
            </p:spPr>
            <p:txBody>
              <a:bodyPr wrap="none" anchor="ctr"/>
              <a:lstStyle/>
              <a:p>
                <a:endParaRPr lang="zh-CN" altLang="en-US"/>
              </a:p>
            </p:txBody>
          </p:sp>
          <p:sp>
            <p:nvSpPr>
              <p:cNvPr id="13" name="Text Box 10"/>
              <p:cNvSpPr txBox="1">
                <a:spLocks noChangeArrowheads="1"/>
              </p:cNvSpPr>
              <p:nvPr/>
            </p:nvSpPr>
            <p:spPr bwMode="auto">
              <a:xfrm>
                <a:off x="723" y="1593"/>
                <a:ext cx="680" cy="330"/>
              </a:xfrm>
              <a:prstGeom prst="rect">
                <a:avLst/>
              </a:prstGeom>
              <a:noFill/>
              <a:ln w="9525" cap="rnd" algn="ctr">
                <a:noFill/>
                <a:miter lim="800000"/>
                <a:headEnd/>
                <a:tailEnd/>
              </a:ln>
              <a:effectLst/>
            </p:spPr>
            <p:txBody>
              <a:bodyPr>
                <a:spAutoFit/>
              </a:bodyPr>
              <a:lstStyle/>
              <a:p>
                <a:r>
                  <a:rPr lang="en-US" altLang="zh-CN" sz="2800" dirty="0">
                    <a:latin typeface="黑体" pitchFamily="2" charset="-122"/>
                    <a:ea typeface="黑体" pitchFamily="2" charset="-122"/>
                  </a:rPr>
                  <a:t>C</a:t>
                </a:r>
              </a:p>
            </p:txBody>
          </p:sp>
        </p:grpSp>
      </p:grpSp>
      <p:grpSp>
        <p:nvGrpSpPr>
          <p:cNvPr id="14" name="Group 11"/>
          <p:cNvGrpSpPr>
            <a:grpSpLocks/>
          </p:cNvGrpSpPr>
          <p:nvPr/>
        </p:nvGrpSpPr>
        <p:grpSpPr bwMode="auto">
          <a:xfrm>
            <a:off x="6931769" y="3749675"/>
            <a:ext cx="973137" cy="523875"/>
            <a:chOff x="3598" y="1013"/>
            <a:chExt cx="576" cy="330"/>
          </a:xfrm>
        </p:grpSpPr>
        <p:sp>
          <p:nvSpPr>
            <p:cNvPr id="15" name="Oval 12"/>
            <p:cNvSpPr>
              <a:spLocks noChangeArrowheads="1"/>
            </p:cNvSpPr>
            <p:nvPr/>
          </p:nvSpPr>
          <p:spPr bwMode="auto">
            <a:xfrm>
              <a:off x="3628" y="1018"/>
              <a:ext cx="317" cy="317"/>
            </a:xfrm>
            <a:prstGeom prst="ellipse">
              <a:avLst/>
            </a:prstGeom>
            <a:solidFill>
              <a:schemeClr val="accent2"/>
            </a:solidFill>
            <a:ln w="12700" cap="rnd">
              <a:solidFill>
                <a:schemeClr val="tx1"/>
              </a:solidFill>
              <a:round/>
              <a:headEnd/>
              <a:tailEnd/>
            </a:ln>
            <a:effectLst/>
          </p:spPr>
          <p:txBody>
            <a:bodyPr wrap="none" anchor="ctr"/>
            <a:lstStyle/>
            <a:p>
              <a:endParaRPr lang="zh-CN" altLang="en-US" dirty="0"/>
            </a:p>
          </p:txBody>
        </p:sp>
        <p:sp>
          <p:nvSpPr>
            <p:cNvPr id="16" name="Text Box 13"/>
            <p:cNvSpPr txBox="1">
              <a:spLocks noChangeArrowheads="1"/>
            </p:cNvSpPr>
            <p:nvPr/>
          </p:nvSpPr>
          <p:spPr bwMode="auto">
            <a:xfrm>
              <a:off x="3598" y="1013"/>
              <a:ext cx="576" cy="330"/>
            </a:xfrm>
            <a:prstGeom prst="rect">
              <a:avLst/>
            </a:prstGeom>
            <a:noFill/>
            <a:ln w="12700" cap="rnd">
              <a:noFill/>
              <a:miter lim="800000"/>
              <a:headEnd/>
              <a:tailEnd/>
            </a:ln>
            <a:effectLst/>
          </p:spPr>
          <p:txBody>
            <a:bodyPr>
              <a:spAutoFit/>
            </a:bodyPr>
            <a:lstStyle/>
            <a:p>
              <a:pPr algn="l" eaLnBrk="0" hangingPunct="0">
                <a:spcBef>
                  <a:spcPct val="0"/>
                </a:spcBef>
              </a:pPr>
              <a:r>
                <a:rPr kumimoji="0" lang="en-US" altLang="zh-CN" sz="2800" dirty="0">
                  <a:latin typeface="隶书" pitchFamily="49" charset="-122"/>
                  <a:ea typeface="隶书" pitchFamily="49" charset="-122"/>
                </a:rPr>
                <a:t> </a:t>
              </a:r>
              <a:r>
                <a:rPr kumimoji="0" lang="en-US" altLang="zh-CN" sz="2800" dirty="0">
                  <a:latin typeface="黑体" pitchFamily="2" charset="-122"/>
                  <a:ea typeface="黑体" pitchFamily="2" charset="-122"/>
                </a:rPr>
                <a:t>E</a:t>
              </a:r>
            </a:p>
          </p:txBody>
        </p:sp>
      </p:grpSp>
      <p:grpSp>
        <p:nvGrpSpPr>
          <p:cNvPr id="17" name="Group 14"/>
          <p:cNvGrpSpPr>
            <a:grpSpLocks/>
          </p:cNvGrpSpPr>
          <p:nvPr/>
        </p:nvGrpSpPr>
        <p:grpSpPr bwMode="auto">
          <a:xfrm>
            <a:off x="6408741" y="4849816"/>
            <a:ext cx="1096963" cy="890588"/>
            <a:chOff x="4182" y="3171"/>
            <a:chExt cx="691" cy="561"/>
          </a:xfrm>
        </p:grpSpPr>
        <p:sp>
          <p:nvSpPr>
            <p:cNvPr id="18" name="Line 15"/>
            <p:cNvSpPr>
              <a:spLocks noChangeShapeType="1"/>
            </p:cNvSpPr>
            <p:nvPr/>
          </p:nvSpPr>
          <p:spPr bwMode="auto">
            <a:xfrm>
              <a:off x="4182" y="3171"/>
              <a:ext cx="255" cy="240"/>
            </a:xfrm>
            <a:prstGeom prst="line">
              <a:avLst/>
            </a:prstGeom>
            <a:noFill/>
            <a:ln w="38100" cap="rnd">
              <a:solidFill>
                <a:schemeClr val="tx1"/>
              </a:solidFill>
              <a:round/>
              <a:headEnd/>
              <a:tailEnd/>
            </a:ln>
            <a:effectLst/>
          </p:spPr>
          <p:txBody>
            <a:bodyPr/>
            <a:lstStyle/>
            <a:p>
              <a:endParaRPr lang="zh-CN" altLang="en-US"/>
            </a:p>
          </p:txBody>
        </p:sp>
        <p:grpSp>
          <p:nvGrpSpPr>
            <p:cNvPr id="19" name="Group 16"/>
            <p:cNvGrpSpPr>
              <a:grpSpLocks/>
            </p:cNvGrpSpPr>
            <p:nvPr/>
          </p:nvGrpSpPr>
          <p:grpSpPr bwMode="auto">
            <a:xfrm>
              <a:off x="4261" y="3364"/>
              <a:ext cx="612" cy="368"/>
              <a:chOff x="3337" y="2048"/>
              <a:chExt cx="576" cy="368"/>
            </a:xfrm>
          </p:grpSpPr>
          <p:sp>
            <p:nvSpPr>
              <p:cNvPr id="20" name="Oval 17"/>
              <p:cNvSpPr>
                <a:spLocks noChangeArrowheads="1"/>
              </p:cNvSpPr>
              <p:nvPr/>
            </p:nvSpPr>
            <p:spPr bwMode="auto">
              <a:xfrm>
                <a:off x="3388" y="2074"/>
                <a:ext cx="317" cy="317"/>
              </a:xfrm>
              <a:prstGeom prst="ellipse">
                <a:avLst/>
              </a:prstGeom>
              <a:solidFill>
                <a:schemeClr val="accent2"/>
              </a:solidFill>
              <a:ln w="12700" cap="rnd">
                <a:solidFill>
                  <a:schemeClr val="tx1"/>
                </a:solidFill>
                <a:round/>
                <a:headEnd/>
                <a:tailEnd/>
              </a:ln>
              <a:effectLst/>
            </p:spPr>
            <p:txBody>
              <a:bodyPr wrap="none" anchor="ctr"/>
              <a:lstStyle/>
              <a:p>
                <a:endParaRPr lang="zh-CN" altLang="en-US"/>
              </a:p>
            </p:txBody>
          </p:sp>
          <p:sp>
            <p:nvSpPr>
              <p:cNvPr id="21" name="Text Box 18"/>
              <p:cNvSpPr txBox="1">
                <a:spLocks noChangeArrowheads="1"/>
              </p:cNvSpPr>
              <p:nvPr/>
            </p:nvSpPr>
            <p:spPr bwMode="auto">
              <a:xfrm>
                <a:off x="3337" y="2048"/>
                <a:ext cx="576" cy="368"/>
              </a:xfrm>
              <a:prstGeom prst="rect">
                <a:avLst/>
              </a:prstGeom>
              <a:noFill/>
              <a:ln w="12700" cap="rnd">
                <a:noFill/>
                <a:miter lim="800000"/>
                <a:headEnd/>
                <a:tailEnd/>
              </a:ln>
              <a:effectLst/>
            </p:spPr>
            <p:txBody>
              <a:bodyPr>
                <a:spAutoFit/>
              </a:bodyPr>
              <a:lstStyle/>
              <a:p>
                <a:pPr algn="l" eaLnBrk="0" hangingPunct="0">
                  <a:spcBef>
                    <a:spcPct val="0"/>
                  </a:spcBef>
                </a:pPr>
                <a:r>
                  <a:rPr kumimoji="0" lang="en-US" altLang="zh-CN" sz="2800" dirty="0">
                    <a:latin typeface="隶书" pitchFamily="49" charset="-122"/>
                    <a:ea typeface="隶书" pitchFamily="49" charset="-122"/>
                  </a:rPr>
                  <a:t> </a:t>
                </a:r>
                <a:r>
                  <a:rPr kumimoji="0" lang="en-US" altLang="zh-CN" sz="3200" dirty="0">
                    <a:latin typeface="黑体" pitchFamily="2" charset="-122"/>
                    <a:ea typeface="黑体" pitchFamily="2" charset="-122"/>
                  </a:rPr>
                  <a:t>D</a:t>
                </a:r>
              </a:p>
            </p:txBody>
          </p:sp>
        </p:grpSp>
      </p:grpSp>
      <p:grpSp>
        <p:nvGrpSpPr>
          <p:cNvPr id="22" name="Group 19"/>
          <p:cNvGrpSpPr>
            <a:grpSpLocks/>
          </p:cNvGrpSpPr>
          <p:nvPr/>
        </p:nvGrpSpPr>
        <p:grpSpPr bwMode="auto">
          <a:xfrm>
            <a:off x="5956303" y="4159250"/>
            <a:ext cx="1046163" cy="750888"/>
            <a:chOff x="2984" y="3168"/>
            <a:chExt cx="659" cy="473"/>
          </a:xfrm>
        </p:grpSpPr>
        <p:sp>
          <p:nvSpPr>
            <p:cNvPr id="23" name="Line 20"/>
            <p:cNvSpPr>
              <a:spLocks noChangeShapeType="1"/>
            </p:cNvSpPr>
            <p:nvPr/>
          </p:nvSpPr>
          <p:spPr bwMode="auto">
            <a:xfrm flipH="1">
              <a:off x="3235" y="3168"/>
              <a:ext cx="408" cy="288"/>
            </a:xfrm>
            <a:prstGeom prst="line">
              <a:avLst/>
            </a:prstGeom>
            <a:noFill/>
            <a:ln w="38100" cap="rnd">
              <a:solidFill>
                <a:schemeClr val="tx1"/>
              </a:solidFill>
              <a:round/>
              <a:headEnd/>
              <a:tailEnd/>
            </a:ln>
            <a:effectLst/>
          </p:spPr>
          <p:txBody>
            <a:bodyPr/>
            <a:lstStyle/>
            <a:p>
              <a:endParaRPr lang="zh-CN" altLang="en-US"/>
            </a:p>
          </p:txBody>
        </p:sp>
        <p:grpSp>
          <p:nvGrpSpPr>
            <p:cNvPr id="24" name="Group 21"/>
            <p:cNvGrpSpPr>
              <a:grpSpLocks/>
            </p:cNvGrpSpPr>
            <p:nvPr/>
          </p:nvGrpSpPr>
          <p:grpSpPr bwMode="auto">
            <a:xfrm>
              <a:off x="2984" y="3284"/>
              <a:ext cx="612" cy="357"/>
              <a:chOff x="2974" y="1506"/>
              <a:chExt cx="576" cy="357"/>
            </a:xfrm>
          </p:grpSpPr>
          <p:sp>
            <p:nvSpPr>
              <p:cNvPr id="25" name="Oval 22"/>
              <p:cNvSpPr>
                <a:spLocks noChangeArrowheads="1"/>
              </p:cNvSpPr>
              <p:nvPr/>
            </p:nvSpPr>
            <p:spPr bwMode="auto">
              <a:xfrm>
                <a:off x="3004" y="1546"/>
                <a:ext cx="317" cy="317"/>
              </a:xfrm>
              <a:prstGeom prst="ellipse">
                <a:avLst/>
              </a:prstGeom>
              <a:solidFill>
                <a:schemeClr val="accent2"/>
              </a:solidFill>
              <a:ln w="12700" cap="rnd">
                <a:solidFill>
                  <a:schemeClr val="tx1"/>
                </a:solidFill>
                <a:round/>
                <a:headEnd/>
                <a:tailEnd/>
              </a:ln>
              <a:effectLst/>
            </p:spPr>
            <p:txBody>
              <a:bodyPr wrap="none" anchor="ctr"/>
              <a:lstStyle/>
              <a:p>
                <a:endParaRPr lang="zh-CN" altLang="en-US"/>
              </a:p>
            </p:txBody>
          </p:sp>
          <p:sp>
            <p:nvSpPr>
              <p:cNvPr id="26" name="Text Box 23"/>
              <p:cNvSpPr txBox="1">
                <a:spLocks noChangeArrowheads="1"/>
              </p:cNvSpPr>
              <p:nvPr/>
            </p:nvSpPr>
            <p:spPr bwMode="auto">
              <a:xfrm>
                <a:off x="2974" y="1506"/>
                <a:ext cx="576" cy="330"/>
              </a:xfrm>
              <a:prstGeom prst="rect">
                <a:avLst/>
              </a:prstGeom>
              <a:noFill/>
              <a:ln w="12700" cap="rnd">
                <a:noFill/>
                <a:miter lim="800000"/>
                <a:headEnd/>
                <a:tailEnd/>
              </a:ln>
              <a:effectLst/>
            </p:spPr>
            <p:txBody>
              <a:bodyPr>
                <a:spAutoFit/>
              </a:bodyPr>
              <a:lstStyle/>
              <a:p>
                <a:pPr algn="l" eaLnBrk="0" hangingPunct="0">
                  <a:spcBef>
                    <a:spcPct val="0"/>
                  </a:spcBef>
                </a:pPr>
                <a:r>
                  <a:rPr kumimoji="0" lang="en-US" altLang="zh-CN" sz="2800" dirty="0">
                    <a:latin typeface="隶书" pitchFamily="49" charset="-122"/>
                    <a:ea typeface="隶书" pitchFamily="49" charset="-122"/>
                  </a:rPr>
                  <a:t> </a:t>
                </a:r>
                <a:r>
                  <a:rPr kumimoji="0" lang="en-US" altLang="zh-CN" sz="2800" dirty="0">
                    <a:latin typeface="黑体" pitchFamily="2" charset="-122"/>
                    <a:ea typeface="黑体" pitchFamily="2" charset="-122"/>
                  </a:rPr>
                  <a:t>B</a:t>
                </a:r>
              </a:p>
            </p:txBody>
          </p:sp>
        </p:grpSp>
      </p:grpSp>
      <p:grpSp>
        <p:nvGrpSpPr>
          <p:cNvPr id="27" name="Group 24"/>
          <p:cNvGrpSpPr>
            <a:grpSpLocks/>
          </p:cNvGrpSpPr>
          <p:nvPr/>
        </p:nvGrpSpPr>
        <p:grpSpPr bwMode="auto">
          <a:xfrm>
            <a:off x="5245098" y="4778375"/>
            <a:ext cx="971550" cy="887413"/>
            <a:chOff x="2536" y="3558"/>
            <a:chExt cx="612" cy="559"/>
          </a:xfrm>
        </p:grpSpPr>
        <p:sp>
          <p:nvSpPr>
            <p:cNvPr id="28" name="Line 25"/>
            <p:cNvSpPr>
              <a:spLocks noChangeShapeType="1"/>
            </p:cNvSpPr>
            <p:nvPr/>
          </p:nvSpPr>
          <p:spPr bwMode="auto">
            <a:xfrm flipH="1">
              <a:off x="2882" y="3558"/>
              <a:ext cx="259" cy="240"/>
            </a:xfrm>
            <a:prstGeom prst="line">
              <a:avLst/>
            </a:prstGeom>
            <a:noFill/>
            <a:ln w="38100" cap="rnd">
              <a:solidFill>
                <a:schemeClr val="tx1"/>
              </a:solidFill>
              <a:round/>
              <a:headEnd/>
              <a:tailEnd/>
            </a:ln>
            <a:effectLst/>
          </p:spPr>
          <p:txBody>
            <a:bodyPr/>
            <a:lstStyle/>
            <a:p>
              <a:endParaRPr lang="zh-CN" altLang="en-US"/>
            </a:p>
          </p:txBody>
        </p:sp>
        <p:grpSp>
          <p:nvGrpSpPr>
            <p:cNvPr id="29" name="Group 26"/>
            <p:cNvGrpSpPr>
              <a:grpSpLocks/>
            </p:cNvGrpSpPr>
            <p:nvPr/>
          </p:nvGrpSpPr>
          <p:grpSpPr bwMode="auto">
            <a:xfrm>
              <a:off x="2536" y="3778"/>
              <a:ext cx="612" cy="339"/>
              <a:chOff x="2530" y="2052"/>
              <a:chExt cx="576" cy="339"/>
            </a:xfrm>
          </p:grpSpPr>
          <p:sp>
            <p:nvSpPr>
              <p:cNvPr id="30" name="Oval 27"/>
              <p:cNvSpPr>
                <a:spLocks noChangeArrowheads="1"/>
              </p:cNvSpPr>
              <p:nvPr/>
            </p:nvSpPr>
            <p:spPr bwMode="auto">
              <a:xfrm>
                <a:off x="2572" y="2074"/>
                <a:ext cx="317" cy="317"/>
              </a:xfrm>
              <a:prstGeom prst="ellipse">
                <a:avLst/>
              </a:prstGeom>
              <a:solidFill>
                <a:schemeClr val="accent2"/>
              </a:solidFill>
              <a:ln w="12700" cap="rnd">
                <a:solidFill>
                  <a:schemeClr val="tx1"/>
                </a:solidFill>
                <a:round/>
                <a:headEnd/>
                <a:tailEnd/>
              </a:ln>
              <a:effectLst/>
            </p:spPr>
            <p:txBody>
              <a:bodyPr wrap="none" anchor="ctr"/>
              <a:lstStyle/>
              <a:p>
                <a:endParaRPr lang="zh-CN" altLang="en-US"/>
              </a:p>
            </p:txBody>
          </p:sp>
          <p:sp>
            <p:nvSpPr>
              <p:cNvPr id="31" name="Text Box 28"/>
              <p:cNvSpPr txBox="1">
                <a:spLocks noChangeArrowheads="1"/>
              </p:cNvSpPr>
              <p:nvPr/>
            </p:nvSpPr>
            <p:spPr bwMode="auto">
              <a:xfrm>
                <a:off x="2530" y="2052"/>
                <a:ext cx="576" cy="330"/>
              </a:xfrm>
              <a:prstGeom prst="rect">
                <a:avLst/>
              </a:prstGeom>
              <a:noFill/>
              <a:ln w="12700" cap="rnd">
                <a:noFill/>
                <a:miter lim="800000"/>
                <a:headEnd/>
                <a:tailEnd/>
              </a:ln>
              <a:effectLst/>
            </p:spPr>
            <p:txBody>
              <a:bodyPr>
                <a:spAutoFit/>
              </a:bodyPr>
              <a:lstStyle/>
              <a:p>
                <a:pPr algn="l" eaLnBrk="0" hangingPunct="0">
                  <a:spcBef>
                    <a:spcPct val="0"/>
                  </a:spcBef>
                </a:pPr>
                <a:r>
                  <a:rPr kumimoji="0" lang="en-US" altLang="zh-CN" sz="2800" dirty="0">
                    <a:latin typeface="隶书" pitchFamily="49" charset="-122"/>
                    <a:ea typeface="隶书" pitchFamily="49" charset="-122"/>
                  </a:rPr>
                  <a:t> </a:t>
                </a:r>
                <a:r>
                  <a:rPr kumimoji="0" lang="en-US" altLang="zh-CN" sz="2800" dirty="0">
                    <a:latin typeface="黑体" pitchFamily="2" charset="-122"/>
                    <a:ea typeface="黑体" pitchFamily="2" charset="-122"/>
                  </a:rPr>
                  <a:t>A</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p:cNvSpPr>
            <a:spLocks noGrp="1"/>
          </p:cNvSpPr>
          <p:nvPr>
            <p:ph type="sldNum" sz="quarter" idx="11"/>
          </p:nvPr>
        </p:nvSpPr>
        <p:spPr/>
        <p:txBody>
          <a:bodyPr/>
          <a:lstStyle/>
          <a:p>
            <a:r>
              <a:rPr lang="zh-CN" altLang="en-US"/>
              <a:t>第 </a:t>
            </a:r>
            <a:fld id="{ABC3815C-8786-45F6-A6E2-355D1CF856D7}" type="slidenum">
              <a:rPr lang="zh-CN" altLang="en-US" b="1">
                <a:solidFill>
                  <a:srgbClr val="66CCFF"/>
                </a:solidFill>
              </a:rPr>
              <a:pPr/>
              <a:t>17</a:t>
            </a:fld>
            <a:r>
              <a:rPr lang="en-US" altLang="zh-CN" b="1"/>
              <a:t> </a:t>
            </a:r>
            <a:r>
              <a:rPr lang="zh-CN" altLang="en-US"/>
              <a:t>页</a:t>
            </a:r>
            <a:endParaRPr lang="zh-CN" altLang="en-US" sz="1800">
              <a:latin typeface="Arial" charset="0"/>
            </a:endParaRPr>
          </a:p>
        </p:txBody>
      </p:sp>
      <p:sp>
        <p:nvSpPr>
          <p:cNvPr id="1294338" name="Rectangle 2"/>
          <p:cNvSpPr>
            <a:spLocks noGrp="1" noChangeArrowheads="1"/>
          </p:cNvSpPr>
          <p:nvPr>
            <p:ph type="title"/>
          </p:nvPr>
        </p:nvSpPr>
        <p:spPr/>
        <p:txBody>
          <a:bodyPr/>
          <a:lstStyle/>
          <a:p>
            <a:pPr algn="l"/>
            <a:r>
              <a:rPr lang="en-US" altLang="zh-CN" sz="2800" dirty="0">
                <a:solidFill>
                  <a:srgbClr val="FFFF66"/>
                </a:solidFill>
              </a:rPr>
              <a:t>5.1 </a:t>
            </a:r>
            <a:r>
              <a:rPr lang="zh-CN" altLang="en-US" sz="2800" dirty="0">
                <a:solidFill>
                  <a:srgbClr val="FFFF66"/>
                </a:solidFill>
              </a:rPr>
              <a:t>树的定义与基本术语</a:t>
            </a:r>
          </a:p>
        </p:txBody>
      </p:sp>
      <p:sp>
        <p:nvSpPr>
          <p:cNvPr id="1294339" name="Rectangle 3"/>
          <p:cNvSpPr>
            <a:spLocks noChangeArrowheads="1"/>
          </p:cNvSpPr>
          <p:nvPr/>
        </p:nvSpPr>
        <p:spPr bwMode="auto">
          <a:xfrm>
            <a:off x="206375" y="773113"/>
            <a:ext cx="8642350" cy="1171575"/>
          </a:xfrm>
          <a:prstGeom prst="rect">
            <a:avLst/>
          </a:prstGeom>
          <a:noFill/>
          <a:ln w="9525">
            <a:noFill/>
            <a:miter lim="800000"/>
            <a:headEnd/>
            <a:tailEnd/>
          </a:ln>
          <a:effectLst/>
        </p:spPr>
        <p:txBody>
          <a:bodyPr lIns="92075" tIns="46038" rIns="92075" bIns="46038"/>
          <a:lstStyle/>
          <a:p>
            <a:pPr marL="342900" indent="-342900" algn="l" eaLnBrk="1" hangingPunct="1">
              <a:lnSpc>
                <a:spcPct val="110000"/>
              </a:lnSpc>
              <a:spcBef>
                <a:spcPct val="0"/>
              </a:spcBef>
              <a:buClr>
                <a:srgbClr val="FFFF00"/>
              </a:buClr>
              <a:buSzPct val="70000"/>
              <a:buFont typeface="Wingdings" pitchFamily="2" charset="2"/>
              <a:buChar char="l"/>
            </a:pPr>
            <a:r>
              <a:rPr lang="zh-CN" altLang="en-US" sz="3600">
                <a:latin typeface="Arial" charset="0"/>
              </a:rPr>
              <a:t>树的表示</a:t>
            </a:r>
          </a:p>
          <a:p>
            <a:pPr marL="342900" indent="-342900" algn="l" eaLnBrk="1" hangingPunct="1">
              <a:lnSpc>
                <a:spcPct val="110000"/>
              </a:lnSpc>
              <a:spcBef>
                <a:spcPct val="0"/>
              </a:spcBef>
              <a:buClr>
                <a:srgbClr val="FFFF00"/>
              </a:buClr>
              <a:buSzPct val="70000"/>
              <a:buFont typeface="Wingdings" pitchFamily="2" charset="2"/>
              <a:buNone/>
            </a:pPr>
            <a:r>
              <a:rPr lang="en-US" altLang="zh-CN" sz="3200">
                <a:solidFill>
                  <a:srgbClr val="FFFF00"/>
                </a:solidFill>
                <a:latin typeface="Arial" charset="0"/>
              </a:rPr>
              <a:t>	5</a:t>
            </a:r>
            <a:r>
              <a:rPr lang="zh-CN" altLang="en-US" sz="3200">
                <a:solidFill>
                  <a:srgbClr val="FFFF00"/>
                </a:solidFill>
                <a:latin typeface="Arial" charset="0"/>
              </a:rPr>
              <a:t>）凹入表示</a:t>
            </a:r>
          </a:p>
        </p:txBody>
      </p:sp>
      <p:grpSp>
        <p:nvGrpSpPr>
          <p:cNvPr id="1294410" name="Group 74"/>
          <p:cNvGrpSpPr>
            <a:grpSpLocks/>
          </p:cNvGrpSpPr>
          <p:nvPr/>
        </p:nvGrpSpPr>
        <p:grpSpPr bwMode="auto">
          <a:xfrm>
            <a:off x="476250" y="2349500"/>
            <a:ext cx="4037013" cy="3330575"/>
            <a:chOff x="300" y="1678"/>
            <a:chExt cx="2543" cy="1616"/>
          </a:xfrm>
        </p:grpSpPr>
        <p:sp>
          <p:nvSpPr>
            <p:cNvPr id="1294368" name="Oval 32"/>
            <p:cNvSpPr>
              <a:spLocks noChangeArrowheads="1"/>
            </p:cNvSpPr>
            <p:nvPr/>
          </p:nvSpPr>
          <p:spPr bwMode="auto">
            <a:xfrm>
              <a:off x="1253" y="1678"/>
              <a:ext cx="333"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A</a:t>
              </a:r>
              <a:endParaRPr lang="en-US" altLang="zh-CN" sz="2800" b="0"/>
            </a:p>
          </p:txBody>
        </p:sp>
        <p:sp>
          <p:nvSpPr>
            <p:cNvPr id="1294369" name="Oval 33"/>
            <p:cNvSpPr>
              <a:spLocks noChangeArrowheads="1"/>
            </p:cNvSpPr>
            <p:nvPr/>
          </p:nvSpPr>
          <p:spPr bwMode="auto">
            <a:xfrm>
              <a:off x="542" y="2123"/>
              <a:ext cx="285"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B</a:t>
              </a:r>
              <a:endParaRPr lang="en-US" altLang="zh-CN" sz="2800" b="0"/>
            </a:p>
          </p:txBody>
        </p:sp>
        <p:sp>
          <p:nvSpPr>
            <p:cNvPr id="1294370" name="Oval 34"/>
            <p:cNvSpPr>
              <a:spLocks noChangeArrowheads="1"/>
            </p:cNvSpPr>
            <p:nvPr/>
          </p:nvSpPr>
          <p:spPr bwMode="auto">
            <a:xfrm>
              <a:off x="1257" y="2123"/>
              <a:ext cx="333"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C</a:t>
              </a:r>
              <a:endParaRPr lang="en-US" altLang="zh-CN" sz="2800" b="0"/>
            </a:p>
          </p:txBody>
        </p:sp>
        <p:sp>
          <p:nvSpPr>
            <p:cNvPr id="1294371" name="Oval 35"/>
            <p:cNvSpPr>
              <a:spLocks noChangeArrowheads="1"/>
            </p:cNvSpPr>
            <p:nvPr/>
          </p:nvSpPr>
          <p:spPr bwMode="auto">
            <a:xfrm>
              <a:off x="2108" y="2123"/>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D</a:t>
              </a:r>
              <a:endParaRPr lang="en-US" altLang="zh-CN" sz="2800" b="0"/>
            </a:p>
          </p:txBody>
        </p:sp>
        <p:sp>
          <p:nvSpPr>
            <p:cNvPr id="1294372" name="Oval 36"/>
            <p:cNvSpPr>
              <a:spLocks noChangeArrowheads="1"/>
            </p:cNvSpPr>
            <p:nvPr/>
          </p:nvSpPr>
          <p:spPr bwMode="auto">
            <a:xfrm>
              <a:off x="300" y="2613"/>
              <a:ext cx="285"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E</a:t>
              </a:r>
              <a:endParaRPr lang="en-US" altLang="zh-CN" sz="2800" b="0"/>
            </a:p>
          </p:txBody>
        </p:sp>
        <p:sp>
          <p:nvSpPr>
            <p:cNvPr id="1294373" name="Oval 37"/>
            <p:cNvSpPr>
              <a:spLocks noChangeArrowheads="1"/>
            </p:cNvSpPr>
            <p:nvPr/>
          </p:nvSpPr>
          <p:spPr bwMode="auto">
            <a:xfrm>
              <a:off x="786" y="2626"/>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F</a:t>
              </a:r>
              <a:endParaRPr lang="en-US" altLang="zh-CN" sz="2800" b="0"/>
            </a:p>
          </p:txBody>
        </p:sp>
        <p:sp>
          <p:nvSpPr>
            <p:cNvPr id="1294374" name="Oval 38"/>
            <p:cNvSpPr>
              <a:spLocks noChangeArrowheads="1"/>
            </p:cNvSpPr>
            <p:nvPr/>
          </p:nvSpPr>
          <p:spPr bwMode="auto">
            <a:xfrm>
              <a:off x="1257" y="2626"/>
              <a:ext cx="333"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G</a:t>
              </a:r>
              <a:endParaRPr lang="en-US" altLang="zh-CN" sz="2800" b="0"/>
            </a:p>
          </p:txBody>
        </p:sp>
        <p:sp>
          <p:nvSpPr>
            <p:cNvPr id="1294375" name="Oval 39"/>
            <p:cNvSpPr>
              <a:spLocks noChangeArrowheads="1"/>
            </p:cNvSpPr>
            <p:nvPr/>
          </p:nvSpPr>
          <p:spPr bwMode="auto">
            <a:xfrm>
              <a:off x="1678" y="2646"/>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H</a:t>
              </a:r>
              <a:endParaRPr lang="en-US" altLang="zh-CN" sz="2800" b="0"/>
            </a:p>
          </p:txBody>
        </p:sp>
        <p:sp>
          <p:nvSpPr>
            <p:cNvPr id="1294376" name="Oval 40"/>
            <p:cNvSpPr>
              <a:spLocks noChangeArrowheads="1"/>
            </p:cNvSpPr>
            <p:nvPr/>
          </p:nvSpPr>
          <p:spPr bwMode="auto">
            <a:xfrm>
              <a:off x="2108" y="2626"/>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I</a:t>
              </a:r>
              <a:endParaRPr lang="en-US" altLang="zh-CN" sz="2800" b="0"/>
            </a:p>
          </p:txBody>
        </p:sp>
        <p:sp>
          <p:nvSpPr>
            <p:cNvPr id="1294377" name="Oval 41"/>
            <p:cNvSpPr>
              <a:spLocks noChangeArrowheads="1"/>
            </p:cNvSpPr>
            <p:nvPr/>
          </p:nvSpPr>
          <p:spPr bwMode="auto">
            <a:xfrm>
              <a:off x="2533" y="2626"/>
              <a:ext cx="284"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J</a:t>
              </a:r>
              <a:endParaRPr lang="en-US" altLang="zh-CN" sz="2800" b="0"/>
            </a:p>
          </p:txBody>
        </p:sp>
        <p:sp>
          <p:nvSpPr>
            <p:cNvPr id="1294378" name="Oval 42"/>
            <p:cNvSpPr>
              <a:spLocks noChangeArrowheads="1"/>
            </p:cNvSpPr>
            <p:nvPr/>
          </p:nvSpPr>
          <p:spPr bwMode="auto">
            <a:xfrm>
              <a:off x="2511" y="3071"/>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M</a:t>
              </a:r>
              <a:endParaRPr lang="en-US" altLang="zh-CN" sz="2800" b="0"/>
            </a:p>
          </p:txBody>
        </p:sp>
        <p:sp>
          <p:nvSpPr>
            <p:cNvPr id="1294379" name="Oval 43"/>
            <p:cNvSpPr>
              <a:spLocks noChangeArrowheads="1"/>
            </p:cNvSpPr>
            <p:nvPr/>
          </p:nvSpPr>
          <p:spPr bwMode="auto">
            <a:xfrm>
              <a:off x="608" y="3067"/>
              <a:ext cx="333" cy="223"/>
            </a:xfrm>
            <a:prstGeom prst="ellipse">
              <a:avLst/>
            </a:prstGeom>
            <a:solidFill>
              <a:schemeClr val="bg1"/>
            </a:solid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K</a:t>
              </a:r>
              <a:endParaRPr lang="en-US" altLang="zh-CN" sz="2800" b="0"/>
            </a:p>
          </p:txBody>
        </p:sp>
        <p:sp>
          <p:nvSpPr>
            <p:cNvPr id="1294380" name="Oval 44"/>
            <p:cNvSpPr>
              <a:spLocks noChangeArrowheads="1"/>
            </p:cNvSpPr>
            <p:nvPr/>
          </p:nvSpPr>
          <p:spPr bwMode="auto">
            <a:xfrm>
              <a:off x="1026" y="3067"/>
              <a:ext cx="332" cy="223"/>
            </a:xfrm>
            <a:prstGeom prst="ellipse">
              <a:avLst/>
            </a:prstGeom>
            <a:noFill/>
            <a:ln w="28575"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t>L</a:t>
              </a:r>
              <a:endParaRPr lang="en-US" altLang="zh-CN" sz="2800" b="0"/>
            </a:p>
          </p:txBody>
        </p:sp>
        <p:sp>
          <p:nvSpPr>
            <p:cNvPr id="1294381" name="Line 45"/>
            <p:cNvSpPr>
              <a:spLocks noChangeShapeType="1"/>
            </p:cNvSpPr>
            <p:nvPr/>
          </p:nvSpPr>
          <p:spPr bwMode="auto">
            <a:xfrm flipH="1">
              <a:off x="771" y="1848"/>
              <a:ext cx="510" cy="283"/>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82" name="Line 46"/>
            <p:cNvSpPr>
              <a:spLocks noChangeShapeType="1"/>
            </p:cNvSpPr>
            <p:nvPr/>
          </p:nvSpPr>
          <p:spPr bwMode="auto">
            <a:xfrm flipH="1">
              <a:off x="1434" y="1905"/>
              <a:ext cx="0" cy="227"/>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83" name="Line 47"/>
            <p:cNvSpPr>
              <a:spLocks noChangeShapeType="1"/>
            </p:cNvSpPr>
            <p:nvPr/>
          </p:nvSpPr>
          <p:spPr bwMode="auto">
            <a:xfrm>
              <a:off x="1575" y="1828"/>
              <a:ext cx="596" cy="303"/>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84" name="Line 48"/>
            <p:cNvSpPr>
              <a:spLocks noChangeShapeType="1"/>
            </p:cNvSpPr>
            <p:nvPr/>
          </p:nvSpPr>
          <p:spPr bwMode="auto">
            <a:xfrm flipH="1">
              <a:off x="470" y="2330"/>
              <a:ext cx="132" cy="284"/>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85" name="Line 49"/>
            <p:cNvSpPr>
              <a:spLocks noChangeShapeType="1"/>
            </p:cNvSpPr>
            <p:nvPr/>
          </p:nvSpPr>
          <p:spPr bwMode="auto">
            <a:xfrm>
              <a:off x="771" y="2330"/>
              <a:ext cx="152" cy="296"/>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86" name="Line 50"/>
            <p:cNvSpPr>
              <a:spLocks noChangeShapeType="1"/>
            </p:cNvSpPr>
            <p:nvPr/>
          </p:nvSpPr>
          <p:spPr bwMode="auto">
            <a:xfrm flipH="1">
              <a:off x="799" y="2840"/>
              <a:ext cx="85" cy="227"/>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87" name="Line 51"/>
            <p:cNvSpPr>
              <a:spLocks noChangeShapeType="1"/>
            </p:cNvSpPr>
            <p:nvPr/>
          </p:nvSpPr>
          <p:spPr bwMode="auto">
            <a:xfrm>
              <a:off x="1054" y="2840"/>
              <a:ext cx="114" cy="227"/>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88" name="Line 52"/>
            <p:cNvSpPr>
              <a:spLocks noChangeShapeType="1"/>
            </p:cNvSpPr>
            <p:nvPr/>
          </p:nvSpPr>
          <p:spPr bwMode="auto">
            <a:xfrm>
              <a:off x="1417" y="2346"/>
              <a:ext cx="0" cy="28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89" name="Line 53"/>
            <p:cNvSpPr>
              <a:spLocks noChangeShapeType="1"/>
            </p:cNvSpPr>
            <p:nvPr/>
          </p:nvSpPr>
          <p:spPr bwMode="auto">
            <a:xfrm flipH="1">
              <a:off x="1831" y="2302"/>
              <a:ext cx="312" cy="34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90" name="Line 54"/>
            <p:cNvSpPr>
              <a:spLocks noChangeShapeType="1"/>
            </p:cNvSpPr>
            <p:nvPr/>
          </p:nvSpPr>
          <p:spPr bwMode="auto">
            <a:xfrm flipH="1">
              <a:off x="2273" y="2346"/>
              <a:ext cx="0" cy="280"/>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91" name="Line 55"/>
            <p:cNvSpPr>
              <a:spLocks noChangeShapeType="1"/>
            </p:cNvSpPr>
            <p:nvPr/>
          </p:nvSpPr>
          <p:spPr bwMode="auto">
            <a:xfrm>
              <a:off x="2398" y="2330"/>
              <a:ext cx="244" cy="283"/>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94392" name="Line 56"/>
            <p:cNvSpPr>
              <a:spLocks noChangeShapeType="1"/>
            </p:cNvSpPr>
            <p:nvPr/>
          </p:nvSpPr>
          <p:spPr bwMode="auto">
            <a:xfrm flipH="1">
              <a:off x="2681" y="2844"/>
              <a:ext cx="0" cy="227"/>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grpSp>
      <p:grpSp>
        <p:nvGrpSpPr>
          <p:cNvPr id="1294409" name="Group 73"/>
          <p:cNvGrpSpPr>
            <a:grpSpLocks/>
          </p:cNvGrpSpPr>
          <p:nvPr/>
        </p:nvGrpSpPr>
        <p:grpSpPr bwMode="auto">
          <a:xfrm>
            <a:off x="4932363" y="1193800"/>
            <a:ext cx="3644900" cy="5114925"/>
            <a:chOff x="3050" y="752"/>
            <a:chExt cx="2296" cy="3222"/>
          </a:xfrm>
        </p:grpSpPr>
        <p:sp>
          <p:nvSpPr>
            <p:cNvPr id="1294394" name="Rectangle 58"/>
            <p:cNvSpPr>
              <a:spLocks noChangeArrowheads="1"/>
            </p:cNvSpPr>
            <p:nvPr/>
          </p:nvSpPr>
          <p:spPr bwMode="auto">
            <a:xfrm>
              <a:off x="3050" y="752"/>
              <a:ext cx="2296" cy="3222"/>
            </a:xfrm>
            <a:prstGeom prst="rect">
              <a:avLst/>
            </a:prstGeom>
            <a:noFill/>
            <a:ln w="28575" cap="rnd">
              <a:solidFill>
                <a:srgbClr val="FFFF00"/>
              </a:solidFill>
              <a:miter lim="800000"/>
              <a:headEnd/>
              <a:tailEnd/>
            </a:ln>
            <a:effectLst/>
          </p:spPr>
          <p:txBody>
            <a:bodyPr>
              <a:spAutoFit/>
            </a:bodyPr>
            <a:lstStyle/>
            <a:p>
              <a:pPr algn="l">
                <a:lnSpc>
                  <a:spcPct val="90000"/>
                </a:lnSpc>
                <a:spcBef>
                  <a:spcPct val="0"/>
                </a:spcBef>
                <a:buClrTx/>
                <a:buFont typeface="Wingdings" pitchFamily="2" charset="2"/>
                <a:buNone/>
              </a:pPr>
              <a:r>
                <a:rPr lang="en-US" altLang="zh-CN" sz="2800">
                  <a:latin typeface="幼圆" pitchFamily="49" charset="-122"/>
                  <a:ea typeface="幼圆" pitchFamily="49" charset="-122"/>
                </a:rPr>
                <a:t>A </a:t>
              </a:r>
            </a:p>
            <a:p>
              <a:pPr algn="l" eaLnBrk="1" hangingPunct="1">
                <a:lnSpc>
                  <a:spcPct val="90000"/>
                </a:lnSpc>
                <a:spcBef>
                  <a:spcPct val="0"/>
                </a:spcBef>
                <a:buClrTx/>
                <a:buFontTx/>
                <a:buNone/>
              </a:pPr>
              <a:r>
                <a:rPr lang="en-US" altLang="zh-CN" sz="2800">
                  <a:latin typeface="幼圆" pitchFamily="49" charset="-122"/>
                  <a:ea typeface="幼圆" pitchFamily="49" charset="-122"/>
                </a:rPr>
                <a:t>   B</a:t>
              </a:r>
            </a:p>
            <a:p>
              <a:pPr algn="l" eaLnBrk="1" hangingPunct="1">
                <a:lnSpc>
                  <a:spcPct val="90000"/>
                </a:lnSpc>
                <a:spcBef>
                  <a:spcPct val="0"/>
                </a:spcBef>
                <a:buClrTx/>
                <a:buFontTx/>
                <a:buNone/>
              </a:pPr>
              <a:r>
                <a:rPr lang="en-US" altLang="zh-CN" sz="2800">
                  <a:latin typeface="幼圆" pitchFamily="49" charset="-122"/>
                  <a:ea typeface="幼圆" pitchFamily="49" charset="-122"/>
                </a:rPr>
                <a:t>      E    </a:t>
              </a:r>
            </a:p>
            <a:p>
              <a:pPr algn="l" eaLnBrk="1" hangingPunct="1">
                <a:lnSpc>
                  <a:spcPct val="90000"/>
                </a:lnSpc>
                <a:spcBef>
                  <a:spcPct val="0"/>
                </a:spcBef>
                <a:buClrTx/>
                <a:buFontTx/>
                <a:buNone/>
              </a:pPr>
              <a:r>
                <a:rPr lang="en-US" altLang="zh-CN" sz="2800">
                  <a:latin typeface="幼圆" pitchFamily="49" charset="-122"/>
                  <a:ea typeface="幼圆" pitchFamily="49" charset="-122"/>
                </a:rPr>
                <a:t>      F </a:t>
              </a:r>
            </a:p>
            <a:p>
              <a:pPr algn="l" eaLnBrk="1" hangingPunct="1">
                <a:lnSpc>
                  <a:spcPct val="90000"/>
                </a:lnSpc>
                <a:spcBef>
                  <a:spcPct val="0"/>
                </a:spcBef>
                <a:buClrTx/>
                <a:buFontTx/>
                <a:buNone/>
              </a:pPr>
              <a:r>
                <a:rPr lang="en-US" altLang="zh-CN" sz="2800">
                  <a:latin typeface="幼圆" pitchFamily="49" charset="-122"/>
                  <a:ea typeface="幼圆" pitchFamily="49" charset="-122"/>
                </a:rPr>
                <a:t>         K</a:t>
              </a:r>
            </a:p>
            <a:p>
              <a:pPr algn="l" eaLnBrk="1" hangingPunct="1">
                <a:lnSpc>
                  <a:spcPct val="90000"/>
                </a:lnSpc>
                <a:spcBef>
                  <a:spcPct val="0"/>
                </a:spcBef>
                <a:buClrTx/>
                <a:buFontTx/>
                <a:buNone/>
              </a:pPr>
              <a:r>
                <a:rPr lang="en-US" altLang="zh-CN" sz="2800">
                  <a:latin typeface="幼圆" pitchFamily="49" charset="-122"/>
                  <a:ea typeface="幼圆" pitchFamily="49" charset="-122"/>
                </a:rPr>
                <a:t>         L</a:t>
              </a:r>
            </a:p>
            <a:p>
              <a:pPr algn="l" eaLnBrk="1" hangingPunct="1">
                <a:lnSpc>
                  <a:spcPct val="90000"/>
                </a:lnSpc>
                <a:spcBef>
                  <a:spcPct val="0"/>
                </a:spcBef>
                <a:buClrTx/>
                <a:buFontTx/>
                <a:buNone/>
              </a:pPr>
              <a:r>
                <a:rPr lang="en-US" altLang="zh-CN" sz="2800">
                  <a:latin typeface="幼圆" pitchFamily="49" charset="-122"/>
                  <a:ea typeface="幼圆" pitchFamily="49" charset="-122"/>
                </a:rPr>
                <a:t>   C</a:t>
              </a:r>
            </a:p>
            <a:p>
              <a:pPr algn="l" eaLnBrk="1" hangingPunct="1">
                <a:lnSpc>
                  <a:spcPct val="90000"/>
                </a:lnSpc>
                <a:spcBef>
                  <a:spcPct val="0"/>
                </a:spcBef>
                <a:buClrTx/>
                <a:buFontTx/>
                <a:buNone/>
              </a:pPr>
              <a:r>
                <a:rPr lang="en-US" altLang="zh-CN" sz="2800">
                  <a:latin typeface="幼圆" pitchFamily="49" charset="-122"/>
                  <a:ea typeface="幼圆" pitchFamily="49" charset="-122"/>
                </a:rPr>
                <a:t>      G</a:t>
              </a:r>
            </a:p>
            <a:p>
              <a:pPr algn="l" eaLnBrk="1" hangingPunct="1">
                <a:lnSpc>
                  <a:spcPct val="90000"/>
                </a:lnSpc>
                <a:spcBef>
                  <a:spcPct val="0"/>
                </a:spcBef>
                <a:buClrTx/>
                <a:buFontTx/>
                <a:buNone/>
              </a:pPr>
              <a:r>
                <a:rPr lang="en-US" altLang="zh-CN" sz="2800">
                  <a:latin typeface="幼圆" pitchFamily="49" charset="-122"/>
                  <a:ea typeface="幼圆" pitchFamily="49" charset="-122"/>
                </a:rPr>
                <a:t>   D</a:t>
              </a:r>
            </a:p>
            <a:p>
              <a:pPr algn="l" eaLnBrk="1" hangingPunct="1">
                <a:lnSpc>
                  <a:spcPct val="90000"/>
                </a:lnSpc>
                <a:spcBef>
                  <a:spcPct val="0"/>
                </a:spcBef>
                <a:buClrTx/>
                <a:buFontTx/>
                <a:buNone/>
              </a:pPr>
              <a:r>
                <a:rPr lang="en-US" altLang="zh-CN" sz="2800">
                  <a:latin typeface="幼圆" pitchFamily="49" charset="-122"/>
                  <a:ea typeface="幼圆" pitchFamily="49" charset="-122"/>
                </a:rPr>
                <a:t>      H  </a:t>
              </a:r>
            </a:p>
            <a:p>
              <a:pPr algn="l" eaLnBrk="1" hangingPunct="1">
                <a:lnSpc>
                  <a:spcPct val="90000"/>
                </a:lnSpc>
                <a:spcBef>
                  <a:spcPct val="0"/>
                </a:spcBef>
                <a:buClrTx/>
                <a:buFontTx/>
                <a:buNone/>
              </a:pPr>
              <a:r>
                <a:rPr lang="en-US" altLang="zh-CN" sz="2800">
                  <a:latin typeface="幼圆" pitchFamily="49" charset="-122"/>
                  <a:ea typeface="幼圆" pitchFamily="49" charset="-122"/>
                </a:rPr>
                <a:t>      I</a:t>
              </a:r>
            </a:p>
            <a:p>
              <a:pPr algn="l" eaLnBrk="1" hangingPunct="1">
                <a:lnSpc>
                  <a:spcPct val="90000"/>
                </a:lnSpc>
                <a:spcBef>
                  <a:spcPct val="0"/>
                </a:spcBef>
                <a:buClrTx/>
                <a:buFontTx/>
                <a:buNone/>
              </a:pPr>
              <a:r>
                <a:rPr lang="en-US" altLang="zh-CN" sz="2800">
                  <a:latin typeface="幼圆" pitchFamily="49" charset="-122"/>
                  <a:ea typeface="幼圆" pitchFamily="49" charset="-122"/>
                </a:rPr>
                <a:t>      J</a:t>
              </a:r>
            </a:p>
            <a:p>
              <a:pPr algn="l" eaLnBrk="1" hangingPunct="1">
                <a:lnSpc>
                  <a:spcPct val="90000"/>
                </a:lnSpc>
                <a:spcBef>
                  <a:spcPct val="0"/>
                </a:spcBef>
                <a:buClrTx/>
                <a:buFontTx/>
                <a:buNone/>
              </a:pPr>
              <a:r>
                <a:rPr lang="en-US" altLang="zh-CN" sz="2800">
                  <a:latin typeface="幼圆" pitchFamily="49" charset="-122"/>
                  <a:ea typeface="幼圆" pitchFamily="49" charset="-122"/>
                </a:rPr>
                <a:t>         M</a:t>
              </a:r>
              <a:endParaRPr lang="zh-CN" altLang="en-US" sz="2800">
                <a:latin typeface="幼圆" pitchFamily="49" charset="-122"/>
                <a:ea typeface="幼圆" pitchFamily="49" charset="-122"/>
              </a:endParaRPr>
            </a:p>
          </p:txBody>
        </p:sp>
        <p:sp>
          <p:nvSpPr>
            <p:cNvPr id="1294395" name="Line 59"/>
            <p:cNvSpPr>
              <a:spLocks noChangeShapeType="1"/>
            </p:cNvSpPr>
            <p:nvPr/>
          </p:nvSpPr>
          <p:spPr bwMode="auto">
            <a:xfrm>
              <a:off x="3305" y="913"/>
              <a:ext cx="1928" cy="0"/>
            </a:xfrm>
            <a:prstGeom prst="line">
              <a:avLst/>
            </a:prstGeom>
            <a:noFill/>
            <a:ln w="28575" cap="rnd">
              <a:solidFill>
                <a:srgbClr val="FFFF00"/>
              </a:solidFill>
              <a:round/>
              <a:headEnd/>
              <a:tailEnd/>
            </a:ln>
            <a:effectLst/>
          </p:spPr>
          <p:txBody>
            <a:bodyPr wrap="none"/>
            <a:lstStyle/>
            <a:p>
              <a:endParaRPr lang="zh-CN" altLang="en-US"/>
            </a:p>
          </p:txBody>
        </p:sp>
        <p:sp>
          <p:nvSpPr>
            <p:cNvPr id="1294396" name="Line 60"/>
            <p:cNvSpPr>
              <a:spLocks noChangeShapeType="1"/>
            </p:cNvSpPr>
            <p:nvPr/>
          </p:nvSpPr>
          <p:spPr bwMode="auto">
            <a:xfrm>
              <a:off x="3672" y="1114"/>
              <a:ext cx="1575" cy="1"/>
            </a:xfrm>
            <a:prstGeom prst="line">
              <a:avLst/>
            </a:prstGeom>
            <a:noFill/>
            <a:ln w="28575" cap="rnd">
              <a:solidFill>
                <a:srgbClr val="FFFF00"/>
              </a:solidFill>
              <a:round/>
              <a:headEnd/>
              <a:tailEnd/>
            </a:ln>
            <a:effectLst/>
          </p:spPr>
          <p:txBody>
            <a:bodyPr wrap="none"/>
            <a:lstStyle/>
            <a:p>
              <a:endParaRPr lang="zh-CN" altLang="en-US"/>
            </a:p>
          </p:txBody>
        </p:sp>
        <p:sp>
          <p:nvSpPr>
            <p:cNvPr id="1294397" name="Line 61"/>
            <p:cNvSpPr>
              <a:spLocks noChangeShapeType="1"/>
            </p:cNvSpPr>
            <p:nvPr/>
          </p:nvSpPr>
          <p:spPr bwMode="auto">
            <a:xfrm flipV="1">
              <a:off x="3645" y="2840"/>
              <a:ext cx="1575" cy="1"/>
            </a:xfrm>
            <a:prstGeom prst="line">
              <a:avLst/>
            </a:prstGeom>
            <a:noFill/>
            <a:ln w="28575" cap="rnd">
              <a:solidFill>
                <a:srgbClr val="FFFF00"/>
              </a:solidFill>
              <a:round/>
              <a:headEnd/>
              <a:tailEnd/>
            </a:ln>
            <a:effectLst/>
          </p:spPr>
          <p:txBody>
            <a:bodyPr wrap="none"/>
            <a:lstStyle/>
            <a:p>
              <a:endParaRPr lang="zh-CN" altLang="en-US"/>
            </a:p>
          </p:txBody>
        </p:sp>
        <p:sp>
          <p:nvSpPr>
            <p:cNvPr id="1294398" name="Line 62"/>
            <p:cNvSpPr>
              <a:spLocks noChangeShapeType="1"/>
            </p:cNvSpPr>
            <p:nvPr/>
          </p:nvSpPr>
          <p:spPr bwMode="auto">
            <a:xfrm>
              <a:off x="3700" y="2387"/>
              <a:ext cx="1533" cy="1"/>
            </a:xfrm>
            <a:prstGeom prst="line">
              <a:avLst/>
            </a:prstGeom>
            <a:noFill/>
            <a:ln w="28575" cap="rnd">
              <a:solidFill>
                <a:srgbClr val="FFFF00"/>
              </a:solidFill>
              <a:round/>
              <a:headEnd/>
              <a:tailEnd/>
            </a:ln>
            <a:effectLst/>
          </p:spPr>
          <p:txBody>
            <a:bodyPr wrap="none"/>
            <a:lstStyle/>
            <a:p>
              <a:endParaRPr lang="zh-CN" altLang="en-US"/>
            </a:p>
          </p:txBody>
        </p:sp>
        <p:sp>
          <p:nvSpPr>
            <p:cNvPr id="1294399" name="Line 63"/>
            <p:cNvSpPr>
              <a:spLocks noChangeShapeType="1"/>
            </p:cNvSpPr>
            <p:nvPr/>
          </p:nvSpPr>
          <p:spPr bwMode="auto">
            <a:xfrm>
              <a:off x="3980" y="1376"/>
              <a:ext cx="1253" cy="1"/>
            </a:xfrm>
            <a:prstGeom prst="line">
              <a:avLst/>
            </a:prstGeom>
            <a:noFill/>
            <a:ln w="28575" cap="rnd">
              <a:solidFill>
                <a:srgbClr val="FFFF00"/>
              </a:solidFill>
              <a:round/>
              <a:headEnd/>
              <a:tailEnd/>
            </a:ln>
            <a:effectLst/>
          </p:spPr>
          <p:txBody>
            <a:bodyPr wrap="none"/>
            <a:lstStyle/>
            <a:p>
              <a:endParaRPr lang="zh-CN" altLang="en-US"/>
            </a:p>
          </p:txBody>
        </p:sp>
        <p:sp>
          <p:nvSpPr>
            <p:cNvPr id="1294400" name="Line 64"/>
            <p:cNvSpPr>
              <a:spLocks noChangeShapeType="1"/>
            </p:cNvSpPr>
            <p:nvPr/>
          </p:nvSpPr>
          <p:spPr bwMode="auto">
            <a:xfrm>
              <a:off x="3980" y="1664"/>
              <a:ext cx="1253" cy="1"/>
            </a:xfrm>
            <a:prstGeom prst="line">
              <a:avLst/>
            </a:prstGeom>
            <a:noFill/>
            <a:ln w="28575" cap="rnd">
              <a:solidFill>
                <a:srgbClr val="FFFF00"/>
              </a:solidFill>
              <a:round/>
              <a:headEnd/>
              <a:tailEnd/>
            </a:ln>
            <a:effectLst/>
          </p:spPr>
          <p:txBody>
            <a:bodyPr wrap="none"/>
            <a:lstStyle/>
            <a:p>
              <a:endParaRPr lang="zh-CN" altLang="en-US"/>
            </a:p>
          </p:txBody>
        </p:sp>
        <p:sp>
          <p:nvSpPr>
            <p:cNvPr id="1294401" name="Line 65"/>
            <p:cNvSpPr>
              <a:spLocks noChangeShapeType="1"/>
            </p:cNvSpPr>
            <p:nvPr/>
          </p:nvSpPr>
          <p:spPr bwMode="auto">
            <a:xfrm>
              <a:off x="4296" y="1904"/>
              <a:ext cx="937" cy="1"/>
            </a:xfrm>
            <a:prstGeom prst="line">
              <a:avLst/>
            </a:prstGeom>
            <a:noFill/>
            <a:ln w="28575" cap="rnd">
              <a:solidFill>
                <a:srgbClr val="FFFF00"/>
              </a:solidFill>
              <a:round/>
              <a:headEnd/>
              <a:tailEnd/>
            </a:ln>
            <a:effectLst/>
          </p:spPr>
          <p:txBody>
            <a:bodyPr wrap="none"/>
            <a:lstStyle/>
            <a:p>
              <a:endParaRPr lang="zh-CN" altLang="en-US"/>
            </a:p>
          </p:txBody>
        </p:sp>
        <p:sp>
          <p:nvSpPr>
            <p:cNvPr id="1294402" name="Line 66"/>
            <p:cNvSpPr>
              <a:spLocks noChangeShapeType="1"/>
            </p:cNvSpPr>
            <p:nvPr/>
          </p:nvSpPr>
          <p:spPr bwMode="auto">
            <a:xfrm>
              <a:off x="4296" y="2144"/>
              <a:ext cx="937" cy="1"/>
            </a:xfrm>
            <a:prstGeom prst="line">
              <a:avLst/>
            </a:prstGeom>
            <a:noFill/>
            <a:ln w="28575" cap="rnd">
              <a:solidFill>
                <a:srgbClr val="FFFF00"/>
              </a:solidFill>
              <a:round/>
              <a:headEnd/>
              <a:tailEnd/>
            </a:ln>
            <a:effectLst/>
          </p:spPr>
          <p:txBody>
            <a:bodyPr wrap="none"/>
            <a:lstStyle/>
            <a:p>
              <a:endParaRPr lang="zh-CN" altLang="en-US"/>
            </a:p>
          </p:txBody>
        </p:sp>
        <p:sp>
          <p:nvSpPr>
            <p:cNvPr id="1294403" name="Line 67"/>
            <p:cNvSpPr>
              <a:spLocks noChangeShapeType="1"/>
            </p:cNvSpPr>
            <p:nvPr/>
          </p:nvSpPr>
          <p:spPr bwMode="auto">
            <a:xfrm>
              <a:off x="4326" y="3804"/>
              <a:ext cx="907" cy="1"/>
            </a:xfrm>
            <a:prstGeom prst="line">
              <a:avLst/>
            </a:prstGeom>
            <a:noFill/>
            <a:ln w="28575" cap="rnd">
              <a:solidFill>
                <a:srgbClr val="FFFF00"/>
              </a:solidFill>
              <a:round/>
              <a:headEnd/>
              <a:tailEnd/>
            </a:ln>
            <a:effectLst/>
          </p:spPr>
          <p:txBody>
            <a:bodyPr wrap="none"/>
            <a:lstStyle/>
            <a:p>
              <a:endParaRPr lang="zh-CN" altLang="en-US"/>
            </a:p>
          </p:txBody>
        </p:sp>
        <p:sp>
          <p:nvSpPr>
            <p:cNvPr id="1294404" name="Line 68"/>
            <p:cNvSpPr>
              <a:spLocks noChangeShapeType="1"/>
            </p:cNvSpPr>
            <p:nvPr/>
          </p:nvSpPr>
          <p:spPr bwMode="auto">
            <a:xfrm>
              <a:off x="3980" y="3096"/>
              <a:ext cx="1253" cy="1"/>
            </a:xfrm>
            <a:prstGeom prst="line">
              <a:avLst/>
            </a:prstGeom>
            <a:noFill/>
            <a:ln w="28575" cap="rnd">
              <a:solidFill>
                <a:srgbClr val="FFFF00"/>
              </a:solidFill>
              <a:round/>
              <a:headEnd/>
              <a:tailEnd/>
            </a:ln>
            <a:effectLst/>
          </p:spPr>
          <p:txBody>
            <a:bodyPr wrap="none"/>
            <a:lstStyle/>
            <a:p>
              <a:endParaRPr lang="zh-CN" altLang="en-US"/>
            </a:p>
          </p:txBody>
        </p:sp>
        <p:sp>
          <p:nvSpPr>
            <p:cNvPr id="1294405" name="Line 69"/>
            <p:cNvSpPr>
              <a:spLocks noChangeShapeType="1"/>
            </p:cNvSpPr>
            <p:nvPr/>
          </p:nvSpPr>
          <p:spPr bwMode="auto">
            <a:xfrm>
              <a:off x="3980" y="3322"/>
              <a:ext cx="1225" cy="0"/>
            </a:xfrm>
            <a:prstGeom prst="line">
              <a:avLst/>
            </a:prstGeom>
            <a:noFill/>
            <a:ln w="28575" cap="rnd">
              <a:solidFill>
                <a:srgbClr val="FFFF00"/>
              </a:solidFill>
              <a:round/>
              <a:headEnd/>
              <a:tailEnd/>
            </a:ln>
            <a:effectLst/>
          </p:spPr>
          <p:txBody>
            <a:bodyPr wrap="none"/>
            <a:lstStyle/>
            <a:p>
              <a:endParaRPr lang="zh-CN" altLang="en-US"/>
            </a:p>
          </p:txBody>
        </p:sp>
        <p:sp>
          <p:nvSpPr>
            <p:cNvPr id="1294406" name="Line 70"/>
            <p:cNvSpPr>
              <a:spLocks noChangeShapeType="1"/>
            </p:cNvSpPr>
            <p:nvPr/>
          </p:nvSpPr>
          <p:spPr bwMode="auto">
            <a:xfrm>
              <a:off x="3986" y="3577"/>
              <a:ext cx="1247" cy="1"/>
            </a:xfrm>
            <a:prstGeom prst="line">
              <a:avLst/>
            </a:prstGeom>
            <a:noFill/>
            <a:ln w="28575" cap="rnd">
              <a:solidFill>
                <a:srgbClr val="FFFF00"/>
              </a:solidFill>
              <a:round/>
              <a:headEnd/>
              <a:tailEnd/>
            </a:ln>
            <a:effectLst/>
          </p:spPr>
          <p:txBody>
            <a:bodyPr wrap="none"/>
            <a:lstStyle/>
            <a:p>
              <a:endParaRPr lang="zh-CN" altLang="en-US"/>
            </a:p>
          </p:txBody>
        </p:sp>
        <p:sp>
          <p:nvSpPr>
            <p:cNvPr id="1294407" name="Line 71"/>
            <p:cNvSpPr>
              <a:spLocks noChangeShapeType="1"/>
            </p:cNvSpPr>
            <p:nvPr/>
          </p:nvSpPr>
          <p:spPr bwMode="auto">
            <a:xfrm>
              <a:off x="3986" y="2614"/>
              <a:ext cx="1247" cy="1"/>
            </a:xfrm>
            <a:prstGeom prst="line">
              <a:avLst/>
            </a:prstGeom>
            <a:noFill/>
            <a:ln w="28575" cap="rnd">
              <a:solidFill>
                <a:srgbClr val="FFFF00"/>
              </a:solidFill>
              <a:round/>
              <a:headEnd/>
              <a:tailEnd/>
            </a:ln>
            <a:effectLst/>
          </p:spPr>
          <p:txBody>
            <a:bodyPr wrap="none"/>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4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en-US"/>
              <a:t>练习题</a:t>
            </a:r>
          </a:p>
        </p:txBody>
      </p:sp>
      <p:sp>
        <p:nvSpPr>
          <p:cNvPr id="498691" name="Rectangle 3"/>
          <p:cNvSpPr>
            <a:spLocks noGrp="1" noChangeArrowheads="1"/>
          </p:cNvSpPr>
          <p:nvPr>
            <p:ph type="body" idx="1"/>
          </p:nvPr>
        </p:nvSpPr>
        <p:spPr/>
        <p:txBody>
          <a:bodyPr/>
          <a:lstStyle/>
          <a:p>
            <a:r>
              <a:rPr lang="en-US" altLang="zh-CN" sz="2800" dirty="0">
                <a:solidFill>
                  <a:schemeClr val="tx1"/>
                </a:solidFill>
                <a:latin typeface="楷体_GB2312" pitchFamily="49" charset="-122"/>
              </a:rPr>
              <a:t>3. </a:t>
            </a:r>
            <a:r>
              <a:rPr lang="zh-CN" altLang="en-US" sz="2800" dirty="0">
                <a:solidFill>
                  <a:schemeClr val="tx1"/>
                </a:solidFill>
                <a:latin typeface="楷体_GB2312" pitchFamily="49" charset="-122"/>
              </a:rPr>
              <a:t>编写递归算法，将二叉树中所有结点的左、右子树相互交换。</a:t>
            </a:r>
          </a:p>
        </p:txBody>
      </p:sp>
      <p:sp>
        <p:nvSpPr>
          <p:cNvPr id="20" name="Text Box 5"/>
          <p:cNvSpPr txBox="1">
            <a:spLocks noChangeArrowheads="1"/>
          </p:cNvSpPr>
          <p:nvPr/>
        </p:nvSpPr>
        <p:spPr bwMode="auto">
          <a:xfrm>
            <a:off x="0" y="1917700"/>
            <a:ext cx="9144000" cy="4561249"/>
          </a:xfrm>
          <a:prstGeom prst="rect">
            <a:avLst/>
          </a:prstGeom>
          <a:noFill/>
          <a:ln w="9525" cap="rnd">
            <a:noFill/>
            <a:miter lim="800000"/>
            <a:headEnd/>
            <a:tailEnd/>
          </a:ln>
          <a:effectLst/>
        </p:spPr>
        <p:txBody>
          <a:bodyPr wrap="square">
            <a:spAutoFit/>
          </a:bodyPr>
          <a:lstStyle/>
          <a:p>
            <a:pPr algn="l">
              <a:lnSpc>
                <a:spcPct val="110000"/>
              </a:lnSpc>
              <a:spcBef>
                <a:spcPct val="0"/>
              </a:spcBef>
            </a:pPr>
            <a:r>
              <a:rPr lang="en-US" altLang="zh-CN" dirty="0"/>
              <a:t>void Swap(</a:t>
            </a:r>
            <a:r>
              <a:rPr lang="en-US" altLang="zh-CN" dirty="0" err="1"/>
              <a:t>BiTree</a:t>
            </a:r>
            <a:r>
              <a:rPr lang="en-US" altLang="zh-CN" dirty="0"/>
              <a:t> T) {</a:t>
            </a:r>
          </a:p>
          <a:p>
            <a:pPr algn="l">
              <a:lnSpc>
                <a:spcPct val="110000"/>
              </a:lnSpc>
              <a:spcBef>
                <a:spcPct val="0"/>
              </a:spcBef>
            </a:pPr>
            <a:r>
              <a:rPr lang="en-US" altLang="zh-CN" dirty="0">
                <a:solidFill>
                  <a:srgbClr val="00FFFF"/>
                </a:solidFill>
              </a:rPr>
              <a:t>/*</a:t>
            </a:r>
            <a:r>
              <a:rPr lang="zh-CN" altLang="en-US" dirty="0">
                <a:solidFill>
                  <a:srgbClr val="00FFFF"/>
                </a:solidFill>
              </a:rPr>
              <a:t>采用二叉链表存贮二叉树， 本算法在先序遍历过程中，交换二叉树所有结点左右子树*</a:t>
            </a:r>
            <a:r>
              <a:rPr lang="en-US" altLang="zh-CN" dirty="0">
                <a:solidFill>
                  <a:srgbClr val="00FFFF"/>
                </a:solidFill>
              </a:rPr>
              <a:t>/</a:t>
            </a:r>
          </a:p>
          <a:p>
            <a:pPr algn="l">
              <a:lnSpc>
                <a:spcPct val="110000"/>
              </a:lnSpc>
              <a:spcBef>
                <a:spcPct val="0"/>
              </a:spcBef>
            </a:pPr>
            <a:r>
              <a:rPr lang="en-US" altLang="zh-CN" dirty="0"/>
              <a:t>	if (T!=NULL) </a:t>
            </a:r>
            <a:r>
              <a:rPr lang="en-US" altLang="zh-CN" dirty="0">
                <a:solidFill>
                  <a:srgbClr val="00FFFF"/>
                </a:solidFill>
              </a:rPr>
              <a:t>//</a:t>
            </a:r>
            <a:r>
              <a:rPr lang="zh-CN" altLang="en-US" dirty="0">
                <a:solidFill>
                  <a:srgbClr val="00FFFF"/>
                </a:solidFill>
              </a:rPr>
              <a:t>若二叉树不为空</a:t>
            </a:r>
          </a:p>
          <a:p>
            <a:pPr algn="l">
              <a:lnSpc>
                <a:spcPct val="110000"/>
              </a:lnSpc>
              <a:spcBef>
                <a:spcPct val="0"/>
              </a:spcBef>
            </a:pPr>
            <a:r>
              <a:rPr lang="zh-CN" altLang="en-US" dirty="0"/>
              <a:t>	</a:t>
            </a:r>
            <a:r>
              <a:rPr lang="en-US" altLang="zh-CN" dirty="0"/>
              <a:t>{ 	temp= T-&gt;</a:t>
            </a:r>
            <a:r>
              <a:rPr lang="en-US" altLang="zh-CN" dirty="0" err="1"/>
              <a:t>lchild</a:t>
            </a:r>
            <a:r>
              <a:rPr lang="en-US" altLang="zh-CN" dirty="0"/>
              <a:t>;</a:t>
            </a:r>
          </a:p>
          <a:p>
            <a:pPr algn="l">
              <a:lnSpc>
                <a:spcPct val="110000"/>
              </a:lnSpc>
              <a:spcBef>
                <a:spcPct val="0"/>
              </a:spcBef>
            </a:pPr>
            <a:r>
              <a:rPr lang="en-US" altLang="zh-CN" dirty="0"/>
              <a:t>   	          T-&gt;</a:t>
            </a:r>
            <a:r>
              <a:rPr lang="en-US" altLang="zh-CN" dirty="0" err="1"/>
              <a:t>lchild</a:t>
            </a:r>
            <a:r>
              <a:rPr lang="en-US" altLang="zh-CN" dirty="0"/>
              <a:t>= T-&gt;</a:t>
            </a:r>
            <a:r>
              <a:rPr lang="en-US" altLang="zh-CN" dirty="0" err="1"/>
              <a:t>rchild</a:t>
            </a:r>
            <a:r>
              <a:rPr lang="en-US" altLang="zh-CN" dirty="0"/>
              <a:t>;</a:t>
            </a:r>
          </a:p>
          <a:p>
            <a:pPr algn="l">
              <a:lnSpc>
                <a:spcPct val="110000"/>
              </a:lnSpc>
              <a:spcBef>
                <a:spcPct val="0"/>
              </a:spcBef>
            </a:pPr>
            <a:r>
              <a:rPr lang="en-US" altLang="zh-CN" dirty="0"/>
              <a:t>		T-&gt;</a:t>
            </a:r>
            <a:r>
              <a:rPr lang="en-US" altLang="zh-CN" dirty="0" err="1"/>
              <a:t>rchild</a:t>
            </a:r>
            <a:r>
              <a:rPr lang="en-US" altLang="zh-CN" dirty="0"/>
              <a:t>= temp;</a:t>
            </a:r>
          </a:p>
          <a:p>
            <a:pPr algn="l">
              <a:lnSpc>
                <a:spcPct val="110000"/>
              </a:lnSpc>
              <a:spcBef>
                <a:spcPct val="0"/>
              </a:spcBef>
            </a:pPr>
            <a:r>
              <a:rPr lang="en-US" altLang="zh-CN" dirty="0"/>
              <a:t>		Swap(T-&gt;</a:t>
            </a:r>
            <a:r>
              <a:rPr lang="en-US" altLang="zh-CN" dirty="0" err="1"/>
              <a:t>lchild</a:t>
            </a:r>
            <a:r>
              <a:rPr lang="en-US" altLang="zh-CN" dirty="0"/>
              <a:t>);   </a:t>
            </a:r>
          </a:p>
          <a:p>
            <a:pPr algn="l">
              <a:lnSpc>
                <a:spcPct val="110000"/>
              </a:lnSpc>
              <a:spcBef>
                <a:spcPct val="0"/>
              </a:spcBef>
            </a:pPr>
            <a:r>
              <a:rPr lang="en-US" altLang="zh-CN" dirty="0"/>
              <a:t>		Swap(T-&gt;</a:t>
            </a:r>
            <a:r>
              <a:rPr lang="en-US" altLang="zh-CN" dirty="0" err="1"/>
              <a:t>rchild</a:t>
            </a:r>
            <a:r>
              <a:rPr lang="en-US" altLang="zh-CN" dirty="0"/>
              <a:t>);</a:t>
            </a:r>
          </a:p>
          <a:p>
            <a:pPr algn="l">
              <a:lnSpc>
                <a:spcPct val="110000"/>
              </a:lnSpc>
              <a:spcBef>
                <a:spcPct val="0"/>
              </a:spcBef>
            </a:pPr>
            <a:r>
              <a:rPr lang="en-US" altLang="zh-CN" dirty="0"/>
              <a:t>        }</a:t>
            </a:r>
          </a:p>
          <a:p>
            <a:pPr algn="l">
              <a:lnSpc>
                <a:spcPct val="110000"/>
              </a:lnSpc>
              <a:spcBef>
                <a:spcPct val="0"/>
              </a:spcBef>
            </a:pPr>
            <a:r>
              <a:rPr lang="en-US" altLang="zh-CN" dirty="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en-US"/>
              <a:t>练习题</a:t>
            </a:r>
          </a:p>
        </p:txBody>
      </p:sp>
      <p:sp>
        <p:nvSpPr>
          <p:cNvPr id="498691" name="Rectangle 3"/>
          <p:cNvSpPr>
            <a:spLocks noGrp="1" noChangeArrowheads="1"/>
          </p:cNvSpPr>
          <p:nvPr>
            <p:ph type="body" idx="1"/>
          </p:nvPr>
        </p:nvSpPr>
        <p:spPr/>
        <p:txBody>
          <a:bodyPr/>
          <a:lstStyle/>
          <a:p>
            <a:r>
              <a:rPr lang="en-US" altLang="zh-CN" sz="2800" dirty="0">
                <a:solidFill>
                  <a:schemeClr val="tx1"/>
                </a:solidFill>
                <a:latin typeface="楷体_GB2312" pitchFamily="49" charset="-122"/>
              </a:rPr>
              <a:t>4. </a:t>
            </a:r>
            <a:r>
              <a:rPr lang="zh-CN" altLang="en-US" sz="2800" dirty="0">
                <a:solidFill>
                  <a:schemeClr val="tx1"/>
                </a:solidFill>
                <a:latin typeface="楷体_GB2312" pitchFamily="49" charset="-122"/>
              </a:rPr>
              <a:t>请对下图所示二叉树进行后序线索化，为每个空指针建立相应的前驱或后继线索</a:t>
            </a:r>
          </a:p>
          <a:p>
            <a:endParaRPr lang="zh-CN" altLang="en-US" sz="2800" dirty="0"/>
          </a:p>
        </p:txBody>
      </p:sp>
      <p:grpSp>
        <p:nvGrpSpPr>
          <p:cNvPr id="2" name="Group 19"/>
          <p:cNvGrpSpPr>
            <a:grpSpLocks/>
          </p:cNvGrpSpPr>
          <p:nvPr/>
        </p:nvGrpSpPr>
        <p:grpSpPr bwMode="auto">
          <a:xfrm>
            <a:off x="2216150" y="2940050"/>
            <a:ext cx="4191000" cy="2889250"/>
            <a:chOff x="1296" y="2640"/>
            <a:chExt cx="2640" cy="1820"/>
          </a:xfrm>
        </p:grpSpPr>
        <p:sp>
          <p:nvSpPr>
            <p:cNvPr id="498692" name="Line 4"/>
            <p:cNvSpPr>
              <a:spLocks noChangeShapeType="1"/>
            </p:cNvSpPr>
            <p:nvPr/>
          </p:nvSpPr>
          <p:spPr bwMode="auto">
            <a:xfrm>
              <a:off x="1632" y="3792"/>
              <a:ext cx="140" cy="360"/>
            </a:xfrm>
            <a:prstGeom prst="line">
              <a:avLst/>
            </a:prstGeom>
            <a:noFill/>
            <a:ln w="28575" cap="sq">
              <a:solidFill>
                <a:schemeClr val="tx1"/>
              </a:solidFill>
              <a:round/>
              <a:headEnd/>
              <a:tailEnd/>
            </a:ln>
            <a:effectLst/>
          </p:spPr>
          <p:txBody>
            <a:bodyPr wrap="square">
              <a:spAutoFit/>
            </a:bodyPr>
            <a:lstStyle/>
            <a:p>
              <a:endParaRPr lang="zh-CN" altLang="en-US"/>
            </a:p>
          </p:txBody>
        </p:sp>
        <p:sp>
          <p:nvSpPr>
            <p:cNvPr id="498693" name="Line 5"/>
            <p:cNvSpPr>
              <a:spLocks noChangeShapeType="1"/>
            </p:cNvSpPr>
            <p:nvPr/>
          </p:nvSpPr>
          <p:spPr bwMode="auto">
            <a:xfrm flipH="1">
              <a:off x="2160" y="2880"/>
              <a:ext cx="336" cy="240"/>
            </a:xfrm>
            <a:prstGeom prst="line">
              <a:avLst/>
            </a:prstGeom>
            <a:noFill/>
            <a:ln w="28575" cap="sq">
              <a:solidFill>
                <a:schemeClr val="tx1"/>
              </a:solidFill>
              <a:round/>
              <a:headEnd/>
              <a:tailEnd/>
            </a:ln>
            <a:effectLst/>
          </p:spPr>
          <p:txBody>
            <a:bodyPr>
              <a:spAutoFit/>
            </a:bodyPr>
            <a:lstStyle/>
            <a:p>
              <a:endParaRPr lang="zh-CN" altLang="en-US"/>
            </a:p>
          </p:txBody>
        </p:sp>
        <p:sp>
          <p:nvSpPr>
            <p:cNvPr id="498694" name="Line 6"/>
            <p:cNvSpPr>
              <a:spLocks noChangeShapeType="1"/>
            </p:cNvSpPr>
            <p:nvPr/>
          </p:nvSpPr>
          <p:spPr bwMode="auto">
            <a:xfrm>
              <a:off x="2784" y="2880"/>
              <a:ext cx="336" cy="240"/>
            </a:xfrm>
            <a:prstGeom prst="line">
              <a:avLst/>
            </a:prstGeom>
            <a:noFill/>
            <a:ln w="28575" cap="sq">
              <a:solidFill>
                <a:schemeClr val="tx1"/>
              </a:solidFill>
              <a:round/>
              <a:headEnd/>
              <a:tailEnd/>
            </a:ln>
            <a:effectLst/>
          </p:spPr>
          <p:txBody>
            <a:bodyPr>
              <a:spAutoFit/>
            </a:bodyPr>
            <a:lstStyle/>
            <a:p>
              <a:endParaRPr lang="zh-CN" altLang="en-US"/>
            </a:p>
          </p:txBody>
        </p:sp>
        <p:sp>
          <p:nvSpPr>
            <p:cNvPr id="498695" name="Line 7"/>
            <p:cNvSpPr>
              <a:spLocks noChangeShapeType="1"/>
            </p:cNvSpPr>
            <p:nvPr/>
          </p:nvSpPr>
          <p:spPr bwMode="auto">
            <a:xfrm flipH="1">
              <a:off x="1584" y="3312"/>
              <a:ext cx="336" cy="240"/>
            </a:xfrm>
            <a:prstGeom prst="line">
              <a:avLst/>
            </a:prstGeom>
            <a:noFill/>
            <a:ln w="28575" cap="sq">
              <a:solidFill>
                <a:schemeClr val="tx1"/>
              </a:solidFill>
              <a:round/>
              <a:headEnd/>
              <a:tailEnd/>
            </a:ln>
            <a:effectLst/>
          </p:spPr>
          <p:txBody>
            <a:bodyPr>
              <a:spAutoFit/>
            </a:bodyPr>
            <a:lstStyle/>
            <a:p>
              <a:endParaRPr lang="zh-CN" altLang="en-US"/>
            </a:p>
          </p:txBody>
        </p:sp>
        <p:sp>
          <p:nvSpPr>
            <p:cNvPr id="498696" name="Line 8"/>
            <p:cNvSpPr>
              <a:spLocks noChangeShapeType="1"/>
            </p:cNvSpPr>
            <p:nvPr/>
          </p:nvSpPr>
          <p:spPr bwMode="auto">
            <a:xfrm flipH="1">
              <a:off x="2784" y="3312"/>
              <a:ext cx="336" cy="240"/>
            </a:xfrm>
            <a:prstGeom prst="line">
              <a:avLst/>
            </a:prstGeom>
            <a:noFill/>
            <a:ln w="28575" cap="sq">
              <a:solidFill>
                <a:schemeClr val="tx1"/>
              </a:solidFill>
              <a:round/>
              <a:headEnd/>
              <a:tailEnd/>
            </a:ln>
            <a:effectLst/>
          </p:spPr>
          <p:txBody>
            <a:bodyPr>
              <a:spAutoFit/>
            </a:bodyPr>
            <a:lstStyle/>
            <a:p>
              <a:endParaRPr lang="zh-CN" altLang="en-US"/>
            </a:p>
          </p:txBody>
        </p:sp>
        <p:sp>
          <p:nvSpPr>
            <p:cNvPr id="498697" name="Line 9"/>
            <p:cNvSpPr>
              <a:spLocks noChangeShapeType="1"/>
            </p:cNvSpPr>
            <p:nvPr/>
          </p:nvSpPr>
          <p:spPr bwMode="auto">
            <a:xfrm>
              <a:off x="3312" y="3264"/>
              <a:ext cx="336" cy="240"/>
            </a:xfrm>
            <a:prstGeom prst="line">
              <a:avLst/>
            </a:prstGeom>
            <a:noFill/>
            <a:ln w="28575" cap="sq">
              <a:solidFill>
                <a:schemeClr val="tx1"/>
              </a:solidFill>
              <a:round/>
              <a:headEnd/>
              <a:tailEnd/>
            </a:ln>
            <a:effectLst/>
          </p:spPr>
          <p:txBody>
            <a:bodyPr>
              <a:spAutoFit/>
            </a:bodyPr>
            <a:lstStyle/>
            <a:p>
              <a:endParaRPr lang="zh-CN" altLang="en-US"/>
            </a:p>
          </p:txBody>
        </p:sp>
        <p:sp>
          <p:nvSpPr>
            <p:cNvPr id="498698" name="Line 10"/>
            <p:cNvSpPr>
              <a:spLocks noChangeShapeType="1"/>
            </p:cNvSpPr>
            <p:nvPr/>
          </p:nvSpPr>
          <p:spPr bwMode="auto">
            <a:xfrm flipH="1">
              <a:off x="3312" y="3792"/>
              <a:ext cx="336" cy="240"/>
            </a:xfrm>
            <a:prstGeom prst="line">
              <a:avLst/>
            </a:prstGeom>
            <a:noFill/>
            <a:ln w="28575" cap="sq">
              <a:solidFill>
                <a:schemeClr val="tx1"/>
              </a:solidFill>
              <a:round/>
              <a:headEnd/>
              <a:tailEnd/>
            </a:ln>
            <a:effectLst/>
          </p:spPr>
          <p:txBody>
            <a:bodyPr>
              <a:spAutoFit/>
            </a:bodyPr>
            <a:lstStyle/>
            <a:p>
              <a:endParaRPr lang="zh-CN" altLang="en-US"/>
            </a:p>
          </p:txBody>
        </p:sp>
        <p:sp>
          <p:nvSpPr>
            <p:cNvPr id="498699" name="Oval 11"/>
            <p:cNvSpPr>
              <a:spLocks noChangeArrowheads="1"/>
            </p:cNvSpPr>
            <p:nvPr/>
          </p:nvSpPr>
          <p:spPr bwMode="auto">
            <a:xfrm>
              <a:off x="2424" y="2640"/>
              <a:ext cx="384" cy="336"/>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a:solidFill>
                    <a:schemeClr val="tx1"/>
                  </a:solidFill>
                </a:rPr>
                <a:t>A</a:t>
              </a:r>
            </a:p>
          </p:txBody>
        </p:sp>
        <p:sp>
          <p:nvSpPr>
            <p:cNvPr id="498700" name="Oval 12"/>
            <p:cNvSpPr>
              <a:spLocks noChangeArrowheads="1"/>
            </p:cNvSpPr>
            <p:nvPr/>
          </p:nvSpPr>
          <p:spPr bwMode="auto">
            <a:xfrm>
              <a:off x="1824" y="3024"/>
              <a:ext cx="384" cy="336"/>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a:solidFill>
                    <a:schemeClr val="tx1"/>
                  </a:solidFill>
                </a:rPr>
                <a:t>B</a:t>
              </a:r>
            </a:p>
          </p:txBody>
        </p:sp>
        <p:sp>
          <p:nvSpPr>
            <p:cNvPr id="498701" name="Oval 13"/>
            <p:cNvSpPr>
              <a:spLocks noChangeArrowheads="1"/>
            </p:cNvSpPr>
            <p:nvPr/>
          </p:nvSpPr>
          <p:spPr bwMode="auto">
            <a:xfrm>
              <a:off x="3024" y="3024"/>
              <a:ext cx="384" cy="336"/>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a:solidFill>
                    <a:schemeClr val="tx1"/>
                  </a:solidFill>
                </a:rPr>
                <a:t>C</a:t>
              </a:r>
            </a:p>
          </p:txBody>
        </p:sp>
        <p:sp>
          <p:nvSpPr>
            <p:cNvPr id="498702" name="Oval 14"/>
            <p:cNvSpPr>
              <a:spLocks noChangeArrowheads="1"/>
            </p:cNvSpPr>
            <p:nvPr/>
          </p:nvSpPr>
          <p:spPr bwMode="auto">
            <a:xfrm>
              <a:off x="1296" y="3504"/>
              <a:ext cx="384" cy="336"/>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a:solidFill>
                    <a:schemeClr val="tx1"/>
                  </a:solidFill>
                </a:rPr>
                <a:t>D</a:t>
              </a:r>
            </a:p>
          </p:txBody>
        </p:sp>
        <p:sp>
          <p:nvSpPr>
            <p:cNvPr id="498703" name="Oval 15"/>
            <p:cNvSpPr>
              <a:spLocks noChangeArrowheads="1"/>
            </p:cNvSpPr>
            <p:nvPr/>
          </p:nvSpPr>
          <p:spPr bwMode="auto">
            <a:xfrm>
              <a:off x="2496" y="3504"/>
              <a:ext cx="384" cy="336"/>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a:solidFill>
                    <a:schemeClr val="tx1"/>
                  </a:solidFill>
                </a:rPr>
                <a:t>E</a:t>
              </a:r>
            </a:p>
          </p:txBody>
        </p:sp>
        <p:sp>
          <p:nvSpPr>
            <p:cNvPr id="498704" name="Oval 16"/>
            <p:cNvSpPr>
              <a:spLocks noChangeArrowheads="1"/>
            </p:cNvSpPr>
            <p:nvPr/>
          </p:nvSpPr>
          <p:spPr bwMode="auto">
            <a:xfrm>
              <a:off x="3552" y="3504"/>
              <a:ext cx="384" cy="336"/>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a:solidFill>
                    <a:schemeClr val="tx1"/>
                  </a:solidFill>
                </a:rPr>
                <a:t>F</a:t>
              </a:r>
            </a:p>
          </p:txBody>
        </p:sp>
        <p:sp>
          <p:nvSpPr>
            <p:cNvPr id="498705" name="Oval 17"/>
            <p:cNvSpPr>
              <a:spLocks noChangeArrowheads="1"/>
            </p:cNvSpPr>
            <p:nvPr/>
          </p:nvSpPr>
          <p:spPr bwMode="auto">
            <a:xfrm>
              <a:off x="1640" y="4124"/>
              <a:ext cx="384" cy="336"/>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a:solidFill>
                    <a:schemeClr val="tx1"/>
                  </a:solidFill>
                </a:rPr>
                <a:t>G</a:t>
              </a:r>
            </a:p>
          </p:txBody>
        </p:sp>
        <p:sp>
          <p:nvSpPr>
            <p:cNvPr id="498706" name="Oval 18"/>
            <p:cNvSpPr>
              <a:spLocks noChangeArrowheads="1"/>
            </p:cNvSpPr>
            <p:nvPr/>
          </p:nvSpPr>
          <p:spPr bwMode="auto">
            <a:xfrm>
              <a:off x="3072" y="3984"/>
              <a:ext cx="384" cy="336"/>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a:solidFill>
                    <a:schemeClr val="tx1"/>
                  </a:solidFill>
                </a:rPr>
                <a:t>H</a:t>
              </a:r>
            </a:p>
          </p:txBody>
        </p:sp>
      </p:grpSp>
      <p:cxnSp>
        <p:nvCxnSpPr>
          <p:cNvPr id="28" name="曲线连接符 27"/>
          <p:cNvCxnSpPr>
            <a:stCxn id="498705" idx="5"/>
            <a:endCxn id="498702" idx="6"/>
          </p:cNvCxnSpPr>
          <p:nvPr/>
        </p:nvCxnSpPr>
        <p:spPr bwMode="auto">
          <a:xfrm rot="5400000" flipH="1">
            <a:off x="2467745" y="4936355"/>
            <a:ext cx="1172835" cy="456826"/>
          </a:xfrm>
          <a:prstGeom prst="curvedConnector4">
            <a:avLst>
              <a:gd name="adj1" fmla="val -26152"/>
              <a:gd name="adj2" fmla="val -69583"/>
            </a:avLst>
          </a:prstGeom>
          <a:noFill/>
          <a:ln w="9525" cap="flat" cmpd="sng" algn="ctr">
            <a:solidFill>
              <a:schemeClr val="tx1"/>
            </a:solidFill>
            <a:prstDash val="dash"/>
            <a:round/>
            <a:headEnd type="none" w="med" len="med"/>
            <a:tailEnd type="arrow"/>
          </a:ln>
          <a:effectLst/>
        </p:spPr>
      </p:cxnSp>
      <p:cxnSp>
        <p:nvCxnSpPr>
          <p:cNvPr id="30" name="曲线连接符 29"/>
          <p:cNvCxnSpPr>
            <a:stCxn id="498700" idx="5"/>
            <a:endCxn id="498703" idx="3"/>
          </p:cNvCxnSpPr>
          <p:nvPr/>
        </p:nvCxnSpPr>
        <p:spPr bwMode="auto">
          <a:xfrm rot="16200000" flipH="1">
            <a:off x="3511550" y="4068061"/>
            <a:ext cx="762000" cy="635748"/>
          </a:xfrm>
          <a:prstGeom prst="curvedConnector3">
            <a:avLst>
              <a:gd name="adj1" fmla="val 140251"/>
            </a:avLst>
          </a:prstGeom>
          <a:noFill/>
          <a:ln w="9525" cap="flat" cmpd="sng" algn="ctr">
            <a:solidFill>
              <a:schemeClr val="tx1"/>
            </a:solidFill>
            <a:prstDash val="dash"/>
            <a:round/>
            <a:headEnd type="arrow" w="med" len="med"/>
            <a:tailEnd type="arrow" w="med" len="med"/>
          </a:ln>
          <a:effectLst/>
        </p:spPr>
      </p:cxnSp>
      <p:cxnSp>
        <p:nvCxnSpPr>
          <p:cNvPr id="32" name="曲线连接符 31"/>
          <p:cNvCxnSpPr>
            <a:stCxn id="498703" idx="5"/>
            <a:endCxn id="498706" idx="3"/>
          </p:cNvCxnSpPr>
          <p:nvPr/>
        </p:nvCxnSpPr>
        <p:spPr bwMode="auto">
          <a:xfrm rot="16200000" flipH="1">
            <a:off x="4502150" y="4906261"/>
            <a:ext cx="762000" cy="483348"/>
          </a:xfrm>
          <a:prstGeom prst="curvedConnector3">
            <a:avLst>
              <a:gd name="adj1" fmla="val 140251"/>
            </a:avLst>
          </a:prstGeom>
          <a:noFill/>
          <a:ln w="9525" cap="flat" cmpd="sng" algn="ctr">
            <a:solidFill>
              <a:schemeClr val="tx1"/>
            </a:solidFill>
            <a:prstDash val="dash"/>
            <a:round/>
            <a:headEnd type="arrow" w="med" len="med"/>
            <a:tailEnd type="arrow" w="med" len="med"/>
          </a:ln>
          <a:effectLst/>
        </p:spPr>
      </p:cxnSp>
      <p:cxnSp>
        <p:nvCxnSpPr>
          <p:cNvPr id="34" name="曲线连接符 33"/>
          <p:cNvCxnSpPr>
            <a:endCxn id="498704" idx="4"/>
          </p:cNvCxnSpPr>
          <p:nvPr/>
        </p:nvCxnSpPr>
        <p:spPr bwMode="auto">
          <a:xfrm rot="5400000" flipH="1" flipV="1">
            <a:off x="5400675" y="4905375"/>
            <a:ext cx="762000" cy="641350"/>
          </a:xfrm>
          <a:prstGeom prst="curvedConnector3">
            <a:avLst>
              <a:gd name="adj1" fmla="val -19873"/>
            </a:avLst>
          </a:prstGeom>
          <a:noFill/>
          <a:ln w="9525" cap="flat" cmpd="sng" algn="ctr">
            <a:solidFill>
              <a:schemeClr val="tx1"/>
            </a:solidFill>
            <a:prstDash val="dash"/>
            <a:round/>
            <a:headEnd type="none" w="med" len="med"/>
            <a:tailEnd type="arrow"/>
          </a:ln>
          <a:effectLst/>
        </p:spPr>
      </p:cxnSp>
      <p:cxnSp>
        <p:nvCxnSpPr>
          <p:cNvPr id="57" name="曲线连接符 56"/>
          <p:cNvCxnSpPr>
            <a:stCxn id="498702" idx="2"/>
            <a:endCxn id="498705" idx="2"/>
          </p:cNvCxnSpPr>
          <p:nvPr/>
        </p:nvCxnSpPr>
        <p:spPr bwMode="auto">
          <a:xfrm rot="10800000" flipH="1" flipV="1">
            <a:off x="2216150" y="4578350"/>
            <a:ext cx="546100" cy="984250"/>
          </a:xfrm>
          <a:prstGeom prst="curvedConnector3">
            <a:avLst>
              <a:gd name="adj1" fmla="val -41860"/>
            </a:avLst>
          </a:prstGeom>
          <a:noFill/>
          <a:ln w="9525" cap="flat" cmpd="sng" algn="ctr">
            <a:solidFill>
              <a:srgbClr val="00FFFF"/>
            </a:solidFill>
            <a:prstDash val="dash"/>
            <a:round/>
            <a:headEnd type="none" w="med" len="med"/>
            <a:tailEnd type="arrow"/>
          </a:ln>
          <a:effectLst/>
        </p:spPr>
      </p:cxnSp>
      <p:cxnSp>
        <p:nvCxnSpPr>
          <p:cNvPr id="61" name="形状 60"/>
          <p:cNvCxnSpPr>
            <a:stCxn id="498704" idx="5"/>
            <a:endCxn id="498701" idx="6"/>
          </p:cNvCxnSpPr>
          <p:nvPr/>
        </p:nvCxnSpPr>
        <p:spPr bwMode="auto">
          <a:xfrm rot="5400000" flipH="1">
            <a:off x="5468120" y="3917180"/>
            <a:ext cx="950585" cy="748926"/>
          </a:xfrm>
          <a:prstGeom prst="curvedConnector4">
            <a:avLst>
              <a:gd name="adj1" fmla="val -24048"/>
              <a:gd name="adj2" fmla="val -86814"/>
            </a:avLst>
          </a:prstGeom>
          <a:noFill/>
          <a:ln w="9525" cap="flat" cmpd="sng" algn="ctr">
            <a:solidFill>
              <a:schemeClr val="tx1"/>
            </a:solidFill>
            <a:prstDash val="dash"/>
            <a:round/>
            <a:headEnd type="none" w="med" len="med"/>
            <a:tailEnd type="arrow"/>
          </a:ln>
          <a:effectLst/>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en-US"/>
              <a:t>练习题</a:t>
            </a:r>
          </a:p>
        </p:txBody>
      </p:sp>
      <p:sp>
        <p:nvSpPr>
          <p:cNvPr id="498691" name="Rectangle 3"/>
          <p:cNvSpPr>
            <a:spLocks noGrp="1" noChangeArrowheads="1"/>
          </p:cNvSpPr>
          <p:nvPr>
            <p:ph type="body" idx="1"/>
          </p:nvPr>
        </p:nvSpPr>
        <p:spPr/>
        <p:txBody>
          <a:bodyPr/>
          <a:lstStyle/>
          <a:p>
            <a:r>
              <a:rPr lang="en-US" altLang="zh-CN" sz="2800" dirty="0"/>
              <a:t>5. </a:t>
            </a:r>
            <a:r>
              <a:rPr lang="zh-CN" altLang="en-US" sz="2800" dirty="0"/>
              <a:t>假设用于通讯的电文由</a:t>
            </a:r>
            <a:r>
              <a:rPr lang="en-US" altLang="zh-CN" sz="2800" dirty="0"/>
              <a:t>8</a:t>
            </a:r>
            <a:r>
              <a:rPr lang="zh-CN" altLang="en-US" sz="2800" dirty="0"/>
              <a:t>个字母组成，字母出现的频率为</a:t>
            </a:r>
            <a:r>
              <a:rPr lang="en-US" altLang="zh-CN" sz="2800" dirty="0">
                <a:solidFill>
                  <a:schemeClr val="tx1"/>
                </a:solidFill>
              </a:rPr>
              <a:t>0.07</a:t>
            </a:r>
            <a:r>
              <a:rPr lang="en-US" altLang="zh-CN" sz="2800" dirty="0"/>
              <a:t>, </a:t>
            </a:r>
            <a:r>
              <a:rPr lang="en-US" altLang="zh-CN" sz="2800" dirty="0">
                <a:solidFill>
                  <a:schemeClr val="tx1"/>
                </a:solidFill>
              </a:rPr>
              <a:t>0.19</a:t>
            </a:r>
            <a:r>
              <a:rPr lang="en-US" altLang="zh-CN" sz="2800" dirty="0"/>
              <a:t>, </a:t>
            </a:r>
            <a:r>
              <a:rPr lang="en-US" altLang="zh-CN" sz="2800" dirty="0">
                <a:solidFill>
                  <a:schemeClr val="tx1"/>
                </a:solidFill>
              </a:rPr>
              <a:t>0.02</a:t>
            </a:r>
            <a:r>
              <a:rPr lang="en-US" altLang="zh-CN" sz="2800" dirty="0"/>
              <a:t>, </a:t>
            </a:r>
            <a:r>
              <a:rPr lang="en-US" altLang="zh-CN" sz="2800" dirty="0">
                <a:solidFill>
                  <a:schemeClr val="tx1"/>
                </a:solidFill>
              </a:rPr>
              <a:t>0.06</a:t>
            </a:r>
            <a:r>
              <a:rPr lang="en-US" altLang="zh-CN" sz="2800" dirty="0"/>
              <a:t>, </a:t>
            </a:r>
            <a:r>
              <a:rPr lang="en-US" altLang="zh-CN" sz="2800" dirty="0">
                <a:solidFill>
                  <a:schemeClr val="tx1"/>
                </a:solidFill>
              </a:rPr>
              <a:t>0.32</a:t>
            </a:r>
            <a:r>
              <a:rPr lang="en-US" altLang="zh-CN" sz="2800" dirty="0"/>
              <a:t>, </a:t>
            </a:r>
            <a:r>
              <a:rPr lang="en-US" altLang="zh-CN" sz="2800" dirty="0">
                <a:solidFill>
                  <a:schemeClr val="tx1"/>
                </a:solidFill>
              </a:rPr>
              <a:t>0.03</a:t>
            </a:r>
            <a:r>
              <a:rPr lang="en-US" altLang="zh-CN" sz="2800" dirty="0"/>
              <a:t>, </a:t>
            </a:r>
            <a:r>
              <a:rPr lang="en-US" altLang="zh-CN" sz="2800" dirty="0">
                <a:solidFill>
                  <a:schemeClr val="tx1"/>
                </a:solidFill>
              </a:rPr>
              <a:t>0.21</a:t>
            </a:r>
            <a:r>
              <a:rPr lang="en-US" altLang="zh-CN" sz="2800" dirty="0"/>
              <a:t>, </a:t>
            </a:r>
            <a:r>
              <a:rPr lang="en-US" altLang="zh-CN" sz="2800" dirty="0">
                <a:solidFill>
                  <a:schemeClr val="tx1"/>
                </a:solidFill>
              </a:rPr>
              <a:t>0.10</a:t>
            </a:r>
            <a:r>
              <a:rPr lang="zh-CN" altLang="en-US" sz="2800" dirty="0"/>
              <a:t>。试为这</a:t>
            </a:r>
            <a:r>
              <a:rPr lang="en-US" altLang="zh-CN" sz="2800" dirty="0"/>
              <a:t>8</a:t>
            </a:r>
            <a:r>
              <a:rPr lang="zh-CN" altLang="en-US" sz="2800" dirty="0"/>
              <a:t>个字母设计哈夫曼编码。 </a:t>
            </a:r>
          </a:p>
        </p:txBody>
      </p:sp>
      <p:grpSp>
        <p:nvGrpSpPr>
          <p:cNvPr id="69" name="组合 68"/>
          <p:cNvGrpSpPr/>
          <p:nvPr/>
        </p:nvGrpSpPr>
        <p:grpSpPr>
          <a:xfrm>
            <a:off x="-95250" y="2451100"/>
            <a:ext cx="6961657" cy="4506615"/>
            <a:chOff x="-95250" y="2451100"/>
            <a:chExt cx="6961657" cy="4506615"/>
          </a:xfrm>
        </p:grpSpPr>
        <p:sp>
          <p:nvSpPr>
            <p:cNvPr id="4" name="Oval 13"/>
            <p:cNvSpPr>
              <a:spLocks noChangeArrowheads="1"/>
            </p:cNvSpPr>
            <p:nvPr/>
          </p:nvSpPr>
          <p:spPr bwMode="auto">
            <a:xfrm>
              <a:off x="660400" y="6229350"/>
              <a:ext cx="609600" cy="533400"/>
            </a:xfrm>
            <a:prstGeom prst="ellipse">
              <a:avLst/>
            </a:prstGeom>
            <a:noFill/>
            <a:ln w="12700" cap="sq">
              <a:solidFill>
                <a:srgbClr val="FFFF00"/>
              </a:solidFill>
              <a:round/>
              <a:headEnd type="none" w="sm" len="sm"/>
              <a:tailEnd type="none" w="sm" len="sm"/>
            </a:ln>
            <a:effectLst/>
          </p:spPr>
          <p:txBody>
            <a:bodyPr wrap="none" anchor="ctr"/>
            <a:lstStyle/>
            <a:p>
              <a:pPr>
                <a:spcBef>
                  <a:spcPct val="0"/>
                </a:spcBef>
              </a:pPr>
              <a:r>
                <a:rPr lang="en-US" altLang="zh-CN" sz="2400" dirty="0">
                  <a:solidFill>
                    <a:srgbClr val="00FFFF"/>
                  </a:solidFill>
                </a:rPr>
                <a:t>0.02</a:t>
              </a:r>
            </a:p>
          </p:txBody>
        </p:sp>
        <p:sp>
          <p:nvSpPr>
            <p:cNvPr id="5" name="Oval 13"/>
            <p:cNvSpPr>
              <a:spLocks noChangeArrowheads="1"/>
            </p:cNvSpPr>
            <p:nvPr/>
          </p:nvSpPr>
          <p:spPr bwMode="auto">
            <a:xfrm>
              <a:off x="1562100" y="6229350"/>
              <a:ext cx="609600" cy="533400"/>
            </a:xfrm>
            <a:prstGeom prst="ellipse">
              <a:avLst/>
            </a:prstGeom>
            <a:noFill/>
            <a:ln w="12700" cap="sq">
              <a:solidFill>
                <a:srgbClr val="FFFF00"/>
              </a:solidFill>
              <a:round/>
              <a:headEnd type="none" w="sm" len="sm"/>
              <a:tailEnd type="none" w="sm" len="sm"/>
            </a:ln>
            <a:effectLst/>
          </p:spPr>
          <p:txBody>
            <a:bodyPr wrap="none" anchor="ctr"/>
            <a:lstStyle/>
            <a:p>
              <a:pPr>
                <a:spcBef>
                  <a:spcPct val="0"/>
                </a:spcBef>
              </a:pPr>
              <a:r>
                <a:rPr lang="en-US" altLang="zh-CN" sz="2400" dirty="0">
                  <a:solidFill>
                    <a:srgbClr val="00FFFF"/>
                  </a:solidFill>
                </a:rPr>
                <a:t>0.03</a:t>
              </a:r>
            </a:p>
          </p:txBody>
        </p:sp>
        <p:sp>
          <p:nvSpPr>
            <p:cNvPr id="6" name="Oval 13"/>
            <p:cNvSpPr>
              <a:spLocks noChangeArrowheads="1"/>
            </p:cNvSpPr>
            <p:nvPr/>
          </p:nvSpPr>
          <p:spPr bwMode="auto">
            <a:xfrm>
              <a:off x="1104900" y="5473700"/>
              <a:ext cx="609600" cy="533400"/>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dirty="0">
                  <a:solidFill>
                    <a:schemeClr val="tx1"/>
                  </a:solidFill>
                </a:rPr>
                <a:t>0.05</a:t>
              </a:r>
            </a:p>
          </p:txBody>
        </p:sp>
        <p:sp>
          <p:nvSpPr>
            <p:cNvPr id="7" name="Oval 13"/>
            <p:cNvSpPr>
              <a:spLocks noChangeArrowheads="1"/>
            </p:cNvSpPr>
            <p:nvPr/>
          </p:nvSpPr>
          <p:spPr bwMode="auto">
            <a:xfrm>
              <a:off x="2393950" y="5473700"/>
              <a:ext cx="609600" cy="533400"/>
            </a:xfrm>
            <a:prstGeom prst="ellipse">
              <a:avLst/>
            </a:prstGeom>
            <a:noFill/>
            <a:ln w="12700" cap="sq">
              <a:solidFill>
                <a:srgbClr val="FFFF00"/>
              </a:solidFill>
              <a:round/>
              <a:headEnd type="none" w="sm" len="sm"/>
              <a:tailEnd type="none" w="sm" len="sm"/>
            </a:ln>
            <a:effectLst/>
          </p:spPr>
          <p:txBody>
            <a:bodyPr wrap="none" anchor="ctr"/>
            <a:lstStyle/>
            <a:p>
              <a:pPr>
                <a:spcBef>
                  <a:spcPct val="0"/>
                </a:spcBef>
              </a:pPr>
              <a:r>
                <a:rPr lang="en-US" altLang="zh-CN" sz="2400" dirty="0">
                  <a:solidFill>
                    <a:srgbClr val="00FFFF"/>
                  </a:solidFill>
                </a:rPr>
                <a:t>0.06</a:t>
              </a:r>
            </a:p>
          </p:txBody>
        </p:sp>
        <p:sp>
          <p:nvSpPr>
            <p:cNvPr id="8" name="Oval 13"/>
            <p:cNvSpPr>
              <a:spLocks noChangeArrowheads="1"/>
            </p:cNvSpPr>
            <p:nvPr/>
          </p:nvSpPr>
          <p:spPr bwMode="auto">
            <a:xfrm>
              <a:off x="1828800" y="4718050"/>
              <a:ext cx="609600" cy="533400"/>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dirty="0">
                  <a:solidFill>
                    <a:schemeClr val="tx1"/>
                  </a:solidFill>
                </a:rPr>
                <a:t>0.11</a:t>
              </a:r>
            </a:p>
          </p:txBody>
        </p:sp>
        <p:sp>
          <p:nvSpPr>
            <p:cNvPr id="9" name="Oval 13"/>
            <p:cNvSpPr>
              <a:spLocks noChangeArrowheads="1"/>
            </p:cNvSpPr>
            <p:nvPr/>
          </p:nvSpPr>
          <p:spPr bwMode="auto">
            <a:xfrm>
              <a:off x="3149600" y="5607050"/>
              <a:ext cx="609600" cy="533400"/>
            </a:xfrm>
            <a:prstGeom prst="ellipse">
              <a:avLst/>
            </a:prstGeom>
            <a:noFill/>
            <a:ln w="12700" cap="sq">
              <a:solidFill>
                <a:srgbClr val="FFFF00"/>
              </a:solidFill>
              <a:round/>
              <a:headEnd type="none" w="sm" len="sm"/>
              <a:tailEnd type="none" w="sm" len="sm"/>
            </a:ln>
            <a:effectLst/>
          </p:spPr>
          <p:txBody>
            <a:bodyPr wrap="none" anchor="ctr"/>
            <a:lstStyle/>
            <a:p>
              <a:pPr>
                <a:spcBef>
                  <a:spcPct val="0"/>
                </a:spcBef>
              </a:pPr>
              <a:r>
                <a:rPr lang="en-US" altLang="zh-CN" sz="2400" dirty="0">
                  <a:solidFill>
                    <a:srgbClr val="00FFFF"/>
                  </a:solidFill>
                </a:rPr>
                <a:t>0.07</a:t>
              </a:r>
            </a:p>
          </p:txBody>
        </p:sp>
        <p:sp>
          <p:nvSpPr>
            <p:cNvPr id="10" name="Oval 13"/>
            <p:cNvSpPr>
              <a:spLocks noChangeArrowheads="1"/>
            </p:cNvSpPr>
            <p:nvPr/>
          </p:nvSpPr>
          <p:spPr bwMode="auto">
            <a:xfrm>
              <a:off x="4083050" y="5562600"/>
              <a:ext cx="609600" cy="533400"/>
            </a:xfrm>
            <a:prstGeom prst="ellipse">
              <a:avLst/>
            </a:prstGeom>
            <a:noFill/>
            <a:ln w="12700" cap="sq">
              <a:solidFill>
                <a:srgbClr val="FFFF00"/>
              </a:solidFill>
              <a:round/>
              <a:headEnd type="none" w="sm" len="sm"/>
              <a:tailEnd type="none" w="sm" len="sm"/>
            </a:ln>
            <a:effectLst/>
          </p:spPr>
          <p:txBody>
            <a:bodyPr wrap="none" anchor="ctr"/>
            <a:lstStyle/>
            <a:p>
              <a:pPr>
                <a:spcBef>
                  <a:spcPct val="0"/>
                </a:spcBef>
              </a:pPr>
              <a:r>
                <a:rPr lang="en-US" altLang="zh-CN" sz="2400" dirty="0">
                  <a:solidFill>
                    <a:srgbClr val="00FFFF"/>
                  </a:solidFill>
                </a:rPr>
                <a:t>0.1</a:t>
              </a:r>
            </a:p>
          </p:txBody>
        </p:sp>
        <p:sp>
          <p:nvSpPr>
            <p:cNvPr id="11" name="Oval 13"/>
            <p:cNvSpPr>
              <a:spLocks noChangeArrowheads="1"/>
            </p:cNvSpPr>
            <p:nvPr/>
          </p:nvSpPr>
          <p:spPr bwMode="auto">
            <a:xfrm>
              <a:off x="3517900" y="4718050"/>
              <a:ext cx="609600" cy="533400"/>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dirty="0">
                  <a:solidFill>
                    <a:schemeClr val="tx1"/>
                  </a:solidFill>
                </a:rPr>
                <a:t>0.17</a:t>
              </a:r>
            </a:p>
          </p:txBody>
        </p:sp>
        <p:sp>
          <p:nvSpPr>
            <p:cNvPr id="12" name="Oval 13"/>
            <p:cNvSpPr>
              <a:spLocks noChangeArrowheads="1"/>
            </p:cNvSpPr>
            <p:nvPr/>
          </p:nvSpPr>
          <p:spPr bwMode="auto">
            <a:xfrm>
              <a:off x="2749550" y="3873500"/>
              <a:ext cx="609600" cy="533400"/>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dirty="0">
                  <a:solidFill>
                    <a:schemeClr val="tx1"/>
                  </a:solidFill>
                </a:rPr>
                <a:t>0.28</a:t>
              </a:r>
            </a:p>
          </p:txBody>
        </p:sp>
        <p:sp>
          <p:nvSpPr>
            <p:cNvPr id="13" name="Oval 13"/>
            <p:cNvSpPr>
              <a:spLocks noChangeArrowheads="1"/>
            </p:cNvSpPr>
            <p:nvPr/>
          </p:nvSpPr>
          <p:spPr bwMode="auto">
            <a:xfrm>
              <a:off x="5283200" y="3873500"/>
              <a:ext cx="609600" cy="533400"/>
            </a:xfrm>
            <a:prstGeom prst="ellipse">
              <a:avLst/>
            </a:prstGeom>
            <a:noFill/>
            <a:ln w="12700" cap="sq">
              <a:solidFill>
                <a:srgbClr val="FFFF00"/>
              </a:solidFill>
              <a:round/>
              <a:headEnd type="none" w="sm" len="sm"/>
              <a:tailEnd type="none" w="sm" len="sm"/>
            </a:ln>
            <a:effectLst/>
          </p:spPr>
          <p:txBody>
            <a:bodyPr wrap="none" anchor="ctr"/>
            <a:lstStyle/>
            <a:p>
              <a:pPr>
                <a:spcBef>
                  <a:spcPct val="0"/>
                </a:spcBef>
              </a:pPr>
              <a:r>
                <a:rPr lang="en-US" altLang="zh-CN" sz="2400" dirty="0">
                  <a:solidFill>
                    <a:srgbClr val="00FFFF"/>
                  </a:solidFill>
                </a:rPr>
                <a:t>0.19</a:t>
              </a:r>
            </a:p>
          </p:txBody>
        </p:sp>
        <p:sp>
          <p:nvSpPr>
            <p:cNvPr id="14" name="Oval 13"/>
            <p:cNvSpPr>
              <a:spLocks noChangeArrowheads="1"/>
            </p:cNvSpPr>
            <p:nvPr/>
          </p:nvSpPr>
          <p:spPr bwMode="auto">
            <a:xfrm>
              <a:off x="6172200" y="3873500"/>
              <a:ext cx="609600" cy="533400"/>
            </a:xfrm>
            <a:prstGeom prst="ellipse">
              <a:avLst/>
            </a:prstGeom>
            <a:noFill/>
            <a:ln w="12700" cap="sq">
              <a:solidFill>
                <a:srgbClr val="FFFF00"/>
              </a:solidFill>
              <a:round/>
              <a:headEnd type="none" w="sm" len="sm"/>
              <a:tailEnd type="none" w="sm" len="sm"/>
            </a:ln>
            <a:effectLst/>
          </p:spPr>
          <p:txBody>
            <a:bodyPr wrap="none" anchor="ctr"/>
            <a:lstStyle/>
            <a:p>
              <a:pPr>
                <a:spcBef>
                  <a:spcPct val="0"/>
                </a:spcBef>
              </a:pPr>
              <a:r>
                <a:rPr lang="en-US" altLang="zh-CN" sz="2400" dirty="0">
                  <a:solidFill>
                    <a:srgbClr val="00FFFF"/>
                  </a:solidFill>
                </a:rPr>
                <a:t>0.21</a:t>
              </a:r>
            </a:p>
          </p:txBody>
        </p:sp>
        <p:sp>
          <p:nvSpPr>
            <p:cNvPr id="15" name="Oval 13"/>
            <p:cNvSpPr>
              <a:spLocks noChangeArrowheads="1"/>
            </p:cNvSpPr>
            <p:nvPr/>
          </p:nvSpPr>
          <p:spPr bwMode="auto">
            <a:xfrm>
              <a:off x="5715000" y="3117850"/>
              <a:ext cx="609600" cy="533400"/>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dirty="0">
                  <a:solidFill>
                    <a:schemeClr val="tx1"/>
                  </a:solidFill>
                </a:rPr>
                <a:t>0.4</a:t>
              </a:r>
            </a:p>
          </p:txBody>
        </p:sp>
        <p:sp>
          <p:nvSpPr>
            <p:cNvPr id="16" name="Oval 13"/>
            <p:cNvSpPr>
              <a:spLocks noChangeArrowheads="1"/>
            </p:cNvSpPr>
            <p:nvPr/>
          </p:nvSpPr>
          <p:spPr bwMode="auto">
            <a:xfrm>
              <a:off x="4051300" y="3917950"/>
              <a:ext cx="609600" cy="533400"/>
            </a:xfrm>
            <a:prstGeom prst="ellipse">
              <a:avLst/>
            </a:prstGeom>
            <a:noFill/>
            <a:ln w="12700" cap="sq">
              <a:solidFill>
                <a:srgbClr val="FFFF00"/>
              </a:solidFill>
              <a:round/>
              <a:headEnd type="none" w="sm" len="sm"/>
              <a:tailEnd type="none" w="sm" len="sm"/>
            </a:ln>
            <a:effectLst/>
          </p:spPr>
          <p:txBody>
            <a:bodyPr wrap="none" anchor="ctr"/>
            <a:lstStyle/>
            <a:p>
              <a:pPr>
                <a:spcBef>
                  <a:spcPct val="0"/>
                </a:spcBef>
              </a:pPr>
              <a:r>
                <a:rPr lang="en-US" altLang="zh-CN" sz="2400" dirty="0">
                  <a:solidFill>
                    <a:srgbClr val="00FFFF"/>
                  </a:solidFill>
                </a:rPr>
                <a:t>0.32</a:t>
              </a:r>
            </a:p>
          </p:txBody>
        </p:sp>
        <p:cxnSp>
          <p:nvCxnSpPr>
            <p:cNvPr id="18" name="直接连接符 17"/>
            <p:cNvCxnSpPr>
              <a:stCxn id="6" idx="3"/>
              <a:endCxn id="4" idx="0"/>
            </p:cNvCxnSpPr>
            <p:nvPr/>
          </p:nvCxnSpPr>
          <p:spPr bwMode="auto">
            <a:xfrm rot="5400000">
              <a:off x="929505" y="5964680"/>
              <a:ext cx="300365" cy="228974"/>
            </a:xfrm>
            <a:prstGeom prst="line">
              <a:avLst/>
            </a:prstGeom>
            <a:noFill/>
            <a:ln w="9525" cap="flat" cmpd="sng" algn="ctr">
              <a:solidFill>
                <a:schemeClr val="tx1"/>
              </a:solidFill>
              <a:prstDash val="solid"/>
              <a:round/>
              <a:headEnd type="none" w="med" len="med"/>
              <a:tailEnd type="none" w="med" len="med"/>
            </a:ln>
            <a:effectLst/>
          </p:spPr>
        </p:cxnSp>
        <p:cxnSp>
          <p:nvCxnSpPr>
            <p:cNvPr id="20" name="直接连接符 19"/>
            <p:cNvCxnSpPr>
              <a:stCxn id="6" idx="5"/>
              <a:endCxn id="5" idx="0"/>
            </p:cNvCxnSpPr>
            <p:nvPr/>
          </p:nvCxnSpPr>
          <p:spPr bwMode="auto">
            <a:xfrm rot="16200000" flipH="1">
              <a:off x="1595881" y="5958330"/>
              <a:ext cx="300365" cy="241674"/>
            </a:xfrm>
            <a:prstGeom prst="line">
              <a:avLst/>
            </a:prstGeom>
            <a:noFill/>
            <a:ln w="9525" cap="flat" cmpd="sng" algn="ctr">
              <a:solidFill>
                <a:schemeClr val="tx1"/>
              </a:solidFill>
              <a:prstDash val="solid"/>
              <a:round/>
              <a:headEnd type="none" w="med" len="med"/>
              <a:tailEnd type="none" w="med" len="med"/>
            </a:ln>
            <a:effectLst/>
          </p:spPr>
        </p:cxnSp>
        <p:cxnSp>
          <p:nvCxnSpPr>
            <p:cNvPr id="22" name="直接连接符 21"/>
            <p:cNvCxnSpPr>
              <a:stCxn id="8" idx="3"/>
              <a:endCxn id="6" idx="7"/>
            </p:cNvCxnSpPr>
            <p:nvPr/>
          </p:nvCxnSpPr>
          <p:spPr bwMode="auto">
            <a:xfrm rot="5400000">
              <a:off x="1582410" y="5216151"/>
              <a:ext cx="378480" cy="292848"/>
            </a:xfrm>
            <a:prstGeom prst="line">
              <a:avLst/>
            </a:prstGeom>
            <a:noFill/>
            <a:ln w="9525" cap="flat" cmpd="sng" algn="ctr">
              <a:solidFill>
                <a:schemeClr val="tx1"/>
              </a:solidFill>
              <a:prstDash val="solid"/>
              <a:round/>
              <a:headEnd type="none" w="med" len="med"/>
              <a:tailEnd type="none" w="med" len="med"/>
            </a:ln>
            <a:effectLst/>
          </p:spPr>
        </p:cxnSp>
        <p:cxnSp>
          <p:nvCxnSpPr>
            <p:cNvPr id="24" name="直接连接符 23"/>
            <p:cNvCxnSpPr>
              <a:stCxn id="8" idx="5"/>
              <a:endCxn id="7" idx="0"/>
            </p:cNvCxnSpPr>
            <p:nvPr/>
          </p:nvCxnSpPr>
          <p:spPr bwMode="auto">
            <a:xfrm rot="16200000" flipH="1">
              <a:off x="2373756" y="5148705"/>
              <a:ext cx="300365" cy="349624"/>
            </a:xfrm>
            <a:prstGeom prst="line">
              <a:avLst/>
            </a:prstGeom>
            <a:noFill/>
            <a:ln w="9525" cap="flat" cmpd="sng" algn="ctr">
              <a:solidFill>
                <a:schemeClr val="tx1"/>
              </a:solidFill>
              <a:prstDash val="solid"/>
              <a:round/>
              <a:headEnd type="none" w="med" len="med"/>
              <a:tailEnd type="none" w="med" len="med"/>
            </a:ln>
            <a:effectLst/>
          </p:spPr>
        </p:cxnSp>
        <p:cxnSp>
          <p:nvCxnSpPr>
            <p:cNvPr id="26" name="直接连接符 25"/>
            <p:cNvCxnSpPr>
              <a:stCxn id="12" idx="3"/>
              <a:endCxn id="8" idx="7"/>
            </p:cNvCxnSpPr>
            <p:nvPr/>
          </p:nvCxnSpPr>
          <p:spPr bwMode="auto">
            <a:xfrm rot="5400000">
              <a:off x="2360285" y="4317626"/>
              <a:ext cx="467380" cy="489698"/>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a:stCxn id="11" idx="3"/>
              <a:endCxn id="9" idx="0"/>
            </p:cNvCxnSpPr>
            <p:nvPr/>
          </p:nvCxnSpPr>
          <p:spPr bwMode="auto">
            <a:xfrm rot="5400000">
              <a:off x="3313930" y="5313805"/>
              <a:ext cx="433715" cy="152774"/>
            </a:xfrm>
            <a:prstGeom prst="line">
              <a:avLst/>
            </a:prstGeom>
            <a:noFill/>
            <a:ln w="9525" cap="flat" cmpd="sng" algn="ctr">
              <a:solidFill>
                <a:schemeClr val="tx1"/>
              </a:solidFill>
              <a:prstDash val="solid"/>
              <a:round/>
              <a:headEnd type="none" w="med" len="med"/>
              <a:tailEnd type="none" w="med" len="med"/>
            </a:ln>
            <a:effectLst/>
          </p:spPr>
        </p:cxnSp>
        <p:cxnSp>
          <p:nvCxnSpPr>
            <p:cNvPr id="30" name="直接连接符 29"/>
            <p:cNvCxnSpPr>
              <a:stCxn id="11" idx="5"/>
              <a:endCxn id="10" idx="0"/>
            </p:cNvCxnSpPr>
            <p:nvPr/>
          </p:nvCxnSpPr>
          <p:spPr bwMode="auto">
            <a:xfrm rot="16200000" flipH="1">
              <a:off x="4018406" y="5193155"/>
              <a:ext cx="389265" cy="349624"/>
            </a:xfrm>
            <a:prstGeom prst="line">
              <a:avLst/>
            </a:prstGeom>
            <a:noFill/>
            <a:ln w="9525" cap="flat" cmpd="sng" algn="ctr">
              <a:solidFill>
                <a:schemeClr val="tx1"/>
              </a:solidFill>
              <a:prstDash val="solid"/>
              <a:round/>
              <a:headEnd type="none" w="med" len="med"/>
              <a:tailEnd type="none" w="med" len="med"/>
            </a:ln>
            <a:effectLst/>
          </p:spPr>
        </p:cxnSp>
        <p:cxnSp>
          <p:nvCxnSpPr>
            <p:cNvPr id="32" name="直接连接符 31"/>
            <p:cNvCxnSpPr>
              <a:stCxn id="12" idx="5"/>
              <a:endCxn id="11" idx="1"/>
            </p:cNvCxnSpPr>
            <p:nvPr/>
          </p:nvCxnSpPr>
          <p:spPr bwMode="auto">
            <a:xfrm rot="16200000" flipH="1">
              <a:off x="3204835" y="4393826"/>
              <a:ext cx="467380" cy="337298"/>
            </a:xfrm>
            <a:prstGeom prst="line">
              <a:avLst/>
            </a:prstGeom>
            <a:noFill/>
            <a:ln w="9525" cap="flat" cmpd="sng" algn="ctr">
              <a:solidFill>
                <a:schemeClr val="tx1"/>
              </a:solidFill>
              <a:prstDash val="solid"/>
              <a:round/>
              <a:headEnd type="none" w="med" len="med"/>
              <a:tailEnd type="none" w="med" len="med"/>
            </a:ln>
            <a:effectLst/>
          </p:spPr>
        </p:cxnSp>
        <p:sp>
          <p:nvSpPr>
            <p:cNvPr id="33" name="Oval 13"/>
            <p:cNvSpPr>
              <a:spLocks noChangeArrowheads="1"/>
            </p:cNvSpPr>
            <p:nvPr/>
          </p:nvSpPr>
          <p:spPr bwMode="auto">
            <a:xfrm>
              <a:off x="3505200" y="3162300"/>
              <a:ext cx="609600" cy="533400"/>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dirty="0">
                  <a:solidFill>
                    <a:schemeClr val="tx1"/>
                  </a:solidFill>
                </a:rPr>
                <a:t>0.6</a:t>
              </a:r>
            </a:p>
          </p:txBody>
        </p:sp>
        <p:cxnSp>
          <p:nvCxnSpPr>
            <p:cNvPr id="35" name="直接连接符 34"/>
            <p:cNvCxnSpPr>
              <a:stCxn id="33" idx="3"/>
              <a:endCxn id="12" idx="7"/>
            </p:cNvCxnSpPr>
            <p:nvPr/>
          </p:nvCxnSpPr>
          <p:spPr bwMode="auto">
            <a:xfrm rot="5400000">
              <a:off x="3265160" y="3622301"/>
              <a:ext cx="334030" cy="324598"/>
            </a:xfrm>
            <a:prstGeom prst="line">
              <a:avLst/>
            </a:prstGeom>
            <a:noFill/>
            <a:ln w="9525" cap="flat" cmpd="sng" algn="ctr">
              <a:solidFill>
                <a:schemeClr val="tx1"/>
              </a:solidFill>
              <a:prstDash val="solid"/>
              <a:round/>
              <a:headEnd type="none" w="med" len="med"/>
              <a:tailEnd type="none" w="med" len="med"/>
            </a:ln>
            <a:effectLst/>
          </p:spPr>
        </p:cxnSp>
        <p:cxnSp>
          <p:nvCxnSpPr>
            <p:cNvPr id="37" name="直接连接符 36"/>
            <p:cNvCxnSpPr>
              <a:stCxn id="33" idx="5"/>
              <a:endCxn id="16" idx="1"/>
            </p:cNvCxnSpPr>
            <p:nvPr/>
          </p:nvCxnSpPr>
          <p:spPr bwMode="auto">
            <a:xfrm rot="16200000" flipH="1">
              <a:off x="3893810" y="3749301"/>
              <a:ext cx="378480" cy="115048"/>
            </a:xfrm>
            <a:prstGeom prst="line">
              <a:avLst/>
            </a:prstGeom>
            <a:noFill/>
            <a:ln w="9525" cap="flat" cmpd="sng" algn="ctr">
              <a:solidFill>
                <a:schemeClr val="tx1"/>
              </a:solidFill>
              <a:prstDash val="solid"/>
              <a:round/>
              <a:headEnd type="none" w="med" len="med"/>
              <a:tailEnd type="none" w="med" len="med"/>
            </a:ln>
            <a:effectLst/>
          </p:spPr>
        </p:cxnSp>
        <p:cxnSp>
          <p:nvCxnSpPr>
            <p:cNvPr id="39" name="直接连接符 38"/>
            <p:cNvCxnSpPr>
              <a:stCxn id="15" idx="3"/>
              <a:endCxn id="13" idx="0"/>
            </p:cNvCxnSpPr>
            <p:nvPr/>
          </p:nvCxnSpPr>
          <p:spPr bwMode="auto">
            <a:xfrm rot="5400000">
              <a:off x="5545955" y="3615180"/>
              <a:ext cx="300365" cy="216274"/>
            </a:xfrm>
            <a:prstGeom prst="line">
              <a:avLst/>
            </a:prstGeom>
            <a:noFill/>
            <a:ln w="9525" cap="flat" cmpd="sng" algn="ctr">
              <a:solidFill>
                <a:schemeClr val="tx1"/>
              </a:solidFill>
              <a:prstDash val="solid"/>
              <a:round/>
              <a:headEnd type="none" w="med" len="med"/>
              <a:tailEnd type="none" w="med" len="med"/>
            </a:ln>
            <a:effectLst/>
          </p:spPr>
        </p:cxnSp>
        <p:cxnSp>
          <p:nvCxnSpPr>
            <p:cNvPr id="41" name="直接连接符 40"/>
            <p:cNvCxnSpPr>
              <a:stCxn id="15" idx="5"/>
              <a:endCxn id="14" idx="0"/>
            </p:cNvCxnSpPr>
            <p:nvPr/>
          </p:nvCxnSpPr>
          <p:spPr bwMode="auto">
            <a:xfrm rot="16200000" flipH="1">
              <a:off x="6205981" y="3602480"/>
              <a:ext cx="300365" cy="241674"/>
            </a:xfrm>
            <a:prstGeom prst="line">
              <a:avLst/>
            </a:prstGeom>
            <a:noFill/>
            <a:ln w="9525" cap="flat" cmpd="sng" algn="ctr">
              <a:solidFill>
                <a:schemeClr val="tx1"/>
              </a:solidFill>
              <a:prstDash val="solid"/>
              <a:round/>
              <a:headEnd type="none" w="med" len="med"/>
              <a:tailEnd type="none" w="med" len="med"/>
            </a:ln>
            <a:effectLst/>
          </p:spPr>
        </p:cxnSp>
        <p:sp>
          <p:nvSpPr>
            <p:cNvPr id="42" name="Oval 13"/>
            <p:cNvSpPr>
              <a:spLocks noChangeArrowheads="1"/>
            </p:cNvSpPr>
            <p:nvPr/>
          </p:nvSpPr>
          <p:spPr bwMode="auto">
            <a:xfrm>
              <a:off x="4660900" y="2451100"/>
              <a:ext cx="609600" cy="533400"/>
            </a:xfrm>
            <a:prstGeom prst="ellipse">
              <a:avLst/>
            </a:prstGeom>
            <a:noFill/>
            <a:ln w="12700" cap="sq">
              <a:solidFill>
                <a:schemeClr val="tx1"/>
              </a:solidFill>
              <a:round/>
              <a:headEnd type="none" w="sm" len="sm"/>
              <a:tailEnd type="none" w="sm" len="sm"/>
            </a:ln>
            <a:effectLst/>
          </p:spPr>
          <p:txBody>
            <a:bodyPr wrap="none" anchor="ctr"/>
            <a:lstStyle/>
            <a:p>
              <a:pPr>
                <a:spcBef>
                  <a:spcPct val="0"/>
                </a:spcBef>
              </a:pPr>
              <a:r>
                <a:rPr lang="en-US" altLang="zh-CN" sz="2400" dirty="0">
                  <a:solidFill>
                    <a:schemeClr val="tx1"/>
                  </a:solidFill>
                </a:rPr>
                <a:t>1</a:t>
              </a:r>
            </a:p>
          </p:txBody>
        </p:sp>
        <p:cxnSp>
          <p:nvCxnSpPr>
            <p:cNvPr id="44" name="直接连接符 43"/>
            <p:cNvCxnSpPr>
              <a:stCxn id="42" idx="3"/>
              <a:endCxn id="33" idx="7"/>
            </p:cNvCxnSpPr>
            <p:nvPr/>
          </p:nvCxnSpPr>
          <p:spPr bwMode="auto">
            <a:xfrm rot="5400000">
              <a:off x="4220835" y="2711076"/>
              <a:ext cx="334030" cy="724648"/>
            </a:xfrm>
            <a:prstGeom prst="line">
              <a:avLst/>
            </a:prstGeom>
            <a:noFill/>
            <a:ln w="9525" cap="flat" cmpd="sng" algn="ctr">
              <a:solidFill>
                <a:schemeClr val="tx1"/>
              </a:solidFill>
              <a:prstDash val="solid"/>
              <a:round/>
              <a:headEnd type="none" w="med" len="med"/>
              <a:tailEnd type="none" w="med" len="med"/>
            </a:ln>
            <a:effectLst/>
          </p:spPr>
        </p:cxnSp>
        <p:cxnSp>
          <p:nvCxnSpPr>
            <p:cNvPr id="46" name="直接连接符 45"/>
            <p:cNvCxnSpPr>
              <a:stCxn id="42" idx="5"/>
              <a:endCxn id="15" idx="1"/>
            </p:cNvCxnSpPr>
            <p:nvPr/>
          </p:nvCxnSpPr>
          <p:spPr bwMode="auto">
            <a:xfrm rot="16200000" flipH="1">
              <a:off x="5347960" y="2739651"/>
              <a:ext cx="289580" cy="623048"/>
            </a:xfrm>
            <a:prstGeom prst="line">
              <a:avLst/>
            </a:prstGeom>
            <a:noFill/>
            <a:ln w="9525" cap="flat" cmpd="sng" algn="ctr">
              <a:solidFill>
                <a:schemeClr val="tx1"/>
              </a:solidFill>
              <a:prstDash val="solid"/>
              <a:round/>
              <a:headEnd type="none" w="med" len="med"/>
              <a:tailEnd type="none" w="med" len="med"/>
            </a:ln>
            <a:effectLst/>
          </p:spPr>
        </p:cxnSp>
        <p:sp>
          <p:nvSpPr>
            <p:cNvPr id="47" name="矩形 46"/>
            <p:cNvSpPr/>
            <p:nvPr/>
          </p:nvSpPr>
          <p:spPr>
            <a:xfrm>
              <a:off x="5433596" y="2628900"/>
              <a:ext cx="338554" cy="461665"/>
            </a:xfrm>
            <a:prstGeom prst="rect">
              <a:avLst/>
            </a:prstGeom>
          </p:spPr>
          <p:txBody>
            <a:bodyPr wrap="none">
              <a:spAutoFit/>
            </a:bodyPr>
            <a:lstStyle/>
            <a:p>
              <a:pPr>
                <a:spcBef>
                  <a:spcPct val="0"/>
                </a:spcBef>
              </a:pPr>
              <a:r>
                <a:rPr lang="en-US" altLang="zh-CN" dirty="0">
                  <a:solidFill>
                    <a:srgbClr val="00FFFF"/>
                  </a:solidFill>
                </a:rPr>
                <a:t>1</a:t>
              </a:r>
            </a:p>
          </p:txBody>
        </p:sp>
        <p:sp>
          <p:nvSpPr>
            <p:cNvPr id="48" name="矩形 47"/>
            <p:cNvSpPr/>
            <p:nvPr/>
          </p:nvSpPr>
          <p:spPr>
            <a:xfrm>
              <a:off x="4127500" y="2656185"/>
              <a:ext cx="338554" cy="461665"/>
            </a:xfrm>
            <a:prstGeom prst="rect">
              <a:avLst/>
            </a:prstGeom>
          </p:spPr>
          <p:txBody>
            <a:bodyPr wrap="none">
              <a:spAutoFit/>
            </a:bodyPr>
            <a:lstStyle/>
            <a:p>
              <a:pPr>
                <a:spcBef>
                  <a:spcPct val="0"/>
                </a:spcBef>
              </a:pPr>
              <a:r>
                <a:rPr lang="en-US" altLang="zh-CN" dirty="0">
                  <a:solidFill>
                    <a:srgbClr val="00FFFF"/>
                  </a:solidFill>
                </a:rPr>
                <a:t>0</a:t>
              </a:r>
            </a:p>
          </p:txBody>
        </p:sp>
        <p:sp>
          <p:nvSpPr>
            <p:cNvPr id="49" name="矩形 48"/>
            <p:cNvSpPr/>
            <p:nvPr/>
          </p:nvSpPr>
          <p:spPr>
            <a:xfrm>
              <a:off x="6367046" y="3367385"/>
              <a:ext cx="338554" cy="461665"/>
            </a:xfrm>
            <a:prstGeom prst="rect">
              <a:avLst/>
            </a:prstGeom>
          </p:spPr>
          <p:txBody>
            <a:bodyPr wrap="none">
              <a:spAutoFit/>
            </a:bodyPr>
            <a:lstStyle/>
            <a:p>
              <a:pPr>
                <a:spcBef>
                  <a:spcPct val="0"/>
                </a:spcBef>
              </a:pPr>
              <a:r>
                <a:rPr lang="en-US" altLang="zh-CN" dirty="0">
                  <a:solidFill>
                    <a:srgbClr val="00FFFF"/>
                  </a:solidFill>
                </a:rPr>
                <a:t>1</a:t>
              </a:r>
            </a:p>
          </p:txBody>
        </p:sp>
        <p:sp>
          <p:nvSpPr>
            <p:cNvPr id="50" name="矩形 49"/>
            <p:cNvSpPr/>
            <p:nvPr/>
          </p:nvSpPr>
          <p:spPr>
            <a:xfrm>
              <a:off x="4171950" y="3456285"/>
              <a:ext cx="338554" cy="461665"/>
            </a:xfrm>
            <a:prstGeom prst="rect">
              <a:avLst/>
            </a:prstGeom>
          </p:spPr>
          <p:txBody>
            <a:bodyPr wrap="none">
              <a:spAutoFit/>
            </a:bodyPr>
            <a:lstStyle/>
            <a:p>
              <a:pPr>
                <a:spcBef>
                  <a:spcPct val="0"/>
                </a:spcBef>
              </a:pPr>
              <a:r>
                <a:rPr lang="en-US" altLang="zh-CN" dirty="0">
                  <a:solidFill>
                    <a:srgbClr val="00FFFF"/>
                  </a:solidFill>
                </a:rPr>
                <a:t>1</a:t>
              </a:r>
            </a:p>
          </p:txBody>
        </p:sp>
        <p:sp>
          <p:nvSpPr>
            <p:cNvPr id="51" name="矩形 50"/>
            <p:cNvSpPr/>
            <p:nvPr/>
          </p:nvSpPr>
          <p:spPr>
            <a:xfrm>
              <a:off x="4260850" y="5029200"/>
              <a:ext cx="338554" cy="461665"/>
            </a:xfrm>
            <a:prstGeom prst="rect">
              <a:avLst/>
            </a:prstGeom>
          </p:spPr>
          <p:txBody>
            <a:bodyPr wrap="none">
              <a:spAutoFit/>
            </a:bodyPr>
            <a:lstStyle/>
            <a:p>
              <a:pPr>
                <a:spcBef>
                  <a:spcPct val="0"/>
                </a:spcBef>
              </a:pPr>
              <a:r>
                <a:rPr lang="en-US" altLang="zh-CN" dirty="0">
                  <a:solidFill>
                    <a:srgbClr val="00FFFF"/>
                  </a:solidFill>
                </a:rPr>
                <a:t>1</a:t>
              </a:r>
            </a:p>
          </p:txBody>
        </p:sp>
        <p:sp>
          <p:nvSpPr>
            <p:cNvPr id="52" name="矩形 51"/>
            <p:cNvSpPr/>
            <p:nvPr/>
          </p:nvSpPr>
          <p:spPr>
            <a:xfrm>
              <a:off x="3388896" y="4167485"/>
              <a:ext cx="338554" cy="461665"/>
            </a:xfrm>
            <a:prstGeom prst="rect">
              <a:avLst/>
            </a:prstGeom>
          </p:spPr>
          <p:txBody>
            <a:bodyPr wrap="none">
              <a:spAutoFit/>
            </a:bodyPr>
            <a:lstStyle/>
            <a:p>
              <a:pPr>
                <a:spcBef>
                  <a:spcPct val="0"/>
                </a:spcBef>
              </a:pPr>
              <a:r>
                <a:rPr lang="en-US" altLang="zh-CN" dirty="0">
                  <a:solidFill>
                    <a:srgbClr val="00FFFF"/>
                  </a:solidFill>
                </a:rPr>
                <a:t>1</a:t>
              </a:r>
            </a:p>
          </p:txBody>
        </p:sp>
        <p:sp>
          <p:nvSpPr>
            <p:cNvPr id="53" name="矩形 52"/>
            <p:cNvSpPr/>
            <p:nvPr/>
          </p:nvSpPr>
          <p:spPr>
            <a:xfrm>
              <a:off x="2482850" y="4834235"/>
              <a:ext cx="338554" cy="461665"/>
            </a:xfrm>
            <a:prstGeom prst="rect">
              <a:avLst/>
            </a:prstGeom>
          </p:spPr>
          <p:txBody>
            <a:bodyPr wrap="none">
              <a:spAutoFit/>
            </a:bodyPr>
            <a:lstStyle/>
            <a:p>
              <a:pPr>
                <a:spcBef>
                  <a:spcPct val="0"/>
                </a:spcBef>
              </a:pPr>
              <a:r>
                <a:rPr lang="en-US" altLang="zh-CN" dirty="0">
                  <a:solidFill>
                    <a:srgbClr val="00FFFF"/>
                  </a:solidFill>
                </a:rPr>
                <a:t>1</a:t>
              </a:r>
            </a:p>
          </p:txBody>
        </p:sp>
        <p:sp>
          <p:nvSpPr>
            <p:cNvPr id="54" name="矩形 53"/>
            <p:cNvSpPr/>
            <p:nvPr/>
          </p:nvSpPr>
          <p:spPr>
            <a:xfrm>
              <a:off x="1771650" y="5678785"/>
              <a:ext cx="338554" cy="461665"/>
            </a:xfrm>
            <a:prstGeom prst="rect">
              <a:avLst/>
            </a:prstGeom>
          </p:spPr>
          <p:txBody>
            <a:bodyPr wrap="none">
              <a:spAutoFit/>
            </a:bodyPr>
            <a:lstStyle/>
            <a:p>
              <a:pPr>
                <a:spcBef>
                  <a:spcPct val="0"/>
                </a:spcBef>
              </a:pPr>
              <a:r>
                <a:rPr lang="en-US" altLang="zh-CN" dirty="0">
                  <a:solidFill>
                    <a:srgbClr val="00FFFF"/>
                  </a:solidFill>
                </a:rPr>
                <a:t>1</a:t>
              </a:r>
            </a:p>
          </p:txBody>
        </p:sp>
        <p:sp>
          <p:nvSpPr>
            <p:cNvPr id="55" name="矩形 54"/>
            <p:cNvSpPr/>
            <p:nvPr/>
          </p:nvSpPr>
          <p:spPr>
            <a:xfrm>
              <a:off x="3194050" y="3278485"/>
              <a:ext cx="338554" cy="461665"/>
            </a:xfrm>
            <a:prstGeom prst="rect">
              <a:avLst/>
            </a:prstGeom>
          </p:spPr>
          <p:txBody>
            <a:bodyPr wrap="none">
              <a:spAutoFit/>
            </a:bodyPr>
            <a:lstStyle/>
            <a:p>
              <a:pPr>
                <a:spcBef>
                  <a:spcPct val="0"/>
                </a:spcBef>
              </a:pPr>
              <a:r>
                <a:rPr lang="en-US" altLang="zh-CN" dirty="0">
                  <a:solidFill>
                    <a:srgbClr val="00FFFF"/>
                  </a:solidFill>
                </a:rPr>
                <a:t>0</a:t>
              </a:r>
            </a:p>
          </p:txBody>
        </p:sp>
        <p:sp>
          <p:nvSpPr>
            <p:cNvPr id="56" name="矩形 55"/>
            <p:cNvSpPr/>
            <p:nvPr/>
          </p:nvSpPr>
          <p:spPr>
            <a:xfrm>
              <a:off x="5389146" y="3411835"/>
              <a:ext cx="338554" cy="461665"/>
            </a:xfrm>
            <a:prstGeom prst="rect">
              <a:avLst/>
            </a:prstGeom>
          </p:spPr>
          <p:txBody>
            <a:bodyPr wrap="none">
              <a:spAutoFit/>
            </a:bodyPr>
            <a:lstStyle/>
            <a:p>
              <a:r>
                <a:rPr lang="en-US" altLang="zh-CN" dirty="0">
                  <a:solidFill>
                    <a:srgbClr val="00FFFF"/>
                  </a:solidFill>
                </a:rPr>
                <a:t>0</a:t>
              </a:r>
              <a:endParaRPr lang="zh-CN" altLang="en-US" dirty="0"/>
            </a:p>
          </p:txBody>
        </p:sp>
        <p:sp>
          <p:nvSpPr>
            <p:cNvPr id="57" name="矩形 56"/>
            <p:cNvSpPr/>
            <p:nvPr/>
          </p:nvSpPr>
          <p:spPr>
            <a:xfrm>
              <a:off x="3211096" y="5100935"/>
              <a:ext cx="338554" cy="461665"/>
            </a:xfrm>
            <a:prstGeom prst="rect">
              <a:avLst/>
            </a:prstGeom>
          </p:spPr>
          <p:txBody>
            <a:bodyPr wrap="none">
              <a:spAutoFit/>
            </a:bodyPr>
            <a:lstStyle/>
            <a:p>
              <a:r>
                <a:rPr lang="en-US" altLang="zh-CN" dirty="0">
                  <a:solidFill>
                    <a:srgbClr val="00FFFF"/>
                  </a:solidFill>
                </a:rPr>
                <a:t>0</a:t>
              </a:r>
              <a:endParaRPr lang="zh-CN" altLang="en-US" dirty="0"/>
            </a:p>
          </p:txBody>
        </p:sp>
        <p:sp>
          <p:nvSpPr>
            <p:cNvPr id="58" name="矩形 57"/>
            <p:cNvSpPr/>
            <p:nvPr/>
          </p:nvSpPr>
          <p:spPr>
            <a:xfrm>
              <a:off x="2260600" y="4184650"/>
              <a:ext cx="338554" cy="461665"/>
            </a:xfrm>
            <a:prstGeom prst="rect">
              <a:avLst/>
            </a:prstGeom>
          </p:spPr>
          <p:txBody>
            <a:bodyPr wrap="none">
              <a:spAutoFit/>
            </a:bodyPr>
            <a:lstStyle/>
            <a:p>
              <a:r>
                <a:rPr lang="en-US" altLang="zh-CN" dirty="0">
                  <a:solidFill>
                    <a:srgbClr val="00FFFF"/>
                  </a:solidFill>
                </a:rPr>
                <a:t>0</a:t>
              </a:r>
              <a:endParaRPr lang="zh-CN" altLang="en-US" dirty="0"/>
            </a:p>
          </p:txBody>
        </p:sp>
        <p:sp>
          <p:nvSpPr>
            <p:cNvPr id="59" name="矩形 58"/>
            <p:cNvSpPr/>
            <p:nvPr/>
          </p:nvSpPr>
          <p:spPr>
            <a:xfrm>
              <a:off x="1433096" y="4984750"/>
              <a:ext cx="338554" cy="461665"/>
            </a:xfrm>
            <a:prstGeom prst="rect">
              <a:avLst/>
            </a:prstGeom>
          </p:spPr>
          <p:txBody>
            <a:bodyPr wrap="none">
              <a:spAutoFit/>
            </a:bodyPr>
            <a:lstStyle/>
            <a:p>
              <a:r>
                <a:rPr lang="en-US" altLang="zh-CN" dirty="0">
                  <a:solidFill>
                    <a:srgbClr val="00FFFF"/>
                  </a:solidFill>
                </a:rPr>
                <a:t>0</a:t>
              </a:r>
              <a:endParaRPr lang="zh-CN" altLang="en-US" dirty="0"/>
            </a:p>
          </p:txBody>
        </p:sp>
        <p:sp>
          <p:nvSpPr>
            <p:cNvPr id="60" name="矩形 59"/>
            <p:cNvSpPr/>
            <p:nvPr/>
          </p:nvSpPr>
          <p:spPr>
            <a:xfrm>
              <a:off x="615950" y="5723235"/>
              <a:ext cx="338554" cy="461665"/>
            </a:xfrm>
            <a:prstGeom prst="rect">
              <a:avLst/>
            </a:prstGeom>
          </p:spPr>
          <p:txBody>
            <a:bodyPr wrap="none">
              <a:spAutoFit/>
            </a:bodyPr>
            <a:lstStyle/>
            <a:p>
              <a:r>
                <a:rPr lang="en-US" altLang="zh-CN" dirty="0">
                  <a:solidFill>
                    <a:srgbClr val="00FFFF"/>
                  </a:solidFill>
                </a:rPr>
                <a:t>0</a:t>
              </a:r>
              <a:endParaRPr lang="zh-CN" altLang="en-US" dirty="0"/>
            </a:p>
          </p:txBody>
        </p:sp>
        <p:sp>
          <p:nvSpPr>
            <p:cNvPr id="61" name="矩形 60"/>
            <p:cNvSpPr/>
            <p:nvPr/>
          </p:nvSpPr>
          <p:spPr>
            <a:xfrm>
              <a:off x="-95250" y="6478885"/>
              <a:ext cx="954107" cy="461665"/>
            </a:xfrm>
            <a:prstGeom prst="rect">
              <a:avLst/>
            </a:prstGeom>
          </p:spPr>
          <p:txBody>
            <a:bodyPr wrap="none">
              <a:spAutoFit/>
            </a:bodyPr>
            <a:lstStyle/>
            <a:p>
              <a:r>
                <a:rPr lang="en-US" altLang="zh-CN" dirty="0">
                  <a:solidFill>
                    <a:srgbClr val="FFFF00"/>
                  </a:solidFill>
                </a:rPr>
                <a:t>00000</a:t>
              </a:r>
              <a:endParaRPr lang="zh-CN" altLang="en-US" dirty="0">
                <a:solidFill>
                  <a:srgbClr val="FFFF00"/>
                </a:solidFill>
              </a:endParaRPr>
            </a:p>
          </p:txBody>
        </p:sp>
        <p:sp>
          <p:nvSpPr>
            <p:cNvPr id="62" name="矩形 61"/>
            <p:cNvSpPr/>
            <p:nvPr/>
          </p:nvSpPr>
          <p:spPr>
            <a:xfrm>
              <a:off x="2017693" y="6496050"/>
              <a:ext cx="954107" cy="461665"/>
            </a:xfrm>
            <a:prstGeom prst="rect">
              <a:avLst/>
            </a:prstGeom>
          </p:spPr>
          <p:txBody>
            <a:bodyPr wrap="none">
              <a:spAutoFit/>
            </a:bodyPr>
            <a:lstStyle/>
            <a:p>
              <a:r>
                <a:rPr lang="en-US" altLang="zh-CN" dirty="0">
                  <a:solidFill>
                    <a:srgbClr val="FFFF00"/>
                  </a:solidFill>
                </a:rPr>
                <a:t>00001</a:t>
              </a:r>
              <a:endParaRPr lang="zh-CN" altLang="en-US" dirty="0">
                <a:solidFill>
                  <a:srgbClr val="FFFF00"/>
                </a:solidFill>
              </a:endParaRPr>
            </a:p>
          </p:txBody>
        </p:sp>
        <p:sp>
          <p:nvSpPr>
            <p:cNvPr id="63" name="矩形 62"/>
            <p:cNvSpPr/>
            <p:nvPr/>
          </p:nvSpPr>
          <p:spPr>
            <a:xfrm>
              <a:off x="2239943" y="5918200"/>
              <a:ext cx="800219" cy="461665"/>
            </a:xfrm>
            <a:prstGeom prst="rect">
              <a:avLst/>
            </a:prstGeom>
          </p:spPr>
          <p:txBody>
            <a:bodyPr wrap="none">
              <a:spAutoFit/>
            </a:bodyPr>
            <a:lstStyle/>
            <a:p>
              <a:r>
                <a:rPr lang="en-US" altLang="zh-CN" dirty="0">
                  <a:solidFill>
                    <a:srgbClr val="FFFF00"/>
                  </a:solidFill>
                </a:rPr>
                <a:t>0001</a:t>
              </a:r>
              <a:endParaRPr lang="zh-CN" altLang="en-US" dirty="0">
                <a:solidFill>
                  <a:srgbClr val="FFFF00"/>
                </a:solidFill>
              </a:endParaRPr>
            </a:p>
          </p:txBody>
        </p:sp>
        <p:sp>
          <p:nvSpPr>
            <p:cNvPr id="64" name="矩形 63"/>
            <p:cNvSpPr/>
            <p:nvPr/>
          </p:nvSpPr>
          <p:spPr>
            <a:xfrm>
              <a:off x="3282831" y="6051550"/>
              <a:ext cx="800219" cy="461665"/>
            </a:xfrm>
            <a:prstGeom prst="rect">
              <a:avLst/>
            </a:prstGeom>
          </p:spPr>
          <p:txBody>
            <a:bodyPr wrap="none">
              <a:spAutoFit/>
            </a:bodyPr>
            <a:lstStyle/>
            <a:p>
              <a:r>
                <a:rPr lang="en-US" altLang="zh-CN" dirty="0">
                  <a:solidFill>
                    <a:srgbClr val="FFFF00"/>
                  </a:solidFill>
                </a:rPr>
                <a:t>0010</a:t>
              </a:r>
              <a:endParaRPr lang="zh-CN" altLang="en-US" dirty="0">
                <a:solidFill>
                  <a:srgbClr val="FFFF00"/>
                </a:solidFill>
              </a:endParaRPr>
            </a:p>
          </p:txBody>
        </p:sp>
        <p:sp>
          <p:nvSpPr>
            <p:cNvPr id="65" name="矩形 64"/>
            <p:cNvSpPr/>
            <p:nvPr/>
          </p:nvSpPr>
          <p:spPr>
            <a:xfrm>
              <a:off x="4438531" y="6007100"/>
              <a:ext cx="783228" cy="461665"/>
            </a:xfrm>
            <a:prstGeom prst="rect">
              <a:avLst/>
            </a:prstGeom>
          </p:spPr>
          <p:txBody>
            <a:bodyPr wrap="none">
              <a:spAutoFit/>
            </a:bodyPr>
            <a:lstStyle/>
            <a:p>
              <a:r>
                <a:rPr lang="en-US" altLang="zh-CN" dirty="0">
                  <a:solidFill>
                    <a:srgbClr val="FFFF00"/>
                  </a:solidFill>
                </a:rPr>
                <a:t>0011</a:t>
              </a:r>
              <a:endParaRPr lang="zh-CN" altLang="en-US" dirty="0">
                <a:solidFill>
                  <a:srgbClr val="FFFF00"/>
                </a:solidFill>
              </a:endParaRPr>
            </a:p>
          </p:txBody>
        </p:sp>
        <p:sp>
          <p:nvSpPr>
            <p:cNvPr id="66" name="矩形 65"/>
            <p:cNvSpPr/>
            <p:nvPr/>
          </p:nvSpPr>
          <p:spPr>
            <a:xfrm>
              <a:off x="4394200" y="4406900"/>
              <a:ext cx="492443" cy="461665"/>
            </a:xfrm>
            <a:prstGeom prst="rect">
              <a:avLst/>
            </a:prstGeom>
          </p:spPr>
          <p:txBody>
            <a:bodyPr wrap="none">
              <a:spAutoFit/>
            </a:bodyPr>
            <a:lstStyle/>
            <a:p>
              <a:r>
                <a:rPr lang="en-US" altLang="zh-CN" dirty="0">
                  <a:solidFill>
                    <a:srgbClr val="FFFF00"/>
                  </a:solidFill>
                </a:rPr>
                <a:t>01</a:t>
              </a:r>
              <a:endParaRPr lang="zh-CN" altLang="en-US" dirty="0">
                <a:solidFill>
                  <a:srgbClr val="FFFF00"/>
                </a:solidFill>
              </a:endParaRPr>
            </a:p>
          </p:txBody>
        </p:sp>
        <p:sp>
          <p:nvSpPr>
            <p:cNvPr id="67" name="矩形 66"/>
            <p:cNvSpPr/>
            <p:nvPr/>
          </p:nvSpPr>
          <p:spPr>
            <a:xfrm>
              <a:off x="5413057" y="4406900"/>
              <a:ext cx="492444" cy="461665"/>
            </a:xfrm>
            <a:prstGeom prst="rect">
              <a:avLst/>
            </a:prstGeom>
          </p:spPr>
          <p:txBody>
            <a:bodyPr wrap="none">
              <a:spAutoFit/>
            </a:bodyPr>
            <a:lstStyle/>
            <a:p>
              <a:r>
                <a:rPr lang="en-US" altLang="zh-CN" dirty="0">
                  <a:solidFill>
                    <a:srgbClr val="FFFF00"/>
                  </a:solidFill>
                </a:rPr>
                <a:t>10</a:t>
              </a:r>
              <a:endParaRPr lang="zh-CN" altLang="en-US" dirty="0">
                <a:solidFill>
                  <a:srgbClr val="FFFF00"/>
                </a:solidFill>
              </a:endParaRPr>
            </a:p>
          </p:txBody>
        </p:sp>
        <p:sp>
          <p:nvSpPr>
            <p:cNvPr id="68" name="矩形 67"/>
            <p:cNvSpPr/>
            <p:nvPr/>
          </p:nvSpPr>
          <p:spPr>
            <a:xfrm>
              <a:off x="6390956" y="4362450"/>
              <a:ext cx="475451" cy="461665"/>
            </a:xfrm>
            <a:prstGeom prst="rect">
              <a:avLst/>
            </a:prstGeom>
          </p:spPr>
          <p:txBody>
            <a:bodyPr wrap="none">
              <a:spAutoFit/>
            </a:bodyPr>
            <a:lstStyle/>
            <a:p>
              <a:r>
                <a:rPr lang="en-US" altLang="zh-CN" dirty="0">
                  <a:solidFill>
                    <a:srgbClr val="FFFF00"/>
                  </a:solidFill>
                </a:rPr>
                <a:t>11</a:t>
              </a:r>
              <a:endParaRPr lang="zh-CN" altLang="en-US" dirty="0">
                <a:solidFill>
                  <a:srgbClr val="FFFF00"/>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036E0757-B8CA-4B71-9499-B79A09109EE4}" type="slidenum">
              <a:rPr lang="zh-CN" altLang="en-US" b="1">
                <a:solidFill>
                  <a:srgbClr val="66CCFF"/>
                </a:solidFill>
              </a:rPr>
              <a:pPr/>
              <a:t>18</a:t>
            </a:fld>
            <a:r>
              <a:rPr lang="en-US" altLang="zh-CN" b="1"/>
              <a:t> </a:t>
            </a:r>
            <a:r>
              <a:rPr lang="zh-CN" altLang="en-US"/>
              <a:t>页</a:t>
            </a:r>
            <a:endParaRPr lang="zh-CN" altLang="en-US" sz="1800">
              <a:latin typeface="Arial" charset="0"/>
            </a:endParaRPr>
          </a:p>
        </p:txBody>
      </p:sp>
      <p:sp>
        <p:nvSpPr>
          <p:cNvPr id="1238018" name="Rectangle 2"/>
          <p:cNvSpPr>
            <a:spLocks noGrp="1" noChangeArrowheads="1"/>
          </p:cNvSpPr>
          <p:nvPr>
            <p:ph type="title"/>
          </p:nvPr>
        </p:nvSpPr>
        <p:spPr/>
        <p:txBody>
          <a:bodyPr/>
          <a:lstStyle/>
          <a:p>
            <a:pPr algn="l"/>
            <a:r>
              <a:rPr lang="en-US" altLang="zh-CN" sz="2800" dirty="0">
                <a:solidFill>
                  <a:srgbClr val="FFFF66"/>
                </a:solidFill>
              </a:rPr>
              <a:t>5.1 </a:t>
            </a:r>
            <a:r>
              <a:rPr lang="zh-CN" altLang="en-US" sz="2800" dirty="0">
                <a:solidFill>
                  <a:srgbClr val="FFFF66"/>
                </a:solidFill>
              </a:rPr>
              <a:t>树的定义与基本术语</a:t>
            </a:r>
          </a:p>
        </p:txBody>
      </p:sp>
      <p:sp>
        <p:nvSpPr>
          <p:cNvPr id="1238019" name="Rectangle 3"/>
          <p:cNvSpPr>
            <a:spLocks noGrp="1" noChangeArrowheads="1"/>
          </p:cNvSpPr>
          <p:nvPr>
            <p:ph type="body" idx="1"/>
          </p:nvPr>
        </p:nvSpPr>
        <p:spPr>
          <a:xfrm>
            <a:off x="296863" y="728663"/>
            <a:ext cx="8551862" cy="5724525"/>
          </a:xfrm>
        </p:spPr>
        <p:txBody>
          <a:bodyPr/>
          <a:lstStyle/>
          <a:p>
            <a:pPr>
              <a:spcBef>
                <a:spcPct val="0"/>
              </a:spcBef>
            </a:pPr>
            <a:r>
              <a:rPr lang="zh-CN" altLang="en-US" sz="3200">
                <a:latin typeface="宋体" pitchFamily="2" charset="-122"/>
              </a:rPr>
              <a:t>树的基本操作</a:t>
            </a:r>
            <a:endParaRPr lang="zh-CN" altLang="en-US" sz="3200" b="0">
              <a:latin typeface="宋体" pitchFamily="2" charset="-122"/>
            </a:endParaRPr>
          </a:p>
          <a:p>
            <a:pPr>
              <a:spcBef>
                <a:spcPct val="0"/>
              </a:spcBef>
              <a:buFont typeface="Wingdings" pitchFamily="2" charset="2"/>
              <a:buNone/>
            </a:pPr>
            <a:r>
              <a:rPr lang="en-US" altLang="zh-CN" sz="2800">
                <a:solidFill>
                  <a:schemeClr val="tx1"/>
                </a:solidFill>
                <a:latin typeface="宋体" pitchFamily="2" charset="-122"/>
              </a:rPr>
              <a:t>	1) </a:t>
            </a:r>
            <a:r>
              <a:rPr lang="en-US" altLang="zh-CN" sz="2800">
                <a:latin typeface="宋体" pitchFamily="2" charset="-122"/>
              </a:rPr>
              <a:t>InitTree</a:t>
            </a:r>
            <a:r>
              <a:rPr lang="en-US" altLang="zh-CN" sz="2800">
                <a:solidFill>
                  <a:schemeClr val="tx1"/>
                </a:solidFill>
                <a:latin typeface="宋体" pitchFamily="2" charset="-122"/>
              </a:rPr>
              <a:t> ( &amp;T );</a:t>
            </a:r>
          </a:p>
          <a:p>
            <a:pPr>
              <a:spcBef>
                <a:spcPct val="0"/>
              </a:spcBef>
              <a:buFont typeface="Wingdings" pitchFamily="2" charset="2"/>
              <a:buNone/>
            </a:pPr>
            <a:r>
              <a:rPr lang="en-US" altLang="zh-CN" sz="2800">
                <a:solidFill>
                  <a:schemeClr val="tx1"/>
                </a:solidFill>
                <a:latin typeface="宋体" pitchFamily="2" charset="-122"/>
              </a:rPr>
              <a:t>	   </a:t>
            </a:r>
            <a:r>
              <a:rPr lang="zh-CN" altLang="en-US" sz="2800">
                <a:solidFill>
                  <a:schemeClr val="tx1"/>
                </a:solidFill>
                <a:latin typeface="宋体" pitchFamily="2" charset="-122"/>
              </a:rPr>
              <a:t>构造空树 </a:t>
            </a:r>
            <a:r>
              <a:rPr lang="en-US" altLang="zh-CN" sz="2800">
                <a:solidFill>
                  <a:schemeClr val="tx1"/>
                </a:solidFill>
                <a:latin typeface="宋体" pitchFamily="2" charset="-122"/>
              </a:rPr>
              <a:t>T</a:t>
            </a:r>
            <a:r>
              <a:rPr lang="zh-CN" altLang="en-US" sz="2800">
                <a:solidFill>
                  <a:schemeClr val="tx1"/>
                </a:solidFill>
                <a:latin typeface="宋体" pitchFamily="2" charset="-122"/>
              </a:rPr>
              <a:t>。</a:t>
            </a:r>
          </a:p>
          <a:p>
            <a:pPr>
              <a:spcBef>
                <a:spcPct val="0"/>
              </a:spcBef>
              <a:buFont typeface="Wingdings" pitchFamily="2" charset="2"/>
              <a:buNone/>
            </a:pPr>
            <a:r>
              <a:rPr lang="en-US" altLang="zh-CN" sz="2800">
                <a:solidFill>
                  <a:schemeClr val="tx1"/>
                </a:solidFill>
                <a:latin typeface="宋体" pitchFamily="2" charset="-122"/>
              </a:rPr>
              <a:t>	2) </a:t>
            </a:r>
            <a:r>
              <a:rPr lang="en-US" altLang="zh-CN" sz="2800">
                <a:latin typeface="宋体" pitchFamily="2" charset="-122"/>
              </a:rPr>
              <a:t>DestroyTree</a:t>
            </a:r>
            <a:r>
              <a:rPr lang="en-US" altLang="zh-CN" sz="2800">
                <a:solidFill>
                  <a:schemeClr val="tx1"/>
                </a:solidFill>
                <a:latin typeface="宋体" pitchFamily="2" charset="-122"/>
              </a:rPr>
              <a:t> ( &amp;T );</a:t>
            </a:r>
          </a:p>
          <a:p>
            <a:pPr>
              <a:spcBef>
                <a:spcPct val="0"/>
              </a:spcBef>
              <a:buFont typeface="Wingdings" pitchFamily="2" charset="2"/>
              <a:buNone/>
            </a:pPr>
            <a:r>
              <a:rPr lang="en-US" altLang="zh-CN" sz="2800">
                <a:solidFill>
                  <a:schemeClr val="tx1"/>
                </a:solidFill>
                <a:latin typeface="宋体" pitchFamily="2" charset="-122"/>
              </a:rPr>
              <a:t>	   </a:t>
            </a:r>
            <a:r>
              <a:rPr lang="zh-CN" altLang="en-US" sz="2800">
                <a:solidFill>
                  <a:schemeClr val="tx1"/>
                </a:solidFill>
                <a:latin typeface="宋体" pitchFamily="2" charset="-122"/>
              </a:rPr>
              <a:t>销毁树 </a:t>
            </a:r>
            <a:r>
              <a:rPr lang="en-US" altLang="zh-CN" sz="2800">
                <a:solidFill>
                  <a:schemeClr val="tx1"/>
                </a:solidFill>
                <a:latin typeface="宋体" pitchFamily="2" charset="-122"/>
              </a:rPr>
              <a:t>T</a:t>
            </a:r>
            <a:r>
              <a:rPr lang="zh-CN" altLang="en-US" sz="2800">
                <a:solidFill>
                  <a:schemeClr val="tx1"/>
                </a:solidFill>
                <a:latin typeface="宋体" pitchFamily="2" charset="-122"/>
              </a:rPr>
              <a:t>。</a:t>
            </a:r>
          </a:p>
          <a:p>
            <a:pPr>
              <a:spcBef>
                <a:spcPct val="0"/>
              </a:spcBef>
              <a:buFont typeface="Wingdings" pitchFamily="2" charset="2"/>
              <a:buNone/>
            </a:pPr>
            <a:r>
              <a:rPr lang="en-US" altLang="zh-CN" sz="2800">
                <a:solidFill>
                  <a:schemeClr val="tx1"/>
                </a:solidFill>
                <a:latin typeface="宋体" pitchFamily="2" charset="-122"/>
              </a:rPr>
              <a:t>	3) </a:t>
            </a:r>
            <a:r>
              <a:rPr lang="en-US" altLang="zh-CN" sz="2800">
                <a:latin typeface="宋体" pitchFamily="2" charset="-122"/>
              </a:rPr>
              <a:t>CreateTree</a:t>
            </a:r>
            <a:r>
              <a:rPr lang="en-US" altLang="zh-CN" sz="2800">
                <a:solidFill>
                  <a:schemeClr val="tx1"/>
                </a:solidFill>
                <a:latin typeface="宋体" pitchFamily="2" charset="-122"/>
              </a:rPr>
              <a:t> ( &amp;T, definition );</a:t>
            </a:r>
          </a:p>
          <a:p>
            <a:pPr>
              <a:spcBef>
                <a:spcPct val="0"/>
              </a:spcBef>
              <a:buFont typeface="Wingdings" pitchFamily="2" charset="2"/>
              <a:buNone/>
            </a:pPr>
            <a:r>
              <a:rPr lang="en-US" altLang="zh-CN" sz="2800">
                <a:solidFill>
                  <a:schemeClr val="tx1"/>
                </a:solidFill>
                <a:latin typeface="宋体" pitchFamily="2" charset="-122"/>
              </a:rPr>
              <a:t>	   </a:t>
            </a:r>
            <a:r>
              <a:rPr lang="zh-CN" altLang="en-US" sz="2800">
                <a:solidFill>
                  <a:schemeClr val="tx1"/>
                </a:solidFill>
                <a:latin typeface="宋体" pitchFamily="2" charset="-122"/>
              </a:rPr>
              <a:t>按 </a:t>
            </a:r>
            <a:r>
              <a:rPr lang="en-US" altLang="zh-CN" sz="2800">
                <a:solidFill>
                  <a:schemeClr val="tx1"/>
                </a:solidFill>
                <a:latin typeface="宋体" pitchFamily="2" charset="-122"/>
              </a:rPr>
              <a:t>definition </a:t>
            </a:r>
            <a:r>
              <a:rPr lang="zh-CN" altLang="en-US" sz="2800">
                <a:solidFill>
                  <a:schemeClr val="tx1"/>
                </a:solidFill>
                <a:latin typeface="宋体" pitchFamily="2" charset="-122"/>
              </a:rPr>
              <a:t>构造树 </a:t>
            </a:r>
            <a:r>
              <a:rPr lang="en-US" altLang="zh-CN" sz="2800">
                <a:solidFill>
                  <a:schemeClr val="tx1"/>
                </a:solidFill>
                <a:latin typeface="宋体" pitchFamily="2" charset="-122"/>
              </a:rPr>
              <a:t>T</a:t>
            </a:r>
            <a:r>
              <a:rPr lang="zh-CN" altLang="en-US" sz="2800">
                <a:solidFill>
                  <a:schemeClr val="tx1"/>
                </a:solidFill>
                <a:latin typeface="宋体" pitchFamily="2" charset="-122"/>
              </a:rPr>
              <a:t>。</a:t>
            </a:r>
          </a:p>
          <a:p>
            <a:pPr>
              <a:spcBef>
                <a:spcPct val="0"/>
              </a:spcBef>
              <a:buFont typeface="Wingdings" pitchFamily="2" charset="2"/>
              <a:buNone/>
            </a:pPr>
            <a:r>
              <a:rPr lang="en-US" altLang="zh-CN" sz="2800">
                <a:solidFill>
                  <a:schemeClr val="tx1"/>
                </a:solidFill>
                <a:latin typeface="宋体" pitchFamily="2" charset="-122"/>
              </a:rPr>
              <a:t>	4) </a:t>
            </a:r>
            <a:r>
              <a:rPr lang="en-US" altLang="zh-CN" sz="2800">
                <a:latin typeface="宋体" pitchFamily="2" charset="-122"/>
              </a:rPr>
              <a:t>ClearTree</a:t>
            </a:r>
            <a:r>
              <a:rPr lang="en-US" altLang="zh-CN" sz="2800">
                <a:solidFill>
                  <a:schemeClr val="tx1"/>
                </a:solidFill>
                <a:latin typeface="宋体" pitchFamily="2" charset="-122"/>
              </a:rPr>
              <a:t> ( &amp;T );</a:t>
            </a:r>
          </a:p>
          <a:p>
            <a:pPr>
              <a:spcBef>
                <a:spcPct val="0"/>
              </a:spcBef>
              <a:buFont typeface="Wingdings" pitchFamily="2" charset="2"/>
              <a:buNone/>
            </a:pPr>
            <a:r>
              <a:rPr lang="en-US" altLang="zh-CN" sz="2800">
                <a:solidFill>
                  <a:schemeClr val="tx1"/>
                </a:solidFill>
                <a:latin typeface="宋体" pitchFamily="2" charset="-122"/>
              </a:rPr>
              <a:t>	   </a:t>
            </a:r>
            <a:r>
              <a:rPr lang="zh-CN" altLang="en-US" sz="2800">
                <a:solidFill>
                  <a:schemeClr val="tx1"/>
                </a:solidFill>
                <a:latin typeface="宋体" pitchFamily="2" charset="-122"/>
              </a:rPr>
              <a:t>将树 </a:t>
            </a:r>
            <a:r>
              <a:rPr lang="en-US" altLang="zh-CN" sz="2800">
                <a:solidFill>
                  <a:schemeClr val="tx1"/>
                </a:solidFill>
                <a:latin typeface="宋体" pitchFamily="2" charset="-122"/>
              </a:rPr>
              <a:t>T </a:t>
            </a:r>
            <a:r>
              <a:rPr lang="zh-CN" altLang="en-US" sz="2800">
                <a:solidFill>
                  <a:schemeClr val="tx1"/>
                </a:solidFill>
                <a:latin typeface="宋体" pitchFamily="2" charset="-122"/>
              </a:rPr>
              <a:t>清空。</a:t>
            </a:r>
          </a:p>
          <a:p>
            <a:pPr>
              <a:spcBef>
                <a:spcPct val="0"/>
              </a:spcBef>
              <a:buFont typeface="Wingdings" pitchFamily="2" charset="2"/>
              <a:buNone/>
            </a:pPr>
            <a:r>
              <a:rPr lang="en-US" altLang="zh-CN" sz="2800">
                <a:solidFill>
                  <a:schemeClr val="tx1"/>
                </a:solidFill>
                <a:latin typeface="宋体" pitchFamily="2" charset="-122"/>
              </a:rPr>
              <a:t>	5) </a:t>
            </a:r>
            <a:r>
              <a:rPr lang="en-US" altLang="zh-CN" sz="2800">
                <a:latin typeface="宋体" pitchFamily="2" charset="-122"/>
              </a:rPr>
              <a:t>TreeEmpty</a:t>
            </a:r>
            <a:r>
              <a:rPr lang="en-US" altLang="zh-CN" sz="2800">
                <a:solidFill>
                  <a:schemeClr val="tx1"/>
                </a:solidFill>
                <a:latin typeface="宋体" pitchFamily="2" charset="-122"/>
              </a:rPr>
              <a:t> ( T );</a:t>
            </a:r>
          </a:p>
          <a:p>
            <a:pPr>
              <a:spcBef>
                <a:spcPct val="0"/>
              </a:spcBef>
              <a:buFont typeface="Wingdings" pitchFamily="2" charset="2"/>
              <a:buNone/>
            </a:pPr>
            <a:r>
              <a:rPr lang="en-US" altLang="zh-CN" sz="2800">
                <a:solidFill>
                  <a:schemeClr val="tx1"/>
                </a:solidFill>
                <a:latin typeface="宋体" pitchFamily="2" charset="-122"/>
              </a:rPr>
              <a:t>	   </a:t>
            </a:r>
            <a:r>
              <a:rPr lang="zh-CN" altLang="en-US" sz="2800">
                <a:solidFill>
                  <a:schemeClr val="tx1"/>
                </a:solidFill>
                <a:latin typeface="宋体" pitchFamily="2" charset="-122"/>
              </a:rPr>
              <a:t>若树 </a:t>
            </a:r>
            <a:r>
              <a:rPr lang="en-US" altLang="zh-CN" sz="2800">
                <a:solidFill>
                  <a:schemeClr val="tx1"/>
                </a:solidFill>
                <a:latin typeface="宋体" pitchFamily="2" charset="-122"/>
              </a:rPr>
              <a:t>T </a:t>
            </a:r>
            <a:r>
              <a:rPr lang="zh-CN" altLang="en-US" sz="2800">
                <a:solidFill>
                  <a:schemeClr val="tx1"/>
                </a:solidFill>
                <a:latin typeface="宋体" pitchFamily="2" charset="-122"/>
              </a:rPr>
              <a:t>为空，返回 </a:t>
            </a:r>
            <a:r>
              <a:rPr lang="en-US" altLang="zh-CN" sz="2800">
                <a:solidFill>
                  <a:schemeClr val="tx1"/>
                </a:solidFill>
                <a:latin typeface="宋体" pitchFamily="2" charset="-122"/>
              </a:rPr>
              <a:t>TURE</a:t>
            </a:r>
            <a:r>
              <a:rPr lang="zh-CN" altLang="en-US" sz="2800">
                <a:solidFill>
                  <a:schemeClr val="tx1"/>
                </a:solidFill>
                <a:latin typeface="宋体" pitchFamily="2" charset="-122"/>
              </a:rPr>
              <a:t>，否则返回 </a:t>
            </a:r>
            <a:r>
              <a:rPr lang="en-US" altLang="zh-CN" sz="2800">
                <a:solidFill>
                  <a:schemeClr val="tx1"/>
                </a:solidFill>
                <a:latin typeface="宋体" pitchFamily="2" charset="-122"/>
              </a:rPr>
              <a:t>FALSE</a:t>
            </a:r>
            <a:r>
              <a:rPr lang="zh-CN" altLang="en-US" sz="2800">
                <a:solidFill>
                  <a:schemeClr val="tx1"/>
                </a:solidFill>
                <a:latin typeface="宋体" pitchFamily="2" charset="-122"/>
              </a:rPr>
              <a:t>。</a:t>
            </a:r>
          </a:p>
          <a:p>
            <a:pPr>
              <a:spcBef>
                <a:spcPct val="0"/>
              </a:spcBef>
              <a:buFont typeface="Wingdings" pitchFamily="2" charset="2"/>
              <a:buNone/>
            </a:pPr>
            <a:r>
              <a:rPr lang="en-US" altLang="zh-CN" sz="2800">
                <a:solidFill>
                  <a:schemeClr val="tx1"/>
                </a:solidFill>
                <a:latin typeface="宋体" pitchFamily="2" charset="-122"/>
              </a:rPr>
              <a:t>	6) </a:t>
            </a:r>
            <a:r>
              <a:rPr lang="en-US" altLang="zh-CN" sz="2800">
                <a:latin typeface="宋体" pitchFamily="2" charset="-122"/>
              </a:rPr>
              <a:t>TreeDepth</a:t>
            </a:r>
            <a:r>
              <a:rPr lang="en-US" altLang="zh-CN" sz="2800">
                <a:solidFill>
                  <a:schemeClr val="tx1"/>
                </a:solidFill>
                <a:latin typeface="宋体" pitchFamily="2" charset="-122"/>
              </a:rPr>
              <a:t> ( T );</a:t>
            </a:r>
          </a:p>
          <a:p>
            <a:pPr>
              <a:spcBef>
                <a:spcPct val="0"/>
              </a:spcBef>
              <a:buFont typeface="Wingdings" pitchFamily="2" charset="2"/>
              <a:buNone/>
            </a:pPr>
            <a:r>
              <a:rPr lang="en-US" altLang="zh-CN" sz="2800">
                <a:solidFill>
                  <a:schemeClr val="tx1"/>
                </a:solidFill>
                <a:latin typeface="宋体" pitchFamily="2" charset="-122"/>
              </a:rPr>
              <a:t>	   </a:t>
            </a:r>
            <a:r>
              <a:rPr lang="zh-CN" altLang="en-US" sz="2800">
                <a:solidFill>
                  <a:schemeClr val="tx1"/>
                </a:solidFill>
                <a:latin typeface="宋体" pitchFamily="2" charset="-122"/>
              </a:rPr>
              <a:t>返回树 </a:t>
            </a:r>
            <a:r>
              <a:rPr lang="en-US" altLang="zh-CN" sz="2800">
                <a:solidFill>
                  <a:schemeClr val="tx1"/>
                </a:solidFill>
                <a:latin typeface="宋体" pitchFamily="2" charset="-122"/>
              </a:rPr>
              <a:t>T </a:t>
            </a:r>
            <a:r>
              <a:rPr lang="zh-CN" altLang="en-US" sz="2800">
                <a:solidFill>
                  <a:schemeClr val="tx1"/>
                </a:solidFill>
                <a:latin typeface="宋体" pitchFamily="2" charset="-122"/>
              </a:rPr>
              <a:t>的深度。</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D8910297-5F00-4616-B552-4DAF60A3A5F4}" type="slidenum">
              <a:rPr lang="zh-CN" altLang="en-US" b="1">
                <a:solidFill>
                  <a:srgbClr val="66CCFF"/>
                </a:solidFill>
              </a:rPr>
              <a:pPr/>
              <a:t>19</a:t>
            </a:fld>
            <a:r>
              <a:rPr lang="en-US" altLang="zh-CN" b="1"/>
              <a:t> </a:t>
            </a:r>
            <a:r>
              <a:rPr lang="zh-CN" altLang="en-US"/>
              <a:t>页</a:t>
            </a:r>
            <a:endParaRPr lang="zh-CN" altLang="en-US" sz="1800">
              <a:latin typeface="Arial" charset="0"/>
            </a:endParaRPr>
          </a:p>
        </p:txBody>
      </p:sp>
      <p:sp>
        <p:nvSpPr>
          <p:cNvPr id="1239042" name="Rectangle 2"/>
          <p:cNvSpPr>
            <a:spLocks noGrp="1" noChangeArrowheads="1"/>
          </p:cNvSpPr>
          <p:nvPr>
            <p:ph type="title"/>
          </p:nvPr>
        </p:nvSpPr>
        <p:spPr/>
        <p:txBody>
          <a:bodyPr/>
          <a:lstStyle/>
          <a:p>
            <a:pPr algn="l"/>
            <a:r>
              <a:rPr lang="en-US" altLang="zh-CN" sz="2800" dirty="0">
                <a:solidFill>
                  <a:srgbClr val="FFFF66"/>
                </a:solidFill>
              </a:rPr>
              <a:t>5.1 </a:t>
            </a:r>
            <a:r>
              <a:rPr lang="zh-CN" altLang="en-US" sz="2800" dirty="0">
                <a:solidFill>
                  <a:srgbClr val="FFFF66"/>
                </a:solidFill>
              </a:rPr>
              <a:t>树的定义与基本术语</a:t>
            </a:r>
          </a:p>
        </p:txBody>
      </p:sp>
      <p:sp>
        <p:nvSpPr>
          <p:cNvPr id="1239043" name="Rectangle 3"/>
          <p:cNvSpPr>
            <a:spLocks noGrp="1" noChangeArrowheads="1"/>
          </p:cNvSpPr>
          <p:nvPr>
            <p:ph type="body" idx="1"/>
          </p:nvPr>
        </p:nvSpPr>
        <p:spPr>
          <a:xfrm>
            <a:off x="296863" y="819150"/>
            <a:ext cx="8685212" cy="5724525"/>
          </a:xfrm>
        </p:spPr>
        <p:txBody>
          <a:bodyPr/>
          <a:lstStyle/>
          <a:p>
            <a:pPr>
              <a:spcBef>
                <a:spcPct val="0"/>
              </a:spcBef>
            </a:pPr>
            <a:r>
              <a:rPr lang="zh-CN" altLang="en-US">
                <a:latin typeface="宋体" pitchFamily="2" charset="-122"/>
              </a:rPr>
              <a:t>树的基本操作</a:t>
            </a:r>
            <a:endParaRPr lang="zh-CN" altLang="en-US" b="0">
              <a:latin typeface="宋体" pitchFamily="2" charset="-122"/>
            </a:endParaRPr>
          </a:p>
          <a:p>
            <a:pPr>
              <a:spcBef>
                <a:spcPct val="0"/>
              </a:spcBef>
              <a:buFont typeface="Wingdings" pitchFamily="2" charset="2"/>
              <a:buNone/>
            </a:pPr>
            <a:r>
              <a:rPr lang="en-US" altLang="zh-CN" sz="3200">
                <a:solidFill>
                  <a:schemeClr val="tx1"/>
                </a:solidFill>
                <a:latin typeface="宋体" pitchFamily="2" charset="-122"/>
              </a:rPr>
              <a:t>	7) </a:t>
            </a:r>
            <a:r>
              <a:rPr lang="en-US" altLang="zh-CN" sz="3200">
                <a:latin typeface="宋体" pitchFamily="2" charset="-122"/>
              </a:rPr>
              <a:t>Root</a:t>
            </a:r>
            <a:r>
              <a:rPr lang="en-US" altLang="zh-CN" sz="3200">
                <a:solidFill>
                  <a:schemeClr val="tx1"/>
                </a:solidFill>
                <a:latin typeface="宋体" pitchFamily="2" charset="-122"/>
              </a:rPr>
              <a:t> ( T );</a:t>
            </a:r>
          </a:p>
          <a:p>
            <a:pPr>
              <a:spcBef>
                <a:spcPct val="0"/>
              </a:spcBef>
              <a:buFont typeface="Wingdings" pitchFamily="2" charset="2"/>
              <a:buNone/>
            </a:pPr>
            <a:r>
              <a:rPr lang="en-US" altLang="zh-CN" sz="3200">
                <a:solidFill>
                  <a:schemeClr val="tx1"/>
                </a:solidFill>
                <a:latin typeface="宋体" pitchFamily="2" charset="-122"/>
              </a:rPr>
              <a:t>	   </a:t>
            </a:r>
            <a:r>
              <a:rPr lang="zh-CN" altLang="en-US" sz="3200">
                <a:solidFill>
                  <a:schemeClr val="tx1"/>
                </a:solidFill>
                <a:latin typeface="宋体" pitchFamily="2" charset="-122"/>
              </a:rPr>
              <a:t>返回 </a:t>
            </a:r>
            <a:r>
              <a:rPr lang="en-US" altLang="zh-CN" sz="3200">
                <a:solidFill>
                  <a:schemeClr val="tx1"/>
                </a:solidFill>
                <a:latin typeface="宋体" pitchFamily="2" charset="-122"/>
              </a:rPr>
              <a:t>T </a:t>
            </a:r>
            <a:r>
              <a:rPr lang="zh-CN" altLang="en-US" sz="3200">
                <a:solidFill>
                  <a:schemeClr val="tx1"/>
                </a:solidFill>
                <a:latin typeface="宋体" pitchFamily="2" charset="-122"/>
              </a:rPr>
              <a:t>的根结点。</a:t>
            </a:r>
          </a:p>
          <a:p>
            <a:pPr>
              <a:spcBef>
                <a:spcPct val="0"/>
              </a:spcBef>
              <a:buFont typeface="Wingdings" pitchFamily="2" charset="2"/>
              <a:buNone/>
            </a:pPr>
            <a:r>
              <a:rPr lang="en-US" altLang="zh-CN" sz="3200">
                <a:solidFill>
                  <a:schemeClr val="tx1"/>
                </a:solidFill>
                <a:latin typeface="宋体" pitchFamily="2" charset="-122"/>
              </a:rPr>
              <a:t>	8) </a:t>
            </a:r>
            <a:r>
              <a:rPr lang="en-US" altLang="zh-CN" sz="3200">
                <a:latin typeface="宋体" pitchFamily="2" charset="-122"/>
              </a:rPr>
              <a:t>Value</a:t>
            </a:r>
            <a:r>
              <a:rPr lang="en-US" altLang="zh-CN" sz="3200">
                <a:solidFill>
                  <a:schemeClr val="tx1"/>
                </a:solidFill>
                <a:latin typeface="宋体" pitchFamily="2" charset="-122"/>
              </a:rPr>
              <a:t> ( T, &amp;cur_e );</a:t>
            </a:r>
          </a:p>
          <a:p>
            <a:pPr>
              <a:spcBef>
                <a:spcPct val="0"/>
              </a:spcBef>
              <a:buFont typeface="Wingdings" pitchFamily="2" charset="2"/>
              <a:buNone/>
            </a:pPr>
            <a:r>
              <a:rPr lang="en-US" altLang="zh-CN" sz="3200">
                <a:solidFill>
                  <a:schemeClr val="tx1"/>
                </a:solidFill>
                <a:latin typeface="宋体" pitchFamily="2" charset="-122"/>
              </a:rPr>
              <a:t>	   </a:t>
            </a:r>
            <a:r>
              <a:rPr lang="zh-CN" altLang="en-US" sz="3200">
                <a:solidFill>
                  <a:schemeClr val="tx1"/>
                </a:solidFill>
                <a:latin typeface="宋体" pitchFamily="2" charset="-122"/>
              </a:rPr>
              <a:t>返回 </a:t>
            </a:r>
            <a:r>
              <a:rPr lang="en-US" altLang="zh-CN" sz="3200">
                <a:solidFill>
                  <a:schemeClr val="tx1"/>
                </a:solidFill>
                <a:latin typeface="宋体" pitchFamily="2" charset="-122"/>
              </a:rPr>
              <a:t>T </a:t>
            </a:r>
            <a:r>
              <a:rPr lang="zh-CN" altLang="en-US" sz="3200">
                <a:solidFill>
                  <a:schemeClr val="tx1"/>
                </a:solidFill>
                <a:latin typeface="宋体" pitchFamily="2" charset="-122"/>
              </a:rPr>
              <a:t>树中 </a:t>
            </a:r>
            <a:r>
              <a:rPr lang="en-US" altLang="zh-CN" sz="3200">
                <a:solidFill>
                  <a:schemeClr val="tx1"/>
                </a:solidFill>
                <a:latin typeface="宋体" pitchFamily="2" charset="-122"/>
              </a:rPr>
              <a:t>cur_e </a:t>
            </a:r>
            <a:r>
              <a:rPr lang="zh-CN" altLang="en-US" sz="3200">
                <a:solidFill>
                  <a:schemeClr val="tx1"/>
                </a:solidFill>
                <a:latin typeface="宋体" pitchFamily="2" charset="-122"/>
              </a:rPr>
              <a:t>结点的值。</a:t>
            </a:r>
          </a:p>
          <a:p>
            <a:pPr>
              <a:spcBef>
                <a:spcPct val="0"/>
              </a:spcBef>
              <a:buFont typeface="Wingdings" pitchFamily="2" charset="2"/>
              <a:buNone/>
            </a:pPr>
            <a:r>
              <a:rPr lang="en-US" altLang="zh-CN" sz="3200">
                <a:solidFill>
                  <a:schemeClr val="tx1"/>
                </a:solidFill>
                <a:latin typeface="宋体" pitchFamily="2" charset="-122"/>
              </a:rPr>
              <a:t>	9) </a:t>
            </a:r>
            <a:r>
              <a:rPr lang="en-US" altLang="zh-CN" sz="3200">
                <a:latin typeface="宋体" pitchFamily="2" charset="-122"/>
              </a:rPr>
              <a:t>Assign</a:t>
            </a:r>
            <a:r>
              <a:rPr lang="en-US" altLang="zh-CN" sz="3200">
                <a:solidFill>
                  <a:schemeClr val="tx1"/>
                </a:solidFill>
                <a:latin typeface="宋体" pitchFamily="2" charset="-122"/>
              </a:rPr>
              <a:t> ( T, cur_e, value );</a:t>
            </a:r>
          </a:p>
          <a:p>
            <a:pPr>
              <a:spcBef>
                <a:spcPct val="0"/>
              </a:spcBef>
              <a:buFont typeface="Wingdings" pitchFamily="2" charset="2"/>
              <a:buNone/>
            </a:pPr>
            <a:r>
              <a:rPr lang="en-US" altLang="zh-CN" sz="3200">
                <a:solidFill>
                  <a:schemeClr val="tx1"/>
                </a:solidFill>
                <a:latin typeface="宋体" pitchFamily="2" charset="-122"/>
              </a:rPr>
              <a:t>	   </a:t>
            </a:r>
            <a:r>
              <a:rPr lang="zh-CN" altLang="en-US" sz="3200">
                <a:solidFill>
                  <a:schemeClr val="tx1"/>
                </a:solidFill>
                <a:latin typeface="宋体" pitchFamily="2" charset="-122"/>
              </a:rPr>
              <a:t>将 </a:t>
            </a:r>
            <a:r>
              <a:rPr lang="en-US" altLang="zh-CN" sz="3200">
                <a:solidFill>
                  <a:schemeClr val="tx1"/>
                </a:solidFill>
                <a:latin typeface="宋体" pitchFamily="2" charset="-122"/>
              </a:rPr>
              <a:t>T </a:t>
            </a:r>
            <a:r>
              <a:rPr lang="zh-CN" altLang="en-US" sz="3200">
                <a:solidFill>
                  <a:schemeClr val="tx1"/>
                </a:solidFill>
                <a:latin typeface="宋体" pitchFamily="2" charset="-122"/>
              </a:rPr>
              <a:t>树中结点 </a:t>
            </a:r>
            <a:r>
              <a:rPr lang="en-US" altLang="zh-CN" sz="3200">
                <a:solidFill>
                  <a:schemeClr val="tx1"/>
                </a:solidFill>
                <a:latin typeface="宋体" pitchFamily="2" charset="-122"/>
              </a:rPr>
              <a:t>cur_e </a:t>
            </a:r>
            <a:r>
              <a:rPr lang="zh-CN" altLang="en-US" sz="3200">
                <a:solidFill>
                  <a:schemeClr val="tx1"/>
                </a:solidFill>
                <a:latin typeface="宋体" pitchFamily="2" charset="-122"/>
              </a:rPr>
              <a:t>的值赋值为</a:t>
            </a:r>
            <a:r>
              <a:rPr lang="en-US" altLang="zh-CN" sz="3200">
                <a:solidFill>
                  <a:schemeClr val="tx1"/>
                </a:solidFill>
                <a:latin typeface="宋体" pitchFamily="2" charset="-122"/>
              </a:rPr>
              <a:t>value</a:t>
            </a:r>
            <a:r>
              <a:rPr lang="zh-CN" altLang="en-US" sz="3200">
                <a:solidFill>
                  <a:schemeClr val="tx1"/>
                </a:solidFill>
                <a:latin typeface="宋体" pitchFamily="2" charset="-122"/>
              </a:rPr>
              <a:t>。</a:t>
            </a:r>
          </a:p>
          <a:p>
            <a:pPr>
              <a:spcBef>
                <a:spcPct val="0"/>
              </a:spcBef>
              <a:buFont typeface="Wingdings" pitchFamily="2" charset="2"/>
              <a:buNone/>
            </a:pPr>
            <a:r>
              <a:rPr lang="en-US" altLang="zh-CN" sz="3200">
                <a:solidFill>
                  <a:schemeClr val="tx1"/>
                </a:solidFill>
                <a:latin typeface="宋体" pitchFamily="2" charset="-122"/>
              </a:rPr>
              <a:t>	10) </a:t>
            </a:r>
            <a:r>
              <a:rPr lang="en-US" altLang="zh-CN" sz="3200">
                <a:latin typeface="宋体" pitchFamily="2" charset="-122"/>
              </a:rPr>
              <a:t>Parent</a:t>
            </a:r>
            <a:r>
              <a:rPr lang="en-US" altLang="zh-CN" sz="3200">
                <a:solidFill>
                  <a:schemeClr val="tx1"/>
                </a:solidFill>
                <a:latin typeface="宋体" pitchFamily="2" charset="-122"/>
              </a:rPr>
              <a:t> ( T, cur_e );</a:t>
            </a:r>
          </a:p>
          <a:p>
            <a:pPr>
              <a:spcBef>
                <a:spcPct val="0"/>
              </a:spcBef>
              <a:buFont typeface="Wingdings" pitchFamily="2" charset="2"/>
              <a:buNone/>
            </a:pPr>
            <a:r>
              <a:rPr lang="en-US" altLang="zh-CN" sz="3200">
                <a:solidFill>
                  <a:schemeClr val="tx1"/>
                </a:solidFill>
                <a:latin typeface="宋体" pitchFamily="2" charset="-122"/>
              </a:rPr>
              <a:t>	   </a:t>
            </a:r>
            <a:r>
              <a:rPr lang="zh-CN" altLang="en-US" sz="3200">
                <a:solidFill>
                  <a:schemeClr val="tx1"/>
                </a:solidFill>
                <a:latin typeface="宋体" pitchFamily="2" charset="-122"/>
              </a:rPr>
              <a:t>返回 </a:t>
            </a:r>
            <a:r>
              <a:rPr lang="en-US" altLang="zh-CN" sz="3200">
                <a:solidFill>
                  <a:schemeClr val="tx1"/>
                </a:solidFill>
                <a:latin typeface="宋体" pitchFamily="2" charset="-122"/>
              </a:rPr>
              <a:t>T </a:t>
            </a:r>
            <a:r>
              <a:rPr lang="zh-CN" altLang="en-US" sz="3200">
                <a:solidFill>
                  <a:schemeClr val="tx1"/>
                </a:solidFill>
                <a:latin typeface="宋体" pitchFamily="2" charset="-122"/>
              </a:rPr>
              <a:t>树 </a:t>
            </a:r>
            <a:r>
              <a:rPr lang="en-US" altLang="zh-CN" sz="3200">
                <a:solidFill>
                  <a:schemeClr val="tx1"/>
                </a:solidFill>
                <a:latin typeface="宋体" pitchFamily="2" charset="-122"/>
              </a:rPr>
              <a:t>cur_e </a:t>
            </a:r>
            <a:r>
              <a:rPr lang="zh-CN" altLang="en-US" sz="3200">
                <a:solidFill>
                  <a:schemeClr val="tx1"/>
                </a:solidFill>
                <a:latin typeface="宋体" pitchFamily="2" charset="-122"/>
              </a:rPr>
              <a:t>结点的双亲。</a:t>
            </a:r>
          </a:p>
          <a:p>
            <a:pPr>
              <a:spcBef>
                <a:spcPct val="10000"/>
              </a:spcBef>
              <a:buFont typeface="Wingdings" pitchFamily="2" charset="2"/>
              <a:buNone/>
            </a:pPr>
            <a:r>
              <a:rPr lang="en-US" altLang="zh-CN" sz="3200">
                <a:solidFill>
                  <a:schemeClr val="tx1"/>
                </a:solidFill>
                <a:latin typeface="宋体" pitchFamily="2" charset="-122"/>
              </a:rPr>
              <a:t>	11) </a:t>
            </a:r>
            <a:r>
              <a:rPr lang="en-US" altLang="zh-CN" sz="3200">
                <a:latin typeface="宋体" pitchFamily="2" charset="-122"/>
              </a:rPr>
              <a:t>LeftChild</a:t>
            </a:r>
            <a:r>
              <a:rPr lang="en-US" altLang="zh-CN" sz="3200">
                <a:solidFill>
                  <a:schemeClr val="tx1"/>
                </a:solidFill>
                <a:latin typeface="宋体" pitchFamily="2" charset="-122"/>
              </a:rPr>
              <a:t> ( T, cur_e );</a:t>
            </a:r>
          </a:p>
          <a:p>
            <a:pPr>
              <a:spcBef>
                <a:spcPct val="10000"/>
              </a:spcBef>
              <a:buFont typeface="Wingdings" pitchFamily="2" charset="2"/>
              <a:buNone/>
            </a:pPr>
            <a:r>
              <a:rPr lang="en-US" altLang="zh-CN" sz="3200">
                <a:solidFill>
                  <a:schemeClr val="tx1"/>
                </a:solidFill>
                <a:latin typeface="宋体" pitchFamily="2" charset="-122"/>
              </a:rPr>
              <a:t>	   </a:t>
            </a:r>
            <a:r>
              <a:rPr lang="zh-CN" altLang="en-US" sz="3200">
                <a:solidFill>
                  <a:schemeClr val="tx1"/>
                </a:solidFill>
                <a:latin typeface="宋体" pitchFamily="2" charset="-122"/>
              </a:rPr>
              <a:t>返回 </a:t>
            </a:r>
            <a:r>
              <a:rPr lang="en-US" altLang="zh-CN" sz="3200">
                <a:solidFill>
                  <a:schemeClr val="tx1"/>
                </a:solidFill>
                <a:latin typeface="宋体" pitchFamily="2" charset="-122"/>
              </a:rPr>
              <a:t>T </a:t>
            </a:r>
            <a:r>
              <a:rPr lang="zh-CN" altLang="en-US" sz="3200">
                <a:solidFill>
                  <a:schemeClr val="tx1"/>
                </a:solidFill>
                <a:latin typeface="宋体" pitchFamily="2" charset="-122"/>
              </a:rPr>
              <a:t>树 </a:t>
            </a:r>
            <a:r>
              <a:rPr lang="en-US" altLang="zh-CN" sz="3200">
                <a:solidFill>
                  <a:schemeClr val="tx1"/>
                </a:solidFill>
                <a:latin typeface="宋体" pitchFamily="2" charset="-122"/>
              </a:rPr>
              <a:t>cur_e </a:t>
            </a:r>
            <a:r>
              <a:rPr lang="zh-CN" altLang="en-US" sz="3200">
                <a:solidFill>
                  <a:schemeClr val="tx1"/>
                </a:solidFill>
                <a:latin typeface="宋体" pitchFamily="2" charset="-122"/>
              </a:rPr>
              <a:t>结点的最左孩子。</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60" name="Text Box 4"/>
          <p:cNvSpPr txBox="1">
            <a:spLocks noChangeArrowheads="1"/>
          </p:cNvSpPr>
          <p:nvPr/>
        </p:nvSpPr>
        <p:spPr bwMode="auto">
          <a:xfrm>
            <a:off x="-361950" y="984250"/>
            <a:ext cx="8070273" cy="4552015"/>
          </a:xfrm>
          <a:prstGeom prst="rect">
            <a:avLst/>
          </a:prstGeom>
          <a:noFill/>
          <a:ln w="12700" cap="rnd">
            <a:noFill/>
            <a:miter lim="800000"/>
            <a:headEnd/>
            <a:tailEnd/>
          </a:ln>
          <a:effectLst/>
        </p:spPr>
        <p:txBody>
          <a:bodyPr>
            <a:spAutoFit/>
          </a:bodyPr>
          <a:lstStyle/>
          <a:p>
            <a:pPr algn="l">
              <a:spcBef>
                <a:spcPct val="20000"/>
              </a:spcBef>
              <a:buFont typeface="Wingdings" pitchFamily="2" charset="2"/>
              <a:buNone/>
            </a:pPr>
            <a:endParaRPr lang="en-US" altLang="zh-CN" sz="3600" dirty="0">
              <a:latin typeface="幼圆" pitchFamily="49" charset="-122"/>
              <a:ea typeface="幼圆" pitchFamily="49" charset="-122"/>
            </a:endParaRPr>
          </a:p>
          <a:p>
            <a:pPr lvl="3" algn="l">
              <a:spcBef>
                <a:spcPct val="30000"/>
              </a:spcBef>
              <a:buFont typeface="Wingdings" pitchFamily="2" charset="2"/>
              <a:buChar char="&amp;"/>
            </a:pPr>
            <a:r>
              <a:rPr lang="zh-CN" altLang="en-US" sz="3600" dirty="0">
                <a:latin typeface="幼圆" pitchFamily="49" charset="-122"/>
                <a:ea typeface="幼圆" pitchFamily="49" charset="-122"/>
              </a:rPr>
              <a:t> </a:t>
            </a:r>
            <a:r>
              <a:rPr lang="en-US" altLang="zh-CN" sz="3600" dirty="0">
                <a:latin typeface="幼圆" pitchFamily="49" charset="-122"/>
                <a:ea typeface="幼圆" pitchFamily="49" charset="-122"/>
              </a:rPr>
              <a:t>	5.1   </a:t>
            </a:r>
            <a:r>
              <a:rPr lang="zh-CN" altLang="en-US" sz="3600" dirty="0">
                <a:latin typeface="幼圆" pitchFamily="49" charset="-122"/>
                <a:ea typeface="幼圆" pitchFamily="49" charset="-122"/>
              </a:rPr>
              <a:t>树的概念</a:t>
            </a:r>
          </a:p>
          <a:p>
            <a:pPr algn="l" eaLnBrk="1" hangingPunct="1">
              <a:spcBef>
                <a:spcPct val="15000"/>
              </a:spcBef>
            </a:pPr>
            <a:r>
              <a:rPr lang="zh-CN" altLang="en-US" sz="3600" dirty="0">
                <a:latin typeface="幼圆" pitchFamily="49" charset="-122"/>
                <a:ea typeface="幼圆" pitchFamily="49" charset="-122"/>
              </a:rPr>
              <a:t>         </a:t>
            </a:r>
            <a:r>
              <a:rPr lang="en-US" altLang="zh-CN" sz="3600" dirty="0">
                <a:latin typeface="幼圆" pitchFamily="49" charset="-122"/>
                <a:ea typeface="幼圆" pitchFamily="49" charset="-122"/>
              </a:rPr>
              <a:t>	5.2   </a:t>
            </a:r>
            <a:r>
              <a:rPr lang="zh-CN" altLang="en-US" sz="3600" dirty="0">
                <a:latin typeface="幼圆" pitchFamily="49" charset="-122"/>
                <a:ea typeface="幼圆" pitchFamily="49" charset="-122"/>
              </a:rPr>
              <a:t>二叉树</a:t>
            </a:r>
          </a:p>
          <a:p>
            <a:pPr algn="l" eaLnBrk="1" hangingPunct="1">
              <a:spcBef>
                <a:spcPct val="15000"/>
              </a:spcBef>
            </a:pPr>
            <a:r>
              <a:rPr lang="zh-CN" altLang="en-US" sz="3600" dirty="0">
                <a:latin typeface="幼圆" pitchFamily="49" charset="-122"/>
                <a:ea typeface="幼圆" pitchFamily="49" charset="-122"/>
              </a:rPr>
              <a:t>         </a:t>
            </a:r>
            <a:r>
              <a:rPr lang="en-US" altLang="zh-CN" sz="3600" dirty="0">
                <a:latin typeface="幼圆" pitchFamily="49" charset="-122"/>
                <a:ea typeface="幼圆" pitchFamily="49" charset="-122"/>
              </a:rPr>
              <a:t>	5.3   </a:t>
            </a:r>
            <a:r>
              <a:rPr lang="zh-CN" altLang="en-US" sz="3600" dirty="0">
                <a:latin typeface="幼圆" pitchFamily="49" charset="-122"/>
                <a:ea typeface="幼圆" pitchFamily="49" charset="-122"/>
              </a:rPr>
              <a:t>二叉树的遍历</a:t>
            </a:r>
          </a:p>
          <a:p>
            <a:pPr algn="l" eaLnBrk="1" hangingPunct="1">
              <a:spcBef>
                <a:spcPct val="15000"/>
              </a:spcBef>
            </a:pPr>
            <a:r>
              <a:rPr lang="en-US" altLang="zh-CN" sz="3600" dirty="0">
                <a:latin typeface="幼圆" pitchFamily="49" charset="-122"/>
                <a:ea typeface="幼圆" pitchFamily="49" charset="-122"/>
              </a:rPr>
              <a:t>	</a:t>
            </a:r>
            <a:r>
              <a:rPr lang="zh-CN" altLang="en-US" sz="3600" dirty="0">
                <a:latin typeface="幼圆" pitchFamily="49" charset="-122"/>
                <a:ea typeface="幼圆" pitchFamily="49" charset="-122"/>
              </a:rPr>
              <a:t>        </a:t>
            </a:r>
            <a:r>
              <a:rPr lang="en-US" altLang="zh-CN" sz="3600" dirty="0">
                <a:latin typeface="幼圆" pitchFamily="49" charset="-122"/>
                <a:ea typeface="幼圆" pitchFamily="49" charset="-122"/>
              </a:rPr>
              <a:t>5.4   </a:t>
            </a:r>
            <a:r>
              <a:rPr lang="zh-CN" altLang="en-US" sz="3600" dirty="0">
                <a:latin typeface="幼圆" pitchFamily="49" charset="-122"/>
                <a:ea typeface="幼圆" pitchFamily="49" charset="-122"/>
              </a:rPr>
              <a:t>线索二叉树</a:t>
            </a:r>
          </a:p>
          <a:p>
            <a:pPr algn="l" eaLnBrk="1" hangingPunct="1">
              <a:spcBef>
                <a:spcPct val="15000"/>
              </a:spcBef>
            </a:pPr>
            <a:r>
              <a:rPr lang="zh-CN" altLang="en-US" sz="3600" dirty="0">
                <a:latin typeface="幼圆" pitchFamily="49" charset="-122"/>
                <a:ea typeface="幼圆" pitchFamily="49" charset="-122"/>
              </a:rPr>
              <a:t>         </a:t>
            </a:r>
            <a:r>
              <a:rPr lang="en-US" altLang="zh-CN" sz="3600" dirty="0">
                <a:latin typeface="幼圆" pitchFamily="49" charset="-122"/>
                <a:ea typeface="幼圆" pitchFamily="49" charset="-122"/>
              </a:rPr>
              <a:t>	5.5   </a:t>
            </a:r>
            <a:r>
              <a:rPr lang="zh-CN" altLang="en-US" sz="3600" dirty="0">
                <a:latin typeface="幼圆" pitchFamily="49" charset="-122"/>
                <a:ea typeface="幼圆" pitchFamily="49" charset="-122"/>
              </a:rPr>
              <a:t>树和森林</a:t>
            </a:r>
          </a:p>
          <a:p>
            <a:pPr algn="l" eaLnBrk="1" hangingPunct="1">
              <a:spcBef>
                <a:spcPct val="15000"/>
              </a:spcBef>
            </a:pPr>
            <a:r>
              <a:rPr lang="zh-CN" altLang="en-US" sz="3600" dirty="0">
                <a:latin typeface="幼圆" pitchFamily="49" charset="-122"/>
                <a:ea typeface="幼圆" pitchFamily="49" charset="-122"/>
              </a:rPr>
              <a:t>         </a:t>
            </a:r>
            <a:r>
              <a:rPr lang="en-US" altLang="zh-CN" sz="3600" dirty="0">
                <a:latin typeface="幼圆" pitchFamily="49" charset="-122"/>
                <a:ea typeface="幼圆" pitchFamily="49" charset="-122"/>
              </a:rPr>
              <a:t>	</a:t>
            </a:r>
            <a:endParaRPr lang="zh-CN" altLang="en-US" sz="3600" dirty="0">
              <a:latin typeface="幼圆" pitchFamily="49" charset="-122"/>
              <a:ea typeface="幼圆" pitchFamily="49" charset="-122"/>
            </a:endParaRPr>
          </a:p>
        </p:txBody>
      </p:sp>
      <p:sp>
        <p:nvSpPr>
          <p:cNvPr id="7" name="Rectangle 2"/>
          <p:cNvSpPr>
            <a:spLocks noGrp="1" noChangeArrowheads="1"/>
          </p:cNvSpPr>
          <p:nvPr>
            <p:ph type="title"/>
          </p:nvPr>
        </p:nvSpPr>
        <p:spPr>
          <a:xfrm>
            <a:off x="0" y="0"/>
            <a:ext cx="9144000" cy="685800"/>
          </a:xfrm>
        </p:spPr>
        <p:txBody>
          <a:bodyPr/>
          <a:lstStyle/>
          <a:p>
            <a:r>
              <a:rPr lang="en-US" altLang="zh-CN" i="0" dirty="0">
                <a:solidFill>
                  <a:srgbClr val="FFFF66"/>
                </a:solidFill>
              </a:rPr>
              <a:t>5 </a:t>
            </a:r>
            <a:r>
              <a:rPr lang="zh-CN" altLang="en-US" i="0" dirty="0">
                <a:solidFill>
                  <a:srgbClr val="FFFF66"/>
                </a:solidFill>
              </a:rPr>
              <a:t>树和二叉树</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DB585F2D-2C9D-43FC-8EAD-963E74DE0426}" type="slidenum">
              <a:rPr lang="zh-CN" altLang="en-US" b="1">
                <a:solidFill>
                  <a:srgbClr val="66CCFF"/>
                </a:solidFill>
              </a:rPr>
              <a:pPr/>
              <a:t>20</a:t>
            </a:fld>
            <a:r>
              <a:rPr lang="en-US" altLang="zh-CN" b="1"/>
              <a:t> </a:t>
            </a:r>
            <a:r>
              <a:rPr lang="zh-CN" altLang="en-US"/>
              <a:t>页</a:t>
            </a:r>
            <a:endParaRPr lang="zh-CN" altLang="en-US" sz="1800">
              <a:latin typeface="Arial" charset="0"/>
            </a:endParaRPr>
          </a:p>
        </p:txBody>
      </p:sp>
      <p:sp>
        <p:nvSpPr>
          <p:cNvPr id="1240066" name="Rectangle 2"/>
          <p:cNvSpPr>
            <a:spLocks noGrp="1" noChangeArrowheads="1"/>
          </p:cNvSpPr>
          <p:nvPr>
            <p:ph type="title"/>
          </p:nvPr>
        </p:nvSpPr>
        <p:spPr/>
        <p:txBody>
          <a:bodyPr/>
          <a:lstStyle/>
          <a:p>
            <a:pPr algn="l"/>
            <a:r>
              <a:rPr lang="en-US" altLang="zh-CN" sz="2800" dirty="0">
                <a:solidFill>
                  <a:srgbClr val="FFFF66"/>
                </a:solidFill>
              </a:rPr>
              <a:t>5.1 </a:t>
            </a:r>
            <a:r>
              <a:rPr lang="zh-CN" altLang="en-US" sz="2800" dirty="0">
                <a:solidFill>
                  <a:srgbClr val="FFFF66"/>
                </a:solidFill>
              </a:rPr>
              <a:t>树的定义与基本术语</a:t>
            </a:r>
          </a:p>
        </p:txBody>
      </p:sp>
      <p:sp>
        <p:nvSpPr>
          <p:cNvPr id="1240067" name="Rectangle 3"/>
          <p:cNvSpPr>
            <a:spLocks noGrp="1" noChangeArrowheads="1"/>
          </p:cNvSpPr>
          <p:nvPr>
            <p:ph type="body" idx="1"/>
          </p:nvPr>
        </p:nvSpPr>
        <p:spPr>
          <a:xfrm>
            <a:off x="296863" y="684213"/>
            <a:ext cx="8551862" cy="6038850"/>
          </a:xfrm>
        </p:spPr>
        <p:txBody>
          <a:bodyPr/>
          <a:lstStyle/>
          <a:p>
            <a:pPr>
              <a:spcBef>
                <a:spcPct val="0"/>
              </a:spcBef>
            </a:pPr>
            <a:r>
              <a:rPr lang="zh-CN" altLang="en-US" sz="3200">
                <a:latin typeface="宋体" pitchFamily="2" charset="-122"/>
              </a:rPr>
              <a:t>树的基本操作</a:t>
            </a:r>
            <a:endParaRPr lang="zh-CN" altLang="en-US" sz="3200" b="0">
              <a:latin typeface="宋体" pitchFamily="2" charset="-122"/>
            </a:endParaRPr>
          </a:p>
          <a:p>
            <a:pPr>
              <a:spcBef>
                <a:spcPct val="0"/>
              </a:spcBef>
              <a:buFont typeface="Wingdings" pitchFamily="2" charset="2"/>
              <a:buNone/>
            </a:pPr>
            <a:r>
              <a:rPr lang="en-US" altLang="zh-CN" sz="3200">
                <a:solidFill>
                  <a:schemeClr val="tx1"/>
                </a:solidFill>
                <a:latin typeface="宋体" pitchFamily="2" charset="-122"/>
              </a:rPr>
              <a:t>	12) </a:t>
            </a:r>
            <a:r>
              <a:rPr lang="en-US" altLang="zh-CN" sz="3200">
                <a:latin typeface="宋体" pitchFamily="2" charset="-122"/>
              </a:rPr>
              <a:t>RightSibling</a:t>
            </a:r>
            <a:r>
              <a:rPr lang="en-US" altLang="zh-CN" sz="3200">
                <a:solidFill>
                  <a:schemeClr val="tx1"/>
                </a:solidFill>
                <a:latin typeface="宋体" pitchFamily="2" charset="-122"/>
              </a:rPr>
              <a:t> ( T, cur_e );</a:t>
            </a:r>
          </a:p>
          <a:p>
            <a:pPr>
              <a:spcBef>
                <a:spcPct val="0"/>
              </a:spcBef>
              <a:buFont typeface="Wingdings" pitchFamily="2" charset="2"/>
              <a:buNone/>
            </a:pPr>
            <a:r>
              <a:rPr lang="en-US" altLang="zh-CN" sz="3200">
                <a:solidFill>
                  <a:schemeClr val="tx1"/>
                </a:solidFill>
                <a:latin typeface="宋体" pitchFamily="2" charset="-122"/>
              </a:rPr>
              <a:t>	   </a:t>
            </a:r>
            <a:r>
              <a:rPr lang="zh-CN" altLang="en-US" sz="3200">
                <a:solidFill>
                  <a:schemeClr val="tx1"/>
                </a:solidFill>
                <a:latin typeface="宋体" pitchFamily="2" charset="-122"/>
              </a:rPr>
              <a:t>返回 </a:t>
            </a:r>
            <a:r>
              <a:rPr lang="en-US" altLang="zh-CN" sz="3200">
                <a:solidFill>
                  <a:schemeClr val="tx1"/>
                </a:solidFill>
                <a:latin typeface="宋体" pitchFamily="2" charset="-122"/>
              </a:rPr>
              <a:t>T </a:t>
            </a:r>
            <a:r>
              <a:rPr lang="zh-CN" altLang="en-US" sz="3200">
                <a:solidFill>
                  <a:schemeClr val="tx1"/>
                </a:solidFill>
                <a:latin typeface="宋体" pitchFamily="2" charset="-122"/>
              </a:rPr>
              <a:t>树 </a:t>
            </a:r>
            <a:r>
              <a:rPr lang="en-US" altLang="zh-CN" sz="3200">
                <a:solidFill>
                  <a:schemeClr val="tx1"/>
                </a:solidFill>
                <a:latin typeface="宋体" pitchFamily="2" charset="-122"/>
              </a:rPr>
              <a:t>cur_e </a:t>
            </a:r>
            <a:r>
              <a:rPr lang="zh-CN" altLang="en-US" sz="3200">
                <a:solidFill>
                  <a:schemeClr val="tx1"/>
                </a:solidFill>
                <a:latin typeface="宋体" pitchFamily="2" charset="-122"/>
              </a:rPr>
              <a:t>结点的右兄弟。</a:t>
            </a:r>
            <a:endParaRPr lang="en-US" altLang="zh-CN" sz="3200">
              <a:solidFill>
                <a:schemeClr val="tx1"/>
              </a:solidFill>
              <a:latin typeface="宋体" pitchFamily="2" charset="-122"/>
            </a:endParaRPr>
          </a:p>
          <a:p>
            <a:pPr>
              <a:spcBef>
                <a:spcPct val="0"/>
              </a:spcBef>
              <a:buFont typeface="Wingdings" pitchFamily="2" charset="2"/>
              <a:buNone/>
            </a:pPr>
            <a:r>
              <a:rPr lang="en-US" altLang="zh-CN" sz="3200">
                <a:solidFill>
                  <a:schemeClr val="tx1"/>
                </a:solidFill>
                <a:latin typeface="宋体" pitchFamily="2" charset="-122"/>
              </a:rPr>
              <a:t>	13) </a:t>
            </a:r>
            <a:r>
              <a:rPr lang="en-US" altLang="zh-CN" sz="3200">
                <a:latin typeface="宋体" pitchFamily="2" charset="-122"/>
              </a:rPr>
              <a:t>InsertChild</a:t>
            </a:r>
            <a:r>
              <a:rPr lang="en-US" altLang="zh-CN" sz="3200">
                <a:solidFill>
                  <a:schemeClr val="tx1"/>
                </a:solidFill>
                <a:latin typeface="宋体" pitchFamily="2" charset="-122"/>
              </a:rPr>
              <a:t> ( &amp;T, &amp;p, i, c );</a:t>
            </a:r>
          </a:p>
          <a:p>
            <a:pPr>
              <a:spcBef>
                <a:spcPct val="0"/>
              </a:spcBef>
              <a:buFont typeface="Wingdings" pitchFamily="2" charset="2"/>
              <a:buNone/>
            </a:pPr>
            <a:r>
              <a:rPr lang="en-US" altLang="zh-CN" sz="3200">
                <a:solidFill>
                  <a:schemeClr val="tx1"/>
                </a:solidFill>
                <a:latin typeface="宋体" pitchFamily="2" charset="-122"/>
              </a:rPr>
              <a:t>	   </a:t>
            </a:r>
            <a:r>
              <a:rPr lang="zh-CN" altLang="en-US" sz="3200">
                <a:solidFill>
                  <a:schemeClr val="tx1"/>
                </a:solidFill>
                <a:latin typeface="宋体" pitchFamily="2" charset="-122"/>
              </a:rPr>
              <a:t>将 </a:t>
            </a:r>
            <a:r>
              <a:rPr lang="en-US" altLang="zh-CN" sz="3200">
                <a:solidFill>
                  <a:schemeClr val="tx1"/>
                </a:solidFill>
                <a:latin typeface="宋体" pitchFamily="2" charset="-122"/>
              </a:rPr>
              <a:t>c </a:t>
            </a:r>
            <a:r>
              <a:rPr lang="zh-CN" altLang="en-US" sz="3200">
                <a:solidFill>
                  <a:schemeClr val="tx1"/>
                </a:solidFill>
                <a:latin typeface="宋体" pitchFamily="2" charset="-122"/>
              </a:rPr>
              <a:t>插入到树 </a:t>
            </a:r>
            <a:r>
              <a:rPr lang="en-US" altLang="zh-CN" sz="3200">
                <a:solidFill>
                  <a:schemeClr val="tx1"/>
                </a:solidFill>
                <a:latin typeface="宋体" pitchFamily="2" charset="-122"/>
              </a:rPr>
              <a:t>T </a:t>
            </a:r>
            <a:r>
              <a:rPr lang="zh-CN" altLang="en-US" sz="3200">
                <a:solidFill>
                  <a:schemeClr val="tx1"/>
                </a:solidFill>
                <a:latin typeface="宋体" pitchFamily="2" charset="-122"/>
              </a:rPr>
              <a:t>中 </a:t>
            </a:r>
            <a:r>
              <a:rPr lang="en-US" altLang="zh-CN" sz="3200">
                <a:solidFill>
                  <a:schemeClr val="tx1"/>
                </a:solidFill>
                <a:latin typeface="宋体" pitchFamily="2" charset="-122"/>
              </a:rPr>
              <a:t>p </a:t>
            </a:r>
            <a:r>
              <a:rPr lang="zh-CN" altLang="en-US" sz="3200">
                <a:solidFill>
                  <a:schemeClr val="tx1"/>
                </a:solidFill>
                <a:latin typeface="宋体" pitchFamily="2" charset="-122"/>
              </a:rPr>
              <a:t>所指向的第 </a:t>
            </a:r>
            <a:r>
              <a:rPr lang="en-US" altLang="zh-CN" sz="3200">
                <a:solidFill>
                  <a:schemeClr val="tx1"/>
                </a:solidFill>
                <a:latin typeface="宋体" pitchFamily="2" charset="-122"/>
              </a:rPr>
              <a:t>i </a:t>
            </a:r>
            <a:r>
              <a:rPr lang="zh-CN" altLang="en-US" sz="3200">
                <a:solidFill>
                  <a:schemeClr val="tx1"/>
                </a:solidFill>
                <a:latin typeface="宋体" pitchFamily="2" charset="-122"/>
              </a:rPr>
              <a:t>棵子树中。</a:t>
            </a:r>
          </a:p>
          <a:p>
            <a:pPr>
              <a:spcBef>
                <a:spcPct val="0"/>
              </a:spcBef>
              <a:buFont typeface="Wingdings" pitchFamily="2" charset="2"/>
              <a:buNone/>
            </a:pPr>
            <a:r>
              <a:rPr lang="en-US" altLang="zh-CN" sz="3200">
                <a:solidFill>
                  <a:schemeClr val="tx1"/>
                </a:solidFill>
                <a:latin typeface="宋体" pitchFamily="2" charset="-122"/>
              </a:rPr>
              <a:t>	14) </a:t>
            </a:r>
            <a:r>
              <a:rPr lang="en-US" altLang="zh-CN" sz="3200">
                <a:latin typeface="宋体" pitchFamily="2" charset="-122"/>
              </a:rPr>
              <a:t>DeleteChild</a:t>
            </a:r>
            <a:r>
              <a:rPr lang="en-US" altLang="zh-CN" sz="3200">
                <a:solidFill>
                  <a:schemeClr val="tx1"/>
                </a:solidFill>
                <a:latin typeface="宋体" pitchFamily="2" charset="-122"/>
              </a:rPr>
              <a:t> ( &amp;T, &amp;p, i );</a:t>
            </a:r>
          </a:p>
          <a:p>
            <a:pPr>
              <a:spcBef>
                <a:spcPct val="0"/>
              </a:spcBef>
              <a:buFont typeface="Wingdings" pitchFamily="2" charset="2"/>
              <a:buNone/>
            </a:pPr>
            <a:r>
              <a:rPr lang="en-US" altLang="zh-CN" sz="3200">
                <a:solidFill>
                  <a:schemeClr val="tx1"/>
                </a:solidFill>
                <a:latin typeface="宋体" pitchFamily="2" charset="-122"/>
              </a:rPr>
              <a:t>	   </a:t>
            </a:r>
            <a:r>
              <a:rPr lang="zh-CN" altLang="en-US" sz="3200">
                <a:solidFill>
                  <a:schemeClr val="tx1"/>
                </a:solidFill>
                <a:latin typeface="宋体" pitchFamily="2" charset="-122"/>
              </a:rPr>
              <a:t>删除树 </a:t>
            </a:r>
            <a:r>
              <a:rPr lang="en-US" altLang="zh-CN" sz="3200">
                <a:solidFill>
                  <a:schemeClr val="tx1"/>
                </a:solidFill>
                <a:latin typeface="宋体" pitchFamily="2" charset="-122"/>
              </a:rPr>
              <a:t>T </a:t>
            </a:r>
            <a:r>
              <a:rPr lang="zh-CN" altLang="en-US" sz="3200">
                <a:solidFill>
                  <a:schemeClr val="tx1"/>
                </a:solidFill>
                <a:latin typeface="宋体" pitchFamily="2" charset="-122"/>
              </a:rPr>
              <a:t>中 </a:t>
            </a:r>
            <a:r>
              <a:rPr lang="en-US" altLang="zh-CN" sz="3200">
                <a:solidFill>
                  <a:schemeClr val="tx1"/>
                </a:solidFill>
                <a:latin typeface="宋体" pitchFamily="2" charset="-122"/>
              </a:rPr>
              <a:t>p </a:t>
            </a:r>
            <a:r>
              <a:rPr lang="zh-CN" altLang="en-US" sz="3200">
                <a:solidFill>
                  <a:schemeClr val="tx1"/>
                </a:solidFill>
                <a:latin typeface="宋体" pitchFamily="2" charset="-122"/>
              </a:rPr>
              <a:t>所指向的第 </a:t>
            </a:r>
            <a:r>
              <a:rPr lang="en-US" altLang="zh-CN" sz="3200">
                <a:solidFill>
                  <a:schemeClr val="tx1"/>
                </a:solidFill>
                <a:latin typeface="宋体" pitchFamily="2" charset="-122"/>
              </a:rPr>
              <a:t>i </a:t>
            </a:r>
            <a:r>
              <a:rPr lang="zh-CN" altLang="en-US" sz="3200">
                <a:solidFill>
                  <a:schemeClr val="tx1"/>
                </a:solidFill>
                <a:latin typeface="宋体" pitchFamily="2" charset="-122"/>
              </a:rPr>
              <a:t>棵子树。</a:t>
            </a:r>
          </a:p>
          <a:p>
            <a:pPr>
              <a:spcBef>
                <a:spcPct val="0"/>
              </a:spcBef>
              <a:buFont typeface="Wingdings" pitchFamily="2" charset="2"/>
              <a:buNone/>
            </a:pPr>
            <a:r>
              <a:rPr lang="en-US" altLang="zh-CN" sz="3200">
                <a:solidFill>
                  <a:schemeClr val="tx1"/>
                </a:solidFill>
                <a:latin typeface="宋体" pitchFamily="2" charset="-122"/>
              </a:rPr>
              <a:t>	15) </a:t>
            </a:r>
            <a:r>
              <a:rPr lang="en-US" altLang="zh-CN" sz="3200">
                <a:latin typeface="宋体" pitchFamily="2" charset="-122"/>
              </a:rPr>
              <a:t>TraverseTree</a:t>
            </a:r>
            <a:r>
              <a:rPr lang="en-US" altLang="zh-CN" sz="3200">
                <a:solidFill>
                  <a:schemeClr val="tx1"/>
                </a:solidFill>
                <a:latin typeface="宋体" pitchFamily="2" charset="-122"/>
              </a:rPr>
              <a:t> ( T, </a:t>
            </a:r>
            <a:r>
              <a:rPr lang="en-US" altLang="zh-CN" sz="3200">
                <a:solidFill>
                  <a:srgbClr val="00FFFF"/>
                </a:solidFill>
                <a:latin typeface="宋体" pitchFamily="2" charset="-122"/>
              </a:rPr>
              <a:t>Visit( )</a:t>
            </a:r>
            <a:r>
              <a:rPr lang="en-US" altLang="zh-CN" sz="3200">
                <a:solidFill>
                  <a:schemeClr val="tx1"/>
                </a:solidFill>
                <a:latin typeface="宋体" pitchFamily="2" charset="-122"/>
              </a:rPr>
              <a:t> );</a:t>
            </a:r>
          </a:p>
          <a:p>
            <a:pPr>
              <a:spcBef>
                <a:spcPct val="0"/>
              </a:spcBef>
              <a:buFont typeface="Wingdings" pitchFamily="2" charset="2"/>
              <a:buNone/>
            </a:pPr>
            <a:r>
              <a:rPr lang="en-US" altLang="zh-CN" sz="3200">
                <a:solidFill>
                  <a:schemeClr val="tx1"/>
                </a:solidFill>
                <a:latin typeface="宋体" pitchFamily="2" charset="-122"/>
              </a:rPr>
              <a:t>	   </a:t>
            </a:r>
            <a:r>
              <a:rPr lang="zh-CN" altLang="en-US" sz="3200">
                <a:solidFill>
                  <a:schemeClr val="tx1"/>
                </a:solidFill>
                <a:latin typeface="宋体" pitchFamily="2" charset="-122"/>
              </a:rPr>
              <a:t>按某种次序对 </a:t>
            </a:r>
            <a:r>
              <a:rPr lang="en-US" altLang="zh-CN" sz="3200">
                <a:solidFill>
                  <a:schemeClr val="tx1"/>
                </a:solidFill>
                <a:latin typeface="宋体" pitchFamily="2" charset="-122"/>
              </a:rPr>
              <a:t>T </a:t>
            </a:r>
            <a:r>
              <a:rPr lang="zh-CN" altLang="en-US" sz="3200">
                <a:solidFill>
                  <a:schemeClr val="tx1"/>
                </a:solidFill>
                <a:latin typeface="宋体" pitchFamily="2" charset="-122"/>
              </a:rPr>
              <a:t>树的每个结点调用函数</a:t>
            </a:r>
            <a:r>
              <a:rPr lang="en-US" altLang="zh-CN" sz="3200">
                <a:solidFill>
                  <a:srgbClr val="00FFFF"/>
                </a:solidFill>
                <a:latin typeface="宋体" pitchFamily="2" charset="-122"/>
              </a:rPr>
              <a:t>Visit()</a:t>
            </a:r>
            <a:r>
              <a:rPr lang="zh-CN" altLang="en-US" sz="3200">
                <a:solidFill>
                  <a:schemeClr val="tx1"/>
                </a:solidFill>
                <a:latin typeface="宋体" pitchFamily="2" charset="-122"/>
              </a:rPr>
              <a:t>一次且至多一次。也称为按照某种次序对树进行</a:t>
            </a:r>
            <a:r>
              <a:rPr lang="zh-CN" altLang="en-US" sz="3200">
                <a:latin typeface="宋体" pitchFamily="2" charset="-122"/>
              </a:rPr>
              <a:t>遍历</a:t>
            </a:r>
            <a:r>
              <a:rPr lang="zh-CN" altLang="en-US" sz="3200">
                <a:solidFill>
                  <a:schemeClr val="tx1"/>
                </a:solidFill>
                <a:latin typeface="宋体" pitchFamily="2" charset="-122"/>
              </a:rPr>
              <a:t>。</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4294967295"/>
          </p:nvPr>
        </p:nvSpPr>
        <p:spPr>
          <a:xfrm>
            <a:off x="3124200" y="6400800"/>
            <a:ext cx="1905000" cy="457200"/>
          </a:xfrm>
          <a:prstGeom prst="rect">
            <a:avLst/>
          </a:prstGeom>
        </p:spPr>
        <p:txBody>
          <a:bodyPr/>
          <a:lstStyle/>
          <a:p>
            <a:fld id="{052E359D-9C51-4851-9FA7-F84A52768506}" type="slidenum">
              <a:rPr lang="en-US" altLang="zh-CN"/>
              <a:pPr/>
              <a:t>21</a:t>
            </a:fld>
            <a:endParaRPr lang="en-US" altLang="zh-CN"/>
          </a:p>
        </p:txBody>
      </p:sp>
      <p:sp>
        <p:nvSpPr>
          <p:cNvPr id="35846" name="Rectangle 6"/>
          <p:cNvSpPr>
            <a:spLocks noGrp="1" noChangeArrowheads="1"/>
          </p:cNvSpPr>
          <p:nvPr>
            <p:ph type="title"/>
          </p:nvPr>
        </p:nvSpPr>
        <p:spPr/>
        <p:txBody>
          <a:bodyPr/>
          <a:lstStyle/>
          <a:p>
            <a:r>
              <a:rPr lang="zh-CN" altLang="en-US" dirty="0"/>
              <a:t>对比</a:t>
            </a:r>
            <a:r>
              <a:rPr lang="zh-CN" altLang="en-US" dirty="0">
                <a:solidFill>
                  <a:srgbClr val="FFFF00"/>
                </a:solidFill>
              </a:rPr>
              <a:t>树型结构和线性结构</a:t>
            </a:r>
            <a:r>
              <a:rPr lang="zh-CN" altLang="en-US" dirty="0"/>
              <a:t>的结构特点</a:t>
            </a:r>
            <a:endParaRPr lang="zh-CN" altLang="en-US" b="0" dirty="0"/>
          </a:p>
        </p:txBody>
      </p:sp>
      <p:graphicFrame>
        <p:nvGraphicFramePr>
          <p:cNvPr id="35928" name="Group 88"/>
          <p:cNvGraphicFramePr>
            <a:graphicFrameLocks noGrp="1"/>
          </p:cNvGraphicFramePr>
          <p:nvPr/>
        </p:nvGraphicFramePr>
        <p:xfrm>
          <a:off x="482600" y="1206500"/>
          <a:ext cx="8216900" cy="3509963"/>
        </p:xfrm>
        <a:graphic>
          <a:graphicData uri="http://schemas.openxmlformats.org/drawingml/2006/table">
            <a:tbl>
              <a:tblPr/>
              <a:tblGrid>
                <a:gridCol w="27432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63900">
                  <a:extLst>
                    <a:ext uri="{9D8B030D-6E8A-4147-A177-3AD203B41FA5}">
                      <a16:colId xmlns:a16="http://schemas.microsoft.com/office/drawing/2014/main" val="20002"/>
                    </a:ext>
                  </a:extLst>
                </a:gridCol>
              </a:tblGrid>
              <a:tr h="6032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800" b="1" i="0" u="none" strike="noStrike" cap="none" normalizeH="0" baseline="0" dirty="0">
                        <a:ln>
                          <a:noFill/>
                        </a:ln>
                        <a:solidFill>
                          <a:srgbClr val="000000"/>
                        </a:solidFill>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a:ln>
                            <a:noFill/>
                          </a:ln>
                          <a:solidFill>
                            <a:schemeClr val="tx2"/>
                          </a:solidFill>
                          <a:effectLst/>
                          <a:latin typeface="楷体_GB2312" pitchFamily="49" charset="-122"/>
                          <a:ea typeface="楷体_GB2312" pitchFamily="49" charset="-122"/>
                        </a:rPr>
                        <a:t>线性结构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a:ln>
                            <a:noFill/>
                          </a:ln>
                          <a:solidFill>
                            <a:srgbClr val="00FFFF"/>
                          </a:solidFill>
                          <a:effectLst/>
                          <a:latin typeface="楷体_GB2312" pitchFamily="49" charset="-122"/>
                          <a:ea typeface="楷体_GB2312" pitchFamily="49" charset="-122"/>
                        </a:rPr>
                        <a:t>树型结构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3250">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第一个数据元素</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a:ln>
                            <a:noFill/>
                          </a:ln>
                          <a:solidFill>
                            <a:schemeClr val="tx2"/>
                          </a:solidFill>
                          <a:effectLst/>
                          <a:latin typeface="楷体_GB2312" pitchFamily="49" charset="-122"/>
                          <a:ea typeface="楷体_GB2312" pitchFamily="49" charset="-122"/>
                        </a:rPr>
                        <a:t>无前驱</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a:ln>
                            <a:noFill/>
                          </a:ln>
                          <a:solidFill>
                            <a:srgbClr val="00FFFF"/>
                          </a:solidFill>
                          <a:effectLst/>
                          <a:latin typeface="楷体_GB2312" pitchFamily="49" charset="-122"/>
                          <a:ea typeface="楷体_GB2312" pitchFamily="49" charset="-122"/>
                        </a:rPr>
                        <a:t>无前驱</a:t>
                      </a:r>
                      <a:r>
                        <a:rPr kumimoji="1" lang="en-US" altLang="zh-CN" sz="2800" b="1" i="0" u="none" strike="noStrike" cap="none" normalizeH="0" baseline="0" dirty="0">
                          <a:ln>
                            <a:noFill/>
                          </a:ln>
                          <a:solidFill>
                            <a:srgbClr val="00FFFF"/>
                          </a:solidFill>
                          <a:effectLst/>
                          <a:latin typeface="楷体_GB2312" pitchFamily="49" charset="-122"/>
                          <a:ea typeface="楷体_GB2312" pitchFamily="49" charset="-122"/>
                        </a:rPr>
                        <a:t>(</a:t>
                      </a:r>
                      <a:r>
                        <a:rPr kumimoji="1" lang="zh-CN" altLang="en-US" sz="2800" b="1" i="0" u="none" strike="noStrike" cap="none" normalizeH="0" baseline="0" dirty="0">
                          <a:ln>
                            <a:noFill/>
                          </a:ln>
                          <a:solidFill>
                            <a:srgbClr val="00FFFF"/>
                          </a:solidFill>
                          <a:effectLst/>
                          <a:latin typeface="楷体_GB2312" pitchFamily="49" charset="-122"/>
                          <a:ea typeface="楷体_GB2312" pitchFamily="49" charset="-122"/>
                        </a:rPr>
                        <a:t>根结点 </a:t>
                      </a:r>
                      <a:r>
                        <a:rPr kumimoji="1" lang="en-US" altLang="zh-CN" sz="2800" b="1" i="0" u="none" strike="noStrike" cap="none" normalizeH="0" baseline="0" dirty="0">
                          <a:ln>
                            <a:noFill/>
                          </a:ln>
                          <a:solidFill>
                            <a:srgbClr val="00FFFF"/>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725">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最后数据元素</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a:ln>
                            <a:noFill/>
                          </a:ln>
                          <a:solidFill>
                            <a:schemeClr val="tx2"/>
                          </a:solidFill>
                          <a:effectLst/>
                          <a:latin typeface="楷体_GB2312" pitchFamily="49" charset="-122"/>
                          <a:ea typeface="楷体_GB2312" pitchFamily="49" charset="-122"/>
                        </a:rPr>
                        <a:t>无后继</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a:ln>
                            <a:noFill/>
                          </a:ln>
                          <a:solidFill>
                            <a:srgbClr val="00FFFF"/>
                          </a:solidFill>
                          <a:effectLst/>
                          <a:latin typeface="楷体_GB2312" pitchFamily="49" charset="-122"/>
                          <a:ea typeface="楷体_GB2312" pitchFamily="49" charset="-122"/>
                        </a:rPr>
                        <a:t>无后继</a:t>
                      </a:r>
                      <a:r>
                        <a:rPr kumimoji="1" lang="en-US" altLang="zh-CN" sz="2800" b="1" i="0" u="none" strike="noStrike" cap="none" normalizeH="0" baseline="0" dirty="0">
                          <a:ln>
                            <a:noFill/>
                          </a:ln>
                          <a:solidFill>
                            <a:srgbClr val="00FFFF"/>
                          </a:solidFill>
                          <a:effectLst/>
                          <a:latin typeface="楷体_GB2312" pitchFamily="49" charset="-122"/>
                          <a:ea typeface="楷体_GB2312" pitchFamily="49" charset="-122"/>
                        </a:rPr>
                        <a:t>(</a:t>
                      </a:r>
                      <a:r>
                        <a:rPr kumimoji="1" lang="zh-CN" altLang="en-US" sz="2800" b="1" i="0" u="none" strike="noStrike" cap="none" normalizeH="0" baseline="0" dirty="0">
                          <a:ln>
                            <a:noFill/>
                          </a:ln>
                          <a:solidFill>
                            <a:srgbClr val="00FFFF"/>
                          </a:solidFill>
                          <a:effectLst/>
                          <a:latin typeface="楷体_GB2312" pitchFamily="49" charset="-122"/>
                          <a:ea typeface="楷体_GB2312" pitchFamily="49" charset="-122"/>
                        </a:rPr>
                        <a:t>多个叶子结点 </a:t>
                      </a:r>
                      <a:r>
                        <a:rPr kumimoji="1" lang="en-US" altLang="zh-CN" sz="2800" b="1" i="0" u="none" strike="noStrike" cap="none" normalizeH="0" baseline="0" dirty="0">
                          <a:ln>
                            <a:noFill/>
                          </a:ln>
                          <a:solidFill>
                            <a:srgbClr val="00FFFF"/>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01738">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其它数据元素</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a:ln>
                            <a:noFill/>
                          </a:ln>
                          <a:solidFill>
                            <a:schemeClr val="tx2"/>
                          </a:solidFill>
                          <a:effectLst/>
                          <a:latin typeface="楷体_GB2312" pitchFamily="49" charset="-122"/>
                          <a:ea typeface="楷体_GB2312" pitchFamily="49" charset="-122"/>
                        </a:rPr>
                        <a:t>一个前驱</a:t>
                      </a: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a:ln>
                            <a:noFill/>
                          </a:ln>
                          <a:solidFill>
                            <a:schemeClr val="tx2"/>
                          </a:solidFill>
                          <a:effectLst/>
                          <a:latin typeface="楷体_GB2312" pitchFamily="49" charset="-122"/>
                          <a:ea typeface="楷体_GB2312" pitchFamily="49" charset="-122"/>
                        </a:rPr>
                        <a:t>一个后继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a:ln>
                            <a:noFill/>
                          </a:ln>
                          <a:solidFill>
                            <a:srgbClr val="00FFFF"/>
                          </a:solidFill>
                          <a:effectLst/>
                          <a:latin typeface="楷体_GB2312" pitchFamily="49" charset="-122"/>
                          <a:ea typeface="楷体_GB2312" pitchFamily="49" charset="-122"/>
                        </a:rPr>
                        <a:t>一个前驱</a:t>
                      </a:r>
                    </a:p>
                    <a:p>
                      <a:pPr marL="0" marR="0" lvl="0" indent="0" algn="l"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zh-CN" altLang="en-US" sz="2800" b="1" i="0" u="none" strike="noStrike" cap="none" normalizeH="0" baseline="0" dirty="0">
                          <a:ln>
                            <a:noFill/>
                          </a:ln>
                          <a:solidFill>
                            <a:srgbClr val="00FFFF"/>
                          </a:solidFill>
                          <a:effectLst/>
                          <a:latin typeface="楷体_GB2312" pitchFamily="49" charset="-122"/>
                          <a:ea typeface="楷体_GB2312" pitchFamily="49" charset="-122"/>
                        </a:rPr>
                        <a:t>多个后继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928"/>
                                        </p:tgtEl>
                                        <p:attrNameLst>
                                          <p:attrName>style.visibility</p:attrName>
                                        </p:attrNameLst>
                                      </p:cBhvr>
                                      <p:to>
                                        <p:strVal val="visible"/>
                                      </p:to>
                                    </p:set>
                                    <p:animEffect transition="in" filter="wipe(left)">
                                      <p:cBhvr>
                                        <p:cTn id="7" dur="500"/>
                                        <p:tgtEl>
                                          <p:spTgt spid="35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938" name="Rectangle 2"/>
          <p:cNvSpPr>
            <a:spLocks noGrp="1" noChangeArrowheads="1"/>
          </p:cNvSpPr>
          <p:nvPr>
            <p:ph type="title"/>
          </p:nvPr>
        </p:nvSpPr>
        <p:spPr/>
        <p:txBody>
          <a:bodyPr/>
          <a:lstStyle/>
          <a:p>
            <a:r>
              <a:rPr lang="en-US" altLang="zh-CN" sz="3200" b="1" dirty="0">
                <a:solidFill>
                  <a:schemeClr val="tx1"/>
                </a:solidFill>
              </a:rPr>
              <a:t>5.2 </a:t>
            </a:r>
            <a:r>
              <a:rPr lang="zh-CN" altLang="en-US" sz="3200" b="1" dirty="0">
                <a:solidFill>
                  <a:schemeClr val="tx1"/>
                </a:solidFill>
              </a:rPr>
              <a:t>二叉树</a:t>
            </a:r>
          </a:p>
        </p:txBody>
      </p:sp>
      <p:sp>
        <p:nvSpPr>
          <p:cNvPr id="1831969" name="Rectangle 33"/>
          <p:cNvSpPr>
            <a:spLocks noGrp="1" noChangeArrowheads="1"/>
          </p:cNvSpPr>
          <p:nvPr>
            <p:ph type="body" idx="1"/>
          </p:nvPr>
        </p:nvSpPr>
        <p:spPr>
          <a:xfrm>
            <a:off x="0" y="990600"/>
            <a:ext cx="9144000" cy="2971800"/>
          </a:xfrm>
          <a:noFill/>
          <a:ln/>
        </p:spPr>
        <p:txBody>
          <a:bodyPr/>
          <a:lstStyle/>
          <a:p>
            <a:pPr>
              <a:lnSpc>
                <a:spcPct val="120000"/>
              </a:lnSpc>
              <a:buFont typeface="Wingdings 2" pitchFamily="18" charset="2"/>
              <a:buNone/>
            </a:pPr>
            <a:r>
              <a:rPr lang="en-US" altLang="zh-CN" dirty="0">
                <a:latin typeface="宋体" pitchFamily="2" charset="-122"/>
              </a:rPr>
              <a:t> 5.2.1 </a:t>
            </a:r>
            <a:r>
              <a:rPr lang="zh-CN" altLang="en-US" dirty="0">
                <a:latin typeface="宋体" pitchFamily="2" charset="-122"/>
              </a:rPr>
              <a:t>二叉树的概念</a:t>
            </a:r>
          </a:p>
          <a:p>
            <a:pPr>
              <a:lnSpc>
                <a:spcPct val="120000"/>
              </a:lnSpc>
              <a:buFont typeface="Wingdings 2" pitchFamily="18" charset="2"/>
              <a:buNone/>
            </a:pPr>
            <a:r>
              <a:rPr lang="zh-CN" altLang="en-US" dirty="0">
                <a:latin typeface="宋体" pitchFamily="2" charset="-122"/>
              </a:rPr>
              <a:t> </a:t>
            </a:r>
            <a:r>
              <a:rPr lang="en-US" altLang="zh-CN" dirty="0">
                <a:latin typeface="宋体" pitchFamily="2" charset="-122"/>
              </a:rPr>
              <a:t>5.2.2 </a:t>
            </a:r>
            <a:r>
              <a:rPr lang="zh-CN" altLang="en-US" dirty="0">
                <a:latin typeface="宋体" pitchFamily="2" charset="-122"/>
              </a:rPr>
              <a:t>二叉树的性质</a:t>
            </a:r>
          </a:p>
          <a:p>
            <a:pPr>
              <a:lnSpc>
                <a:spcPct val="120000"/>
              </a:lnSpc>
              <a:buFont typeface="Wingdings 2" pitchFamily="18" charset="2"/>
              <a:buNone/>
            </a:pPr>
            <a:r>
              <a:rPr lang="zh-CN" altLang="en-US" dirty="0">
                <a:latin typeface="宋体" pitchFamily="2" charset="-122"/>
              </a:rPr>
              <a:t> </a:t>
            </a:r>
            <a:r>
              <a:rPr lang="en-US" altLang="zh-CN" dirty="0">
                <a:latin typeface="宋体" pitchFamily="2" charset="-122"/>
              </a:rPr>
              <a:t>5.2.3 </a:t>
            </a:r>
            <a:r>
              <a:rPr lang="zh-CN" altLang="en-US" dirty="0">
                <a:latin typeface="宋体" pitchFamily="2" charset="-122"/>
              </a:rPr>
              <a:t>二叉树的存储</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3E639F35-818B-48B3-86E6-32145A147735}" type="slidenum">
              <a:rPr lang="zh-CN" altLang="en-US" b="1">
                <a:solidFill>
                  <a:srgbClr val="66CCFF"/>
                </a:solidFill>
              </a:rPr>
              <a:pPr/>
              <a:t>23</a:t>
            </a:fld>
            <a:r>
              <a:rPr lang="en-US" altLang="zh-CN" b="1"/>
              <a:t> </a:t>
            </a:r>
            <a:r>
              <a:rPr lang="zh-CN" altLang="en-US"/>
              <a:t>页</a:t>
            </a:r>
            <a:endParaRPr lang="zh-CN" altLang="en-US" sz="1800">
              <a:latin typeface="Arial" charset="0"/>
            </a:endParaRPr>
          </a:p>
        </p:txBody>
      </p:sp>
      <p:sp>
        <p:nvSpPr>
          <p:cNvPr id="1029122"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029147" name="Rectangle 27"/>
          <p:cNvSpPr>
            <a:spLocks noGrp="1" noChangeArrowheads="1"/>
          </p:cNvSpPr>
          <p:nvPr>
            <p:ph type="body" idx="1"/>
          </p:nvPr>
        </p:nvSpPr>
        <p:spPr>
          <a:xfrm>
            <a:off x="161925" y="728663"/>
            <a:ext cx="8802688" cy="6084887"/>
          </a:xfrm>
          <a:noFill/>
          <a:ln/>
        </p:spPr>
        <p:txBody>
          <a:bodyPr/>
          <a:lstStyle/>
          <a:p>
            <a:pPr>
              <a:lnSpc>
                <a:spcPct val="110000"/>
              </a:lnSpc>
              <a:spcBef>
                <a:spcPct val="0"/>
              </a:spcBef>
            </a:pPr>
            <a:r>
              <a:rPr lang="zh-CN" altLang="en-US" sz="4000" dirty="0">
                <a:latin typeface="宋体" pitchFamily="2" charset="-122"/>
              </a:rPr>
              <a:t>定义</a:t>
            </a:r>
          </a:p>
          <a:p>
            <a:pPr>
              <a:lnSpc>
                <a:spcPct val="110000"/>
              </a:lnSpc>
              <a:spcBef>
                <a:spcPct val="0"/>
              </a:spcBef>
              <a:buFont typeface="Wingdings" pitchFamily="2" charset="2"/>
              <a:buNone/>
            </a:pPr>
            <a:r>
              <a:rPr lang="zh-CN" altLang="en-US" sz="4000" dirty="0">
                <a:solidFill>
                  <a:schemeClr val="tx1"/>
                </a:solidFill>
                <a:latin typeface="宋体" pitchFamily="2" charset="-122"/>
              </a:rPr>
              <a:t>		</a:t>
            </a:r>
            <a:r>
              <a:rPr lang="zh-CN" altLang="en-US" sz="4000" dirty="0">
                <a:solidFill>
                  <a:schemeClr val="tx1"/>
                </a:solidFill>
                <a:effectLst>
                  <a:outerShdw blurRad="38100" dist="38100" dir="2700000" algn="tl">
                    <a:srgbClr val="000000"/>
                  </a:outerShdw>
                </a:effectLst>
                <a:latin typeface="宋体" pitchFamily="2" charset="-122"/>
              </a:rPr>
              <a:t>一棵二叉树是结点的一个有限集合，该集合或者为空，或者是由一个根结点加上两棵分别称为</a:t>
            </a:r>
            <a:r>
              <a:rPr lang="zh-CN" altLang="en-US" sz="4000" dirty="0">
                <a:solidFill>
                  <a:srgbClr val="00FFFF"/>
                </a:solidFill>
                <a:effectLst>
                  <a:outerShdw blurRad="38100" dist="38100" dir="2700000" algn="tl">
                    <a:srgbClr val="000000"/>
                  </a:outerShdw>
                </a:effectLst>
                <a:latin typeface="宋体" pitchFamily="2" charset="-122"/>
              </a:rPr>
              <a:t>左子树</a:t>
            </a:r>
            <a:r>
              <a:rPr lang="zh-CN" altLang="en-US" sz="4000" dirty="0">
                <a:solidFill>
                  <a:schemeClr val="tx1"/>
                </a:solidFill>
                <a:effectLst>
                  <a:outerShdw blurRad="38100" dist="38100" dir="2700000" algn="tl">
                    <a:srgbClr val="000000"/>
                  </a:outerShdw>
                </a:effectLst>
                <a:latin typeface="宋体" pitchFamily="2" charset="-122"/>
              </a:rPr>
              <a:t>和</a:t>
            </a:r>
            <a:r>
              <a:rPr lang="zh-CN" altLang="en-US" sz="4000" dirty="0">
                <a:solidFill>
                  <a:srgbClr val="00FFFF"/>
                </a:solidFill>
                <a:effectLst>
                  <a:outerShdw blurRad="38100" dist="38100" dir="2700000" algn="tl">
                    <a:srgbClr val="000000"/>
                  </a:outerShdw>
                </a:effectLst>
                <a:latin typeface="宋体" pitchFamily="2" charset="-122"/>
              </a:rPr>
              <a:t>右子树</a:t>
            </a:r>
            <a:r>
              <a:rPr lang="zh-CN" altLang="en-US" sz="4000" dirty="0">
                <a:solidFill>
                  <a:schemeClr val="tx1"/>
                </a:solidFill>
                <a:effectLst>
                  <a:outerShdw blurRad="38100" dist="38100" dir="2700000" algn="tl">
                    <a:srgbClr val="000000"/>
                  </a:outerShdw>
                </a:effectLst>
                <a:latin typeface="宋体" pitchFamily="2" charset="-122"/>
              </a:rPr>
              <a:t>的、</a:t>
            </a:r>
            <a:r>
              <a:rPr lang="zh-CN" altLang="en-US" sz="4000" dirty="0">
                <a:solidFill>
                  <a:srgbClr val="00FFFF"/>
                </a:solidFill>
                <a:effectLst>
                  <a:outerShdw blurRad="38100" dist="38100" dir="2700000" algn="tl">
                    <a:srgbClr val="000000"/>
                  </a:outerShdw>
                </a:effectLst>
                <a:latin typeface="宋体" pitchFamily="2" charset="-122"/>
              </a:rPr>
              <a:t>互不相交</a:t>
            </a:r>
            <a:r>
              <a:rPr lang="zh-CN" altLang="en-US" sz="4000" dirty="0">
                <a:solidFill>
                  <a:schemeClr val="tx1"/>
                </a:solidFill>
                <a:effectLst>
                  <a:outerShdw blurRad="38100" dist="38100" dir="2700000" algn="tl">
                    <a:srgbClr val="000000"/>
                  </a:outerShdw>
                </a:effectLst>
                <a:latin typeface="宋体" pitchFamily="2" charset="-122"/>
              </a:rPr>
              <a:t>的二叉树组成。</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CD272382-2716-4E0A-B141-C3CE4BBD41AD}"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24</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37891" name="Rectangle 2"/>
          <p:cNvSpPr>
            <a:spLocks noGrp="1" noChangeArrowheads="1"/>
          </p:cNvSpPr>
          <p:nvPr>
            <p:ph type="title"/>
          </p:nvPr>
        </p:nvSpPr>
        <p:spPr/>
        <p:txBody>
          <a:bodyPr/>
          <a:lstStyle/>
          <a:p>
            <a:pPr eaLnBrk="1" hangingPunct="1"/>
            <a:r>
              <a:rPr lang="en-US" altLang="zh-CN" i="0" dirty="0">
                <a:solidFill>
                  <a:srgbClr val="FFFF66"/>
                </a:solidFill>
              </a:rPr>
              <a:t>5.2 </a:t>
            </a:r>
            <a:r>
              <a:rPr lang="zh-CN" altLang="en-US" i="0" dirty="0">
                <a:solidFill>
                  <a:srgbClr val="FFFF66"/>
                </a:solidFill>
              </a:rPr>
              <a:t>二叉树</a:t>
            </a:r>
          </a:p>
        </p:txBody>
      </p:sp>
      <p:sp>
        <p:nvSpPr>
          <p:cNvPr id="1029147" name="Rectangle 27"/>
          <p:cNvSpPr>
            <a:spLocks noGrp="1" noChangeArrowheads="1"/>
          </p:cNvSpPr>
          <p:nvPr>
            <p:ph type="body" idx="1"/>
          </p:nvPr>
        </p:nvSpPr>
        <p:spPr>
          <a:xfrm>
            <a:off x="161925" y="863600"/>
            <a:ext cx="8802688" cy="5580063"/>
          </a:xfrm>
        </p:spPr>
        <p:txBody>
          <a:bodyPr/>
          <a:lstStyle/>
          <a:p>
            <a:pPr eaLnBrk="1" hangingPunct="1">
              <a:lnSpc>
                <a:spcPct val="110000"/>
              </a:lnSpc>
              <a:spcBef>
                <a:spcPts val="600"/>
              </a:spcBef>
              <a:defRPr/>
            </a:pPr>
            <a:r>
              <a:rPr lang="zh-CN" altLang="en-US">
                <a:solidFill>
                  <a:srgbClr val="FFFF66"/>
                </a:solidFill>
                <a:effectLst>
                  <a:outerShdw blurRad="38100" dist="38100" dir="2700000" algn="tl">
                    <a:srgbClr val="000000"/>
                  </a:outerShdw>
                </a:effectLst>
                <a:latin typeface="宋体" pitchFamily="2" charset="-122"/>
              </a:rPr>
              <a:t>形式定义</a:t>
            </a:r>
          </a:p>
          <a:p>
            <a:pPr eaLnBrk="1" hangingPunct="1">
              <a:lnSpc>
                <a:spcPct val="110000"/>
              </a:lnSpc>
              <a:spcBef>
                <a:spcPts val="600"/>
              </a:spcBef>
              <a:buFont typeface="Wingdings" panose="05000000000000000000" pitchFamily="2" charset="2"/>
              <a:buNone/>
              <a:defRPr/>
            </a:pPr>
            <a:r>
              <a:rPr lang="zh-CN" altLang="en-US" sz="3200">
                <a:solidFill>
                  <a:srgbClr val="FFFF66"/>
                </a:solidFill>
                <a:effectLst>
                  <a:outerShdw blurRad="38100" dist="38100" dir="2700000" algn="tl">
                    <a:srgbClr val="000000"/>
                  </a:outerShdw>
                </a:effectLst>
                <a:latin typeface="宋体" pitchFamily="2" charset="-122"/>
              </a:rPr>
              <a:t>	</a:t>
            </a:r>
            <a:r>
              <a:rPr lang="zh-CN" altLang="en-US" sz="3200">
                <a:solidFill>
                  <a:schemeClr val="tx1"/>
                </a:solidFill>
                <a:effectLst>
                  <a:outerShdw blurRad="38100" dist="38100" dir="2700000" algn="tl">
                    <a:srgbClr val="000000"/>
                  </a:outerShdw>
                </a:effectLst>
                <a:latin typeface="宋体" pitchFamily="2" charset="-122"/>
              </a:rPr>
              <a:t>数据关系 </a:t>
            </a:r>
            <a:r>
              <a:rPr lang="en-US" altLang="zh-CN" sz="3200">
                <a:solidFill>
                  <a:schemeClr val="tx1"/>
                </a:solidFill>
                <a:effectLst>
                  <a:outerShdw blurRad="38100" dist="38100" dir="2700000" algn="tl">
                    <a:srgbClr val="000000"/>
                  </a:outerShdw>
                </a:effectLst>
                <a:latin typeface="宋体" pitchFamily="2" charset="-122"/>
              </a:rPr>
              <a:t>R </a:t>
            </a:r>
            <a:r>
              <a:rPr lang="zh-CN" altLang="en-US" sz="3200">
                <a:solidFill>
                  <a:schemeClr val="tx1"/>
                </a:solidFill>
                <a:effectLst>
                  <a:outerShdw blurRad="38100" dist="38100" dir="2700000" algn="tl">
                    <a:srgbClr val="000000"/>
                  </a:outerShdw>
                </a:effectLst>
                <a:latin typeface="宋体" pitchFamily="2" charset="-122"/>
              </a:rPr>
              <a:t>满足：</a:t>
            </a:r>
          </a:p>
          <a:p>
            <a:pPr eaLnBrk="1" hangingPunct="1">
              <a:lnSpc>
                <a:spcPct val="110000"/>
              </a:lnSpc>
              <a:spcBef>
                <a:spcPts val="600"/>
              </a:spcBef>
              <a:buFont typeface="Wingdings" panose="05000000000000000000" pitchFamily="2" charset="2"/>
              <a:buNone/>
              <a:defRPr/>
            </a:pPr>
            <a:r>
              <a:rPr lang="zh-CN" altLang="en-US" sz="3200">
                <a:solidFill>
                  <a:schemeClr val="tx1"/>
                </a:solidFill>
                <a:effectLst>
                  <a:outerShdw blurRad="38100" dist="38100" dir="2700000" algn="tl">
                    <a:srgbClr val="000000"/>
                  </a:outerShdw>
                </a:effectLst>
                <a:latin typeface="宋体" pitchFamily="2" charset="-122"/>
              </a:rPr>
              <a:t>	若 </a:t>
            </a:r>
            <a:r>
              <a:rPr lang="en-US" altLang="zh-CN" sz="3200">
                <a:solidFill>
                  <a:schemeClr val="tx1"/>
                </a:solidFill>
                <a:effectLst>
                  <a:outerShdw blurRad="38100" dist="38100" dir="2700000" algn="tl">
                    <a:srgbClr val="000000"/>
                  </a:outerShdw>
                </a:effectLst>
                <a:latin typeface="宋体" pitchFamily="2" charset="-122"/>
              </a:rPr>
              <a:t>D</a:t>
            </a:r>
            <a:r>
              <a:rPr lang="zh-CN" altLang="en-US" sz="3200">
                <a:solidFill>
                  <a:schemeClr val="tx1"/>
                </a:solidFill>
                <a:effectLst>
                  <a:outerShdw blurRad="38100" dist="38100" dir="2700000" algn="tl">
                    <a:srgbClr val="000000"/>
                  </a:outerShdw>
                </a:effectLst>
                <a:latin typeface="宋体" pitchFamily="2" charset="-122"/>
              </a:rPr>
              <a:t>＝</a:t>
            </a:r>
            <a:r>
              <a:rPr lang="el-GR" altLang="zh-CN" sz="3200">
                <a:solidFill>
                  <a:schemeClr val="tx1"/>
                </a:solidFill>
                <a:effectLst>
                  <a:outerShdw blurRad="38100" dist="38100" dir="2700000" algn="tl">
                    <a:srgbClr val="000000"/>
                  </a:outerShdw>
                </a:effectLst>
                <a:latin typeface="宋体" pitchFamily="2" charset="-122"/>
              </a:rPr>
              <a:t>Φ</a:t>
            </a:r>
            <a:r>
              <a:rPr lang="zh-CN" altLang="en-US" sz="3200">
                <a:solidFill>
                  <a:schemeClr val="tx1"/>
                </a:solidFill>
                <a:effectLst>
                  <a:outerShdw blurRad="38100" dist="38100" dir="2700000" algn="tl">
                    <a:srgbClr val="000000"/>
                  </a:outerShdw>
                </a:effectLst>
                <a:latin typeface="宋体" pitchFamily="2" charset="-122"/>
              </a:rPr>
              <a:t>，则 </a:t>
            </a:r>
            <a:r>
              <a:rPr lang="en-US" altLang="zh-CN" sz="3200">
                <a:solidFill>
                  <a:schemeClr val="tx1"/>
                </a:solidFill>
                <a:effectLst>
                  <a:outerShdw blurRad="38100" dist="38100" dir="2700000" algn="tl">
                    <a:srgbClr val="000000"/>
                  </a:outerShdw>
                </a:effectLst>
                <a:latin typeface="宋体" pitchFamily="2" charset="-122"/>
              </a:rPr>
              <a:t>R</a:t>
            </a:r>
            <a:r>
              <a:rPr lang="zh-CN" altLang="en-US" sz="3200">
                <a:solidFill>
                  <a:schemeClr val="tx1"/>
                </a:solidFill>
                <a:effectLst>
                  <a:outerShdw blurRad="38100" dist="38100" dir="2700000" algn="tl">
                    <a:srgbClr val="000000"/>
                  </a:outerShdw>
                </a:effectLst>
                <a:latin typeface="宋体" pitchFamily="2" charset="-122"/>
              </a:rPr>
              <a:t>＝</a:t>
            </a:r>
            <a:r>
              <a:rPr lang="el-GR" altLang="zh-CN" sz="3200">
                <a:solidFill>
                  <a:schemeClr val="tx1"/>
                </a:solidFill>
                <a:effectLst>
                  <a:outerShdw blurRad="38100" dist="38100" dir="2700000" algn="tl">
                    <a:srgbClr val="000000"/>
                  </a:outerShdw>
                </a:effectLst>
                <a:latin typeface="宋体" pitchFamily="2" charset="-122"/>
              </a:rPr>
              <a:t>Φ</a:t>
            </a:r>
            <a:r>
              <a:rPr lang="zh-CN" altLang="en-US" sz="3200">
                <a:solidFill>
                  <a:schemeClr val="tx1"/>
                </a:solidFill>
                <a:effectLst>
                  <a:outerShdw blurRad="38100" dist="38100" dir="2700000" algn="tl">
                    <a:srgbClr val="000000"/>
                  </a:outerShdw>
                </a:effectLst>
                <a:latin typeface="宋体" pitchFamily="2" charset="-122"/>
              </a:rPr>
              <a:t>，称为是空二叉树。</a:t>
            </a:r>
          </a:p>
          <a:p>
            <a:pPr eaLnBrk="1" hangingPunct="1">
              <a:lnSpc>
                <a:spcPct val="110000"/>
              </a:lnSpc>
              <a:spcBef>
                <a:spcPts val="600"/>
              </a:spcBef>
              <a:buFont typeface="Wingdings" panose="05000000000000000000" pitchFamily="2" charset="2"/>
              <a:buNone/>
              <a:defRPr/>
            </a:pPr>
            <a:r>
              <a:rPr lang="en-US" altLang="zh-CN" sz="3200">
                <a:solidFill>
                  <a:schemeClr val="tx1"/>
                </a:solidFill>
                <a:effectLst>
                  <a:outerShdw blurRad="38100" dist="38100" dir="2700000" algn="tl">
                    <a:srgbClr val="000000"/>
                  </a:outerShdw>
                </a:effectLst>
                <a:latin typeface="宋体" pitchFamily="2" charset="-122"/>
              </a:rPr>
              <a:t>	</a:t>
            </a:r>
            <a:r>
              <a:rPr lang="zh-CN" altLang="en-US" sz="3200">
                <a:solidFill>
                  <a:schemeClr val="tx1"/>
                </a:solidFill>
                <a:effectLst>
                  <a:outerShdw blurRad="38100" dist="38100" dir="2700000" algn="tl">
                    <a:srgbClr val="000000"/>
                  </a:outerShdw>
                </a:effectLst>
                <a:latin typeface="宋体" pitchFamily="2" charset="-122"/>
              </a:rPr>
              <a:t>若 </a:t>
            </a:r>
            <a:r>
              <a:rPr lang="en-US" altLang="zh-CN" sz="3200">
                <a:solidFill>
                  <a:schemeClr val="tx1"/>
                </a:solidFill>
                <a:effectLst>
                  <a:outerShdw blurRad="38100" dist="38100" dir="2700000" algn="tl">
                    <a:srgbClr val="000000"/>
                  </a:outerShdw>
                </a:effectLst>
                <a:latin typeface="宋体" pitchFamily="2" charset="-122"/>
              </a:rPr>
              <a:t>D≠</a:t>
            </a:r>
            <a:r>
              <a:rPr lang="el-GR" altLang="zh-CN" sz="3200">
                <a:solidFill>
                  <a:schemeClr val="tx1"/>
                </a:solidFill>
                <a:effectLst>
                  <a:outerShdw blurRad="38100" dist="38100" dir="2700000" algn="tl">
                    <a:srgbClr val="000000"/>
                  </a:outerShdw>
                </a:effectLst>
                <a:latin typeface="宋体" pitchFamily="2" charset="-122"/>
              </a:rPr>
              <a:t>Φ</a:t>
            </a:r>
            <a:r>
              <a:rPr lang="zh-CN" altLang="en-US" sz="3200">
                <a:solidFill>
                  <a:schemeClr val="tx1"/>
                </a:solidFill>
                <a:effectLst>
                  <a:outerShdw blurRad="38100" dist="38100" dir="2700000" algn="tl">
                    <a:srgbClr val="000000"/>
                  </a:outerShdw>
                </a:effectLst>
                <a:latin typeface="宋体" pitchFamily="2" charset="-122"/>
              </a:rPr>
              <a:t>，则 </a:t>
            </a:r>
            <a:r>
              <a:rPr lang="en-US" altLang="zh-CN" sz="3200">
                <a:solidFill>
                  <a:schemeClr val="tx1"/>
                </a:solidFill>
                <a:effectLst>
                  <a:outerShdw blurRad="38100" dist="38100" dir="2700000" algn="tl">
                    <a:srgbClr val="000000"/>
                  </a:outerShdw>
                </a:effectLst>
                <a:latin typeface="宋体" pitchFamily="2" charset="-122"/>
              </a:rPr>
              <a:t>R</a:t>
            </a:r>
            <a:r>
              <a:rPr lang="zh-CN" altLang="en-US" sz="3200">
                <a:solidFill>
                  <a:schemeClr val="tx1"/>
                </a:solidFill>
                <a:effectLst>
                  <a:outerShdw blurRad="38100" dist="38100" dir="2700000" algn="tl">
                    <a:srgbClr val="000000"/>
                  </a:outerShdw>
                </a:effectLst>
                <a:latin typeface="宋体" pitchFamily="2" charset="-122"/>
              </a:rPr>
              <a:t>＝</a:t>
            </a:r>
            <a:r>
              <a:rPr lang="en-US" altLang="zh-CN" sz="3200">
                <a:solidFill>
                  <a:schemeClr val="tx1"/>
                </a:solidFill>
                <a:effectLst>
                  <a:outerShdw blurRad="38100" dist="38100" dir="2700000" algn="tl">
                    <a:srgbClr val="000000"/>
                  </a:outerShdw>
                </a:effectLst>
                <a:latin typeface="宋体" pitchFamily="2" charset="-122"/>
              </a:rPr>
              <a:t>{ H }</a:t>
            </a:r>
            <a:r>
              <a:rPr lang="zh-CN" altLang="en-US" sz="3200">
                <a:solidFill>
                  <a:schemeClr val="tx1"/>
                </a:solidFill>
                <a:effectLst>
                  <a:outerShdw blurRad="38100" dist="38100" dir="2700000" algn="tl">
                    <a:srgbClr val="000000"/>
                  </a:outerShdw>
                </a:effectLst>
                <a:latin typeface="宋体" pitchFamily="2" charset="-122"/>
              </a:rPr>
              <a:t>，</a:t>
            </a:r>
            <a:r>
              <a:rPr lang="en-US" altLang="zh-CN" sz="3200">
                <a:solidFill>
                  <a:schemeClr val="tx1"/>
                </a:solidFill>
                <a:effectLst>
                  <a:outerShdw blurRad="38100" dist="38100" dir="2700000" algn="tl">
                    <a:srgbClr val="000000"/>
                  </a:outerShdw>
                </a:effectLst>
                <a:latin typeface="宋体" pitchFamily="2" charset="-122"/>
              </a:rPr>
              <a:t>H</a:t>
            </a:r>
            <a:r>
              <a:rPr lang="zh-CN" altLang="en-US" sz="3200">
                <a:solidFill>
                  <a:schemeClr val="tx1"/>
                </a:solidFill>
                <a:effectLst>
                  <a:outerShdw blurRad="38100" dist="38100" dir="2700000" algn="tl">
                    <a:srgbClr val="000000"/>
                  </a:outerShdw>
                </a:effectLst>
                <a:latin typeface="宋体" pitchFamily="2" charset="-122"/>
              </a:rPr>
              <a:t>是如下二元关系：</a:t>
            </a:r>
          </a:p>
          <a:p>
            <a:pPr lvl="1" eaLnBrk="1" hangingPunct="1">
              <a:lnSpc>
                <a:spcPct val="110000"/>
              </a:lnSpc>
              <a:spcBef>
                <a:spcPts val="600"/>
              </a:spcBef>
              <a:buFont typeface="宋体" panose="02010600030101010101" pitchFamily="2" charset="-122"/>
              <a:buNone/>
              <a:defRPr/>
            </a:pPr>
            <a:r>
              <a:rPr lang="en-US" altLang="zh-CN">
                <a:effectLst>
                  <a:outerShdw blurRad="38100" dist="38100" dir="2700000" algn="tl">
                    <a:srgbClr val="000000"/>
                  </a:outerShdw>
                </a:effectLst>
                <a:latin typeface="宋体" pitchFamily="2" charset="-122"/>
              </a:rPr>
              <a:t>(1) </a:t>
            </a:r>
            <a:r>
              <a:rPr lang="zh-CN" altLang="en-US">
                <a:effectLst>
                  <a:outerShdw blurRad="38100" dist="38100" dir="2700000" algn="tl">
                    <a:srgbClr val="000000"/>
                  </a:outerShdw>
                </a:effectLst>
                <a:latin typeface="宋体" pitchFamily="2" charset="-122"/>
              </a:rPr>
              <a:t>在 </a:t>
            </a:r>
            <a:r>
              <a:rPr lang="en-US" altLang="zh-CN">
                <a:effectLst>
                  <a:outerShdw blurRad="38100" dist="38100" dir="2700000" algn="tl">
                    <a:srgbClr val="000000"/>
                  </a:outerShdw>
                </a:effectLst>
                <a:latin typeface="宋体" pitchFamily="2" charset="-122"/>
              </a:rPr>
              <a:t>D </a:t>
            </a:r>
            <a:r>
              <a:rPr lang="zh-CN" altLang="en-US">
                <a:effectLst>
                  <a:outerShdw blurRad="38100" dist="38100" dir="2700000" algn="tl">
                    <a:srgbClr val="000000"/>
                  </a:outerShdw>
                </a:effectLst>
                <a:latin typeface="宋体" pitchFamily="2" charset="-122"/>
              </a:rPr>
              <a:t>中存在惟一的称为</a:t>
            </a:r>
            <a:r>
              <a:rPr lang="zh-CN" altLang="en-US">
                <a:solidFill>
                  <a:srgbClr val="00FFFF"/>
                </a:solidFill>
                <a:effectLst>
                  <a:outerShdw blurRad="38100" dist="38100" dir="2700000" algn="tl">
                    <a:srgbClr val="000000"/>
                  </a:outerShdw>
                </a:effectLst>
                <a:latin typeface="宋体" pitchFamily="2" charset="-122"/>
              </a:rPr>
              <a:t>根</a:t>
            </a:r>
            <a:r>
              <a:rPr lang="zh-CN" altLang="en-US">
                <a:effectLst>
                  <a:outerShdw blurRad="38100" dist="38100" dir="2700000" algn="tl">
                    <a:srgbClr val="000000"/>
                  </a:outerShdw>
                </a:effectLst>
                <a:latin typeface="宋体" pitchFamily="2" charset="-122"/>
              </a:rPr>
              <a:t>的数据元素</a:t>
            </a:r>
            <a:r>
              <a:rPr lang="en-US" altLang="zh-CN">
                <a:solidFill>
                  <a:srgbClr val="00FFFF"/>
                </a:solidFill>
                <a:effectLst>
                  <a:outerShdw blurRad="38100" dist="38100" dir="2700000" algn="tl">
                    <a:srgbClr val="000000"/>
                  </a:outerShdw>
                </a:effectLst>
                <a:latin typeface="宋体" pitchFamily="2" charset="-122"/>
              </a:rPr>
              <a:t>root</a:t>
            </a:r>
            <a:r>
              <a:rPr lang="zh-CN" altLang="en-US">
                <a:effectLst>
                  <a:outerShdw blurRad="38100" dist="38100" dir="2700000" algn="tl">
                    <a:srgbClr val="000000"/>
                  </a:outerShdw>
                </a:effectLst>
                <a:latin typeface="宋体" pitchFamily="2" charset="-122"/>
              </a:rPr>
              <a:t>，它在关系 </a:t>
            </a:r>
            <a:r>
              <a:rPr lang="en-US" altLang="zh-CN">
                <a:effectLst>
                  <a:outerShdw blurRad="38100" dist="38100" dir="2700000" algn="tl">
                    <a:srgbClr val="000000"/>
                  </a:outerShdw>
                </a:effectLst>
                <a:latin typeface="宋体" pitchFamily="2" charset="-122"/>
              </a:rPr>
              <a:t>H </a:t>
            </a:r>
            <a:r>
              <a:rPr lang="zh-CN" altLang="en-US">
                <a:effectLst>
                  <a:outerShdw blurRad="38100" dist="38100" dir="2700000" algn="tl">
                    <a:srgbClr val="000000"/>
                  </a:outerShdw>
                </a:effectLst>
                <a:latin typeface="宋体" pitchFamily="2" charset="-122"/>
              </a:rPr>
              <a:t>下无前驱；</a:t>
            </a:r>
          </a:p>
          <a:p>
            <a:pPr lvl="1" eaLnBrk="1" hangingPunct="1">
              <a:lnSpc>
                <a:spcPct val="110000"/>
              </a:lnSpc>
              <a:spcBef>
                <a:spcPts val="600"/>
              </a:spcBef>
              <a:buFont typeface="宋体" panose="02010600030101010101" pitchFamily="2" charset="-122"/>
              <a:buNone/>
              <a:defRPr/>
            </a:pPr>
            <a:r>
              <a:rPr lang="en-US" altLang="zh-CN">
                <a:effectLst>
                  <a:outerShdw blurRad="38100" dist="38100" dir="2700000" algn="tl">
                    <a:srgbClr val="000000"/>
                  </a:outerShdw>
                </a:effectLst>
                <a:latin typeface="宋体" pitchFamily="2" charset="-122"/>
              </a:rPr>
              <a:t>(2) </a:t>
            </a:r>
            <a:r>
              <a:rPr lang="zh-CN" altLang="en-US">
                <a:effectLst>
                  <a:outerShdw blurRad="38100" dist="38100" dir="2700000" algn="tl">
                    <a:srgbClr val="000000"/>
                  </a:outerShdw>
                </a:effectLst>
                <a:latin typeface="宋体" pitchFamily="2" charset="-122"/>
              </a:rPr>
              <a:t>若 </a:t>
            </a:r>
            <a:r>
              <a:rPr lang="en-US" altLang="zh-CN">
                <a:effectLst>
                  <a:outerShdw blurRad="38100" dist="38100" dir="2700000" algn="tl">
                    <a:srgbClr val="000000"/>
                  </a:outerShdw>
                </a:effectLst>
                <a:latin typeface="宋体" pitchFamily="2" charset="-122"/>
              </a:rPr>
              <a:t>D-{root}≠</a:t>
            </a:r>
            <a:r>
              <a:rPr lang="el-GR" altLang="zh-CN">
                <a:effectLst>
                  <a:outerShdw blurRad="38100" dist="38100" dir="2700000" algn="tl">
                    <a:srgbClr val="000000"/>
                  </a:outerShdw>
                </a:effectLst>
                <a:latin typeface="宋体" pitchFamily="2" charset="-122"/>
              </a:rPr>
              <a:t>Φ</a:t>
            </a:r>
            <a:r>
              <a:rPr lang="zh-CN" altLang="en-US">
                <a:effectLst>
                  <a:outerShdw blurRad="38100" dist="38100" dir="2700000" algn="tl">
                    <a:srgbClr val="000000"/>
                  </a:outerShdw>
                </a:effectLst>
                <a:latin typeface="宋体" pitchFamily="2" charset="-122"/>
              </a:rPr>
              <a:t>，则存在 </a:t>
            </a:r>
            <a:r>
              <a:rPr lang="en-US" altLang="zh-CN">
                <a:effectLst>
                  <a:outerShdw blurRad="38100" dist="38100" dir="2700000" algn="tl">
                    <a:srgbClr val="000000"/>
                  </a:outerShdw>
                </a:effectLst>
                <a:latin typeface="宋体" pitchFamily="2" charset="-122"/>
              </a:rPr>
              <a:t>D-{root}</a:t>
            </a:r>
            <a:r>
              <a:rPr lang="zh-CN" altLang="en-US">
                <a:effectLst>
                  <a:outerShdw blurRad="38100" dist="38100" dir="2700000" algn="tl">
                    <a:srgbClr val="000000"/>
                  </a:outerShdw>
                </a:effectLst>
                <a:latin typeface="宋体" pitchFamily="2" charset="-122"/>
              </a:rPr>
              <a:t>＝</a:t>
            </a:r>
            <a:r>
              <a:rPr lang="en-US" altLang="zh-CN">
                <a:effectLst>
                  <a:outerShdw blurRad="38100" dist="38100" dir="2700000" algn="tl">
                    <a:srgbClr val="000000"/>
                  </a:outerShdw>
                </a:effectLst>
                <a:latin typeface="宋体" pitchFamily="2" charset="-122"/>
              </a:rPr>
              <a:t>{D</a:t>
            </a:r>
            <a:r>
              <a:rPr lang="en-US" altLang="zh-CN" baseline="-25000">
                <a:effectLst>
                  <a:outerShdw blurRad="38100" dist="38100" dir="2700000" algn="tl">
                    <a:srgbClr val="000000"/>
                  </a:outerShdw>
                </a:effectLst>
                <a:latin typeface="宋体" pitchFamily="2" charset="-122"/>
              </a:rPr>
              <a:t>l</a:t>
            </a:r>
            <a:r>
              <a:rPr lang="en-US" altLang="zh-CN">
                <a:effectLst>
                  <a:outerShdw blurRad="38100" dist="38100" dir="2700000" algn="tl">
                    <a:srgbClr val="000000"/>
                  </a:outerShdw>
                </a:effectLst>
                <a:latin typeface="宋体" pitchFamily="2" charset="-122"/>
              </a:rPr>
              <a:t>,D</a:t>
            </a:r>
            <a:r>
              <a:rPr lang="en-US" altLang="zh-CN" baseline="-25000">
                <a:effectLst>
                  <a:outerShdw blurRad="38100" dist="38100" dir="2700000" algn="tl">
                    <a:srgbClr val="000000"/>
                  </a:outerShdw>
                </a:effectLst>
                <a:latin typeface="宋体" pitchFamily="2" charset="-122"/>
              </a:rPr>
              <a:t>r</a:t>
            </a:r>
            <a:r>
              <a:rPr lang="en-US" altLang="zh-CN">
                <a:effectLst>
                  <a:outerShdw blurRad="38100" dist="38100" dir="2700000" algn="tl">
                    <a:srgbClr val="000000"/>
                  </a:outerShdw>
                </a:effectLst>
                <a:latin typeface="宋体" pitchFamily="2" charset="-122"/>
              </a:rPr>
              <a:t>}</a:t>
            </a:r>
            <a:r>
              <a:rPr lang="zh-CN" altLang="en-US">
                <a:effectLst>
                  <a:outerShdw blurRad="38100" dist="38100" dir="2700000" algn="tl">
                    <a:srgbClr val="000000"/>
                  </a:outerShdw>
                </a:effectLst>
                <a:latin typeface="宋体" pitchFamily="2" charset="-122"/>
              </a:rPr>
              <a:t>，且 </a:t>
            </a:r>
            <a:r>
              <a:rPr lang="en-US" altLang="zh-CN">
                <a:effectLst>
                  <a:outerShdw blurRad="38100" dist="38100" dir="2700000" algn="tl">
                    <a:srgbClr val="000000"/>
                  </a:outerShdw>
                </a:effectLst>
                <a:latin typeface="宋体" pitchFamily="2" charset="-122"/>
              </a:rPr>
              <a:t>D</a:t>
            </a:r>
            <a:r>
              <a:rPr lang="en-US" altLang="zh-CN" baseline="-25000">
                <a:effectLst>
                  <a:outerShdw blurRad="38100" dist="38100" dir="2700000" algn="tl">
                    <a:srgbClr val="000000"/>
                  </a:outerShdw>
                </a:effectLst>
                <a:latin typeface="宋体" pitchFamily="2" charset="-122"/>
              </a:rPr>
              <a:t>l</a:t>
            </a:r>
            <a:r>
              <a:rPr lang="en-US" altLang="zh-CN">
                <a:effectLst>
                  <a:outerShdw blurRad="38100" dist="38100" dir="2700000" algn="tl">
                    <a:srgbClr val="000000"/>
                  </a:outerShdw>
                </a:effectLst>
                <a:latin typeface="宋体" pitchFamily="2" charset="-122"/>
              </a:rPr>
              <a:t>∩D</a:t>
            </a:r>
            <a:r>
              <a:rPr lang="en-US" altLang="zh-CN" baseline="-25000">
                <a:effectLst>
                  <a:outerShdw blurRad="38100" dist="38100" dir="2700000" algn="tl">
                    <a:srgbClr val="000000"/>
                  </a:outerShdw>
                </a:effectLst>
                <a:latin typeface="宋体" pitchFamily="2" charset="-122"/>
              </a:rPr>
              <a:t>r</a:t>
            </a:r>
            <a:r>
              <a:rPr lang="en-US" altLang="zh-CN">
                <a:effectLst>
                  <a:outerShdw blurRad="38100" dist="38100" dir="2700000" algn="tl">
                    <a:srgbClr val="000000"/>
                  </a:outerShdw>
                </a:effectLst>
                <a:latin typeface="宋体" pitchFamily="2" charset="-122"/>
              </a:rPr>
              <a:t>=</a:t>
            </a:r>
            <a:r>
              <a:rPr lang="el-GR" altLang="zh-CN">
                <a:effectLst>
                  <a:outerShdw blurRad="38100" dist="38100" dir="2700000" algn="tl">
                    <a:srgbClr val="000000"/>
                  </a:outerShdw>
                </a:effectLst>
                <a:latin typeface="宋体" pitchFamily="2" charset="-122"/>
              </a:rPr>
              <a:t>Φ</a:t>
            </a:r>
            <a:r>
              <a:rPr lang="zh-CN" altLang="en-US">
                <a:effectLst>
                  <a:outerShdw blurRad="38100" dist="38100" dir="2700000" algn="tl">
                    <a:srgbClr val="000000"/>
                  </a:outerShdw>
                </a:effectLst>
                <a:latin typeface="宋体" pitchFamily="2" charset="-122"/>
              </a:rPr>
              <a:t>。</a:t>
            </a:r>
            <a:endParaRPr lang="el-GR" altLang="zh-CN">
              <a:effectLst>
                <a:outerShdw blurRad="38100" dist="38100" dir="2700000" algn="tl">
                  <a:srgbClr val="000000"/>
                </a:outerShdw>
              </a:effectLst>
              <a:latin typeface="宋体" pitchFamily="2" charset="-122"/>
            </a:endParaRPr>
          </a:p>
        </p:txBody>
      </p:sp>
    </p:spTree>
    <p:extLst>
      <p:ext uri="{BB962C8B-B14F-4D97-AF65-F5344CB8AC3E}">
        <p14:creationId xmlns:p14="http://schemas.microsoft.com/office/powerpoint/2010/main" val="804450146"/>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1"/>
          </p:nvPr>
        </p:nvSpPr>
        <p:spPr>
          <a:xfrm>
            <a:off x="6508750" y="5284788"/>
            <a:ext cx="2406650" cy="331787"/>
          </a:xfrm>
        </p:spPr>
        <p:txBody>
          <a:bodyPr/>
          <a:lstStyle/>
          <a:p>
            <a:r>
              <a:rPr lang="zh-CN" altLang="en-US"/>
              <a:t>第 </a:t>
            </a:r>
            <a:fld id="{0544192C-2213-49BC-983E-4360CE5B8A01}" type="slidenum">
              <a:rPr lang="zh-CN" altLang="en-US" b="1">
                <a:solidFill>
                  <a:srgbClr val="66CCFF"/>
                </a:solidFill>
              </a:rPr>
              <a:pPr/>
              <a:t>25</a:t>
            </a:fld>
            <a:r>
              <a:rPr lang="en-US" altLang="zh-CN" b="1"/>
              <a:t> </a:t>
            </a:r>
            <a:r>
              <a:rPr lang="zh-CN" altLang="en-US"/>
              <a:t>页</a:t>
            </a:r>
            <a:endParaRPr lang="zh-CN" altLang="en-US" sz="1800">
              <a:latin typeface="Arial" charset="0"/>
            </a:endParaRPr>
          </a:p>
        </p:txBody>
      </p:sp>
      <p:sp>
        <p:nvSpPr>
          <p:cNvPr id="1244162"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44169" name="Oval 9"/>
          <p:cNvSpPr>
            <a:spLocks noChangeArrowheads="1"/>
          </p:cNvSpPr>
          <p:nvPr/>
        </p:nvSpPr>
        <p:spPr bwMode="auto">
          <a:xfrm>
            <a:off x="4346575" y="1692275"/>
            <a:ext cx="534988" cy="495300"/>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FF0000"/>
                </a:solidFill>
              </a:rPr>
              <a:t>A</a:t>
            </a:r>
            <a:endParaRPr lang="en-US" altLang="zh-CN" sz="2800"/>
          </a:p>
        </p:txBody>
      </p:sp>
      <p:sp>
        <p:nvSpPr>
          <p:cNvPr id="1244170" name="Oval 10"/>
          <p:cNvSpPr>
            <a:spLocks noChangeArrowheads="1"/>
          </p:cNvSpPr>
          <p:nvPr/>
        </p:nvSpPr>
        <p:spPr bwMode="auto">
          <a:xfrm>
            <a:off x="2187575" y="2532063"/>
            <a:ext cx="457200" cy="465137"/>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chemeClr val="bg2"/>
                </a:solidFill>
              </a:rPr>
              <a:t>B</a:t>
            </a:r>
            <a:endParaRPr lang="en-US" altLang="zh-CN" sz="2800"/>
          </a:p>
        </p:txBody>
      </p:sp>
      <p:sp>
        <p:nvSpPr>
          <p:cNvPr id="1244171" name="Oval 11"/>
          <p:cNvSpPr>
            <a:spLocks noChangeArrowheads="1"/>
          </p:cNvSpPr>
          <p:nvPr/>
        </p:nvSpPr>
        <p:spPr bwMode="auto">
          <a:xfrm>
            <a:off x="3635375" y="3294063"/>
            <a:ext cx="457200" cy="423862"/>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chemeClr val="bg2"/>
                </a:solidFill>
              </a:rPr>
              <a:t>C</a:t>
            </a:r>
            <a:endParaRPr lang="en-US" altLang="zh-CN" sz="2800"/>
          </a:p>
        </p:txBody>
      </p:sp>
      <p:sp>
        <p:nvSpPr>
          <p:cNvPr id="1244172" name="Oval 12"/>
          <p:cNvSpPr>
            <a:spLocks noChangeArrowheads="1"/>
          </p:cNvSpPr>
          <p:nvPr/>
        </p:nvSpPr>
        <p:spPr bwMode="auto">
          <a:xfrm>
            <a:off x="2906713" y="4132263"/>
            <a:ext cx="500062" cy="485775"/>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chemeClr val="bg2"/>
                </a:solidFill>
              </a:rPr>
              <a:t>D</a:t>
            </a:r>
            <a:endParaRPr lang="en-US" altLang="zh-CN" sz="2800"/>
          </a:p>
        </p:txBody>
      </p:sp>
      <p:sp>
        <p:nvSpPr>
          <p:cNvPr id="1244173" name="Oval 13"/>
          <p:cNvSpPr>
            <a:spLocks noChangeArrowheads="1"/>
          </p:cNvSpPr>
          <p:nvPr/>
        </p:nvSpPr>
        <p:spPr bwMode="auto">
          <a:xfrm>
            <a:off x="5967413" y="2457450"/>
            <a:ext cx="495300" cy="455613"/>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333399"/>
                </a:solidFill>
              </a:rPr>
              <a:t>E</a:t>
            </a:r>
            <a:endParaRPr lang="en-US" altLang="zh-CN" sz="2800"/>
          </a:p>
        </p:txBody>
      </p:sp>
      <p:sp>
        <p:nvSpPr>
          <p:cNvPr id="1244174" name="Oval 14"/>
          <p:cNvSpPr>
            <a:spLocks noChangeArrowheads="1"/>
          </p:cNvSpPr>
          <p:nvPr/>
        </p:nvSpPr>
        <p:spPr bwMode="auto">
          <a:xfrm>
            <a:off x="7369175" y="3267075"/>
            <a:ext cx="488950" cy="423863"/>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333399"/>
                </a:solidFill>
              </a:rPr>
              <a:t>F</a:t>
            </a:r>
            <a:endParaRPr lang="en-US" altLang="zh-CN" sz="2800"/>
          </a:p>
        </p:txBody>
      </p:sp>
      <p:sp>
        <p:nvSpPr>
          <p:cNvPr id="1244175" name="Oval 15"/>
          <p:cNvSpPr>
            <a:spLocks noChangeArrowheads="1"/>
          </p:cNvSpPr>
          <p:nvPr/>
        </p:nvSpPr>
        <p:spPr bwMode="auto">
          <a:xfrm>
            <a:off x="6683375" y="4032250"/>
            <a:ext cx="457200" cy="427038"/>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333399"/>
                </a:solidFill>
              </a:rPr>
              <a:t>G</a:t>
            </a:r>
            <a:endParaRPr lang="en-US" altLang="zh-CN" sz="2800"/>
          </a:p>
        </p:txBody>
      </p:sp>
      <p:sp>
        <p:nvSpPr>
          <p:cNvPr id="1244176" name="Oval 16"/>
          <p:cNvSpPr>
            <a:spLocks noChangeArrowheads="1"/>
          </p:cNvSpPr>
          <p:nvPr/>
        </p:nvSpPr>
        <p:spPr bwMode="auto">
          <a:xfrm>
            <a:off x="6149975" y="4843463"/>
            <a:ext cx="457200" cy="431800"/>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333399"/>
                </a:solidFill>
              </a:rPr>
              <a:t>H</a:t>
            </a:r>
            <a:endParaRPr lang="en-US" altLang="zh-CN" sz="2800"/>
          </a:p>
        </p:txBody>
      </p:sp>
      <p:sp>
        <p:nvSpPr>
          <p:cNvPr id="1244177" name="Oval 17"/>
          <p:cNvSpPr>
            <a:spLocks noChangeArrowheads="1"/>
          </p:cNvSpPr>
          <p:nvPr/>
        </p:nvSpPr>
        <p:spPr bwMode="auto">
          <a:xfrm>
            <a:off x="7216775" y="4843463"/>
            <a:ext cx="457200" cy="431800"/>
          </a:xfrm>
          <a:prstGeom prst="ellipse">
            <a:avLst/>
          </a:prstGeom>
          <a:solidFill>
            <a:srgbClr val="FFFFD9"/>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333399"/>
                </a:solidFill>
              </a:rPr>
              <a:t>K</a:t>
            </a:r>
            <a:endParaRPr lang="en-US" altLang="zh-CN" sz="2800"/>
          </a:p>
        </p:txBody>
      </p:sp>
      <p:sp>
        <p:nvSpPr>
          <p:cNvPr id="1244178" name="Line 18"/>
          <p:cNvSpPr>
            <a:spLocks noChangeShapeType="1"/>
          </p:cNvSpPr>
          <p:nvPr/>
        </p:nvSpPr>
        <p:spPr bwMode="auto">
          <a:xfrm flipH="1">
            <a:off x="2632075" y="1962150"/>
            <a:ext cx="1760538" cy="714375"/>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244179" name="Line 19"/>
          <p:cNvSpPr>
            <a:spLocks noChangeShapeType="1"/>
          </p:cNvSpPr>
          <p:nvPr/>
        </p:nvSpPr>
        <p:spPr bwMode="auto">
          <a:xfrm>
            <a:off x="2644775" y="2882900"/>
            <a:ext cx="1027113" cy="56515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244180" name="Line 20"/>
          <p:cNvSpPr>
            <a:spLocks noChangeShapeType="1"/>
          </p:cNvSpPr>
          <p:nvPr/>
        </p:nvSpPr>
        <p:spPr bwMode="auto">
          <a:xfrm flipH="1">
            <a:off x="3178175" y="3627438"/>
            <a:ext cx="493713" cy="504825"/>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244181" name="Line 21"/>
          <p:cNvSpPr>
            <a:spLocks noChangeShapeType="1"/>
          </p:cNvSpPr>
          <p:nvPr/>
        </p:nvSpPr>
        <p:spPr bwMode="auto">
          <a:xfrm>
            <a:off x="4854575" y="1962150"/>
            <a:ext cx="1247775" cy="585788"/>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244182" name="Line 22"/>
          <p:cNvSpPr>
            <a:spLocks noChangeShapeType="1"/>
          </p:cNvSpPr>
          <p:nvPr/>
        </p:nvSpPr>
        <p:spPr bwMode="auto">
          <a:xfrm>
            <a:off x="6457950" y="2747963"/>
            <a:ext cx="993775" cy="56515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244183" name="Line 23"/>
          <p:cNvSpPr>
            <a:spLocks noChangeShapeType="1"/>
          </p:cNvSpPr>
          <p:nvPr/>
        </p:nvSpPr>
        <p:spPr bwMode="auto">
          <a:xfrm flipH="1">
            <a:off x="7002463" y="3582988"/>
            <a:ext cx="449262" cy="49530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244184" name="Line 24"/>
          <p:cNvSpPr>
            <a:spLocks noChangeShapeType="1"/>
          </p:cNvSpPr>
          <p:nvPr/>
        </p:nvSpPr>
        <p:spPr bwMode="auto">
          <a:xfrm flipH="1">
            <a:off x="6462713" y="4437063"/>
            <a:ext cx="269875" cy="40640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244185" name="Line 25"/>
          <p:cNvSpPr>
            <a:spLocks noChangeShapeType="1"/>
          </p:cNvSpPr>
          <p:nvPr/>
        </p:nvSpPr>
        <p:spPr bwMode="auto">
          <a:xfrm>
            <a:off x="7046913" y="4392613"/>
            <a:ext cx="404812" cy="450850"/>
          </a:xfrm>
          <a:prstGeom prst="line">
            <a:avLst/>
          </a:prstGeom>
          <a:noFill/>
          <a:ln w="38100" cap="sq">
            <a:solidFill>
              <a:schemeClr val="tx1"/>
            </a:solidFill>
            <a:round/>
            <a:headEnd type="none" w="sm" len="sm"/>
            <a:tailEnd type="none" w="sm" len="sm"/>
          </a:ln>
          <a:effectLst/>
        </p:spPr>
        <p:txBody>
          <a:bodyPr wrap="none" anchor="ctr"/>
          <a:lstStyle/>
          <a:p>
            <a:endParaRPr lang="zh-CN" altLang="en-US"/>
          </a:p>
        </p:txBody>
      </p:sp>
      <p:sp>
        <p:nvSpPr>
          <p:cNvPr id="1244186" name="Rectangle 26"/>
          <p:cNvSpPr>
            <a:spLocks noChangeArrowheads="1"/>
          </p:cNvSpPr>
          <p:nvPr/>
        </p:nvSpPr>
        <p:spPr bwMode="auto">
          <a:xfrm>
            <a:off x="1882775" y="2379663"/>
            <a:ext cx="2514600" cy="2514600"/>
          </a:xfrm>
          <a:prstGeom prst="rect">
            <a:avLst/>
          </a:prstGeom>
          <a:noFill/>
          <a:ln w="38100" cap="sq">
            <a:solidFill>
              <a:srgbClr val="FFFF00"/>
            </a:solidFill>
            <a:miter lim="800000"/>
            <a:headEnd type="none" w="sm" len="sm"/>
            <a:tailEnd type="none" w="sm" len="sm"/>
          </a:ln>
          <a:effectLst/>
        </p:spPr>
        <p:txBody>
          <a:bodyPr wrap="none" anchor="ctr"/>
          <a:lstStyle/>
          <a:p>
            <a:endParaRPr lang="zh-CN" altLang="en-US"/>
          </a:p>
        </p:txBody>
      </p:sp>
      <p:sp>
        <p:nvSpPr>
          <p:cNvPr id="1244187" name="Rectangle 27"/>
          <p:cNvSpPr>
            <a:spLocks noChangeArrowheads="1"/>
          </p:cNvSpPr>
          <p:nvPr/>
        </p:nvSpPr>
        <p:spPr bwMode="auto">
          <a:xfrm>
            <a:off x="5464175" y="2303463"/>
            <a:ext cx="2743200" cy="3124200"/>
          </a:xfrm>
          <a:prstGeom prst="rect">
            <a:avLst/>
          </a:prstGeom>
          <a:noFill/>
          <a:ln w="38100" cap="sq">
            <a:solidFill>
              <a:srgbClr val="66FF33"/>
            </a:solidFill>
            <a:miter lim="800000"/>
            <a:headEnd type="none" w="sm" len="sm"/>
            <a:tailEnd type="none" w="sm" len="sm"/>
          </a:ln>
          <a:effectLst/>
        </p:spPr>
        <p:txBody>
          <a:bodyPr wrap="none" anchor="ctr"/>
          <a:lstStyle/>
          <a:p>
            <a:endParaRPr lang="zh-CN" altLang="en-US"/>
          </a:p>
        </p:txBody>
      </p:sp>
      <p:sp>
        <p:nvSpPr>
          <p:cNvPr id="1244188" name="AutoShape 28"/>
          <p:cNvSpPr>
            <a:spLocks noChangeArrowheads="1"/>
          </p:cNvSpPr>
          <p:nvPr/>
        </p:nvSpPr>
        <p:spPr bwMode="auto">
          <a:xfrm>
            <a:off x="927100" y="1601788"/>
            <a:ext cx="1439863" cy="457200"/>
          </a:xfrm>
          <a:prstGeom prst="wedgeRoundRectCallout">
            <a:avLst>
              <a:gd name="adj1" fmla="val 189250"/>
              <a:gd name="adj2" fmla="val -6597"/>
              <a:gd name="adj3" fmla="val 16667"/>
            </a:avLst>
          </a:prstGeom>
          <a:solidFill>
            <a:srgbClr val="FBE2DF"/>
          </a:solidFill>
          <a:ln w="12700" cap="sq">
            <a:solidFill>
              <a:schemeClr val="tx1"/>
            </a:solidFill>
            <a:miter lim="800000"/>
            <a:headEnd type="none" w="sm" len="sm"/>
            <a:tailEnd type="none" w="sm" len="sm"/>
          </a:ln>
          <a:effectLst/>
        </p:spPr>
        <p:txBody>
          <a:bodyPr wrap="none" anchor="ctr"/>
          <a:lstStyle/>
          <a:p>
            <a:pPr eaLnBrk="1" hangingPunct="1">
              <a:spcBef>
                <a:spcPct val="0"/>
              </a:spcBef>
              <a:buClrTx/>
              <a:buFontTx/>
              <a:buNone/>
            </a:pPr>
            <a:r>
              <a:rPr lang="zh-CN" altLang="en-US" sz="2800" dirty="0">
                <a:solidFill>
                  <a:srgbClr val="FF3300"/>
                </a:solidFill>
                <a:ea typeface="楷体_GB2312" pitchFamily="49" charset="-122"/>
              </a:rPr>
              <a:t>根结点</a:t>
            </a:r>
            <a:endParaRPr lang="zh-CN" altLang="en-US" dirty="0"/>
          </a:p>
        </p:txBody>
      </p:sp>
      <p:sp>
        <p:nvSpPr>
          <p:cNvPr id="1244189" name="AutoShape 29"/>
          <p:cNvSpPr>
            <a:spLocks noChangeArrowheads="1"/>
          </p:cNvSpPr>
          <p:nvPr/>
        </p:nvSpPr>
        <p:spPr bwMode="auto">
          <a:xfrm>
            <a:off x="250825" y="4483100"/>
            <a:ext cx="1350963" cy="533400"/>
          </a:xfrm>
          <a:prstGeom prst="wedgeRoundRectCallout">
            <a:avLst>
              <a:gd name="adj1" fmla="val 70801"/>
              <a:gd name="adj2" fmla="val -182440"/>
              <a:gd name="adj3" fmla="val 16667"/>
            </a:avLst>
          </a:prstGeom>
          <a:solidFill>
            <a:srgbClr val="CAF2CE"/>
          </a:solidFill>
          <a:ln w="12700" cap="sq">
            <a:solidFill>
              <a:schemeClr val="tx1"/>
            </a:solidFill>
            <a:miter lim="800000"/>
            <a:headEnd type="none" w="sm" len="sm"/>
            <a:tailEnd type="none" w="sm" len="sm"/>
          </a:ln>
          <a:effectLst/>
        </p:spPr>
        <p:txBody>
          <a:bodyPr wrap="none" anchor="ctr"/>
          <a:lstStyle/>
          <a:p>
            <a:pPr eaLnBrk="1" hangingPunct="1">
              <a:spcBef>
                <a:spcPct val="0"/>
              </a:spcBef>
              <a:buClrTx/>
              <a:buFontTx/>
              <a:buNone/>
            </a:pPr>
            <a:r>
              <a:rPr lang="zh-CN" altLang="en-US" sz="2800">
                <a:solidFill>
                  <a:srgbClr val="005400"/>
                </a:solidFill>
                <a:ea typeface="楷体_GB2312" pitchFamily="49" charset="-122"/>
              </a:rPr>
              <a:t>左子树</a:t>
            </a:r>
            <a:endParaRPr lang="zh-CN" altLang="en-US"/>
          </a:p>
        </p:txBody>
      </p:sp>
      <p:sp>
        <p:nvSpPr>
          <p:cNvPr id="1244190" name="AutoShape 30"/>
          <p:cNvSpPr>
            <a:spLocks noChangeArrowheads="1"/>
          </p:cNvSpPr>
          <p:nvPr/>
        </p:nvSpPr>
        <p:spPr bwMode="auto">
          <a:xfrm>
            <a:off x="7407275" y="1339850"/>
            <a:ext cx="1485900" cy="533400"/>
          </a:xfrm>
          <a:prstGeom prst="wedgeRoundRectCallout">
            <a:avLst>
              <a:gd name="adj1" fmla="val -84296"/>
              <a:gd name="adj2" fmla="val 127977"/>
              <a:gd name="adj3" fmla="val 16667"/>
            </a:avLst>
          </a:prstGeom>
          <a:solidFill>
            <a:schemeClr val="hlink"/>
          </a:solidFill>
          <a:ln w="12700" cap="sq">
            <a:solidFill>
              <a:schemeClr val="tx1"/>
            </a:solidFill>
            <a:miter lim="800000"/>
            <a:headEnd type="none" w="sm" len="sm"/>
            <a:tailEnd type="none" w="sm" len="sm"/>
          </a:ln>
          <a:effectLst/>
        </p:spPr>
        <p:txBody>
          <a:bodyPr wrap="none" anchor="ctr"/>
          <a:lstStyle/>
          <a:p>
            <a:pPr eaLnBrk="1" hangingPunct="1">
              <a:spcBef>
                <a:spcPct val="0"/>
              </a:spcBef>
              <a:buClrTx/>
              <a:buFontTx/>
              <a:buNone/>
            </a:pPr>
            <a:r>
              <a:rPr lang="zh-CN" altLang="en-US" sz="2800">
                <a:solidFill>
                  <a:srgbClr val="333399"/>
                </a:solidFill>
                <a:ea typeface="楷体_GB2312" pitchFamily="49" charset="-122"/>
              </a:rPr>
              <a:t>右子树</a:t>
            </a:r>
            <a:endParaRPr lang="zh-CN" altLang="en-US"/>
          </a:p>
        </p:txBody>
      </p:sp>
      <p:sp>
        <p:nvSpPr>
          <p:cNvPr id="28" name="矩形 27"/>
          <p:cNvSpPr/>
          <p:nvPr/>
        </p:nvSpPr>
        <p:spPr>
          <a:xfrm>
            <a:off x="0" y="762000"/>
            <a:ext cx="979563" cy="627288"/>
          </a:xfrm>
          <a:prstGeom prst="rect">
            <a:avLst/>
          </a:prstGeom>
        </p:spPr>
        <p:txBody>
          <a:bodyPr wrap="square">
            <a:spAutoFit/>
          </a:bodyPr>
          <a:lstStyle/>
          <a:p>
            <a:pPr>
              <a:lnSpc>
                <a:spcPct val="110000"/>
              </a:lnSpc>
              <a:spcBef>
                <a:spcPct val="0"/>
              </a:spcBef>
            </a:pPr>
            <a:r>
              <a:rPr lang="zh-CN" altLang="en-US" sz="3600" dirty="0">
                <a:solidFill>
                  <a:srgbClr val="FFFF00"/>
                </a:solidFill>
                <a:latin typeface="宋体" pitchFamily="2"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4169"/>
                                        </p:tgtEl>
                                        <p:attrNameLst>
                                          <p:attrName>style.visibility</p:attrName>
                                        </p:attrNameLst>
                                      </p:cBhvr>
                                      <p:to>
                                        <p:strVal val="visible"/>
                                      </p:to>
                                    </p:set>
                                    <p:animEffect transition="in" filter="box(out)">
                                      <p:cBhvr>
                                        <p:cTn id="7" dur="500"/>
                                        <p:tgtEl>
                                          <p:spTgt spid="1244169"/>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244170"/>
                                        </p:tgtEl>
                                        <p:attrNameLst>
                                          <p:attrName>style.visibility</p:attrName>
                                        </p:attrNameLst>
                                      </p:cBhvr>
                                      <p:to>
                                        <p:strVal val="visible"/>
                                      </p:to>
                                    </p:set>
                                    <p:animEffect transition="in" filter="box(out)">
                                      <p:cBhvr>
                                        <p:cTn id="10" dur="500"/>
                                        <p:tgtEl>
                                          <p:spTgt spid="1244170"/>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244171"/>
                                        </p:tgtEl>
                                        <p:attrNameLst>
                                          <p:attrName>style.visibility</p:attrName>
                                        </p:attrNameLst>
                                      </p:cBhvr>
                                      <p:to>
                                        <p:strVal val="visible"/>
                                      </p:to>
                                    </p:set>
                                    <p:animEffect transition="in" filter="box(out)">
                                      <p:cBhvr>
                                        <p:cTn id="13" dur="500"/>
                                        <p:tgtEl>
                                          <p:spTgt spid="1244171"/>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1244172"/>
                                        </p:tgtEl>
                                        <p:attrNameLst>
                                          <p:attrName>style.visibility</p:attrName>
                                        </p:attrNameLst>
                                      </p:cBhvr>
                                      <p:to>
                                        <p:strVal val="visible"/>
                                      </p:to>
                                    </p:set>
                                    <p:animEffect transition="in" filter="box(out)">
                                      <p:cBhvr>
                                        <p:cTn id="16" dur="500"/>
                                        <p:tgtEl>
                                          <p:spTgt spid="1244172"/>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1244173"/>
                                        </p:tgtEl>
                                        <p:attrNameLst>
                                          <p:attrName>style.visibility</p:attrName>
                                        </p:attrNameLst>
                                      </p:cBhvr>
                                      <p:to>
                                        <p:strVal val="visible"/>
                                      </p:to>
                                    </p:set>
                                    <p:animEffect transition="in" filter="box(out)">
                                      <p:cBhvr>
                                        <p:cTn id="19" dur="500"/>
                                        <p:tgtEl>
                                          <p:spTgt spid="1244173"/>
                                        </p:tgtEl>
                                      </p:cBhvr>
                                    </p:animEffect>
                                  </p:childTnLst>
                                </p:cTn>
                              </p:par>
                              <p:par>
                                <p:cTn id="20" presetID="4" presetClass="entr" presetSubtype="32" fill="hold" grpId="0" nodeType="withEffect">
                                  <p:stCondLst>
                                    <p:cond delay="0"/>
                                  </p:stCondLst>
                                  <p:childTnLst>
                                    <p:set>
                                      <p:cBhvr>
                                        <p:cTn id="21" dur="1" fill="hold">
                                          <p:stCondLst>
                                            <p:cond delay="0"/>
                                          </p:stCondLst>
                                        </p:cTn>
                                        <p:tgtEl>
                                          <p:spTgt spid="1244174"/>
                                        </p:tgtEl>
                                        <p:attrNameLst>
                                          <p:attrName>style.visibility</p:attrName>
                                        </p:attrNameLst>
                                      </p:cBhvr>
                                      <p:to>
                                        <p:strVal val="visible"/>
                                      </p:to>
                                    </p:set>
                                    <p:animEffect transition="in" filter="box(out)">
                                      <p:cBhvr>
                                        <p:cTn id="22" dur="500"/>
                                        <p:tgtEl>
                                          <p:spTgt spid="1244174"/>
                                        </p:tgtEl>
                                      </p:cBhvr>
                                    </p:animEffect>
                                  </p:childTnLst>
                                </p:cTn>
                              </p:par>
                              <p:par>
                                <p:cTn id="23" presetID="4" presetClass="entr" presetSubtype="32" fill="hold" grpId="0" nodeType="withEffect">
                                  <p:stCondLst>
                                    <p:cond delay="0"/>
                                  </p:stCondLst>
                                  <p:childTnLst>
                                    <p:set>
                                      <p:cBhvr>
                                        <p:cTn id="24" dur="1" fill="hold">
                                          <p:stCondLst>
                                            <p:cond delay="0"/>
                                          </p:stCondLst>
                                        </p:cTn>
                                        <p:tgtEl>
                                          <p:spTgt spid="1244175"/>
                                        </p:tgtEl>
                                        <p:attrNameLst>
                                          <p:attrName>style.visibility</p:attrName>
                                        </p:attrNameLst>
                                      </p:cBhvr>
                                      <p:to>
                                        <p:strVal val="visible"/>
                                      </p:to>
                                    </p:set>
                                    <p:animEffect transition="in" filter="box(out)">
                                      <p:cBhvr>
                                        <p:cTn id="25" dur="500"/>
                                        <p:tgtEl>
                                          <p:spTgt spid="1244175"/>
                                        </p:tgtEl>
                                      </p:cBhvr>
                                    </p:animEffect>
                                  </p:childTnLst>
                                </p:cTn>
                              </p:par>
                              <p:par>
                                <p:cTn id="26" presetID="4" presetClass="entr" presetSubtype="32" fill="hold" grpId="0" nodeType="withEffect">
                                  <p:stCondLst>
                                    <p:cond delay="0"/>
                                  </p:stCondLst>
                                  <p:childTnLst>
                                    <p:set>
                                      <p:cBhvr>
                                        <p:cTn id="27" dur="1" fill="hold">
                                          <p:stCondLst>
                                            <p:cond delay="0"/>
                                          </p:stCondLst>
                                        </p:cTn>
                                        <p:tgtEl>
                                          <p:spTgt spid="1244176"/>
                                        </p:tgtEl>
                                        <p:attrNameLst>
                                          <p:attrName>style.visibility</p:attrName>
                                        </p:attrNameLst>
                                      </p:cBhvr>
                                      <p:to>
                                        <p:strVal val="visible"/>
                                      </p:to>
                                    </p:set>
                                    <p:animEffect transition="in" filter="box(out)">
                                      <p:cBhvr>
                                        <p:cTn id="28" dur="500"/>
                                        <p:tgtEl>
                                          <p:spTgt spid="1244176"/>
                                        </p:tgtEl>
                                      </p:cBhvr>
                                    </p:animEffect>
                                  </p:childTnLst>
                                </p:cTn>
                              </p:par>
                              <p:par>
                                <p:cTn id="29" presetID="4" presetClass="entr" presetSubtype="32" fill="hold" grpId="0" nodeType="withEffect">
                                  <p:stCondLst>
                                    <p:cond delay="0"/>
                                  </p:stCondLst>
                                  <p:childTnLst>
                                    <p:set>
                                      <p:cBhvr>
                                        <p:cTn id="30" dur="1" fill="hold">
                                          <p:stCondLst>
                                            <p:cond delay="0"/>
                                          </p:stCondLst>
                                        </p:cTn>
                                        <p:tgtEl>
                                          <p:spTgt spid="1244177"/>
                                        </p:tgtEl>
                                        <p:attrNameLst>
                                          <p:attrName>style.visibility</p:attrName>
                                        </p:attrNameLst>
                                      </p:cBhvr>
                                      <p:to>
                                        <p:strVal val="visible"/>
                                      </p:to>
                                    </p:set>
                                    <p:animEffect transition="in" filter="box(out)">
                                      <p:cBhvr>
                                        <p:cTn id="31" dur="500"/>
                                        <p:tgtEl>
                                          <p:spTgt spid="124417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44178"/>
                                        </p:tgtEl>
                                        <p:attrNameLst>
                                          <p:attrName>style.visibility</p:attrName>
                                        </p:attrNameLst>
                                      </p:cBhvr>
                                      <p:to>
                                        <p:strVal val="visible"/>
                                      </p:to>
                                    </p:set>
                                    <p:animEffect transition="in" filter="blinds(horizontal)">
                                      <p:cBhvr>
                                        <p:cTn id="34" dur="500"/>
                                        <p:tgtEl>
                                          <p:spTgt spid="124417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44179"/>
                                        </p:tgtEl>
                                        <p:attrNameLst>
                                          <p:attrName>style.visibility</p:attrName>
                                        </p:attrNameLst>
                                      </p:cBhvr>
                                      <p:to>
                                        <p:strVal val="visible"/>
                                      </p:to>
                                    </p:set>
                                    <p:animEffect transition="in" filter="blinds(horizontal)">
                                      <p:cBhvr>
                                        <p:cTn id="37" dur="500"/>
                                        <p:tgtEl>
                                          <p:spTgt spid="124417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244180"/>
                                        </p:tgtEl>
                                        <p:attrNameLst>
                                          <p:attrName>style.visibility</p:attrName>
                                        </p:attrNameLst>
                                      </p:cBhvr>
                                      <p:to>
                                        <p:strVal val="visible"/>
                                      </p:to>
                                    </p:set>
                                    <p:animEffect transition="in" filter="blinds(horizontal)">
                                      <p:cBhvr>
                                        <p:cTn id="40" dur="500"/>
                                        <p:tgtEl>
                                          <p:spTgt spid="124418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244181"/>
                                        </p:tgtEl>
                                        <p:attrNameLst>
                                          <p:attrName>style.visibility</p:attrName>
                                        </p:attrNameLst>
                                      </p:cBhvr>
                                      <p:to>
                                        <p:strVal val="visible"/>
                                      </p:to>
                                    </p:set>
                                    <p:animEffect transition="in" filter="blinds(horizontal)">
                                      <p:cBhvr>
                                        <p:cTn id="43" dur="500"/>
                                        <p:tgtEl>
                                          <p:spTgt spid="124418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244182"/>
                                        </p:tgtEl>
                                        <p:attrNameLst>
                                          <p:attrName>style.visibility</p:attrName>
                                        </p:attrNameLst>
                                      </p:cBhvr>
                                      <p:to>
                                        <p:strVal val="visible"/>
                                      </p:to>
                                    </p:set>
                                    <p:animEffect transition="in" filter="blinds(horizontal)">
                                      <p:cBhvr>
                                        <p:cTn id="46" dur="500"/>
                                        <p:tgtEl>
                                          <p:spTgt spid="124418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244183"/>
                                        </p:tgtEl>
                                        <p:attrNameLst>
                                          <p:attrName>style.visibility</p:attrName>
                                        </p:attrNameLst>
                                      </p:cBhvr>
                                      <p:to>
                                        <p:strVal val="visible"/>
                                      </p:to>
                                    </p:set>
                                    <p:animEffect transition="in" filter="blinds(horizontal)">
                                      <p:cBhvr>
                                        <p:cTn id="49" dur="500"/>
                                        <p:tgtEl>
                                          <p:spTgt spid="124418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44184"/>
                                        </p:tgtEl>
                                        <p:attrNameLst>
                                          <p:attrName>style.visibility</p:attrName>
                                        </p:attrNameLst>
                                      </p:cBhvr>
                                      <p:to>
                                        <p:strVal val="visible"/>
                                      </p:to>
                                    </p:set>
                                    <p:animEffect transition="in" filter="blinds(horizontal)">
                                      <p:cBhvr>
                                        <p:cTn id="52" dur="500"/>
                                        <p:tgtEl>
                                          <p:spTgt spid="124418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244185"/>
                                        </p:tgtEl>
                                        <p:attrNameLst>
                                          <p:attrName>style.visibility</p:attrName>
                                        </p:attrNameLst>
                                      </p:cBhvr>
                                      <p:to>
                                        <p:strVal val="visible"/>
                                      </p:to>
                                    </p:set>
                                    <p:animEffect transition="in" filter="blinds(horizontal)">
                                      <p:cBhvr>
                                        <p:cTn id="55" dur="500"/>
                                        <p:tgtEl>
                                          <p:spTgt spid="1244185"/>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244188"/>
                                        </p:tgtEl>
                                        <p:attrNameLst>
                                          <p:attrName>style.visibility</p:attrName>
                                        </p:attrNameLst>
                                      </p:cBhvr>
                                      <p:to>
                                        <p:strVal val="visible"/>
                                      </p:to>
                                    </p:set>
                                    <p:anim calcmode="lin" valueType="num">
                                      <p:cBhvr additive="base">
                                        <p:cTn id="60" dur="500" fill="hold"/>
                                        <p:tgtEl>
                                          <p:spTgt spid="1244188"/>
                                        </p:tgtEl>
                                        <p:attrNameLst>
                                          <p:attrName>ppt_x</p:attrName>
                                        </p:attrNameLst>
                                      </p:cBhvr>
                                      <p:tavLst>
                                        <p:tav tm="0">
                                          <p:val>
                                            <p:strVal val="0-#ppt_w/2"/>
                                          </p:val>
                                        </p:tav>
                                        <p:tav tm="100000">
                                          <p:val>
                                            <p:strVal val="#ppt_x"/>
                                          </p:val>
                                        </p:tav>
                                      </p:tavLst>
                                    </p:anim>
                                    <p:anim calcmode="lin" valueType="num">
                                      <p:cBhvr additive="base">
                                        <p:cTn id="61" dur="500" fill="hold"/>
                                        <p:tgtEl>
                                          <p:spTgt spid="124418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grpId="0" nodeType="clickEffect">
                                  <p:stCondLst>
                                    <p:cond delay="0"/>
                                  </p:stCondLst>
                                  <p:childTnLst>
                                    <p:set>
                                      <p:cBhvr>
                                        <p:cTn id="65" dur="1" fill="hold">
                                          <p:stCondLst>
                                            <p:cond delay="0"/>
                                          </p:stCondLst>
                                        </p:cTn>
                                        <p:tgtEl>
                                          <p:spTgt spid="1244186"/>
                                        </p:tgtEl>
                                        <p:attrNameLst>
                                          <p:attrName>style.visibility</p:attrName>
                                        </p:attrNameLst>
                                      </p:cBhvr>
                                      <p:to>
                                        <p:strVal val="visible"/>
                                      </p:to>
                                    </p:set>
                                    <p:animEffect transition="in" filter="slide(fromLeft)">
                                      <p:cBhvr>
                                        <p:cTn id="66" dur="500"/>
                                        <p:tgtEl>
                                          <p:spTgt spid="1244186"/>
                                        </p:tgtEl>
                                      </p:cBhvr>
                                    </p:animEffect>
                                  </p:childTnLst>
                                </p:cTn>
                              </p:par>
                            </p:childTnLst>
                          </p:cTn>
                        </p:par>
                        <p:par>
                          <p:cTn id="67" fill="hold">
                            <p:stCondLst>
                              <p:cond delay="500"/>
                            </p:stCondLst>
                            <p:childTnLst>
                              <p:par>
                                <p:cTn id="68" presetID="2" presetClass="entr" presetSubtype="12" fill="hold" grpId="0" nodeType="afterEffect">
                                  <p:stCondLst>
                                    <p:cond delay="0"/>
                                  </p:stCondLst>
                                  <p:childTnLst>
                                    <p:set>
                                      <p:cBhvr>
                                        <p:cTn id="69" dur="1" fill="hold">
                                          <p:stCondLst>
                                            <p:cond delay="0"/>
                                          </p:stCondLst>
                                        </p:cTn>
                                        <p:tgtEl>
                                          <p:spTgt spid="1244189"/>
                                        </p:tgtEl>
                                        <p:attrNameLst>
                                          <p:attrName>style.visibility</p:attrName>
                                        </p:attrNameLst>
                                      </p:cBhvr>
                                      <p:to>
                                        <p:strVal val="visible"/>
                                      </p:to>
                                    </p:set>
                                    <p:anim calcmode="lin" valueType="num">
                                      <p:cBhvr additive="base">
                                        <p:cTn id="70" dur="500" fill="hold"/>
                                        <p:tgtEl>
                                          <p:spTgt spid="1244189"/>
                                        </p:tgtEl>
                                        <p:attrNameLst>
                                          <p:attrName>ppt_x</p:attrName>
                                        </p:attrNameLst>
                                      </p:cBhvr>
                                      <p:tavLst>
                                        <p:tav tm="0">
                                          <p:val>
                                            <p:strVal val="0-#ppt_w/2"/>
                                          </p:val>
                                        </p:tav>
                                        <p:tav tm="100000">
                                          <p:val>
                                            <p:strVal val="#ppt_x"/>
                                          </p:val>
                                        </p:tav>
                                      </p:tavLst>
                                    </p:anim>
                                    <p:anim calcmode="lin" valueType="num">
                                      <p:cBhvr additive="base">
                                        <p:cTn id="71" dur="500" fill="hold"/>
                                        <p:tgtEl>
                                          <p:spTgt spid="1244189"/>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grpId="0" nodeType="clickEffect">
                                  <p:stCondLst>
                                    <p:cond delay="0"/>
                                  </p:stCondLst>
                                  <p:childTnLst>
                                    <p:set>
                                      <p:cBhvr>
                                        <p:cTn id="75" dur="1" fill="hold">
                                          <p:stCondLst>
                                            <p:cond delay="0"/>
                                          </p:stCondLst>
                                        </p:cTn>
                                        <p:tgtEl>
                                          <p:spTgt spid="1244187"/>
                                        </p:tgtEl>
                                        <p:attrNameLst>
                                          <p:attrName>style.visibility</p:attrName>
                                        </p:attrNameLst>
                                      </p:cBhvr>
                                      <p:to>
                                        <p:strVal val="visible"/>
                                      </p:to>
                                    </p:set>
                                    <p:anim calcmode="lin" valueType="num">
                                      <p:cBhvr>
                                        <p:cTn id="76" dur="500" fill="hold"/>
                                        <p:tgtEl>
                                          <p:spTgt spid="1244187"/>
                                        </p:tgtEl>
                                        <p:attrNameLst>
                                          <p:attrName>ppt_x</p:attrName>
                                        </p:attrNameLst>
                                      </p:cBhvr>
                                      <p:tavLst>
                                        <p:tav tm="0">
                                          <p:val>
                                            <p:strVal val="#ppt_x-#ppt_w/2"/>
                                          </p:val>
                                        </p:tav>
                                        <p:tav tm="100000">
                                          <p:val>
                                            <p:strVal val="#ppt_x"/>
                                          </p:val>
                                        </p:tav>
                                      </p:tavLst>
                                    </p:anim>
                                    <p:anim calcmode="lin" valueType="num">
                                      <p:cBhvr>
                                        <p:cTn id="77" dur="500" fill="hold"/>
                                        <p:tgtEl>
                                          <p:spTgt spid="1244187"/>
                                        </p:tgtEl>
                                        <p:attrNameLst>
                                          <p:attrName>ppt_y</p:attrName>
                                        </p:attrNameLst>
                                      </p:cBhvr>
                                      <p:tavLst>
                                        <p:tav tm="0">
                                          <p:val>
                                            <p:strVal val="#ppt_y"/>
                                          </p:val>
                                        </p:tav>
                                        <p:tav tm="100000">
                                          <p:val>
                                            <p:strVal val="#ppt_y"/>
                                          </p:val>
                                        </p:tav>
                                      </p:tavLst>
                                    </p:anim>
                                    <p:anim calcmode="lin" valueType="num">
                                      <p:cBhvr>
                                        <p:cTn id="78" dur="500" fill="hold"/>
                                        <p:tgtEl>
                                          <p:spTgt spid="1244187"/>
                                        </p:tgtEl>
                                        <p:attrNameLst>
                                          <p:attrName>ppt_w</p:attrName>
                                        </p:attrNameLst>
                                      </p:cBhvr>
                                      <p:tavLst>
                                        <p:tav tm="0">
                                          <p:val>
                                            <p:fltVal val="0"/>
                                          </p:val>
                                        </p:tav>
                                        <p:tav tm="100000">
                                          <p:val>
                                            <p:strVal val="#ppt_w"/>
                                          </p:val>
                                        </p:tav>
                                      </p:tavLst>
                                    </p:anim>
                                    <p:anim calcmode="lin" valueType="num">
                                      <p:cBhvr>
                                        <p:cTn id="79" dur="500" fill="hold"/>
                                        <p:tgtEl>
                                          <p:spTgt spid="1244187"/>
                                        </p:tgtEl>
                                        <p:attrNameLst>
                                          <p:attrName>ppt_h</p:attrName>
                                        </p:attrNameLst>
                                      </p:cBhvr>
                                      <p:tavLst>
                                        <p:tav tm="0">
                                          <p:val>
                                            <p:strVal val="#ppt_h"/>
                                          </p:val>
                                        </p:tav>
                                        <p:tav tm="100000">
                                          <p:val>
                                            <p:strVal val="#ppt_h"/>
                                          </p:val>
                                        </p:tav>
                                      </p:tavLst>
                                    </p:anim>
                                  </p:childTnLst>
                                </p:cTn>
                              </p:par>
                            </p:childTnLst>
                          </p:cTn>
                        </p:par>
                        <p:par>
                          <p:cTn id="80" fill="hold">
                            <p:stCondLst>
                              <p:cond delay="500"/>
                            </p:stCondLst>
                            <p:childTnLst>
                              <p:par>
                                <p:cTn id="81" presetID="2" presetClass="entr" presetSubtype="2" fill="hold" grpId="0" nodeType="afterEffect">
                                  <p:stCondLst>
                                    <p:cond delay="0"/>
                                  </p:stCondLst>
                                  <p:childTnLst>
                                    <p:set>
                                      <p:cBhvr>
                                        <p:cTn id="82" dur="1" fill="hold">
                                          <p:stCondLst>
                                            <p:cond delay="0"/>
                                          </p:stCondLst>
                                        </p:cTn>
                                        <p:tgtEl>
                                          <p:spTgt spid="1244190"/>
                                        </p:tgtEl>
                                        <p:attrNameLst>
                                          <p:attrName>style.visibility</p:attrName>
                                        </p:attrNameLst>
                                      </p:cBhvr>
                                      <p:to>
                                        <p:strVal val="visible"/>
                                      </p:to>
                                    </p:set>
                                    <p:anim calcmode="lin" valueType="num">
                                      <p:cBhvr additive="base">
                                        <p:cTn id="83" dur="500" fill="hold"/>
                                        <p:tgtEl>
                                          <p:spTgt spid="1244190"/>
                                        </p:tgtEl>
                                        <p:attrNameLst>
                                          <p:attrName>ppt_x</p:attrName>
                                        </p:attrNameLst>
                                      </p:cBhvr>
                                      <p:tavLst>
                                        <p:tav tm="0">
                                          <p:val>
                                            <p:strVal val="1+#ppt_w/2"/>
                                          </p:val>
                                        </p:tav>
                                        <p:tav tm="100000">
                                          <p:val>
                                            <p:strVal val="#ppt_x"/>
                                          </p:val>
                                        </p:tav>
                                      </p:tavLst>
                                    </p:anim>
                                    <p:anim calcmode="lin" valueType="num">
                                      <p:cBhvr additive="base">
                                        <p:cTn id="84" dur="500" fill="hold"/>
                                        <p:tgtEl>
                                          <p:spTgt spid="1244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4169" grpId="0" animBg="1" autoUpdateAnimBg="0"/>
      <p:bldP spid="1244170" grpId="0" animBg="1" autoUpdateAnimBg="0"/>
      <p:bldP spid="1244171" grpId="0" animBg="1" autoUpdateAnimBg="0"/>
      <p:bldP spid="1244172" grpId="0" animBg="1" autoUpdateAnimBg="0"/>
      <p:bldP spid="1244173" grpId="0" animBg="1" autoUpdateAnimBg="0"/>
      <p:bldP spid="1244174" grpId="0" animBg="1" autoUpdateAnimBg="0"/>
      <p:bldP spid="1244175" grpId="0" animBg="1" autoUpdateAnimBg="0"/>
      <p:bldP spid="1244176" grpId="0" animBg="1" autoUpdateAnimBg="0"/>
      <p:bldP spid="1244177" grpId="0" animBg="1" autoUpdateAnimBg="0"/>
      <p:bldP spid="1244178" grpId="0" animBg="1"/>
      <p:bldP spid="1244179" grpId="0" animBg="1"/>
      <p:bldP spid="1244180" grpId="0" animBg="1"/>
      <p:bldP spid="1244181" grpId="0" animBg="1"/>
      <p:bldP spid="1244182" grpId="0" animBg="1"/>
      <p:bldP spid="1244183" grpId="0" animBg="1"/>
      <p:bldP spid="1244184" grpId="0" animBg="1"/>
      <p:bldP spid="1244185" grpId="0" animBg="1"/>
      <p:bldP spid="1244186" grpId="0" animBg="1"/>
      <p:bldP spid="1244187" grpId="0" animBg="1"/>
      <p:bldP spid="1244188" grpId="0" animBg="1" autoUpdateAnimBg="0"/>
      <p:bldP spid="1244189" grpId="0" animBg="1" autoUpdateAnimBg="0"/>
      <p:bldP spid="124419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4C7C43D1-0A39-40F4-8DD1-11499EF6E31F}"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26</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39939" name="Rectangle 2"/>
          <p:cNvSpPr>
            <a:spLocks noGrp="1" noChangeArrowheads="1"/>
          </p:cNvSpPr>
          <p:nvPr>
            <p:ph type="title"/>
          </p:nvPr>
        </p:nvSpPr>
        <p:spPr/>
        <p:txBody>
          <a:bodyPr/>
          <a:lstStyle/>
          <a:p>
            <a:pPr eaLnBrk="1" hangingPunct="1"/>
            <a:r>
              <a:rPr lang="en-US" altLang="zh-CN" i="0" dirty="0">
                <a:solidFill>
                  <a:srgbClr val="FFFF66"/>
                </a:solidFill>
              </a:rPr>
              <a:t>5.2 </a:t>
            </a:r>
            <a:r>
              <a:rPr lang="zh-CN" altLang="en-US" i="0" dirty="0">
                <a:solidFill>
                  <a:srgbClr val="FFFF66"/>
                </a:solidFill>
              </a:rPr>
              <a:t>二叉树</a:t>
            </a:r>
          </a:p>
        </p:txBody>
      </p:sp>
      <p:sp useBgFill="1">
        <p:nvSpPr>
          <p:cNvPr id="1243146" name="Oval 10"/>
          <p:cNvSpPr>
            <a:spLocks noChangeArrowheads="1"/>
          </p:cNvSpPr>
          <p:nvPr/>
        </p:nvSpPr>
        <p:spPr bwMode="auto">
          <a:xfrm>
            <a:off x="522288" y="1943100"/>
            <a:ext cx="584200" cy="568325"/>
          </a:xfrm>
          <a:prstGeom prst="ellipse">
            <a:avLst/>
          </a:prstGeom>
          <a:ln w="31750">
            <a:solidFill>
              <a:srgbClr val="66FF66"/>
            </a:solidFill>
            <a:round/>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243147" name="Line 11"/>
          <p:cNvSpPr>
            <a:spLocks noChangeShapeType="1"/>
          </p:cNvSpPr>
          <p:nvPr/>
        </p:nvSpPr>
        <p:spPr bwMode="auto">
          <a:xfrm>
            <a:off x="522288" y="1960563"/>
            <a:ext cx="612775" cy="612775"/>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useBgFill="1">
        <p:nvSpPr>
          <p:cNvPr id="1243148" name="Oval 12"/>
          <p:cNvSpPr>
            <a:spLocks noChangeArrowheads="1"/>
          </p:cNvSpPr>
          <p:nvPr/>
        </p:nvSpPr>
        <p:spPr bwMode="auto">
          <a:xfrm>
            <a:off x="1782763" y="1943100"/>
            <a:ext cx="630237" cy="630238"/>
          </a:xfrm>
          <a:prstGeom prst="ellipse">
            <a:avLst/>
          </a:prstGeom>
          <a:ln w="31750">
            <a:solidFill>
              <a:srgbClr val="FFFF00"/>
            </a:solidFill>
            <a:round/>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N</a:t>
            </a:r>
          </a:p>
        </p:txBody>
      </p:sp>
      <p:sp useBgFill="1">
        <p:nvSpPr>
          <p:cNvPr id="1243149" name="AutoShape 13"/>
          <p:cNvSpPr>
            <a:spLocks noChangeArrowheads="1"/>
          </p:cNvSpPr>
          <p:nvPr/>
        </p:nvSpPr>
        <p:spPr bwMode="auto">
          <a:xfrm>
            <a:off x="2928938" y="2913063"/>
            <a:ext cx="614362" cy="630237"/>
          </a:xfrm>
          <a:prstGeom prst="wedgeEllipseCallout">
            <a:avLst>
              <a:gd name="adj1" fmla="val 59764"/>
              <a:gd name="adj2" fmla="val -93431"/>
            </a:avLst>
          </a:prstGeom>
          <a:ln w="31750">
            <a:solidFill>
              <a:schemeClr val="tx1"/>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L</a:t>
            </a:r>
          </a:p>
        </p:txBody>
      </p:sp>
      <p:sp useBgFill="1">
        <p:nvSpPr>
          <p:cNvPr id="1243150" name="AutoShape 14"/>
          <p:cNvSpPr>
            <a:spLocks noChangeArrowheads="1"/>
          </p:cNvSpPr>
          <p:nvPr/>
        </p:nvSpPr>
        <p:spPr bwMode="auto">
          <a:xfrm>
            <a:off x="5607050" y="2843213"/>
            <a:ext cx="609600" cy="628650"/>
          </a:xfrm>
          <a:prstGeom prst="wedgeEllipseCallout">
            <a:avLst>
              <a:gd name="adj1" fmla="val -75000"/>
              <a:gd name="adj2" fmla="val -97116"/>
            </a:avLst>
          </a:prstGeom>
          <a:ln w="31750">
            <a:solidFill>
              <a:srgbClr val="00FFFF"/>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R</a:t>
            </a:r>
          </a:p>
        </p:txBody>
      </p:sp>
      <p:sp useBgFill="1">
        <p:nvSpPr>
          <p:cNvPr id="1243151" name="AutoShape 15"/>
          <p:cNvSpPr>
            <a:spLocks noChangeArrowheads="1"/>
          </p:cNvSpPr>
          <p:nvPr/>
        </p:nvSpPr>
        <p:spPr bwMode="auto">
          <a:xfrm>
            <a:off x="6596063" y="2873375"/>
            <a:ext cx="723900" cy="674688"/>
          </a:xfrm>
          <a:prstGeom prst="wedgeEllipseCallout">
            <a:avLst>
              <a:gd name="adj1" fmla="val 59764"/>
              <a:gd name="adj2" fmla="val -93431"/>
            </a:avLst>
          </a:prstGeom>
          <a:ln w="31750">
            <a:solidFill>
              <a:schemeClr val="tx1"/>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L</a:t>
            </a:r>
          </a:p>
        </p:txBody>
      </p:sp>
      <p:sp useBgFill="1">
        <p:nvSpPr>
          <p:cNvPr id="1243152" name="AutoShape 16"/>
          <p:cNvSpPr>
            <a:spLocks noChangeArrowheads="1"/>
          </p:cNvSpPr>
          <p:nvPr/>
        </p:nvSpPr>
        <p:spPr bwMode="auto">
          <a:xfrm>
            <a:off x="8081963" y="2873375"/>
            <a:ext cx="630237" cy="674688"/>
          </a:xfrm>
          <a:prstGeom prst="wedgeEllipseCallout">
            <a:avLst>
              <a:gd name="adj1" fmla="val -75000"/>
              <a:gd name="adj2" fmla="val -97116"/>
            </a:avLst>
          </a:prstGeom>
          <a:ln w="31750">
            <a:solidFill>
              <a:srgbClr val="00FFFF"/>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R</a:t>
            </a:r>
          </a:p>
        </p:txBody>
      </p:sp>
      <p:sp useBgFill="1">
        <p:nvSpPr>
          <p:cNvPr id="1243153" name="Oval 17"/>
          <p:cNvSpPr>
            <a:spLocks noChangeArrowheads="1"/>
          </p:cNvSpPr>
          <p:nvPr/>
        </p:nvSpPr>
        <p:spPr bwMode="auto">
          <a:xfrm>
            <a:off x="3468688" y="1922463"/>
            <a:ext cx="693737" cy="676275"/>
          </a:xfrm>
          <a:prstGeom prst="ellipse">
            <a:avLst/>
          </a:prstGeom>
          <a:ln w="31750">
            <a:solidFill>
              <a:srgbClr val="FFFF00"/>
            </a:solidFill>
            <a:round/>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N</a:t>
            </a:r>
          </a:p>
        </p:txBody>
      </p:sp>
      <p:sp useBgFill="1">
        <p:nvSpPr>
          <p:cNvPr id="1243154" name="Oval 18"/>
          <p:cNvSpPr>
            <a:spLocks noChangeArrowheads="1"/>
          </p:cNvSpPr>
          <p:nvPr/>
        </p:nvSpPr>
        <p:spPr bwMode="auto">
          <a:xfrm>
            <a:off x="4908550" y="1898650"/>
            <a:ext cx="674688" cy="690563"/>
          </a:xfrm>
          <a:prstGeom prst="ellipse">
            <a:avLst/>
          </a:prstGeom>
          <a:ln w="31750">
            <a:solidFill>
              <a:srgbClr val="FFFF00"/>
            </a:solidFill>
            <a:round/>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N</a:t>
            </a:r>
          </a:p>
        </p:txBody>
      </p:sp>
      <p:sp useBgFill="1">
        <p:nvSpPr>
          <p:cNvPr id="1243155" name="Oval 19"/>
          <p:cNvSpPr>
            <a:spLocks noChangeArrowheads="1"/>
          </p:cNvSpPr>
          <p:nvPr/>
        </p:nvSpPr>
        <p:spPr bwMode="auto">
          <a:xfrm>
            <a:off x="7316788" y="1927225"/>
            <a:ext cx="650875" cy="630238"/>
          </a:xfrm>
          <a:prstGeom prst="ellipse">
            <a:avLst/>
          </a:prstGeom>
          <a:ln w="31750">
            <a:solidFill>
              <a:srgbClr val="FFFF00"/>
            </a:solidFill>
            <a:round/>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N</a:t>
            </a:r>
          </a:p>
        </p:txBody>
      </p:sp>
      <p:sp>
        <p:nvSpPr>
          <p:cNvPr id="1243156" name="Rectangle 20"/>
          <p:cNvSpPr>
            <a:spLocks noChangeArrowheads="1"/>
          </p:cNvSpPr>
          <p:nvPr/>
        </p:nvSpPr>
        <p:spPr bwMode="auto">
          <a:xfrm>
            <a:off x="431800" y="4427538"/>
            <a:ext cx="8370888" cy="2062103"/>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1" lang="zh-CN" altLang="en-US" sz="3200" b="1" i="0" u="none" strike="noStrike" kern="1200" cap="none" spc="0" normalizeH="0" baseline="0" noProof="0" dirty="0">
                <a:ln>
                  <a:noFill/>
                </a:ln>
                <a:solidFill>
                  <a:srgbClr val="FFFF66"/>
                </a:solidFill>
                <a:effectLst>
                  <a:outerShdw blurRad="38100" dist="38100" dir="2700000" algn="tl">
                    <a:srgbClr val="000000"/>
                  </a:outerShdw>
                </a:effectLst>
                <a:uLnTx/>
                <a:uFillTx/>
                <a:latin typeface="宋体" pitchFamily="2" charset="-122"/>
                <a:ea typeface="宋体" panose="02010600030101010101" pitchFamily="2" charset="-122"/>
                <a:cs typeface="+mn-cs"/>
              </a:rPr>
              <a:t>说明：</a:t>
            </a:r>
          </a:p>
          <a:p>
            <a:pPr marL="0" marR="0" lvl="0" indent="0" algn="l" defTabSz="914400" rtl="0" eaLnBrk="0" fontAlgn="base" latinLnBrk="0" hangingPunct="0">
              <a:lnSpc>
                <a:spcPct val="100000"/>
              </a:lnSpc>
              <a:spcBef>
                <a:spcPts val="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宋体" panose="02010600030101010101" pitchFamily="2" charset="-122"/>
                <a:cs typeface="+mn-cs"/>
              </a:rPr>
              <a:t>    1）二叉树中每个结点最多有两棵非空子树；二叉树每个</a:t>
            </a:r>
            <a:r>
              <a:rPr kumimoji="1" lang="zh-CN" altLang="en-US" sz="3200" b="1" i="0" u="none" strike="noStrike" kern="1200" cap="none" spc="0" normalizeH="0" baseline="0" noProof="0" dirty="0">
                <a:ln>
                  <a:noFill/>
                </a:ln>
                <a:solidFill>
                  <a:srgbClr val="00FFFF"/>
                </a:solidFill>
                <a:effectLst>
                  <a:outerShdw blurRad="38100" dist="38100" dir="2700000" algn="tl">
                    <a:srgbClr val="000000"/>
                  </a:outerShdw>
                </a:effectLst>
                <a:uLnTx/>
                <a:uFillTx/>
                <a:latin typeface="宋体" pitchFamily="2" charset="-122"/>
                <a:ea typeface="宋体" panose="02010600030101010101" pitchFamily="2" charset="-122"/>
                <a:cs typeface="+mn-cs"/>
              </a:rPr>
              <a:t>结点度小于等于2</a:t>
            </a: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宋体" panose="02010600030101010101" pitchFamily="2" charset="-122"/>
                <a:cs typeface="+mn-cs"/>
              </a:rPr>
              <a:t>；</a:t>
            </a:r>
          </a:p>
          <a:p>
            <a:pPr marL="0" marR="0" lvl="0" indent="0" algn="l" defTabSz="914400" rtl="0" eaLnBrk="0" fontAlgn="base" latinLnBrk="0" hangingPunct="0">
              <a:lnSpc>
                <a:spcPct val="100000"/>
              </a:lnSpc>
              <a:spcBef>
                <a:spcPts val="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宋体" panose="02010600030101010101" pitchFamily="2" charset="-122"/>
                <a:cs typeface="+mn-cs"/>
              </a:rPr>
              <a:t>    2）左、右子树不能颠倒</a:t>
            </a: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Times New Roman"/>
                <a:ea typeface="宋体" panose="02010600030101010101" pitchFamily="2" charset="-122"/>
                <a:cs typeface="+mn-cs"/>
              </a:rPr>
              <a:t>——</a:t>
            </a:r>
            <a:r>
              <a:rPr kumimoji="1" lang="zh-CN" altLang="en-US" sz="3200" b="1" i="0" u="none" strike="noStrike" kern="1200" cap="none" spc="0" normalizeH="0" baseline="0" noProof="0" dirty="0">
                <a:ln>
                  <a:noFill/>
                </a:ln>
                <a:solidFill>
                  <a:srgbClr val="00FFFF"/>
                </a:solidFill>
                <a:effectLst>
                  <a:outerShdw blurRad="38100" dist="38100" dir="2700000" algn="tl">
                    <a:srgbClr val="000000"/>
                  </a:outerShdw>
                </a:effectLst>
                <a:uLnTx/>
                <a:uFillTx/>
                <a:latin typeface="宋体" pitchFamily="2" charset="-122"/>
                <a:ea typeface="宋体" panose="02010600030101010101" pitchFamily="2" charset="-122"/>
                <a:cs typeface="+mn-cs"/>
              </a:rPr>
              <a:t>有序树</a:t>
            </a:r>
            <a:r>
              <a:rPr kumimoji="1" lang="zh-CN" altLang="en-US" sz="32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宋体" pitchFamily="2" charset="-122"/>
                <a:ea typeface="宋体" panose="02010600030101010101" pitchFamily="2" charset="-122"/>
                <a:cs typeface="+mn-cs"/>
              </a:rPr>
              <a:t>。</a:t>
            </a:r>
          </a:p>
        </p:txBody>
      </p:sp>
      <p:sp>
        <p:nvSpPr>
          <p:cNvPr id="39951" name="Rectangle 21"/>
          <p:cNvSpPr>
            <a:spLocks noGrp="1" noChangeArrowheads="1"/>
          </p:cNvSpPr>
          <p:nvPr>
            <p:ph type="body" idx="1"/>
          </p:nvPr>
        </p:nvSpPr>
        <p:spPr>
          <a:xfrm>
            <a:off x="228600" y="914400"/>
            <a:ext cx="8648700" cy="849313"/>
          </a:xfrm>
        </p:spPr>
        <p:txBody>
          <a:bodyPr/>
          <a:lstStyle/>
          <a:p>
            <a:pPr eaLnBrk="1" hangingPunct="1"/>
            <a:r>
              <a:rPr lang="zh-CN" altLang="en-US" sz="3200"/>
              <a:t>二叉树的五种基本形态</a:t>
            </a:r>
          </a:p>
        </p:txBody>
      </p:sp>
      <p:sp>
        <p:nvSpPr>
          <p:cNvPr id="1243165" name="Text Box 29"/>
          <p:cNvSpPr txBox="1">
            <a:spLocks noChangeArrowheads="1"/>
          </p:cNvSpPr>
          <p:nvPr/>
        </p:nvSpPr>
        <p:spPr bwMode="auto">
          <a:xfrm>
            <a:off x="296863" y="3660775"/>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zh-CN" altLang="en-US" sz="2800" b="1" i="0" u="none" strike="noStrike" kern="1200" cap="none" spc="0" normalizeH="0" baseline="0" noProof="0">
                <a:ln>
                  <a:noFill/>
                </a:ln>
                <a:solidFill>
                  <a:srgbClr val="66FF33"/>
                </a:solidFill>
                <a:effectLst/>
                <a:uLnTx/>
                <a:uFillTx/>
                <a:latin typeface="Times New Roman" panose="02020603050405020304" pitchFamily="18" charset="0"/>
                <a:ea typeface="宋体" panose="02010600030101010101" pitchFamily="2" charset="-122"/>
                <a:cs typeface="+mn-cs"/>
              </a:rPr>
              <a:t>空树</a:t>
            </a:r>
          </a:p>
        </p:txBody>
      </p:sp>
      <p:sp>
        <p:nvSpPr>
          <p:cNvPr id="1243166" name="Text Box 30"/>
          <p:cNvSpPr txBox="1">
            <a:spLocks noChangeArrowheads="1"/>
          </p:cNvSpPr>
          <p:nvPr/>
        </p:nvSpPr>
        <p:spPr bwMode="auto">
          <a:xfrm>
            <a:off x="1466850" y="3487738"/>
            <a:ext cx="13049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只有</a:t>
            </a:r>
            <a:endPar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根结点</a:t>
            </a:r>
          </a:p>
        </p:txBody>
      </p:sp>
      <p:sp>
        <p:nvSpPr>
          <p:cNvPr id="1243167" name="Text Box 31"/>
          <p:cNvSpPr txBox="1">
            <a:spLocks noChangeArrowheads="1"/>
          </p:cNvSpPr>
          <p:nvPr/>
        </p:nvSpPr>
        <p:spPr bwMode="auto">
          <a:xfrm>
            <a:off x="2906713" y="3660775"/>
            <a:ext cx="15303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zh-CN" alt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右子树为空</a:t>
            </a:r>
          </a:p>
        </p:txBody>
      </p:sp>
      <p:sp>
        <p:nvSpPr>
          <p:cNvPr id="1243168" name="Text Box 32"/>
          <p:cNvSpPr txBox="1">
            <a:spLocks noChangeArrowheads="1"/>
          </p:cNvSpPr>
          <p:nvPr/>
        </p:nvSpPr>
        <p:spPr bwMode="auto">
          <a:xfrm>
            <a:off x="4795838" y="3608388"/>
            <a:ext cx="15303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zh-CN" altLang="en-US" sz="28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rPr>
              <a:t>左子树为空</a:t>
            </a:r>
          </a:p>
        </p:txBody>
      </p:sp>
      <p:sp>
        <p:nvSpPr>
          <p:cNvPr id="1243169" name="Text Box 33"/>
          <p:cNvSpPr txBox="1">
            <a:spLocks noChangeArrowheads="1"/>
          </p:cNvSpPr>
          <p:nvPr/>
        </p:nvSpPr>
        <p:spPr bwMode="auto">
          <a:xfrm>
            <a:off x="6823075" y="3608388"/>
            <a:ext cx="17097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
                <a:srgbClr val="CC99FF"/>
              </a:buClr>
              <a:buSzTx/>
              <a:buFont typeface="Monotype Sorts" pitchFamily="2" charset="2"/>
              <a:buNone/>
              <a:tabLst/>
              <a:defRPr/>
            </a:pPr>
            <a:r>
              <a:rPr kumimoji="1" lang="zh-CN" altLang="en-US" sz="28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rPr>
              <a:t>左右子树均非空</a:t>
            </a:r>
          </a:p>
        </p:txBody>
      </p:sp>
    </p:spTree>
    <p:extLst>
      <p:ext uri="{BB962C8B-B14F-4D97-AF65-F5344CB8AC3E}">
        <p14:creationId xmlns:p14="http://schemas.microsoft.com/office/powerpoint/2010/main" val="37258717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3146"/>
                                        </p:tgtEl>
                                        <p:attrNameLst>
                                          <p:attrName>style.visibility</p:attrName>
                                        </p:attrNameLst>
                                      </p:cBhvr>
                                      <p:to>
                                        <p:strVal val="visible"/>
                                      </p:to>
                                    </p:set>
                                    <p:animEffect transition="in" filter="dissolve">
                                      <p:cBhvr>
                                        <p:cTn id="7" dur="500"/>
                                        <p:tgtEl>
                                          <p:spTgt spid="124314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2431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31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431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3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43153"/>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24314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4316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43154"/>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2431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316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3155"/>
                                        </p:tgtEl>
                                        <p:attrNameLst>
                                          <p:attrName>style.visibility</p:attrName>
                                        </p:attrNameLst>
                                      </p:cBhvr>
                                      <p:to>
                                        <p:strVal val="visible"/>
                                      </p:to>
                                    </p:set>
                                  </p:childTnLst>
                                </p:cTn>
                              </p:par>
                            </p:childTnLst>
                          </p:cTn>
                        </p:par>
                        <p:par>
                          <p:cTn id="41" fill="hold" nodeType="afterGroup">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243151"/>
                                        </p:tgtEl>
                                        <p:attrNameLst>
                                          <p:attrName>style.visibility</p:attrName>
                                        </p:attrNameLst>
                                      </p:cBhvr>
                                      <p:to>
                                        <p:strVal val="visible"/>
                                      </p:to>
                                    </p:set>
                                  </p:childTnLst>
                                </p:cTn>
                              </p:par>
                            </p:childTnLst>
                          </p:cTn>
                        </p:par>
                        <p:par>
                          <p:cTn id="44" fill="hold" nodeType="afterGroup">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12431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4316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43156">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43156">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431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146" grpId="0" animBg="1"/>
      <p:bldP spid="1243148" grpId="0" animBg="1" autoUpdateAnimBg="0"/>
      <p:bldP spid="1243149" grpId="0" animBg="1" autoUpdateAnimBg="0"/>
      <p:bldP spid="1243150" grpId="0" animBg="1" autoUpdateAnimBg="0"/>
      <p:bldP spid="1243151" grpId="0" animBg="1" autoUpdateAnimBg="0"/>
      <p:bldP spid="1243152" grpId="0" animBg="1" autoUpdateAnimBg="0"/>
      <p:bldP spid="1243153" grpId="0" animBg="1" autoUpdateAnimBg="0"/>
      <p:bldP spid="1243154" grpId="0" animBg="1" autoUpdateAnimBg="0"/>
      <p:bldP spid="1243155" grpId="0" animBg="1" autoUpdateAnimBg="0"/>
      <p:bldP spid="1243156" grpId="0" build="p"/>
      <p:bldP spid="1243165" grpId="0"/>
      <p:bldP spid="1243166" grpId="0"/>
      <p:bldP spid="1243167" grpId="0"/>
      <p:bldP spid="1243168" grpId="0"/>
      <p:bldP spid="12431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4"/>
          <p:cNvSpPr>
            <a:spLocks noGrp="1"/>
          </p:cNvSpPr>
          <p:nvPr>
            <p:ph type="sldNum" sz="quarter" idx="11"/>
          </p:nvPr>
        </p:nvSpPr>
        <p:spPr/>
        <p:txBody>
          <a:bodyPr/>
          <a:lstStyle/>
          <a:p>
            <a:r>
              <a:rPr lang="zh-CN" altLang="en-US"/>
              <a:t>第 </a:t>
            </a:r>
            <a:fld id="{9D5C7C0F-2F40-4F29-870D-F4923DAE25E2}" type="slidenum">
              <a:rPr lang="zh-CN" altLang="en-US" b="1">
                <a:solidFill>
                  <a:srgbClr val="66CCFF"/>
                </a:solidFill>
              </a:rPr>
              <a:pPr/>
              <a:t>27</a:t>
            </a:fld>
            <a:r>
              <a:rPr lang="en-US" altLang="zh-CN" b="1"/>
              <a:t> </a:t>
            </a:r>
            <a:r>
              <a:rPr lang="zh-CN" altLang="en-US"/>
              <a:t>页</a:t>
            </a:r>
            <a:endParaRPr lang="zh-CN" altLang="en-US" sz="1800">
              <a:latin typeface="Arial" charset="0"/>
            </a:endParaRPr>
          </a:p>
        </p:txBody>
      </p:sp>
      <p:sp>
        <p:nvSpPr>
          <p:cNvPr id="1241090"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41096" name="Rectangle 8"/>
          <p:cNvSpPr>
            <a:spLocks noGrp="1" noChangeArrowheads="1"/>
          </p:cNvSpPr>
          <p:nvPr>
            <p:ph type="body" idx="1"/>
          </p:nvPr>
        </p:nvSpPr>
        <p:spPr>
          <a:xfrm>
            <a:off x="341313" y="773113"/>
            <a:ext cx="8550275" cy="765175"/>
          </a:xfrm>
          <a:noFill/>
          <a:ln/>
        </p:spPr>
        <p:txBody>
          <a:bodyPr/>
          <a:lstStyle/>
          <a:p>
            <a:r>
              <a:rPr lang="zh-CN" altLang="en-US">
                <a:solidFill>
                  <a:schemeClr val="tx1"/>
                </a:solidFill>
                <a:effectLst>
                  <a:outerShdw blurRad="38100" dist="38100" dir="2700000" algn="tl">
                    <a:srgbClr val="000000"/>
                  </a:outerShdw>
                </a:effectLst>
              </a:rPr>
              <a:t>二叉树</a:t>
            </a:r>
          </a:p>
        </p:txBody>
      </p:sp>
      <p:sp>
        <p:nvSpPr>
          <p:cNvPr id="1241185" name="Text Box 97"/>
          <p:cNvSpPr txBox="1">
            <a:spLocks noChangeArrowheads="1"/>
          </p:cNvSpPr>
          <p:nvPr/>
        </p:nvSpPr>
        <p:spPr bwMode="auto">
          <a:xfrm>
            <a:off x="423863" y="4924425"/>
            <a:ext cx="8334375" cy="523220"/>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dirty="0">
                <a:solidFill>
                  <a:srgbClr val="FFFFA5"/>
                </a:solidFill>
                <a:latin typeface="黑体" pitchFamily="2" charset="-122"/>
                <a:ea typeface="黑体" pitchFamily="2" charset="-122"/>
              </a:rPr>
              <a:t> </a:t>
            </a:r>
            <a:r>
              <a:rPr lang="en-US" altLang="zh-CN" sz="2800" dirty="0">
                <a:solidFill>
                  <a:schemeClr val="tx2"/>
                </a:solidFill>
                <a:latin typeface="黑体" pitchFamily="2" charset="-122"/>
                <a:ea typeface="黑体" pitchFamily="2" charset="-122"/>
              </a:rPr>
              <a:t>(a)</a:t>
            </a:r>
            <a:r>
              <a:rPr lang="zh-CN" altLang="en-US" sz="2800" dirty="0">
                <a:solidFill>
                  <a:srgbClr val="FFFFA5"/>
                </a:solidFill>
                <a:latin typeface="黑体" pitchFamily="2" charset="-122"/>
                <a:ea typeface="黑体" pitchFamily="2" charset="-122"/>
              </a:rPr>
              <a:t>的左子树有四个结点，</a:t>
            </a:r>
            <a:r>
              <a:rPr lang="en-US" altLang="zh-CN" sz="2800" dirty="0">
                <a:solidFill>
                  <a:schemeClr val="tx2"/>
                </a:solidFill>
                <a:latin typeface="黑体" pitchFamily="2" charset="-122"/>
                <a:ea typeface="黑体" pitchFamily="2" charset="-122"/>
              </a:rPr>
              <a:t>(b)</a:t>
            </a:r>
            <a:r>
              <a:rPr lang="zh-CN" altLang="en-US" sz="2800" dirty="0">
                <a:solidFill>
                  <a:srgbClr val="FFFFA5"/>
                </a:solidFill>
                <a:latin typeface="黑体" pitchFamily="2" charset="-122"/>
                <a:ea typeface="黑体" pitchFamily="2" charset="-122"/>
              </a:rPr>
              <a:t>的左子树有两个结点</a:t>
            </a:r>
          </a:p>
        </p:txBody>
      </p:sp>
      <p:grpSp>
        <p:nvGrpSpPr>
          <p:cNvPr id="3" name="组合 2">
            <a:extLst>
              <a:ext uri="{FF2B5EF4-FFF2-40B4-BE49-F238E27FC236}">
                <a16:creationId xmlns:a16="http://schemas.microsoft.com/office/drawing/2014/main" id="{D5DB201B-A7B7-46D7-B6B8-AC3034A325DF}"/>
              </a:ext>
            </a:extLst>
          </p:cNvPr>
          <p:cNvGrpSpPr/>
          <p:nvPr/>
        </p:nvGrpSpPr>
        <p:grpSpPr>
          <a:xfrm>
            <a:off x="1174750" y="1558925"/>
            <a:ext cx="6953250" cy="3228975"/>
            <a:chOff x="1174750" y="1558925"/>
            <a:chExt cx="6953250" cy="3228975"/>
          </a:xfrm>
        </p:grpSpPr>
        <p:sp>
          <p:nvSpPr>
            <p:cNvPr id="1241187" name="Text Box 99"/>
            <p:cNvSpPr txBox="1">
              <a:spLocks noChangeArrowheads="1"/>
            </p:cNvSpPr>
            <p:nvPr/>
          </p:nvSpPr>
          <p:spPr bwMode="auto">
            <a:xfrm>
              <a:off x="2196131" y="4329710"/>
              <a:ext cx="707110" cy="458190"/>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tx2"/>
                  </a:solidFill>
                  <a:latin typeface="黑体" pitchFamily="2" charset="-122"/>
                  <a:ea typeface="黑体" pitchFamily="2" charset="-122"/>
                </a:rPr>
                <a:t>(a)</a:t>
              </a:r>
            </a:p>
          </p:txBody>
        </p:sp>
        <p:grpSp>
          <p:nvGrpSpPr>
            <p:cNvPr id="1241189" name="Group 101"/>
            <p:cNvGrpSpPr>
              <a:grpSpLocks/>
            </p:cNvGrpSpPr>
            <p:nvPr/>
          </p:nvGrpSpPr>
          <p:grpSpPr bwMode="auto">
            <a:xfrm>
              <a:off x="6245647" y="1558925"/>
              <a:ext cx="667826" cy="472621"/>
              <a:chOff x="309" y="2496"/>
              <a:chExt cx="577" cy="400"/>
            </a:xfrm>
          </p:grpSpPr>
          <p:sp>
            <p:nvSpPr>
              <p:cNvPr id="1241190" name="Oval 102"/>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191" name="Text Box 103"/>
              <p:cNvSpPr txBox="1">
                <a:spLocks noChangeArrowheads="1"/>
              </p:cNvSpPr>
              <p:nvPr/>
            </p:nvSpPr>
            <p:spPr bwMode="auto">
              <a:xfrm>
                <a:off x="309" y="2496"/>
                <a:ext cx="577" cy="388"/>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隶书" pitchFamily="49" charset="-122"/>
                    <a:ea typeface="隶书" pitchFamily="49" charset="-122"/>
                  </a:rPr>
                  <a:t> </a:t>
                </a:r>
                <a:r>
                  <a:rPr kumimoji="0" lang="en-US" altLang="zh-CN">
                    <a:solidFill>
                      <a:schemeClr val="bg2"/>
                    </a:solidFill>
                    <a:latin typeface="黑体" pitchFamily="2" charset="-122"/>
                    <a:ea typeface="黑体" pitchFamily="2" charset="-122"/>
                  </a:rPr>
                  <a:t>A</a:t>
                </a:r>
                <a:endParaRPr kumimoji="0" lang="en-US" altLang="zh-CN" sz="3600">
                  <a:solidFill>
                    <a:schemeClr val="bg2"/>
                  </a:solidFill>
                  <a:latin typeface="黑体" pitchFamily="2" charset="-122"/>
                  <a:ea typeface="黑体" pitchFamily="2" charset="-122"/>
                </a:endParaRPr>
              </a:p>
            </p:txBody>
          </p:sp>
        </p:grpSp>
        <p:sp>
          <p:nvSpPr>
            <p:cNvPr id="1241192" name="Line 104"/>
            <p:cNvSpPr>
              <a:spLocks noChangeShapeType="1"/>
            </p:cNvSpPr>
            <p:nvPr/>
          </p:nvSpPr>
          <p:spPr bwMode="auto">
            <a:xfrm flipH="1">
              <a:off x="5913371" y="1955782"/>
              <a:ext cx="445217" cy="340937"/>
            </a:xfrm>
            <a:prstGeom prst="line">
              <a:avLst/>
            </a:prstGeom>
            <a:noFill/>
            <a:ln w="38100" cap="rnd">
              <a:solidFill>
                <a:srgbClr val="66FF66"/>
              </a:solidFill>
              <a:round/>
              <a:headEnd/>
              <a:tailEnd/>
            </a:ln>
            <a:effectLst/>
          </p:spPr>
          <p:txBody>
            <a:bodyPr/>
            <a:lstStyle/>
            <a:p>
              <a:endParaRPr lang="zh-CN" altLang="en-US"/>
            </a:p>
          </p:txBody>
        </p:sp>
        <p:sp>
          <p:nvSpPr>
            <p:cNvPr id="1241193" name="Line 105"/>
            <p:cNvSpPr>
              <a:spLocks noChangeShapeType="1"/>
            </p:cNvSpPr>
            <p:nvPr/>
          </p:nvSpPr>
          <p:spPr bwMode="auto">
            <a:xfrm>
              <a:off x="6690864" y="1955782"/>
              <a:ext cx="445217" cy="337329"/>
            </a:xfrm>
            <a:prstGeom prst="line">
              <a:avLst/>
            </a:prstGeom>
            <a:noFill/>
            <a:ln w="38100" cap="rnd">
              <a:solidFill>
                <a:srgbClr val="66FF66"/>
              </a:solidFill>
              <a:round/>
              <a:headEnd/>
              <a:tailEnd/>
            </a:ln>
            <a:effectLst/>
          </p:spPr>
          <p:txBody>
            <a:bodyPr/>
            <a:lstStyle/>
            <a:p>
              <a:endParaRPr lang="zh-CN" altLang="en-US"/>
            </a:p>
          </p:txBody>
        </p:sp>
        <p:grpSp>
          <p:nvGrpSpPr>
            <p:cNvPr id="1241194" name="Group 106"/>
            <p:cNvGrpSpPr>
              <a:grpSpLocks/>
            </p:cNvGrpSpPr>
            <p:nvPr/>
          </p:nvGrpSpPr>
          <p:grpSpPr bwMode="auto">
            <a:xfrm>
              <a:off x="6517360" y="2165034"/>
              <a:ext cx="1610640" cy="1720918"/>
              <a:chOff x="2640" y="2554"/>
              <a:chExt cx="984" cy="954"/>
            </a:xfrm>
          </p:grpSpPr>
          <p:grpSp>
            <p:nvGrpSpPr>
              <p:cNvPr id="1241195" name="Group 107"/>
              <p:cNvGrpSpPr>
                <a:grpSpLocks/>
              </p:cNvGrpSpPr>
              <p:nvPr/>
            </p:nvGrpSpPr>
            <p:grpSpPr bwMode="auto">
              <a:xfrm>
                <a:off x="2945" y="3246"/>
                <a:ext cx="408" cy="262"/>
                <a:chOff x="309" y="2497"/>
                <a:chExt cx="578" cy="399"/>
              </a:xfrm>
            </p:grpSpPr>
            <p:sp>
              <p:nvSpPr>
                <p:cNvPr id="1241196" name="Oval 108"/>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197" name="Text Box 109"/>
                <p:cNvSpPr txBox="1">
                  <a:spLocks noChangeArrowheads="1"/>
                </p:cNvSpPr>
                <p:nvPr/>
              </p:nvSpPr>
              <p:spPr bwMode="auto">
                <a:xfrm>
                  <a:off x="309" y="2497"/>
                  <a:ext cx="578" cy="387"/>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隶书" pitchFamily="49" charset="-122"/>
                      <a:ea typeface="隶书" pitchFamily="49" charset="-122"/>
                    </a:rPr>
                    <a:t> </a:t>
                  </a:r>
                  <a:r>
                    <a:rPr kumimoji="0" lang="en-US" altLang="zh-CN">
                      <a:solidFill>
                        <a:schemeClr val="bg2"/>
                      </a:solidFill>
                      <a:latin typeface="黑体" pitchFamily="2" charset="-122"/>
                      <a:ea typeface="黑体" pitchFamily="2" charset="-122"/>
                    </a:rPr>
                    <a:t>G</a:t>
                  </a:r>
                  <a:endParaRPr kumimoji="0" lang="en-US" altLang="zh-CN" sz="3600">
                    <a:solidFill>
                      <a:schemeClr val="bg2"/>
                    </a:solidFill>
                    <a:latin typeface="黑体" pitchFamily="2" charset="-122"/>
                    <a:ea typeface="黑体" pitchFamily="2" charset="-122"/>
                  </a:endParaRPr>
                </a:p>
              </p:txBody>
            </p:sp>
          </p:grpSp>
          <p:grpSp>
            <p:nvGrpSpPr>
              <p:cNvPr id="1241198" name="Group 110"/>
              <p:cNvGrpSpPr>
                <a:grpSpLocks/>
              </p:cNvGrpSpPr>
              <p:nvPr/>
            </p:nvGrpSpPr>
            <p:grpSpPr bwMode="auto">
              <a:xfrm>
                <a:off x="3217" y="2899"/>
                <a:ext cx="407" cy="263"/>
                <a:chOff x="310" y="2495"/>
                <a:chExt cx="576" cy="401"/>
              </a:xfrm>
            </p:grpSpPr>
            <p:sp>
              <p:nvSpPr>
                <p:cNvPr id="1241199" name="Oval 111"/>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00" name="Text Box 112"/>
                <p:cNvSpPr txBox="1">
                  <a:spLocks noChangeArrowheads="1"/>
                </p:cNvSpPr>
                <p:nvPr/>
              </p:nvSpPr>
              <p:spPr bwMode="auto">
                <a:xfrm>
                  <a:off x="310" y="2495"/>
                  <a:ext cx="576" cy="38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隶书" pitchFamily="49" charset="-122"/>
                      <a:ea typeface="隶书" pitchFamily="49" charset="-122"/>
                    </a:rPr>
                    <a:t> </a:t>
                  </a:r>
                  <a:r>
                    <a:rPr kumimoji="0" lang="en-US" altLang="zh-CN">
                      <a:solidFill>
                        <a:schemeClr val="bg2"/>
                      </a:solidFill>
                      <a:latin typeface="黑体" pitchFamily="2" charset="-122"/>
                      <a:ea typeface="黑体" pitchFamily="2" charset="-122"/>
                    </a:rPr>
                    <a:t>E</a:t>
                  </a:r>
                  <a:endParaRPr kumimoji="0" lang="en-US" altLang="zh-CN" sz="3600">
                    <a:solidFill>
                      <a:schemeClr val="bg2"/>
                    </a:solidFill>
                    <a:latin typeface="黑体" pitchFamily="2" charset="-122"/>
                    <a:ea typeface="黑体" pitchFamily="2" charset="-122"/>
                  </a:endParaRPr>
                </a:p>
              </p:txBody>
            </p:sp>
          </p:grpSp>
          <p:grpSp>
            <p:nvGrpSpPr>
              <p:cNvPr id="1241201" name="Group 113"/>
              <p:cNvGrpSpPr>
                <a:grpSpLocks/>
              </p:cNvGrpSpPr>
              <p:nvPr/>
            </p:nvGrpSpPr>
            <p:grpSpPr bwMode="auto">
              <a:xfrm>
                <a:off x="2640" y="2899"/>
                <a:ext cx="407" cy="262"/>
                <a:chOff x="310" y="2495"/>
                <a:chExt cx="576" cy="401"/>
              </a:xfrm>
            </p:grpSpPr>
            <p:sp>
              <p:nvSpPr>
                <p:cNvPr id="1241202" name="Oval 114"/>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03" name="Text Box 115"/>
                <p:cNvSpPr txBox="1">
                  <a:spLocks noChangeArrowheads="1"/>
                </p:cNvSpPr>
                <p:nvPr/>
              </p:nvSpPr>
              <p:spPr bwMode="auto">
                <a:xfrm>
                  <a:off x="310" y="2495"/>
                  <a:ext cx="576" cy="386"/>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隶书" pitchFamily="49" charset="-122"/>
                      <a:ea typeface="隶书" pitchFamily="49" charset="-122"/>
                    </a:rPr>
                    <a:t> </a:t>
                  </a:r>
                  <a:r>
                    <a:rPr kumimoji="0" lang="en-US" altLang="zh-CN">
                      <a:solidFill>
                        <a:schemeClr val="bg2"/>
                      </a:solidFill>
                      <a:latin typeface="黑体" pitchFamily="2" charset="-122"/>
                      <a:ea typeface="黑体" pitchFamily="2" charset="-122"/>
                    </a:rPr>
                    <a:t>D</a:t>
                  </a:r>
                  <a:endParaRPr kumimoji="0" lang="en-US" altLang="zh-CN" sz="3600">
                    <a:solidFill>
                      <a:schemeClr val="bg2"/>
                    </a:solidFill>
                    <a:latin typeface="黑体" pitchFamily="2" charset="-122"/>
                    <a:ea typeface="黑体" pitchFamily="2" charset="-122"/>
                  </a:endParaRPr>
                </a:p>
              </p:txBody>
            </p:sp>
          </p:grpSp>
          <p:grpSp>
            <p:nvGrpSpPr>
              <p:cNvPr id="1241204" name="Group 116"/>
              <p:cNvGrpSpPr>
                <a:grpSpLocks/>
              </p:cNvGrpSpPr>
              <p:nvPr/>
            </p:nvGrpSpPr>
            <p:grpSpPr bwMode="auto">
              <a:xfrm>
                <a:off x="2945" y="2554"/>
                <a:ext cx="408" cy="262"/>
                <a:chOff x="309" y="2496"/>
                <a:chExt cx="578" cy="400"/>
              </a:xfrm>
            </p:grpSpPr>
            <p:sp>
              <p:nvSpPr>
                <p:cNvPr id="1241205" name="Oval 117"/>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06" name="Text Box 118"/>
                <p:cNvSpPr txBox="1">
                  <a:spLocks noChangeArrowheads="1"/>
                </p:cNvSpPr>
                <p:nvPr/>
              </p:nvSpPr>
              <p:spPr bwMode="auto">
                <a:xfrm>
                  <a:off x="309" y="2496"/>
                  <a:ext cx="578" cy="388"/>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隶书" pitchFamily="49" charset="-122"/>
                      <a:ea typeface="隶书" pitchFamily="49" charset="-122"/>
                    </a:rPr>
                    <a:t> </a:t>
                  </a:r>
                  <a:r>
                    <a:rPr kumimoji="0" lang="en-US" altLang="zh-CN">
                      <a:solidFill>
                        <a:schemeClr val="bg2"/>
                      </a:solidFill>
                      <a:latin typeface="黑体" pitchFamily="2" charset="-122"/>
                      <a:ea typeface="黑体" pitchFamily="2" charset="-122"/>
                    </a:rPr>
                    <a:t>B</a:t>
                  </a:r>
                </a:p>
              </p:txBody>
            </p:sp>
          </p:grpSp>
          <p:sp>
            <p:nvSpPr>
              <p:cNvPr id="1241207" name="Line 119"/>
              <p:cNvSpPr>
                <a:spLocks noChangeShapeType="1"/>
              </p:cNvSpPr>
              <p:nvPr/>
            </p:nvSpPr>
            <p:spPr bwMode="auto">
              <a:xfrm>
                <a:off x="3217" y="2806"/>
                <a:ext cx="170" cy="157"/>
              </a:xfrm>
              <a:prstGeom prst="line">
                <a:avLst/>
              </a:prstGeom>
              <a:noFill/>
              <a:ln w="38100" cap="rnd">
                <a:solidFill>
                  <a:srgbClr val="66FF66"/>
                </a:solidFill>
                <a:round/>
                <a:headEnd/>
                <a:tailEnd/>
              </a:ln>
              <a:effectLst/>
            </p:spPr>
            <p:txBody>
              <a:bodyPr/>
              <a:lstStyle/>
              <a:p>
                <a:endParaRPr lang="zh-CN" altLang="en-US"/>
              </a:p>
            </p:txBody>
          </p:sp>
          <p:sp>
            <p:nvSpPr>
              <p:cNvPr id="1241208" name="Line 120"/>
              <p:cNvSpPr>
                <a:spLocks noChangeShapeType="1"/>
              </p:cNvSpPr>
              <p:nvPr/>
            </p:nvSpPr>
            <p:spPr bwMode="auto">
              <a:xfrm flipH="1">
                <a:off x="3149" y="3152"/>
                <a:ext cx="172" cy="157"/>
              </a:xfrm>
              <a:prstGeom prst="line">
                <a:avLst/>
              </a:prstGeom>
              <a:noFill/>
              <a:ln w="38100" cap="rnd">
                <a:solidFill>
                  <a:srgbClr val="66FF66"/>
                </a:solidFill>
                <a:round/>
                <a:headEnd/>
                <a:tailEnd/>
              </a:ln>
              <a:effectLst/>
            </p:spPr>
            <p:txBody>
              <a:bodyPr/>
              <a:lstStyle/>
              <a:p>
                <a:endParaRPr lang="zh-CN" altLang="en-US"/>
              </a:p>
            </p:txBody>
          </p:sp>
          <p:sp>
            <p:nvSpPr>
              <p:cNvPr id="1241209" name="Line 121"/>
              <p:cNvSpPr>
                <a:spLocks noChangeShapeType="1"/>
              </p:cNvSpPr>
              <p:nvPr/>
            </p:nvSpPr>
            <p:spPr bwMode="auto">
              <a:xfrm flipH="1">
                <a:off x="2844" y="2806"/>
                <a:ext cx="172" cy="157"/>
              </a:xfrm>
              <a:prstGeom prst="line">
                <a:avLst/>
              </a:prstGeom>
              <a:noFill/>
              <a:ln w="38100" cap="rnd">
                <a:solidFill>
                  <a:srgbClr val="66FF66"/>
                </a:solidFill>
                <a:round/>
                <a:headEnd/>
                <a:tailEnd/>
              </a:ln>
              <a:effectLst/>
            </p:spPr>
            <p:txBody>
              <a:bodyPr/>
              <a:lstStyle/>
              <a:p>
                <a:endParaRPr lang="zh-CN" altLang="en-US"/>
              </a:p>
            </p:txBody>
          </p:sp>
        </p:grpSp>
        <p:sp>
          <p:nvSpPr>
            <p:cNvPr id="1241211" name="Line 123"/>
            <p:cNvSpPr>
              <a:spLocks noChangeShapeType="1"/>
            </p:cNvSpPr>
            <p:nvPr/>
          </p:nvSpPr>
          <p:spPr bwMode="auto">
            <a:xfrm>
              <a:off x="5913370" y="2670806"/>
              <a:ext cx="248797" cy="300779"/>
            </a:xfrm>
            <a:prstGeom prst="line">
              <a:avLst/>
            </a:prstGeom>
            <a:noFill/>
            <a:ln w="38100" cap="rnd">
              <a:solidFill>
                <a:srgbClr val="66FF66"/>
              </a:solidFill>
              <a:round/>
              <a:headEnd/>
              <a:tailEnd/>
            </a:ln>
            <a:effectLst/>
          </p:spPr>
          <p:txBody>
            <a:bodyPr/>
            <a:lstStyle/>
            <a:p>
              <a:endParaRPr lang="zh-CN" altLang="en-US"/>
            </a:p>
          </p:txBody>
        </p:sp>
        <p:grpSp>
          <p:nvGrpSpPr>
            <p:cNvPr id="1241212" name="Group 124"/>
            <p:cNvGrpSpPr>
              <a:grpSpLocks/>
            </p:cNvGrpSpPr>
            <p:nvPr/>
          </p:nvGrpSpPr>
          <p:grpSpPr bwMode="auto">
            <a:xfrm>
              <a:off x="5495979" y="2165034"/>
              <a:ext cx="666190" cy="472621"/>
              <a:chOff x="311" y="2495"/>
              <a:chExt cx="575" cy="401"/>
            </a:xfrm>
          </p:grpSpPr>
          <p:sp>
            <p:nvSpPr>
              <p:cNvPr id="1241213" name="Oval 125"/>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14" name="Text Box 126"/>
              <p:cNvSpPr txBox="1">
                <a:spLocks noChangeArrowheads="1"/>
              </p:cNvSpPr>
              <p:nvPr/>
            </p:nvSpPr>
            <p:spPr bwMode="auto">
              <a:xfrm>
                <a:off x="311" y="2495"/>
                <a:ext cx="575" cy="388"/>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dirty="0">
                    <a:solidFill>
                      <a:schemeClr val="bg2"/>
                    </a:solidFill>
                    <a:latin typeface="隶书" pitchFamily="49" charset="-122"/>
                    <a:ea typeface="隶书" pitchFamily="49" charset="-122"/>
                  </a:rPr>
                  <a:t> </a:t>
                </a:r>
                <a:r>
                  <a:rPr kumimoji="0" lang="en-US" altLang="zh-CN" dirty="0">
                    <a:solidFill>
                      <a:schemeClr val="bg2"/>
                    </a:solidFill>
                    <a:latin typeface="黑体" pitchFamily="2" charset="-122"/>
                    <a:ea typeface="黑体" pitchFamily="2" charset="-122"/>
                  </a:rPr>
                  <a:t>C</a:t>
                </a:r>
              </a:p>
            </p:txBody>
          </p:sp>
        </p:grpSp>
        <p:grpSp>
          <p:nvGrpSpPr>
            <p:cNvPr id="1241215" name="Group 127"/>
            <p:cNvGrpSpPr>
              <a:grpSpLocks/>
            </p:cNvGrpSpPr>
            <p:nvPr/>
          </p:nvGrpSpPr>
          <p:grpSpPr bwMode="auto">
            <a:xfrm>
              <a:off x="5931035" y="2880800"/>
              <a:ext cx="666190" cy="458190"/>
              <a:chOff x="4365" y="2647"/>
              <a:chExt cx="576" cy="387"/>
            </a:xfrm>
          </p:grpSpPr>
          <p:sp>
            <p:nvSpPr>
              <p:cNvPr id="1241216" name="Oval 128"/>
              <p:cNvSpPr>
                <a:spLocks noChangeArrowheads="1"/>
              </p:cNvSpPr>
              <p:nvPr/>
            </p:nvSpPr>
            <p:spPr bwMode="auto">
              <a:xfrm>
                <a:off x="4404" y="2675"/>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17" name="Text Box 129"/>
              <p:cNvSpPr txBox="1">
                <a:spLocks noChangeArrowheads="1"/>
              </p:cNvSpPr>
              <p:nvPr/>
            </p:nvSpPr>
            <p:spPr bwMode="auto">
              <a:xfrm>
                <a:off x="4365" y="2647"/>
                <a:ext cx="576" cy="387"/>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dirty="0">
                    <a:solidFill>
                      <a:schemeClr val="bg2"/>
                    </a:solidFill>
                    <a:latin typeface="隶书" pitchFamily="49" charset="-122"/>
                    <a:ea typeface="隶书" pitchFamily="49" charset="-122"/>
                  </a:rPr>
                  <a:t> </a:t>
                </a:r>
                <a:r>
                  <a:rPr kumimoji="0" lang="en-US" altLang="zh-CN" dirty="0">
                    <a:solidFill>
                      <a:schemeClr val="bg2"/>
                    </a:solidFill>
                    <a:latin typeface="黑体" pitchFamily="2" charset="-122"/>
                    <a:ea typeface="黑体" pitchFamily="2" charset="-122"/>
                  </a:rPr>
                  <a:t>F</a:t>
                </a:r>
              </a:p>
            </p:txBody>
          </p:sp>
        </p:grpSp>
        <p:sp>
          <p:nvSpPr>
            <p:cNvPr id="1241218" name="Text Box 130"/>
            <p:cNvSpPr txBox="1">
              <a:spLocks noChangeArrowheads="1"/>
            </p:cNvSpPr>
            <p:nvPr/>
          </p:nvSpPr>
          <p:spPr bwMode="auto">
            <a:xfrm>
              <a:off x="6203089" y="4329710"/>
              <a:ext cx="707110" cy="458190"/>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chemeClr val="tx2"/>
                  </a:solidFill>
                  <a:latin typeface="黑体" pitchFamily="2" charset="-122"/>
                  <a:ea typeface="黑体" pitchFamily="2" charset="-122"/>
                </a:rPr>
                <a:t>(b)</a:t>
              </a:r>
            </a:p>
          </p:txBody>
        </p:sp>
        <p:grpSp>
          <p:nvGrpSpPr>
            <p:cNvPr id="1241219" name="Group 131"/>
            <p:cNvGrpSpPr>
              <a:grpSpLocks/>
            </p:cNvGrpSpPr>
            <p:nvPr/>
          </p:nvGrpSpPr>
          <p:grpSpPr bwMode="auto">
            <a:xfrm>
              <a:off x="1174750" y="1558925"/>
              <a:ext cx="3221280" cy="2345066"/>
              <a:chOff x="576" y="240"/>
              <a:chExt cx="2784" cy="1984"/>
            </a:xfrm>
          </p:grpSpPr>
          <p:grpSp>
            <p:nvGrpSpPr>
              <p:cNvPr id="1241220" name="Group 132"/>
              <p:cNvGrpSpPr>
                <a:grpSpLocks/>
              </p:cNvGrpSpPr>
              <p:nvPr/>
            </p:nvGrpSpPr>
            <p:grpSpPr bwMode="auto">
              <a:xfrm>
                <a:off x="1631" y="240"/>
                <a:ext cx="577" cy="400"/>
                <a:chOff x="309" y="2496"/>
                <a:chExt cx="577" cy="400"/>
              </a:xfrm>
            </p:grpSpPr>
            <p:sp>
              <p:nvSpPr>
                <p:cNvPr id="1241221" name="Oval 133"/>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22" name="Text Box 134"/>
                <p:cNvSpPr txBox="1">
                  <a:spLocks noChangeArrowheads="1"/>
                </p:cNvSpPr>
                <p:nvPr/>
              </p:nvSpPr>
              <p:spPr bwMode="auto">
                <a:xfrm>
                  <a:off x="309" y="2496"/>
                  <a:ext cx="577" cy="386"/>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A</a:t>
                  </a:r>
                  <a:endParaRPr kumimoji="0" lang="en-US" altLang="zh-CN" sz="3600">
                    <a:solidFill>
                      <a:schemeClr val="bg2"/>
                    </a:solidFill>
                    <a:latin typeface="黑体" pitchFamily="2" charset="-122"/>
                    <a:ea typeface="黑体" pitchFamily="2" charset="-122"/>
                  </a:endParaRPr>
                </a:p>
              </p:txBody>
            </p:sp>
          </p:grpSp>
          <p:grpSp>
            <p:nvGrpSpPr>
              <p:cNvPr id="1241223" name="Group 135"/>
              <p:cNvGrpSpPr>
                <a:grpSpLocks/>
              </p:cNvGrpSpPr>
              <p:nvPr/>
            </p:nvGrpSpPr>
            <p:grpSpPr bwMode="auto">
              <a:xfrm>
                <a:off x="2784" y="1199"/>
                <a:ext cx="576" cy="401"/>
                <a:chOff x="4320" y="2591"/>
                <a:chExt cx="576" cy="401"/>
              </a:xfrm>
            </p:grpSpPr>
            <p:sp>
              <p:nvSpPr>
                <p:cNvPr id="1241224" name="Oval 136"/>
                <p:cNvSpPr>
                  <a:spLocks noChangeArrowheads="1"/>
                </p:cNvSpPr>
                <p:nvPr/>
              </p:nvSpPr>
              <p:spPr bwMode="auto">
                <a:xfrm>
                  <a:off x="4404" y="2675"/>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25" name="Text Box 137"/>
                <p:cNvSpPr txBox="1">
                  <a:spLocks noChangeArrowheads="1"/>
                </p:cNvSpPr>
                <p:nvPr/>
              </p:nvSpPr>
              <p:spPr bwMode="auto">
                <a:xfrm>
                  <a:off x="4320" y="2591"/>
                  <a:ext cx="576" cy="387"/>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F</a:t>
                  </a:r>
                </a:p>
              </p:txBody>
            </p:sp>
          </p:grpSp>
          <p:grpSp>
            <p:nvGrpSpPr>
              <p:cNvPr id="1241226" name="Group 138"/>
              <p:cNvGrpSpPr>
                <a:grpSpLocks/>
              </p:cNvGrpSpPr>
              <p:nvPr/>
            </p:nvGrpSpPr>
            <p:grpSpPr bwMode="auto">
              <a:xfrm>
                <a:off x="1007" y="1825"/>
                <a:ext cx="578" cy="399"/>
                <a:chOff x="309" y="2497"/>
                <a:chExt cx="578" cy="399"/>
              </a:xfrm>
            </p:grpSpPr>
            <p:sp>
              <p:nvSpPr>
                <p:cNvPr id="1241227" name="Oval 139"/>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28" name="Text Box 140"/>
                <p:cNvSpPr txBox="1">
                  <a:spLocks noChangeArrowheads="1"/>
                </p:cNvSpPr>
                <p:nvPr/>
              </p:nvSpPr>
              <p:spPr bwMode="auto">
                <a:xfrm>
                  <a:off x="309" y="2497"/>
                  <a:ext cx="578" cy="387"/>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G</a:t>
                  </a:r>
                  <a:endParaRPr kumimoji="0" lang="en-US" altLang="zh-CN" sz="3600">
                    <a:solidFill>
                      <a:schemeClr val="bg2"/>
                    </a:solidFill>
                    <a:latin typeface="黑体" pitchFamily="2" charset="-122"/>
                    <a:ea typeface="黑体" pitchFamily="2" charset="-122"/>
                  </a:endParaRPr>
                </a:p>
              </p:txBody>
            </p:sp>
          </p:grpSp>
          <p:grpSp>
            <p:nvGrpSpPr>
              <p:cNvPr id="1241229" name="Group 141"/>
              <p:cNvGrpSpPr>
                <a:grpSpLocks/>
              </p:cNvGrpSpPr>
              <p:nvPr/>
            </p:nvGrpSpPr>
            <p:grpSpPr bwMode="auto">
              <a:xfrm>
                <a:off x="1392" y="1295"/>
                <a:ext cx="576" cy="401"/>
                <a:chOff x="310" y="2495"/>
                <a:chExt cx="576" cy="401"/>
              </a:xfrm>
            </p:grpSpPr>
            <p:sp>
              <p:nvSpPr>
                <p:cNvPr id="1241230" name="Oval 142"/>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31" name="Text Box 143"/>
                <p:cNvSpPr txBox="1">
                  <a:spLocks noChangeArrowheads="1"/>
                </p:cNvSpPr>
                <p:nvPr/>
              </p:nvSpPr>
              <p:spPr bwMode="auto">
                <a:xfrm>
                  <a:off x="310" y="2495"/>
                  <a:ext cx="576" cy="388"/>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E</a:t>
                  </a:r>
                  <a:endParaRPr kumimoji="0" lang="en-US" altLang="zh-CN" sz="3600">
                    <a:solidFill>
                      <a:schemeClr val="bg2"/>
                    </a:solidFill>
                    <a:latin typeface="黑体" pitchFamily="2" charset="-122"/>
                    <a:ea typeface="黑体" pitchFamily="2" charset="-122"/>
                  </a:endParaRPr>
                </a:p>
              </p:txBody>
            </p:sp>
          </p:grpSp>
          <p:grpSp>
            <p:nvGrpSpPr>
              <p:cNvPr id="1241232" name="Group 144"/>
              <p:cNvGrpSpPr>
                <a:grpSpLocks/>
              </p:cNvGrpSpPr>
              <p:nvPr/>
            </p:nvGrpSpPr>
            <p:grpSpPr bwMode="auto">
              <a:xfrm>
                <a:off x="576" y="1295"/>
                <a:ext cx="576" cy="401"/>
                <a:chOff x="310" y="2495"/>
                <a:chExt cx="576" cy="401"/>
              </a:xfrm>
            </p:grpSpPr>
            <p:sp>
              <p:nvSpPr>
                <p:cNvPr id="1241233" name="Oval 145"/>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34" name="Text Box 146"/>
                <p:cNvSpPr txBox="1">
                  <a:spLocks noChangeArrowheads="1"/>
                </p:cNvSpPr>
                <p:nvPr/>
              </p:nvSpPr>
              <p:spPr bwMode="auto">
                <a:xfrm>
                  <a:off x="310" y="2495"/>
                  <a:ext cx="576" cy="388"/>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D</a:t>
                  </a:r>
                  <a:endParaRPr kumimoji="0" lang="en-US" altLang="zh-CN" sz="3600">
                    <a:solidFill>
                      <a:schemeClr val="bg2"/>
                    </a:solidFill>
                    <a:latin typeface="黑体" pitchFamily="2" charset="-122"/>
                    <a:ea typeface="黑体" pitchFamily="2" charset="-122"/>
                  </a:endParaRPr>
                </a:p>
              </p:txBody>
            </p:sp>
          </p:grpSp>
          <p:grpSp>
            <p:nvGrpSpPr>
              <p:cNvPr id="1241235" name="Group 147"/>
              <p:cNvGrpSpPr>
                <a:grpSpLocks/>
              </p:cNvGrpSpPr>
              <p:nvPr/>
            </p:nvGrpSpPr>
            <p:grpSpPr bwMode="auto">
              <a:xfrm>
                <a:off x="2305" y="719"/>
                <a:ext cx="575" cy="401"/>
                <a:chOff x="311" y="2495"/>
                <a:chExt cx="575" cy="401"/>
              </a:xfrm>
            </p:grpSpPr>
            <p:sp>
              <p:nvSpPr>
                <p:cNvPr id="1241236" name="Oval 148"/>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37" name="Text Box 149"/>
                <p:cNvSpPr txBox="1">
                  <a:spLocks noChangeArrowheads="1"/>
                </p:cNvSpPr>
                <p:nvPr/>
              </p:nvSpPr>
              <p:spPr bwMode="auto">
                <a:xfrm>
                  <a:off x="311" y="2495"/>
                  <a:ext cx="575" cy="388"/>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C</a:t>
                  </a:r>
                </a:p>
              </p:txBody>
            </p:sp>
          </p:grpSp>
          <p:grpSp>
            <p:nvGrpSpPr>
              <p:cNvPr id="1241238" name="Group 150"/>
              <p:cNvGrpSpPr>
                <a:grpSpLocks/>
              </p:cNvGrpSpPr>
              <p:nvPr/>
            </p:nvGrpSpPr>
            <p:grpSpPr bwMode="auto">
              <a:xfrm>
                <a:off x="1007" y="768"/>
                <a:ext cx="578" cy="400"/>
                <a:chOff x="309" y="2496"/>
                <a:chExt cx="578" cy="400"/>
              </a:xfrm>
            </p:grpSpPr>
            <p:sp>
              <p:nvSpPr>
                <p:cNvPr id="1241239" name="Oval 151"/>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1240" name="Text Box 152"/>
                <p:cNvSpPr txBox="1">
                  <a:spLocks noChangeArrowheads="1"/>
                </p:cNvSpPr>
                <p:nvPr/>
              </p:nvSpPr>
              <p:spPr bwMode="auto">
                <a:xfrm>
                  <a:off x="309" y="2496"/>
                  <a:ext cx="578" cy="386"/>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B</a:t>
                  </a:r>
                </a:p>
              </p:txBody>
            </p:sp>
          </p:grpSp>
          <p:grpSp>
            <p:nvGrpSpPr>
              <p:cNvPr id="1241241" name="Group 153"/>
              <p:cNvGrpSpPr>
                <a:grpSpLocks/>
              </p:cNvGrpSpPr>
              <p:nvPr/>
            </p:nvGrpSpPr>
            <p:grpSpPr bwMode="auto">
              <a:xfrm>
                <a:off x="864" y="576"/>
                <a:ext cx="2064" cy="1344"/>
                <a:chOff x="3744" y="1008"/>
                <a:chExt cx="2064" cy="1344"/>
              </a:xfrm>
            </p:grpSpPr>
            <p:sp>
              <p:nvSpPr>
                <p:cNvPr id="1241242" name="Line 154"/>
                <p:cNvSpPr>
                  <a:spLocks noChangeShapeType="1"/>
                </p:cNvSpPr>
                <p:nvPr/>
              </p:nvSpPr>
              <p:spPr bwMode="auto">
                <a:xfrm flipH="1">
                  <a:off x="4224" y="1008"/>
                  <a:ext cx="384" cy="288"/>
                </a:xfrm>
                <a:prstGeom prst="line">
                  <a:avLst/>
                </a:prstGeom>
                <a:noFill/>
                <a:ln w="38100" cap="rnd">
                  <a:solidFill>
                    <a:srgbClr val="66FF66"/>
                  </a:solidFill>
                  <a:round/>
                  <a:headEnd/>
                  <a:tailEnd/>
                </a:ln>
                <a:effectLst/>
              </p:spPr>
              <p:txBody>
                <a:bodyPr/>
                <a:lstStyle/>
                <a:p>
                  <a:endParaRPr lang="zh-CN" altLang="en-US"/>
                </a:p>
              </p:txBody>
            </p:sp>
            <p:sp>
              <p:nvSpPr>
                <p:cNvPr id="1241243" name="Line 155"/>
                <p:cNvSpPr>
                  <a:spLocks noChangeShapeType="1"/>
                </p:cNvSpPr>
                <p:nvPr/>
              </p:nvSpPr>
              <p:spPr bwMode="auto">
                <a:xfrm>
                  <a:off x="4896" y="1008"/>
                  <a:ext cx="384" cy="286"/>
                </a:xfrm>
                <a:prstGeom prst="line">
                  <a:avLst/>
                </a:prstGeom>
                <a:noFill/>
                <a:ln w="38100" cap="rnd">
                  <a:solidFill>
                    <a:srgbClr val="66FF66"/>
                  </a:solidFill>
                  <a:round/>
                  <a:headEnd/>
                  <a:tailEnd/>
                </a:ln>
                <a:effectLst/>
              </p:spPr>
              <p:txBody>
                <a:bodyPr/>
                <a:lstStyle/>
                <a:p>
                  <a:endParaRPr lang="zh-CN" altLang="en-US"/>
                </a:p>
              </p:txBody>
            </p:sp>
            <p:sp>
              <p:nvSpPr>
                <p:cNvPr id="1241244" name="Line 156"/>
                <p:cNvSpPr>
                  <a:spLocks noChangeShapeType="1"/>
                </p:cNvSpPr>
                <p:nvPr/>
              </p:nvSpPr>
              <p:spPr bwMode="auto">
                <a:xfrm>
                  <a:off x="4272" y="1584"/>
                  <a:ext cx="240" cy="240"/>
                </a:xfrm>
                <a:prstGeom prst="line">
                  <a:avLst/>
                </a:prstGeom>
                <a:noFill/>
                <a:ln w="38100" cap="rnd">
                  <a:solidFill>
                    <a:srgbClr val="66FF66"/>
                  </a:solidFill>
                  <a:round/>
                  <a:headEnd/>
                  <a:tailEnd/>
                </a:ln>
                <a:effectLst/>
              </p:spPr>
              <p:txBody>
                <a:bodyPr/>
                <a:lstStyle/>
                <a:p>
                  <a:endParaRPr lang="zh-CN" altLang="en-US"/>
                </a:p>
              </p:txBody>
            </p:sp>
            <p:sp>
              <p:nvSpPr>
                <p:cNvPr id="1241245" name="Line 157"/>
                <p:cNvSpPr>
                  <a:spLocks noChangeShapeType="1"/>
                </p:cNvSpPr>
                <p:nvPr/>
              </p:nvSpPr>
              <p:spPr bwMode="auto">
                <a:xfrm flipH="1">
                  <a:off x="4176" y="2112"/>
                  <a:ext cx="243" cy="240"/>
                </a:xfrm>
                <a:prstGeom prst="line">
                  <a:avLst/>
                </a:prstGeom>
                <a:noFill/>
                <a:ln w="38100" cap="rnd">
                  <a:solidFill>
                    <a:srgbClr val="66FF66"/>
                  </a:solidFill>
                  <a:round/>
                  <a:headEnd/>
                  <a:tailEnd/>
                </a:ln>
                <a:effectLst/>
              </p:spPr>
              <p:txBody>
                <a:bodyPr/>
                <a:lstStyle/>
                <a:p>
                  <a:endParaRPr lang="zh-CN" altLang="en-US"/>
                </a:p>
              </p:txBody>
            </p:sp>
            <p:sp>
              <p:nvSpPr>
                <p:cNvPr id="1241246" name="Line 158"/>
                <p:cNvSpPr>
                  <a:spLocks noChangeShapeType="1"/>
                </p:cNvSpPr>
                <p:nvPr/>
              </p:nvSpPr>
              <p:spPr bwMode="auto">
                <a:xfrm flipH="1">
                  <a:off x="3744" y="1584"/>
                  <a:ext cx="243" cy="240"/>
                </a:xfrm>
                <a:prstGeom prst="line">
                  <a:avLst/>
                </a:prstGeom>
                <a:noFill/>
                <a:ln w="38100" cap="rnd">
                  <a:solidFill>
                    <a:srgbClr val="66FF66"/>
                  </a:solidFill>
                  <a:round/>
                  <a:headEnd/>
                  <a:tailEnd/>
                </a:ln>
                <a:effectLst/>
              </p:spPr>
              <p:txBody>
                <a:bodyPr/>
                <a:lstStyle/>
                <a:p>
                  <a:endParaRPr lang="zh-CN" altLang="en-US"/>
                </a:p>
              </p:txBody>
            </p:sp>
            <p:sp>
              <p:nvSpPr>
                <p:cNvPr id="1241247" name="Line 159"/>
                <p:cNvSpPr>
                  <a:spLocks noChangeShapeType="1"/>
                </p:cNvSpPr>
                <p:nvPr/>
              </p:nvSpPr>
              <p:spPr bwMode="auto">
                <a:xfrm>
                  <a:off x="5568" y="1488"/>
                  <a:ext cx="240" cy="240"/>
                </a:xfrm>
                <a:prstGeom prst="line">
                  <a:avLst/>
                </a:prstGeom>
                <a:noFill/>
                <a:ln w="38100" cap="rnd">
                  <a:solidFill>
                    <a:srgbClr val="66FF66"/>
                  </a:solidFill>
                  <a:round/>
                  <a:headEnd/>
                  <a:tailEnd/>
                </a:ln>
                <a:effectLst/>
              </p:spPr>
              <p:txBody>
                <a:bodyPr/>
                <a:lstStyle/>
                <a:p>
                  <a:endParaRPr lang="zh-CN" altLang="en-US"/>
                </a:p>
              </p:txBody>
            </p:sp>
          </p:grpSp>
        </p:grpSp>
      </p:grpSp>
      <p:sp>
        <p:nvSpPr>
          <p:cNvPr id="2" name="矩形 1">
            <a:extLst>
              <a:ext uri="{FF2B5EF4-FFF2-40B4-BE49-F238E27FC236}">
                <a16:creationId xmlns:a16="http://schemas.microsoft.com/office/drawing/2014/main" id="{B4E27FE0-B41A-46B8-BC8A-20B11DF37103}"/>
              </a:ext>
            </a:extLst>
          </p:cNvPr>
          <p:cNvSpPr/>
          <p:nvPr/>
        </p:nvSpPr>
        <p:spPr>
          <a:xfrm>
            <a:off x="2818290" y="5702800"/>
            <a:ext cx="3592650" cy="461665"/>
          </a:xfrm>
          <a:prstGeom prst="rect">
            <a:avLst/>
          </a:prstGeom>
        </p:spPr>
        <p:txBody>
          <a:bodyPr wrap="none">
            <a:spAutoFit/>
          </a:bodyPr>
          <a:lstStyle/>
          <a:p>
            <a:r>
              <a:rPr lang="en-US" altLang="zh-CN" dirty="0">
                <a:solidFill>
                  <a:schemeClr val="tx2"/>
                </a:solidFill>
                <a:latin typeface="黑体" pitchFamily="2" charset="-122"/>
                <a:ea typeface="黑体" pitchFamily="2" charset="-122"/>
              </a:rPr>
              <a:t>(a)</a:t>
            </a:r>
            <a:r>
              <a:rPr lang="zh-CN" altLang="en-US" dirty="0">
                <a:solidFill>
                  <a:schemeClr val="tx2"/>
                </a:solidFill>
                <a:latin typeface="黑体" pitchFamily="2" charset="-122"/>
                <a:ea typeface="黑体" pitchFamily="2" charset="-122"/>
              </a:rPr>
              <a:t>、</a:t>
            </a:r>
            <a:r>
              <a:rPr lang="en-US" altLang="zh-CN" dirty="0">
                <a:solidFill>
                  <a:schemeClr val="tx2"/>
                </a:solidFill>
                <a:latin typeface="黑体" pitchFamily="2" charset="-122"/>
                <a:ea typeface="黑体" pitchFamily="2" charset="-122"/>
              </a:rPr>
              <a:t>(b)</a:t>
            </a:r>
            <a:r>
              <a:rPr lang="zh-CN" altLang="en-US" dirty="0">
                <a:solidFill>
                  <a:srgbClr val="FFFFA5"/>
                </a:solidFill>
                <a:latin typeface="黑体" pitchFamily="2" charset="-122"/>
                <a:ea typeface="黑体" pitchFamily="2" charset="-122"/>
              </a:rPr>
              <a:t>是不同的二叉树</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1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185"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1"/>
          </p:nvPr>
        </p:nvSpPr>
        <p:spPr/>
        <p:txBody>
          <a:bodyPr/>
          <a:lstStyle/>
          <a:p>
            <a:r>
              <a:rPr lang="zh-CN" altLang="en-US"/>
              <a:t>第 </a:t>
            </a:r>
            <a:fld id="{20536398-6A93-4851-9C34-CB9D302D252A}" type="slidenum">
              <a:rPr lang="zh-CN" altLang="en-US" b="1">
                <a:solidFill>
                  <a:srgbClr val="66CCFF"/>
                </a:solidFill>
              </a:rPr>
              <a:pPr/>
              <a:t>28</a:t>
            </a:fld>
            <a:r>
              <a:rPr lang="en-US" altLang="zh-CN" b="1"/>
              <a:t> </a:t>
            </a:r>
            <a:r>
              <a:rPr lang="zh-CN" altLang="en-US"/>
              <a:t>页</a:t>
            </a:r>
            <a:endParaRPr lang="zh-CN" altLang="en-US" sz="1800">
              <a:latin typeface="Arial" charset="0"/>
            </a:endParaRPr>
          </a:p>
        </p:txBody>
      </p:sp>
      <p:sp>
        <p:nvSpPr>
          <p:cNvPr id="1245186"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45192" name="Rectangle 8"/>
          <p:cNvSpPr>
            <a:spLocks noGrp="1" noChangeArrowheads="1"/>
          </p:cNvSpPr>
          <p:nvPr>
            <p:ph type="body" idx="1"/>
          </p:nvPr>
        </p:nvSpPr>
        <p:spPr>
          <a:xfrm>
            <a:off x="-6350" y="773113"/>
            <a:ext cx="8550275" cy="765175"/>
          </a:xfrm>
          <a:noFill/>
          <a:ln/>
        </p:spPr>
        <p:txBody>
          <a:bodyPr/>
          <a:lstStyle/>
          <a:p>
            <a:pPr lvl="0"/>
            <a:r>
              <a:rPr lang="zh-CN" altLang="en-US" sz="2800" dirty="0">
                <a:solidFill>
                  <a:schemeClr val="tx1"/>
                </a:solidFill>
                <a:effectLst>
                  <a:outerShdw blurRad="38100" dist="38100" dir="2700000" algn="tl">
                    <a:srgbClr val="000000"/>
                  </a:outerShdw>
                </a:effectLst>
              </a:rPr>
              <a:t>二叉树的应用</a:t>
            </a:r>
            <a:r>
              <a:rPr lang="en-US" altLang="zh-CN" sz="2800" dirty="0">
                <a:solidFill>
                  <a:schemeClr val="tx1"/>
                </a:solidFill>
                <a:effectLst>
                  <a:outerShdw blurRad="38100" dist="38100" dir="2700000" algn="tl">
                    <a:srgbClr val="000000"/>
                  </a:outerShdw>
                </a:effectLst>
              </a:rPr>
              <a:t>——</a:t>
            </a:r>
            <a:r>
              <a:rPr lang="zh-CN" altLang="en-US" sz="2800" dirty="0">
                <a:latin typeface="黑体" pitchFamily="2" charset="-122"/>
                <a:ea typeface="黑体" pitchFamily="2" charset="-122"/>
              </a:rPr>
              <a:t>双人比赛的所有可能的结局</a:t>
            </a:r>
            <a:endParaRPr lang="zh-CN" altLang="en-US" sz="2800" dirty="0"/>
          </a:p>
          <a:p>
            <a:endParaRPr lang="zh-CN" altLang="en-US" dirty="0">
              <a:solidFill>
                <a:schemeClr val="tx1"/>
              </a:solidFill>
              <a:effectLst>
                <a:outerShdw blurRad="38100" dist="38100" dir="2700000" algn="tl">
                  <a:srgbClr val="000000"/>
                </a:outerShdw>
              </a:effectLst>
            </a:endParaRPr>
          </a:p>
        </p:txBody>
      </p:sp>
      <p:grpSp>
        <p:nvGrpSpPr>
          <p:cNvPr id="1245230" name="Group 46"/>
          <p:cNvGrpSpPr>
            <a:grpSpLocks/>
          </p:cNvGrpSpPr>
          <p:nvPr/>
        </p:nvGrpSpPr>
        <p:grpSpPr bwMode="auto">
          <a:xfrm>
            <a:off x="225425" y="1676400"/>
            <a:ext cx="8712200" cy="4587875"/>
            <a:chOff x="48" y="864"/>
            <a:chExt cx="6144" cy="2890"/>
          </a:xfrm>
        </p:grpSpPr>
        <p:sp>
          <p:nvSpPr>
            <p:cNvPr id="1245231" name="Text Box 47"/>
            <p:cNvSpPr txBox="1">
              <a:spLocks noChangeArrowheads="1"/>
            </p:cNvSpPr>
            <p:nvPr/>
          </p:nvSpPr>
          <p:spPr bwMode="auto">
            <a:xfrm>
              <a:off x="817" y="2736"/>
              <a:ext cx="5135" cy="365"/>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3200" b="0">
                  <a:solidFill>
                    <a:srgbClr val="FFFF66"/>
                  </a:solidFill>
                </a:rPr>
                <a:t>  </a:t>
              </a:r>
            </a:p>
          </p:txBody>
        </p:sp>
        <p:sp>
          <p:nvSpPr>
            <p:cNvPr id="1245232" name="Text Box 48"/>
            <p:cNvSpPr txBox="1">
              <a:spLocks noChangeArrowheads="1"/>
            </p:cNvSpPr>
            <p:nvPr/>
          </p:nvSpPr>
          <p:spPr bwMode="auto">
            <a:xfrm>
              <a:off x="365" y="1469"/>
              <a:ext cx="5567" cy="365"/>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sz="3200" dirty="0">
                  <a:solidFill>
                    <a:srgbClr val="FFFF99"/>
                  </a:solidFill>
                  <a:latin typeface="黑体" pitchFamily="2" charset="-122"/>
                  <a:ea typeface="黑体" pitchFamily="2" charset="-122"/>
                </a:rPr>
                <a:t>甲                           乙</a:t>
              </a:r>
            </a:p>
          </p:txBody>
        </p:sp>
        <p:sp>
          <p:nvSpPr>
            <p:cNvPr id="1245233" name="Text Box 49"/>
            <p:cNvSpPr txBox="1">
              <a:spLocks noChangeArrowheads="1"/>
            </p:cNvSpPr>
            <p:nvPr/>
          </p:nvSpPr>
          <p:spPr bwMode="auto">
            <a:xfrm>
              <a:off x="48" y="2381"/>
              <a:ext cx="5567" cy="365"/>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3200">
                  <a:solidFill>
                    <a:srgbClr val="FFFF99"/>
                  </a:solidFill>
                  <a:latin typeface="黑体" pitchFamily="2" charset="-122"/>
                  <a:ea typeface="黑体" pitchFamily="2" charset="-122"/>
                </a:rPr>
                <a:t>    甲         乙        甲        乙</a:t>
              </a:r>
            </a:p>
          </p:txBody>
        </p:sp>
        <p:sp>
          <p:nvSpPr>
            <p:cNvPr id="1245234" name="Text Box 50"/>
            <p:cNvSpPr txBox="1">
              <a:spLocks noChangeArrowheads="1"/>
            </p:cNvSpPr>
            <p:nvPr/>
          </p:nvSpPr>
          <p:spPr bwMode="auto">
            <a:xfrm>
              <a:off x="96" y="1853"/>
              <a:ext cx="6096" cy="365"/>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3200">
                  <a:solidFill>
                    <a:srgbClr val="FFFF99"/>
                  </a:solidFill>
                  <a:latin typeface="黑体" pitchFamily="2" charset="-122"/>
                  <a:ea typeface="黑体" pitchFamily="2" charset="-122"/>
                </a:rPr>
                <a:t> 甲      乙                   甲       乙</a:t>
              </a:r>
            </a:p>
          </p:txBody>
        </p:sp>
        <p:sp>
          <p:nvSpPr>
            <p:cNvPr id="1245235" name="Text Box 51"/>
            <p:cNvSpPr txBox="1">
              <a:spLocks noChangeArrowheads="1"/>
            </p:cNvSpPr>
            <p:nvPr/>
          </p:nvSpPr>
          <p:spPr bwMode="auto">
            <a:xfrm>
              <a:off x="48" y="2861"/>
              <a:ext cx="5975" cy="365"/>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3200">
                  <a:solidFill>
                    <a:srgbClr val="FFFF99"/>
                  </a:solidFill>
                  <a:latin typeface="黑体" pitchFamily="2" charset="-122"/>
                  <a:ea typeface="黑体" pitchFamily="2" charset="-122"/>
                </a:rPr>
                <a:t> 甲    乙    甲   乙  甲    乙   甲   乙</a:t>
              </a:r>
            </a:p>
          </p:txBody>
        </p:sp>
        <p:sp>
          <p:nvSpPr>
            <p:cNvPr id="1245236" name="Text Box 52"/>
            <p:cNvSpPr txBox="1">
              <a:spLocks noChangeArrowheads="1"/>
            </p:cNvSpPr>
            <p:nvPr/>
          </p:nvSpPr>
          <p:spPr bwMode="auto">
            <a:xfrm>
              <a:off x="48" y="3389"/>
              <a:ext cx="5522" cy="365"/>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3200">
                  <a:solidFill>
                    <a:srgbClr val="FFFF99"/>
                  </a:solidFill>
                  <a:latin typeface="黑体" pitchFamily="2" charset="-122"/>
                  <a:ea typeface="黑体" pitchFamily="2" charset="-122"/>
                </a:rPr>
                <a:t>     甲  乙甲  乙         甲  乙甲 乙</a:t>
              </a:r>
            </a:p>
          </p:txBody>
        </p:sp>
        <p:sp>
          <p:nvSpPr>
            <p:cNvPr id="1245237" name="Line 53"/>
            <p:cNvSpPr>
              <a:spLocks noChangeShapeType="1"/>
            </p:cNvSpPr>
            <p:nvPr/>
          </p:nvSpPr>
          <p:spPr bwMode="auto">
            <a:xfrm flipH="1">
              <a:off x="568" y="1757"/>
              <a:ext cx="330" cy="192"/>
            </a:xfrm>
            <a:prstGeom prst="line">
              <a:avLst/>
            </a:prstGeom>
            <a:noFill/>
            <a:ln w="38100" cap="rnd">
              <a:solidFill>
                <a:srgbClr val="00FFFF"/>
              </a:solidFill>
              <a:round/>
              <a:headEnd/>
              <a:tailEnd/>
            </a:ln>
            <a:effectLst/>
          </p:spPr>
          <p:txBody>
            <a:bodyPr/>
            <a:lstStyle/>
            <a:p>
              <a:endParaRPr lang="zh-CN" altLang="en-US"/>
            </a:p>
          </p:txBody>
        </p:sp>
        <p:sp>
          <p:nvSpPr>
            <p:cNvPr id="1245238" name="Line 54"/>
            <p:cNvSpPr>
              <a:spLocks noChangeShapeType="1"/>
            </p:cNvSpPr>
            <p:nvPr/>
          </p:nvSpPr>
          <p:spPr bwMode="auto">
            <a:xfrm>
              <a:off x="1182" y="1757"/>
              <a:ext cx="331" cy="192"/>
            </a:xfrm>
            <a:prstGeom prst="line">
              <a:avLst/>
            </a:prstGeom>
            <a:noFill/>
            <a:ln w="38100" cap="rnd">
              <a:solidFill>
                <a:srgbClr val="00FFFF"/>
              </a:solidFill>
              <a:round/>
              <a:headEnd/>
              <a:tailEnd/>
            </a:ln>
            <a:effectLst/>
          </p:spPr>
          <p:txBody>
            <a:bodyPr/>
            <a:lstStyle/>
            <a:p>
              <a:endParaRPr lang="zh-CN" altLang="en-US"/>
            </a:p>
          </p:txBody>
        </p:sp>
        <p:sp>
          <p:nvSpPr>
            <p:cNvPr id="1245239" name="Line 55"/>
            <p:cNvSpPr>
              <a:spLocks noChangeShapeType="1"/>
            </p:cNvSpPr>
            <p:nvPr/>
          </p:nvSpPr>
          <p:spPr bwMode="auto">
            <a:xfrm flipH="1">
              <a:off x="4774" y="1757"/>
              <a:ext cx="331" cy="192"/>
            </a:xfrm>
            <a:prstGeom prst="line">
              <a:avLst/>
            </a:prstGeom>
            <a:noFill/>
            <a:ln w="38100" cap="rnd">
              <a:solidFill>
                <a:srgbClr val="00FFFF"/>
              </a:solidFill>
              <a:round/>
              <a:headEnd/>
              <a:tailEnd/>
            </a:ln>
            <a:effectLst/>
          </p:spPr>
          <p:txBody>
            <a:bodyPr/>
            <a:lstStyle/>
            <a:p>
              <a:endParaRPr lang="zh-CN" altLang="en-US"/>
            </a:p>
          </p:txBody>
        </p:sp>
        <p:sp>
          <p:nvSpPr>
            <p:cNvPr id="1245240" name="Line 56"/>
            <p:cNvSpPr>
              <a:spLocks noChangeShapeType="1"/>
            </p:cNvSpPr>
            <p:nvPr/>
          </p:nvSpPr>
          <p:spPr bwMode="auto">
            <a:xfrm>
              <a:off x="5388" y="1805"/>
              <a:ext cx="331" cy="192"/>
            </a:xfrm>
            <a:prstGeom prst="line">
              <a:avLst/>
            </a:prstGeom>
            <a:noFill/>
            <a:ln w="38100" cap="rnd">
              <a:solidFill>
                <a:srgbClr val="00FFFF"/>
              </a:solidFill>
              <a:round/>
              <a:headEnd/>
              <a:tailEnd/>
            </a:ln>
            <a:effectLst/>
          </p:spPr>
          <p:txBody>
            <a:bodyPr/>
            <a:lstStyle/>
            <a:p>
              <a:endParaRPr lang="zh-CN" altLang="en-US"/>
            </a:p>
          </p:txBody>
        </p:sp>
        <p:sp>
          <p:nvSpPr>
            <p:cNvPr id="1245241" name="Line 57"/>
            <p:cNvSpPr>
              <a:spLocks noChangeShapeType="1"/>
            </p:cNvSpPr>
            <p:nvPr/>
          </p:nvSpPr>
          <p:spPr bwMode="auto">
            <a:xfrm flipH="1">
              <a:off x="1040" y="2189"/>
              <a:ext cx="378" cy="288"/>
            </a:xfrm>
            <a:prstGeom prst="line">
              <a:avLst/>
            </a:prstGeom>
            <a:noFill/>
            <a:ln w="38100" cap="rnd">
              <a:solidFill>
                <a:srgbClr val="00FFFF"/>
              </a:solidFill>
              <a:round/>
              <a:headEnd/>
              <a:tailEnd/>
            </a:ln>
            <a:effectLst/>
          </p:spPr>
          <p:txBody>
            <a:bodyPr/>
            <a:lstStyle/>
            <a:p>
              <a:endParaRPr lang="zh-CN" altLang="en-US"/>
            </a:p>
          </p:txBody>
        </p:sp>
        <p:sp>
          <p:nvSpPr>
            <p:cNvPr id="1245242" name="Line 58"/>
            <p:cNvSpPr>
              <a:spLocks noChangeShapeType="1"/>
            </p:cNvSpPr>
            <p:nvPr/>
          </p:nvSpPr>
          <p:spPr bwMode="auto">
            <a:xfrm>
              <a:off x="946" y="2717"/>
              <a:ext cx="330" cy="240"/>
            </a:xfrm>
            <a:prstGeom prst="line">
              <a:avLst/>
            </a:prstGeom>
            <a:noFill/>
            <a:ln w="38100" cap="rnd">
              <a:solidFill>
                <a:srgbClr val="00FFFF"/>
              </a:solidFill>
              <a:round/>
              <a:headEnd/>
              <a:tailEnd/>
            </a:ln>
            <a:effectLst/>
          </p:spPr>
          <p:txBody>
            <a:bodyPr/>
            <a:lstStyle/>
            <a:p>
              <a:endParaRPr lang="zh-CN" altLang="en-US"/>
            </a:p>
          </p:txBody>
        </p:sp>
        <p:sp>
          <p:nvSpPr>
            <p:cNvPr id="1245243" name="Line 59"/>
            <p:cNvSpPr>
              <a:spLocks noChangeShapeType="1"/>
            </p:cNvSpPr>
            <p:nvPr/>
          </p:nvSpPr>
          <p:spPr bwMode="auto">
            <a:xfrm flipH="1">
              <a:off x="4065" y="2189"/>
              <a:ext cx="378" cy="288"/>
            </a:xfrm>
            <a:prstGeom prst="line">
              <a:avLst/>
            </a:prstGeom>
            <a:noFill/>
            <a:ln w="38100" cap="rnd">
              <a:solidFill>
                <a:srgbClr val="00FFFF"/>
              </a:solidFill>
              <a:round/>
              <a:headEnd/>
              <a:tailEnd/>
            </a:ln>
            <a:effectLst/>
          </p:spPr>
          <p:txBody>
            <a:bodyPr/>
            <a:lstStyle/>
            <a:p>
              <a:endParaRPr lang="zh-CN" altLang="en-US"/>
            </a:p>
          </p:txBody>
        </p:sp>
        <p:sp>
          <p:nvSpPr>
            <p:cNvPr id="1245244" name="Line 60"/>
            <p:cNvSpPr>
              <a:spLocks noChangeShapeType="1"/>
            </p:cNvSpPr>
            <p:nvPr/>
          </p:nvSpPr>
          <p:spPr bwMode="auto">
            <a:xfrm>
              <a:off x="4727" y="2189"/>
              <a:ext cx="472" cy="288"/>
            </a:xfrm>
            <a:prstGeom prst="line">
              <a:avLst/>
            </a:prstGeom>
            <a:noFill/>
            <a:ln w="38100" cap="rnd">
              <a:solidFill>
                <a:srgbClr val="00FFFF"/>
              </a:solidFill>
              <a:round/>
              <a:headEnd/>
              <a:tailEnd/>
            </a:ln>
            <a:effectLst/>
          </p:spPr>
          <p:txBody>
            <a:bodyPr/>
            <a:lstStyle/>
            <a:p>
              <a:endParaRPr lang="zh-CN" altLang="en-US"/>
            </a:p>
          </p:txBody>
        </p:sp>
        <p:sp>
          <p:nvSpPr>
            <p:cNvPr id="1245245" name="Line 61"/>
            <p:cNvSpPr>
              <a:spLocks noChangeShapeType="1"/>
            </p:cNvSpPr>
            <p:nvPr/>
          </p:nvSpPr>
          <p:spPr bwMode="auto">
            <a:xfrm flipH="1">
              <a:off x="473" y="2717"/>
              <a:ext cx="284" cy="240"/>
            </a:xfrm>
            <a:prstGeom prst="line">
              <a:avLst/>
            </a:prstGeom>
            <a:noFill/>
            <a:ln w="38100" cap="rnd">
              <a:solidFill>
                <a:srgbClr val="00FFFF"/>
              </a:solidFill>
              <a:round/>
              <a:headEnd/>
              <a:tailEnd/>
            </a:ln>
            <a:effectLst/>
          </p:spPr>
          <p:txBody>
            <a:bodyPr/>
            <a:lstStyle/>
            <a:p>
              <a:endParaRPr lang="zh-CN" altLang="en-US"/>
            </a:p>
          </p:txBody>
        </p:sp>
        <p:sp>
          <p:nvSpPr>
            <p:cNvPr id="1245246" name="Line 62"/>
            <p:cNvSpPr>
              <a:spLocks noChangeShapeType="1"/>
            </p:cNvSpPr>
            <p:nvPr/>
          </p:nvSpPr>
          <p:spPr bwMode="auto">
            <a:xfrm>
              <a:off x="1805" y="2160"/>
              <a:ext cx="472" cy="288"/>
            </a:xfrm>
            <a:prstGeom prst="line">
              <a:avLst/>
            </a:prstGeom>
            <a:noFill/>
            <a:ln w="38100" cap="rnd">
              <a:solidFill>
                <a:srgbClr val="00FFFF"/>
              </a:solidFill>
              <a:round/>
              <a:headEnd/>
              <a:tailEnd/>
            </a:ln>
            <a:effectLst/>
          </p:spPr>
          <p:txBody>
            <a:bodyPr/>
            <a:lstStyle/>
            <a:p>
              <a:endParaRPr lang="zh-CN" altLang="en-US"/>
            </a:p>
          </p:txBody>
        </p:sp>
        <p:sp>
          <p:nvSpPr>
            <p:cNvPr id="1245247" name="Line 63"/>
            <p:cNvSpPr>
              <a:spLocks noChangeShapeType="1"/>
            </p:cNvSpPr>
            <p:nvPr/>
          </p:nvSpPr>
          <p:spPr bwMode="auto">
            <a:xfrm>
              <a:off x="5435" y="2717"/>
              <a:ext cx="237" cy="192"/>
            </a:xfrm>
            <a:prstGeom prst="line">
              <a:avLst/>
            </a:prstGeom>
            <a:noFill/>
            <a:ln w="38100" cap="rnd">
              <a:solidFill>
                <a:srgbClr val="00FFFF"/>
              </a:solidFill>
              <a:round/>
              <a:headEnd/>
              <a:tailEnd/>
            </a:ln>
            <a:effectLst/>
          </p:spPr>
          <p:txBody>
            <a:bodyPr/>
            <a:lstStyle/>
            <a:p>
              <a:endParaRPr lang="zh-CN" altLang="en-US"/>
            </a:p>
          </p:txBody>
        </p:sp>
        <p:sp>
          <p:nvSpPr>
            <p:cNvPr id="1245248" name="Line 64"/>
            <p:cNvSpPr>
              <a:spLocks noChangeShapeType="1"/>
            </p:cNvSpPr>
            <p:nvPr/>
          </p:nvSpPr>
          <p:spPr bwMode="auto">
            <a:xfrm flipH="1">
              <a:off x="5010" y="2717"/>
              <a:ext cx="236" cy="240"/>
            </a:xfrm>
            <a:prstGeom prst="line">
              <a:avLst/>
            </a:prstGeom>
            <a:noFill/>
            <a:ln w="38100" cap="rnd">
              <a:solidFill>
                <a:srgbClr val="00FFFF"/>
              </a:solidFill>
              <a:round/>
              <a:headEnd/>
              <a:tailEnd/>
            </a:ln>
            <a:effectLst/>
          </p:spPr>
          <p:txBody>
            <a:bodyPr/>
            <a:lstStyle/>
            <a:p>
              <a:endParaRPr lang="zh-CN" altLang="en-US"/>
            </a:p>
          </p:txBody>
        </p:sp>
        <p:sp>
          <p:nvSpPr>
            <p:cNvPr id="1245249" name="Line 65"/>
            <p:cNvSpPr>
              <a:spLocks noChangeShapeType="1"/>
            </p:cNvSpPr>
            <p:nvPr/>
          </p:nvSpPr>
          <p:spPr bwMode="auto">
            <a:xfrm flipH="1">
              <a:off x="3545" y="2717"/>
              <a:ext cx="284" cy="240"/>
            </a:xfrm>
            <a:prstGeom prst="line">
              <a:avLst/>
            </a:prstGeom>
            <a:noFill/>
            <a:ln w="38100" cap="rnd">
              <a:solidFill>
                <a:srgbClr val="00FFFF"/>
              </a:solidFill>
              <a:round/>
              <a:headEnd/>
              <a:tailEnd/>
            </a:ln>
            <a:effectLst/>
          </p:spPr>
          <p:txBody>
            <a:bodyPr/>
            <a:lstStyle/>
            <a:p>
              <a:endParaRPr lang="zh-CN" altLang="en-US"/>
            </a:p>
          </p:txBody>
        </p:sp>
        <p:sp>
          <p:nvSpPr>
            <p:cNvPr id="1245250" name="Line 66"/>
            <p:cNvSpPr>
              <a:spLocks noChangeShapeType="1"/>
            </p:cNvSpPr>
            <p:nvPr/>
          </p:nvSpPr>
          <p:spPr bwMode="auto">
            <a:xfrm>
              <a:off x="3970" y="2717"/>
              <a:ext cx="331" cy="240"/>
            </a:xfrm>
            <a:prstGeom prst="line">
              <a:avLst/>
            </a:prstGeom>
            <a:noFill/>
            <a:ln w="38100" cap="rnd">
              <a:solidFill>
                <a:srgbClr val="00FFFF"/>
              </a:solidFill>
              <a:round/>
              <a:headEnd/>
              <a:tailEnd/>
            </a:ln>
            <a:effectLst/>
          </p:spPr>
          <p:txBody>
            <a:bodyPr/>
            <a:lstStyle/>
            <a:p>
              <a:endParaRPr lang="zh-CN" altLang="en-US"/>
            </a:p>
          </p:txBody>
        </p:sp>
        <p:sp>
          <p:nvSpPr>
            <p:cNvPr id="1245251" name="Line 67"/>
            <p:cNvSpPr>
              <a:spLocks noChangeShapeType="1"/>
            </p:cNvSpPr>
            <p:nvPr/>
          </p:nvSpPr>
          <p:spPr bwMode="auto">
            <a:xfrm>
              <a:off x="2552" y="2717"/>
              <a:ext cx="331" cy="240"/>
            </a:xfrm>
            <a:prstGeom prst="line">
              <a:avLst/>
            </a:prstGeom>
            <a:noFill/>
            <a:ln w="38100" cap="rnd">
              <a:solidFill>
                <a:srgbClr val="00FFFF"/>
              </a:solidFill>
              <a:round/>
              <a:headEnd/>
              <a:tailEnd/>
            </a:ln>
            <a:effectLst/>
          </p:spPr>
          <p:txBody>
            <a:bodyPr/>
            <a:lstStyle/>
            <a:p>
              <a:endParaRPr lang="zh-CN" altLang="en-US"/>
            </a:p>
          </p:txBody>
        </p:sp>
        <p:sp>
          <p:nvSpPr>
            <p:cNvPr id="1245252" name="Line 68"/>
            <p:cNvSpPr>
              <a:spLocks noChangeShapeType="1"/>
            </p:cNvSpPr>
            <p:nvPr/>
          </p:nvSpPr>
          <p:spPr bwMode="auto">
            <a:xfrm flipH="1">
              <a:off x="2033" y="2717"/>
              <a:ext cx="283" cy="240"/>
            </a:xfrm>
            <a:prstGeom prst="line">
              <a:avLst/>
            </a:prstGeom>
            <a:noFill/>
            <a:ln w="38100" cap="rnd">
              <a:solidFill>
                <a:srgbClr val="00FFFF"/>
              </a:solidFill>
              <a:round/>
              <a:headEnd/>
              <a:tailEnd/>
            </a:ln>
            <a:effectLst/>
          </p:spPr>
          <p:txBody>
            <a:bodyPr/>
            <a:lstStyle/>
            <a:p>
              <a:endParaRPr lang="zh-CN" altLang="en-US"/>
            </a:p>
          </p:txBody>
        </p:sp>
        <p:sp>
          <p:nvSpPr>
            <p:cNvPr id="1245253" name="Line 69"/>
            <p:cNvSpPr>
              <a:spLocks noChangeShapeType="1"/>
            </p:cNvSpPr>
            <p:nvPr/>
          </p:nvSpPr>
          <p:spPr bwMode="auto">
            <a:xfrm flipH="1">
              <a:off x="1040" y="3245"/>
              <a:ext cx="142" cy="192"/>
            </a:xfrm>
            <a:prstGeom prst="line">
              <a:avLst/>
            </a:prstGeom>
            <a:noFill/>
            <a:ln w="38100" cap="rnd">
              <a:solidFill>
                <a:srgbClr val="00FFFF"/>
              </a:solidFill>
              <a:round/>
              <a:headEnd/>
              <a:tailEnd/>
            </a:ln>
            <a:effectLst/>
          </p:spPr>
          <p:txBody>
            <a:bodyPr/>
            <a:lstStyle/>
            <a:p>
              <a:endParaRPr lang="zh-CN" altLang="en-US"/>
            </a:p>
          </p:txBody>
        </p:sp>
        <p:sp>
          <p:nvSpPr>
            <p:cNvPr id="1245254" name="Line 70"/>
            <p:cNvSpPr>
              <a:spLocks noChangeShapeType="1"/>
            </p:cNvSpPr>
            <p:nvPr/>
          </p:nvSpPr>
          <p:spPr bwMode="auto">
            <a:xfrm>
              <a:off x="1324" y="3245"/>
              <a:ext cx="141" cy="192"/>
            </a:xfrm>
            <a:prstGeom prst="line">
              <a:avLst/>
            </a:prstGeom>
            <a:noFill/>
            <a:ln w="38100" cap="rnd">
              <a:solidFill>
                <a:srgbClr val="00FFFF"/>
              </a:solidFill>
              <a:round/>
              <a:headEnd/>
              <a:tailEnd/>
            </a:ln>
            <a:effectLst/>
          </p:spPr>
          <p:txBody>
            <a:bodyPr/>
            <a:lstStyle/>
            <a:p>
              <a:endParaRPr lang="zh-CN" altLang="en-US"/>
            </a:p>
          </p:txBody>
        </p:sp>
        <p:sp>
          <p:nvSpPr>
            <p:cNvPr id="1245255" name="Line 71"/>
            <p:cNvSpPr>
              <a:spLocks noChangeShapeType="1"/>
            </p:cNvSpPr>
            <p:nvPr/>
          </p:nvSpPr>
          <p:spPr bwMode="auto">
            <a:xfrm>
              <a:off x="2222" y="3245"/>
              <a:ext cx="141" cy="192"/>
            </a:xfrm>
            <a:prstGeom prst="line">
              <a:avLst/>
            </a:prstGeom>
            <a:noFill/>
            <a:ln w="38100" cap="rnd">
              <a:solidFill>
                <a:srgbClr val="00FFFF"/>
              </a:solidFill>
              <a:round/>
              <a:headEnd/>
              <a:tailEnd/>
            </a:ln>
            <a:effectLst/>
          </p:spPr>
          <p:txBody>
            <a:bodyPr/>
            <a:lstStyle/>
            <a:p>
              <a:endParaRPr lang="zh-CN" altLang="en-US"/>
            </a:p>
          </p:txBody>
        </p:sp>
        <p:sp>
          <p:nvSpPr>
            <p:cNvPr id="1245256" name="Line 72"/>
            <p:cNvSpPr>
              <a:spLocks noChangeShapeType="1"/>
            </p:cNvSpPr>
            <p:nvPr/>
          </p:nvSpPr>
          <p:spPr bwMode="auto">
            <a:xfrm>
              <a:off x="4396" y="3245"/>
              <a:ext cx="141" cy="192"/>
            </a:xfrm>
            <a:prstGeom prst="line">
              <a:avLst/>
            </a:prstGeom>
            <a:noFill/>
            <a:ln w="38100" cap="rnd">
              <a:solidFill>
                <a:srgbClr val="00FFFF"/>
              </a:solidFill>
              <a:round/>
              <a:headEnd/>
              <a:tailEnd/>
            </a:ln>
            <a:effectLst/>
          </p:spPr>
          <p:txBody>
            <a:bodyPr/>
            <a:lstStyle/>
            <a:p>
              <a:endParaRPr lang="zh-CN" altLang="en-US"/>
            </a:p>
          </p:txBody>
        </p:sp>
        <p:sp>
          <p:nvSpPr>
            <p:cNvPr id="1245257" name="Line 73"/>
            <p:cNvSpPr>
              <a:spLocks noChangeShapeType="1"/>
            </p:cNvSpPr>
            <p:nvPr/>
          </p:nvSpPr>
          <p:spPr bwMode="auto">
            <a:xfrm>
              <a:off x="5152" y="3245"/>
              <a:ext cx="142" cy="192"/>
            </a:xfrm>
            <a:prstGeom prst="line">
              <a:avLst/>
            </a:prstGeom>
            <a:noFill/>
            <a:ln w="38100" cap="rnd">
              <a:solidFill>
                <a:srgbClr val="00FFFF"/>
              </a:solidFill>
              <a:round/>
              <a:headEnd/>
              <a:tailEnd/>
            </a:ln>
            <a:effectLst/>
          </p:spPr>
          <p:txBody>
            <a:bodyPr/>
            <a:lstStyle/>
            <a:p>
              <a:endParaRPr lang="zh-CN" altLang="en-US"/>
            </a:p>
          </p:txBody>
        </p:sp>
        <p:sp>
          <p:nvSpPr>
            <p:cNvPr id="1245258" name="Line 74"/>
            <p:cNvSpPr>
              <a:spLocks noChangeShapeType="1"/>
            </p:cNvSpPr>
            <p:nvPr/>
          </p:nvSpPr>
          <p:spPr bwMode="auto">
            <a:xfrm flipH="1">
              <a:off x="4774" y="3245"/>
              <a:ext cx="142" cy="192"/>
            </a:xfrm>
            <a:prstGeom prst="line">
              <a:avLst/>
            </a:prstGeom>
            <a:noFill/>
            <a:ln w="38100" cap="rnd">
              <a:solidFill>
                <a:srgbClr val="00FFFF"/>
              </a:solidFill>
              <a:round/>
              <a:headEnd/>
              <a:tailEnd/>
            </a:ln>
            <a:effectLst/>
          </p:spPr>
          <p:txBody>
            <a:bodyPr/>
            <a:lstStyle/>
            <a:p>
              <a:endParaRPr lang="zh-CN" altLang="en-US"/>
            </a:p>
          </p:txBody>
        </p:sp>
        <p:sp>
          <p:nvSpPr>
            <p:cNvPr id="1245259" name="Line 75"/>
            <p:cNvSpPr>
              <a:spLocks noChangeShapeType="1"/>
            </p:cNvSpPr>
            <p:nvPr/>
          </p:nvSpPr>
          <p:spPr bwMode="auto">
            <a:xfrm flipH="1">
              <a:off x="4018" y="3245"/>
              <a:ext cx="141" cy="192"/>
            </a:xfrm>
            <a:prstGeom prst="line">
              <a:avLst/>
            </a:prstGeom>
            <a:noFill/>
            <a:ln w="38100" cap="rnd">
              <a:solidFill>
                <a:srgbClr val="00FFFF"/>
              </a:solidFill>
              <a:round/>
              <a:headEnd/>
              <a:tailEnd/>
            </a:ln>
            <a:effectLst/>
          </p:spPr>
          <p:txBody>
            <a:bodyPr/>
            <a:lstStyle/>
            <a:p>
              <a:endParaRPr lang="zh-CN" altLang="en-US"/>
            </a:p>
          </p:txBody>
        </p:sp>
        <p:sp>
          <p:nvSpPr>
            <p:cNvPr id="1245260" name="Line 76"/>
            <p:cNvSpPr>
              <a:spLocks noChangeShapeType="1"/>
            </p:cNvSpPr>
            <p:nvPr/>
          </p:nvSpPr>
          <p:spPr bwMode="auto">
            <a:xfrm flipH="1">
              <a:off x="1891" y="3245"/>
              <a:ext cx="142" cy="192"/>
            </a:xfrm>
            <a:prstGeom prst="line">
              <a:avLst/>
            </a:prstGeom>
            <a:noFill/>
            <a:ln w="38100" cap="rnd">
              <a:solidFill>
                <a:srgbClr val="00FFFF"/>
              </a:solidFill>
              <a:round/>
              <a:headEnd/>
              <a:tailEnd/>
            </a:ln>
            <a:effectLst/>
          </p:spPr>
          <p:txBody>
            <a:bodyPr/>
            <a:lstStyle/>
            <a:p>
              <a:endParaRPr lang="zh-CN" altLang="en-US"/>
            </a:p>
          </p:txBody>
        </p:sp>
        <p:sp>
          <p:nvSpPr>
            <p:cNvPr id="1245261" name="Line 77"/>
            <p:cNvSpPr>
              <a:spLocks noChangeShapeType="1"/>
            </p:cNvSpPr>
            <p:nvPr/>
          </p:nvSpPr>
          <p:spPr bwMode="auto">
            <a:xfrm flipV="1">
              <a:off x="1230" y="1152"/>
              <a:ext cx="1559" cy="432"/>
            </a:xfrm>
            <a:prstGeom prst="line">
              <a:avLst/>
            </a:prstGeom>
            <a:noFill/>
            <a:ln w="38100" cap="rnd">
              <a:solidFill>
                <a:srgbClr val="00FFFF"/>
              </a:solidFill>
              <a:round/>
              <a:headEnd/>
              <a:tailEnd/>
            </a:ln>
            <a:effectLst/>
          </p:spPr>
          <p:txBody>
            <a:bodyPr/>
            <a:lstStyle/>
            <a:p>
              <a:endParaRPr lang="zh-CN" altLang="en-US"/>
            </a:p>
          </p:txBody>
        </p:sp>
        <p:sp>
          <p:nvSpPr>
            <p:cNvPr id="1245262" name="Line 78"/>
            <p:cNvSpPr>
              <a:spLocks noChangeShapeType="1"/>
            </p:cNvSpPr>
            <p:nvPr/>
          </p:nvSpPr>
          <p:spPr bwMode="auto">
            <a:xfrm>
              <a:off x="3356" y="1152"/>
              <a:ext cx="1749" cy="432"/>
            </a:xfrm>
            <a:prstGeom prst="line">
              <a:avLst/>
            </a:prstGeom>
            <a:noFill/>
            <a:ln w="38100" cap="rnd">
              <a:solidFill>
                <a:srgbClr val="00FFFF"/>
              </a:solidFill>
              <a:round/>
              <a:headEnd/>
              <a:tailEnd/>
            </a:ln>
            <a:effectLst/>
          </p:spPr>
          <p:txBody>
            <a:bodyPr/>
            <a:lstStyle/>
            <a:p>
              <a:endParaRPr lang="zh-CN" altLang="en-US"/>
            </a:p>
          </p:txBody>
        </p:sp>
        <p:sp>
          <p:nvSpPr>
            <p:cNvPr id="1245263" name="Text Box 79"/>
            <p:cNvSpPr txBox="1">
              <a:spLocks noChangeArrowheads="1"/>
            </p:cNvSpPr>
            <p:nvPr/>
          </p:nvSpPr>
          <p:spPr bwMode="auto">
            <a:xfrm>
              <a:off x="2458" y="864"/>
              <a:ext cx="1229" cy="365"/>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sz="3200">
                  <a:solidFill>
                    <a:srgbClr val="FFFF99"/>
                  </a:solidFill>
                  <a:latin typeface="黑体" pitchFamily="2" charset="-122"/>
                  <a:ea typeface="黑体" pitchFamily="2" charset="-122"/>
                </a:rPr>
                <a:t>开始</a:t>
              </a:r>
            </a:p>
          </p:txBody>
        </p:sp>
      </p:grpSp>
      <p:sp>
        <p:nvSpPr>
          <p:cNvPr id="1245264" name="Text Box 80"/>
          <p:cNvSpPr txBox="1">
            <a:spLocks noChangeArrowheads="1"/>
          </p:cNvSpPr>
          <p:nvPr/>
        </p:nvSpPr>
        <p:spPr bwMode="auto">
          <a:xfrm>
            <a:off x="6038850" y="1473200"/>
            <a:ext cx="2862263" cy="966787"/>
          </a:xfrm>
          <a:prstGeom prst="rect">
            <a:avLst/>
          </a:prstGeom>
          <a:solidFill>
            <a:schemeClr val="tx1"/>
          </a:solidFill>
          <a:ln w="12700" cap="rnd">
            <a:noFill/>
            <a:miter lim="800000"/>
            <a:headEnd/>
            <a:tailEnd/>
          </a:ln>
          <a:effectLst/>
        </p:spPr>
        <p:txBody>
          <a:bodyPr>
            <a:spAutoFit/>
          </a:bodyPr>
          <a:lstStyle/>
          <a:p>
            <a:pPr>
              <a:spcBef>
                <a:spcPct val="5000"/>
              </a:spcBef>
              <a:buClrTx/>
              <a:buFontTx/>
              <a:buNone/>
            </a:pPr>
            <a:r>
              <a:rPr lang="zh-CN" altLang="en-US" sz="2800">
                <a:solidFill>
                  <a:schemeClr val="bg2"/>
                </a:solidFill>
                <a:latin typeface="黑体" pitchFamily="2" charset="-122"/>
                <a:ea typeface="黑体" pitchFamily="2" charset="-122"/>
              </a:rPr>
              <a:t>开局连赢两局</a:t>
            </a:r>
          </a:p>
          <a:p>
            <a:pPr>
              <a:spcBef>
                <a:spcPct val="5000"/>
              </a:spcBef>
              <a:buClrTx/>
              <a:buFontTx/>
              <a:buNone/>
            </a:pPr>
            <a:r>
              <a:rPr lang="zh-CN" altLang="en-US" sz="2800">
                <a:solidFill>
                  <a:schemeClr val="bg2"/>
                </a:solidFill>
                <a:latin typeface="黑体" pitchFamily="2" charset="-122"/>
                <a:ea typeface="黑体" pitchFamily="2" charset="-122"/>
              </a:rPr>
              <a:t>或五局三胜</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1"/>
          </p:nvPr>
        </p:nvSpPr>
        <p:spPr/>
        <p:txBody>
          <a:bodyPr/>
          <a:lstStyle/>
          <a:p>
            <a:r>
              <a:rPr lang="zh-CN" altLang="en-US"/>
              <a:t>第 </a:t>
            </a:r>
            <a:fld id="{4AC9E293-A3FA-41FB-BB11-FD85D78C5DA7}" type="slidenum">
              <a:rPr lang="zh-CN" altLang="en-US" b="1">
                <a:solidFill>
                  <a:srgbClr val="66CCFF"/>
                </a:solidFill>
              </a:rPr>
              <a:pPr/>
              <a:t>29</a:t>
            </a:fld>
            <a:r>
              <a:rPr lang="en-US" altLang="zh-CN" b="1"/>
              <a:t> </a:t>
            </a:r>
            <a:r>
              <a:rPr lang="zh-CN" altLang="en-US"/>
              <a:t>页</a:t>
            </a:r>
            <a:endParaRPr lang="zh-CN" altLang="en-US" sz="1800">
              <a:latin typeface="Arial" charset="0"/>
            </a:endParaRPr>
          </a:p>
        </p:txBody>
      </p:sp>
      <p:sp>
        <p:nvSpPr>
          <p:cNvPr id="1242114"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grpSp>
        <p:nvGrpSpPr>
          <p:cNvPr id="13" name="组合 12">
            <a:extLst>
              <a:ext uri="{FF2B5EF4-FFF2-40B4-BE49-F238E27FC236}">
                <a16:creationId xmlns:a16="http://schemas.microsoft.com/office/drawing/2014/main" id="{87CAA522-A86A-42BC-B869-332EC9EBCF90}"/>
              </a:ext>
            </a:extLst>
          </p:cNvPr>
          <p:cNvGrpSpPr/>
          <p:nvPr/>
        </p:nvGrpSpPr>
        <p:grpSpPr>
          <a:xfrm>
            <a:off x="3293558" y="2672590"/>
            <a:ext cx="1210625" cy="850395"/>
            <a:chOff x="3293558" y="2672590"/>
            <a:chExt cx="1210625" cy="850395"/>
          </a:xfrm>
        </p:grpSpPr>
        <p:sp>
          <p:nvSpPr>
            <p:cNvPr id="1242136" name="Line 24"/>
            <p:cNvSpPr>
              <a:spLocks noChangeShapeType="1"/>
            </p:cNvSpPr>
            <p:nvPr/>
          </p:nvSpPr>
          <p:spPr bwMode="auto">
            <a:xfrm flipH="1">
              <a:off x="3293558" y="2992122"/>
              <a:ext cx="786737" cy="530863"/>
            </a:xfrm>
            <a:prstGeom prst="line">
              <a:avLst/>
            </a:prstGeom>
            <a:noFill/>
            <a:ln w="28575" cap="rnd">
              <a:solidFill>
                <a:srgbClr val="FFFF00"/>
              </a:solidFill>
              <a:round/>
              <a:headEnd/>
              <a:tailEnd/>
            </a:ln>
            <a:effectLst/>
          </p:spPr>
          <p:txBody>
            <a:bodyPr anchor="ctr" anchorCtr="1"/>
            <a:lstStyle/>
            <a:p>
              <a:endParaRPr lang="zh-CN" altLang="en-US"/>
            </a:p>
          </p:txBody>
        </p:sp>
        <p:sp>
          <p:nvSpPr>
            <p:cNvPr id="1242146" name="Oval 34"/>
            <p:cNvSpPr>
              <a:spLocks noChangeArrowheads="1"/>
            </p:cNvSpPr>
            <p:nvPr/>
          </p:nvSpPr>
          <p:spPr bwMode="auto">
            <a:xfrm>
              <a:off x="4098946" y="2672590"/>
              <a:ext cx="405237" cy="429424"/>
            </a:xfrm>
            <a:prstGeom prst="ellipse">
              <a:avLst/>
            </a:prstGeom>
            <a:noFill/>
            <a:ln w="28575" cap="rnd">
              <a:solidFill>
                <a:srgbClr val="FFFF00"/>
              </a:solidFill>
              <a:round/>
              <a:headEnd/>
              <a:tailEnd/>
            </a:ln>
            <a:effectLst/>
          </p:spPr>
          <p:txBody>
            <a:bodyPr wrap="none" anchor="ctr" anchorCtr="1"/>
            <a:lstStyle/>
            <a:p>
              <a:r>
                <a:rPr lang="en-US" altLang="zh-CN" sz="2800">
                  <a:latin typeface="宋体" pitchFamily="2" charset="-122"/>
                </a:rPr>
                <a:t>-</a:t>
              </a:r>
            </a:p>
          </p:txBody>
        </p:sp>
      </p:grpSp>
      <p:grpSp>
        <p:nvGrpSpPr>
          <p:cNvPr id="6" name="组合 5">
            <a:extLst>
              <a:ext uri="{FF2B5EF4-FFF2-40B4-BE49-F238E27FC236}">
                <a16:creationId xmlns:a16="http://schemas.microsoft.com/office/drawing/2014/main" id="{42774EEA-F0F1-4941-B2B5-79B8C9ADA22F}"/>
              </a:ext>
            </a:extLst>
          </p:cNvPr>
          <p:cNvGrpSpPr/>
          <p:nvPr/>
        </p:nvGrpSpPr>
        <p:grpSpPr>
          <a:xfrm>
            <a:off x="2973098" y="3751223"/>
            <a:ext cx="1032592" cy="1540179"/>
            <a:chOff x="2973098" y="3751223"/>
            <a:chExt cx="1032592" cy="1540179"/>
          </a:xfrm>
        </p:grpSpPr>
        <p:grpSp>
          <p:nvGrpSpPr>
            <p:cNvPr id="5" name="组合 4">
              <a:extLst>
                <a:ext uri="{FF2B5EF4-FFF2-40B4-BE49-F238E27FC236}">
                  <a16:creationId xmlns:a16="http://schemas.microsoft.com/office/drawing/2014/main" id="{A7A282F4-90FC-420A-B78D-0CDF49B4334F}"/>
                </a:ext>
              </a:extLst>
            </p:cNvPr>
            <p:cNvGrpSpPr/>
            <p:nvPr/>
          </p:nvGrpSpPr>
          <p:grpSpPr>
            <a:xfrm>
              <a:off x="2973098" y="4116403"/>
              <a:ext cx="1032592" cy="1174999"/>
              <a:chOff x="2973098" y="4116403"/>
              <a:chExt cx="1032592" cy="1174999"/>
            </a:xfrm>
          </p:grpSpPr>
          <p:grpSp>
            <p:nvGrpSpPr>
              <p:cNvPr id="3" name="组合 2">
                <a:extLst>
                  <a:ext uri="{FF2B5EF4-FFF2-40B4-BE49-F238E27FC236}">
                    <a16:creationId xmlns:a16="http://schemas.microsoft.com/office/drawing/2014/main" id="{4678F814-9CDD-4D34-A824-44591DEBD241}"/>
                  </a:ext>
                </a:extLst>
              </p:cNvPr>
              <p:cNvGrpSpPr/>
              <p:nvPr/>
            </p:nvGrpSpPr>
            <p:grpSpPr>
              <a:xfrm>
                <a:off x="2973098" y="4116403"/>
                <a:ext cx="1032592" cy="1174999"/>
                <a:chOff x="2973098" y="4116403"/>
                <a:chExt cx="1032592" cy="1174999"/>
              </a:xfrm>
            </p:grpSpPr>
            <p:sp>
              <p:nvSpPr>
                <p:cNvPr id="1242140" name="Oval 28"/>
                <p:cNvSpPr>
                  <a:spLocks noChangeArrowheads="1"/>
                </p:cNvSpPr>
                <p:nvPr/>
              </p:nvSpPr>
              <p:spPr bwMode="auto">
                <a:xfrm>
                  <a:off x="2973098" y="4880575"/>
                  <a:ext cx="403542" cy="410827"/>
                </a:xfrm>
                <a:prstGeom prst="ellipse">
                  <a:avLst/>
                </a:prstGeom>
                <a:noFill/>
                <a:ln w="28575" cap="rnd">
                  <a:solidFill>
                    <a:srgbClr val="FFFF00"/>
                  </a:solidFill>
                  <a:round/>
                  <a:headEnd/>
                  <a:tailEnd/>
                </a:ln>
                <a:effectLst/>
              </p:spPr>
              <p:txBody>
                <a:bodyPr wrap="none" anchor="ctr" anchorCtr="1"/>
                <a:lstStyle/>
                <a:p>
                  <a:r>
                    <a:rPr lang="en-US" altLang="zh-CN" sz="2800">
                      <a:latin typeface="宋体" pitchFamily="2" charset="-122"/>
                    </a:rPr>
                    <a:t>b</a:t>
                  </a:r>
                </a:p>
              </p:txBody>
            </p:sp>
            <p:sp>
              <p:nvSpPr>
                <p:cNvPr id="1242143" name="Oval 31"/>
                <p:cNvSpPr>
                  <a:spLocks noChangeArrowheads="1"/>
                </p:cNvSpPr>
                <p:nvPr/>
              </p:nvSpPr>
              <p:spPr bwMode="auto">
                <a:xfrm>
                  <a:off x="3602148" y="4116403"/>
                  <a:ext cx="403542" cy="429424"/>
                </a:xfrm>
                <a:prstGeom prst="ellipse">
                  <a:avLst/>
                </a:prstGeom>
                <a:noFill/>
                <a:ln w="28575" cap="rnd">
                  <a:solidFill>
                    <a:srgbClr val="FFFF00"/>
                  </a:solidFill>
                  <a:round/>
                  <a:headEnd/>
                  <a:tailEnd/>
                </a:ln>
                <a:effectLst/>
              </p:spPr>
              <p:txBody>
                <a:bodyPr wrap="none" anchor="ctr" anchorCtr="1"/>
                <a:lstStyle/>
                <a:p>
                  <a:r>
                    <a:rPr lang="zh-CN" altLang="en-US" sz="2800">
                      <a:latin typeface="宋体" pitchFamily="2" charset="-122"/>
                    </a:rPr>
                    <a:t>*</a:t>
                  </a:r>
                </a:p>
              </p:txBody>
            </p:sp>
          </p:grpSp>
          <p:sp>
            <p:nvSpPr>
              <p:cNvPr id="1242148" name="Line 36"/>
              <p:cNvSpPr>
                <a:spLocks noChangeShapeType="1"/>
              </p:cNvSpPr>
              <p:nvPr/>
            </p:nvSpPr>
            <p:spPr bwMode="auto">
              <a:xfrm flipH="1">
                <a:off x="3313904" y="4512014"/>
                <a:ext cx="356066" cy="380396"/>
              </a:xfrm>
              <a:prstGeom prst="line">
                <a:avLst/>
              </a:prstGeom>
              <a:noFill/>
              <a:ln w="28575" cap="rnd">
                <a:solidFill>
                  <a:srgbClr val="FFFF00"/>
                </a:solidFill>
                <a:round/>
                <a:headEnd/>
                <a:tailEnd/>
              </a:ln>
              <a:effectLst/>
            </p:spPr>
            <p:txBody>
              <a:bodyPr anchor="ctr" anchorCtr="1"/>
              <a:lstStyle/>
              <a:p>
                <a:endParaRPr lang="zh-CN" altLang="en-US"/>
              </a:p>
            </p:txBody>
          </p:sp>
        </p:grpSp>
        <p:sp>
          <p:nvSpPr>
            <p:cNvPr id="1242149" name="Line 37"/>
            <p:cNvSpPr>
              <a:spLocks noChangeShapeType="1"/>
            </p:cNvSpPr>
            <p:nvPr/>
          </p:nvSpPr>
          <p:spPr bwMode="auto">
            <a:xfrm>
              <a:off x="3293558" y="3751223"/>
              <a:ext cx="350980" cy="380396"/>
            </a:xfrm>
            <a:prstGeom prst="line">
              <a:avLst/>
            </a:prstGeom>
            <a:noFill/>
            <a:ln w="28575" cap="rnd">
              <a:solidFill>
                <a:srgbClr val="FFFF00"/>
              </a:solidFill>
              <a:round/>
              <a:headEnd/>
              <a:tailEnd/>
            </a:ln>
            <a:effectLst/>
          </p:spPr>
          <p:txBody>
            <a:bodyPr anchor="ctr" anchorCtr="1"/>
            <a:lstStyle/>
            <a:p>
              <a:endParaRPr lang="zh-CN" altLang="en-US"/>
            </a:p>
          </p:txBody>
        </p:sp>
      </p:grpSp>
      <p:grpSp>
        <p:nvGrpSpPr>
          <p:cNvPr id="7" name="组合 6">
            <a:extLst>
              <a:ext uri="{FF2B5EF4-FFF2-40B4-BE49-F238E27FC236}">
                <a16:creationId xmlns:a16="http://schemas.microsoft.com/office/drawing/2014/main" id="{0AFD6A4E-9512-4650-B801-F8818BFAE038}"/>
              </a:ext>
            </a:extLst>
          </p:cNvPr>
          <p:cNvGrpSpPr/>
          <p:nvPr/>
        </p:nvGrpSpPr>
        <p:grpSpPr>
          <a:xfrm>
            <a:off x="3651319" y="4512014"/>
            <a:ext cx="1556518" cy="1491151"/>
            <a:chOff x="3651319" y="4512014"/>
            <a:chExt cx="1556518" cy="1491151"/>
          </a:xfrm>
        </p:grpSpPr>
        <p:sp>
          <p:nvSpPr>
            <p:cNvPr id="1242151" name="Line 39"/>
            <p:cNvSpPr>
              <a:spLocks noChangeShapeType="1"/>
            </p:cNvSpPr>
            <p:nvPr/>
          </p:nvSpPr>
          <p:spPr bwMode="auto">
            <a:xfrm>
              <a:off x="3936172" y="4512014"/>
              <a:ext cx="350980" cy="380396"/>
            </a:xfrm>
            <a:prstGeom prst="line">
              <a:avLst/>
            </a:prstGeom>
            <a:noFill/>
            <a:ln w="28575" cap="rnd">
              <a:solidFill>
                <a:srgbClr val="FFFF00"/>
              </a:solidFill>
              <a:round/>
              <a:headEnd/>
              <a:tailEnd/>
            </a:ln>
            <a:effectLst/>
          </p:spPr>
          <p:txBody>
            <a:bodyPr anchor="ctr" anchorCtr="1"/>
            <a:lstStyle/>
            <a:p>
              <a:endParaRPr lang="zh-CN" altLang="en-US"/>
            </a:p>
          </p:txBody>
        </p:sp>
        <p:grpSp>
          <p:nvGrpSpPr>
            <p:cNvPr id="4" name="组合 3">
              <a:extLst>
                <a:ext uri="{FF2B5EF4-FFF2-40B4-BE49-F238E27FC236}">
                  <a16:creationId xmlns:a16="http://schemas.microsoft.com/office/drawing/2014/main" id="{97E2FE17-4944-4C36-B6B1-42AA00A6B930}"/>
                </a:ext>
              </a:extLst>
            </p:cNvPr>
            <p:cNvGrpSpPr/>
            <p:nvPr/>
          </p:nvGrpSpPr>
          <p:grpSpPr>
            <a:xfrm>
              <a:off x="3651319" y="4799424"/>
              <a:ext cx="1556518" cy="1203741"/>
              <a:chOff x="3651319" y="4799424"/>
              <a:chExt cx="1556518" cy="1203741"/>
            </a:xfrm>
          </p:grpSpPr>
          <p:sp>
            <p:nvSpPr>
              <p:cNvPr id="1242138" name="Oval 26"/>
              <p:cNvSpPr>
                <a:spLocks noChangeArrowheads="1"/>
              </p:cNvSpPr>
              <p:nvPr/>
            </p:nvSpPr>
            <p:spPr bwMode="auto">
              <a:xfrm>
                <a:off x="4805991" y="5572050"/>
                <a:ext cx="401846" cy="431115"/>
              </a:xfrm>
              <a:prstGeom prst="ellipse">
                <a:avLst/>
              </a:prstGeom>
              <a:noFill/>
              <a:ln w="28575" cap="rnd">
                <a:solidFill>
                  <a:srgbClr val="FFFF00"/>
                </a:solidFill>
                <a:round/>
                <a:headEnd/>
                <a:tailEnd/>
              </a:ln>
              <a:effectLst/>
            </p:spPr>
            <p:txBody>
              <a:bodyPr wrap="none" anchor="ctr" anchorCtr="1"/>
              <a:lstStyle/>
              <a:p>
                <a:r>
                  <a:rPr lang="en-US" altLang="zh-CN" sz="2800">
                    <a:latin typeface="宋体" pitchFamily="2" charset="-122"/>
                  </a:rPr>
                  <a:t>d</a:t>
                </a:r>
              </a:p>
            </p:txBody>
          </p:sp>
          <p:sp>
            <p:nvSpPr>
              <p:cNvPr id="1242139" name="Oval 27"/>
              <p:cNvSpPr>
                <a:spLocks noChangeArrowheads="1"/>
              </p:cNvSpPr>
              <p:nvPr/>
            </p:nvSpPr>
            <p:spPr bwMode="auto">
              <a:xfrm>
                <a:off x="3651319" y="5529784"/>
                <a:ext cx="403542" cy="431115"/>
              </a:xfrm>
              <a:prstGeom prst="ellipse">
                <a:avLst/>
              </a:prstGeom>
              <a:noFill/>
              <a:ln w="28575" cap="rnd">
                <a:solidFill>
                  <a:srgbClr val="FFFF00"/>
                </a:solidFill>
                <a:round/>
                <a:headEnd/>
                <a:tailEnd/>
              </a:ln>
              <a:effectLst/>
            </p:spPr>
            <p:txBody>
              <a:bodyPr wrap="none" anchor="ctr" anchorCtr="1"/>
              <a:lstStyle/>
              <a:p>
                <a:r>
                  <a:rPr lang="en-US" altLang="zh-CN" sz="2800">
                    <a:latin typeface="宋体" pitchFamily="2" charset="-122"/>
                  </a:rPr>
                  <a:t>c</a:t>
                </a:r>
              </a:p>
            </p:txBody>
          </p:sp>
          <p:sp>
            <p:nvSpPr>
              <p:cNvPr id="1242145" name="Oval 33"/>
              <p:cNvSpPr>
                <a:spLocks noChangeArrowheads="1"/>
              </p:cNvSpPr>
              <p:nvPr/>
            </p:nvSpPr>
            <p:spPr bwMode="auto">
              <a:xfrm>
                <a:off x="4241372" y="4799424"/>
                <a:ext cx="403542" cy="431115"/>
              </a:xfrm>
              <a:prstGeom prst="ellipse">
                <a:avLst/>
              </a:prstGeom>
              <a:noFill/>
              <a:ln w="28575" cap="rnd">
                <a:solidFill>
                  <a:srgbClr val="FFFF00"/>
                </a:solidFill>
                <a:round/>
                <a:headEnd/>
                <a:tailEnd/>
              </a:ln>
              <a:effectLst/>
            </p:spPr>
            <p:txBody>
              <a:bodyPr wrap="none" anchor="ctr" anchorCtr="1"/>
              <a:lstStyle/>
              <a:p>
                <a:r>
                  <a:rPr lang="en-US" altLang="zh-CN" sz="2800">
                    <a:latin typeface="宋体" pitchFamily="2" charset="-122"/>
                  </a:rPr>
                  <a:t>-</a:t>
                </a:r>
              </a:p>
            </p:txBody>
          </p:sp>
          <p:sp>
            <p:nvSpPr>
              <p:cNvPr id="1242152" name="Line 40"/>
              <p:cNvSpPr>
                <a:spLocks noChangeShapeType="1"/>
              </p:cNvSpPr>
              <p:nvPr/>
            </p:nvSpPr>
            <p:spPr bwMode="auto">
              <a:xfrm flipH="1">
                <a:off x="3936172" y="5196726"/>
                <a:ext cx="357762" cy="378705"/>
              </a:xfrm>
              <a:prstGeom prst="line">
                <a:avLst/>
              </a:prstGeom>
              <a:noFill/>
              <a:ln w="28575" cap="rnd">
                <a:solidFill>
                  <a:srgbClr val="FFFF00"/>
                </a:solidFill>
                <a:round/>
                <a:headEnd/>
                <a:tailEnd/>
              </a:ln>
              <a:effectLst/>
            </p:spPr>
            <p:txBody>
              <a:bodyPr anchor="ctr" anchorCtr="1"/>
              <a:lstStyle/>
              <a:p>
                <a:endParaRPr lang="zh-CN" altLang="en-US"/>
              </a:p>
            </p:txBody>
          </p:sp>
          <p:sp>
            <p:nvSpPr>
              <p:cNvPr id="1242153" name="Line 41"/>
              <p:cNvSpPr>
                <a:spLocks noChangeShapeType="1"/>
              </p:cNvSpPr>
              <p:nvPr/>
            </p:nvSpPr>
            <p:spPr bwMode="auto">
              <a:xfrm>
                <a:off x="4578787" y="5196726"/>
                <a:ext cx="350980" cy="378705"/>
              </a:xfrm>
              <a:prstGeom prst="line">
                <a:avLst/>
              </a:prstGeom>
              <a:noFill/>
              <a:ln w="28575" cap="rnd">
                <a:solidFill>
                  <a:srgbClr val="FFFF00"/>
                </a:solidFill>
                <a:round/>
                <a:headEnd/>
                <a:tailEnd/>
              </a:ln>
              <a:effectLst/>
            </p:spPr>
            <p:txBody>
              <a:bodyPr anchor="ctr" anchorCtr="1"/>
              <a:lstStyle/>
              <a:p>
                <a:endParaRPr lang="zh-CN" altLang="en-US"/>
              </a:p>
            </p:txBody>
          </p:sp>
        </p:grpSp>
      </p:grpSp>
      <p:grpSp>
        <p:nvGrpSpPr>
          <p:cNvPr id="14" name="组合 13">
            <a:extLst>
              <a:ext uri="{FF2B5EF4-FFF2-40B4-BE49-F238E27FC236}">
                <a16:creationId xmlns:a16="http://schemas.microsoft.com/office/drawing/2014/main" id="{41F927FA-8927-4146-9257-1293A4BCB4FD}"/>
              </a:ext>
            </a:extLst>
          </p:cNvPr>
          <p:cNvGrpSpPr/>
          <p:nvPr/>
        </p:nvGrpSpPr>
        <p:grpSpPr>
          <a:xfrm>
            <a:off x="4505878" y="2992122"/>
            <a:ext cx="1759985" cy="1601043"/>
            <a:chOff x="4505878" y="2992122"/>
            <a:chExt cx="1759985" cy="1601043"/>
          </a:xfrm>
        </p:grpSpPr>
        <p:sp>
          <p:nvSpPr>
            <p:cNvPr id="1242137" name="Oval 25"/>
            <p:cNvSpPr>
              <a:spLocks noChangeArrowheads="1"/>
            </p:cNvSpPr>
            <p:nvPr/>
          </p:nvSpPr>
          <p:spPr bwMode="auto">
            <a:xfrm>
              <a:off x="4614394" y="4162050"/>
              <a:ext cx="405237" cy="431115"/>
            </a:xfrm>
            <a:prstGeom prst="ellipse">
              <a:avLst/>
            </a:prstGeom>
            <a:noFill/>
            <a:ln w="28575" cap="rnd">
              <a:solidFill>
                <a:srgbClr val="FFFF00"/>
              </a:solidFill>
              <a:round/>
              <a:headEnd/>
              <a:tailEnd/>
            </a:ln>
            <a:effectLst/>
          </p:spPr>
          <p:txBody>
            <a:bodyPr wrap="none" anchor="ctr" anchorCtr="1"/>
            <a:lstStyle/>
            <a:p>
              <a:r>
                <a:rPr lang="en-US" altLang="zh-CN" sz="2800" dirty="0">
                  <a:latin typeface="宋体" pitchFamily="2" charset="-122"/>
                </a:rPr>
                <a:t>c</a:t>
              </a:r>
            </a:p>
          </p:txBody>
        </p:sp>
        <p:sp>
          <p:nvSpPr>
            <p:cNvPr id="1242141" name="Oval 29"/>
            <p:cNvSpPr>
              <a:spLocks noChangeArrowheads="1"/>
            </p:cNvSpPr>
            <p:nvPr/>
          </p:nvSpPr>
          <p:spPr bwMode="auto">
            <a:xfrm>
              <a:off x="5862321" y="4128237"/>
              <a:ext cx="403542" cy="431115"/>
            </a:xfrm>
            <a:prstGeom prst="ellipse">
              <a:avLst/>
            </a:prstGeom>
            <a:noFill/>
            <a:ln w="28575" cap="rnd">
              <a:solidFill>
                <a:srgbClr val="FFFF00"/>
              </a:solidFill>
              <a:round/>
              <a:headEnd/>
              <a:tailEnd/>
            </a:ln>
            <a:effectLst/>
          </p:spPr>
          <p:txBody>
            <a:bodyPr wrap="none" anchor="ctr" anchorCtr="1"/>
            <a:lstStyle/>
            <a:p>
              <a:r>
                <a:rPr lang="en-US" altLang="zh-CN" sz="2800" dirty="0">
                  <a:latin typeface="宋体" pitchFamily="2" charset="-122"/>
                </a:rPr>
                <a:t>d</a:t>
              </a:r>
            </a:p>
          </p:txBody>
        </p:sp>
        <p:sp>
          <p:nvSpPr>
            <p:cNvPr id="1242144" name="Oval 32"/>
            <p:cNvSpPr>
              <a:spLocks noChangeArrowheads="1"/>
            </p:cNvSpPr>
            <p:nvPr/>
          </p:nvSpPr>
          <p:spPr bwMode="auto">
            <a:xfrm>
              <a:off x="5168840" y="3394496"/>
              <a:ext cx="405237" cy="429424"/>
            </a:xfrm>
            <a:prstGeom prst="ellipse">
              <a:avLst/>
            </a:prstGeom>
            <a:noFill/>
            <a:ln w="28575" cap="rnd">
              <a:solidFill>
                <a:srgbClr val="FFFF00"/>
              </a:solidFill>
              <a:round/>
              <a:headEnd/>
              <a:tailEnd/>
            </a:ln>
            <a:effectLst/>
          </p:spPr>
          <p:txBody>
            <a:bodyPr wrap="none" anchor="ctr" anchorCtr="1"/>
            <a:lstStyle/>
            <a:p>
              <a:r>
                <a:rPr lang="en-US" altLang="zh-CN" sz="2800" dirty="0">
                  <a:latin typeface="宋体" pitchFamily="2" charset="-122"/>
                </a:rPr>
                <a:t>-</a:t>
              </a:r>
            </a:p>
          </p:txBody>
        </p:sp>
        <p:sp>
          <p:nvSpPr>
            <p:cNvPr id="1242147" name="Line 35"/>
            <p:cNvSpPr>
              <a:spLocks noChangeShapeType="1"/>
            </p:cNvSpPr>
            <p:nvPr/>
          </p:nvSpPr>
          <p:spPr bwMode="auto">
            <a:xfrm>
              <a:off x="4505878" y="2992122"/>
              <a:ext cx="715524" cy="454784"/>
            </a:xfrm>
            <a:prstGeom prst="line">
              <a:avLst/>
            </a:prstGeom>
            <a:noFill/>
            <a:ln w="28575" cap="rnd">
              <a:solidFill>
                <a:srgbClr val="FFFF00"/>
              </a:solidFill>
              <a:round/>
              <a:headEnd/>
              <a:tailEnd/>
            </a:ln>
            <a:effectLst/>
          </p:spPr>
          <p:txBody>
            <a:bodyPr anchor="ctr" anchorCtr="1"/>
            <a:lstStyle/>
            <a:p>
              <a:endParaRPr lang="zh-CN" altLang="en-US"/>
            </a:p>
          </p:txBody>
        </p:sp>
        <p:sp>
          <p:nvSpPr>
            <p:cNvPr id="1242154" name="Line 42"/>
            <p:cNvSpPr>
              <a:spLocks noChangeShapeType="1"/>
            </p:cNvSpPr>
            <p:nvPr/>
          </p:nvSpPr>
          <p:spPr bwMode="auto">
            <a:xfrm flipH="1">
              <a:off x="4863640" y="3751223"/>
              <a:ext cx="357762" cy="380396"/>
            </a:xfrm>
            <a:prstGeom prst="line">
              <a:avLst/>
            </a:prstGeom>
            <a:noFill/>
            <a:ln w="28575" cap="rnd">
              <a:solidFill>
                <a:srgbClr val="FFFF00"/>
              </a:solidFill>
              <a:round/>
              <a:headEnd/>
              <a:tailEnd/>
            </a:ln>
            <a:effectLst/>
          </p:spPr>
          <p:txBody>
            <a:bodyPr anchor="ctr" anchorCtr="1"/>
            <a:lstStyle/>
            <a:p>
              <a:endParaRPr lang="zh-CN" altLang="en-US"/>
            </a:p>
          </p:txBody>
        </p:sp>
        <p:sp>
          <p:nvSpPr>
            <p:cNvPr id="1242155" name="Line 43"/>
            <p:cNvSpPr>
              <a:spLocks noChangeShapeType="1"/>
            </p:cNvSpPr>
            <p:nvPr/>
          </p:nvSpPr>
          <p:spPr bwMode="auto">
            <a:xfrm>
              <a:off x="5579164" y="3751223"/>
              <a:ext cx="350980" cy="380396"/>
            </a:xfrm>
            <a:prstGeom prst="line">
              <a:avLst/>
            </a:prstGeom>
            <a:noFill/>
            <a:ln w="28575" cap="rnd">
              <a:solidFill>
                <a:srgbClr val="FFFF00"/>
              </a:solidFill>
              <a:round/>
              <a:headEnd/>
              <a:tailEnd/>
            </a:ln>
            <a:effectLst/>
          </p:spPr>
          <p:txBody>
            <a:bodyPr anchor="ctr" anchorCtr="1"/>
            <a:lstStyle/>
            <a:p>
              <a:endParaRPr lang="zh-CN" altLang="en-US"/>
            </a:p>
          </p:txBody>
        </p:sp>
      </p:grpSp>
      <p:grpSp>
        <p:nvGrpSpPr>
          <p:cNvPr id="2" name="组合 1">
            <a:extLst>
              <a:ext uri="{FF2B5EF4-FFF2-40B4-BE49-F238E27FC236}">
                <a16:creationId xmlns:a16="http://schemas.microsoft.com/office/drawing/2014/main" id="{6759FAC3-4312-49E8-AE00-D5DD6CFD2BB3}"/>
              </a:ext>
            </a:extLst>
          </p:cNvPr>
          <p:cNvGrpSpPr/>
          <p:nvPr/>
        </p:nvGrpSpPr>
        <p:grpSpPr>
          <a:xfrm>
            <a:off x="2305050" y="3423237"/>
            <a:ext cx="1000376" cy="1093849"/>
            <a:chOff x="2305050" y="3423237"/>
            <a:chExt cx="1000376" cy="1093849"/>
          </a:xfrm>
        </p:grpSpPr>
        <p:sp>
          <p:nvSpPr>
            <p:cNvPr id="1242142" name="Oval 30"/>
            <p:cNvSpPr>
              <a:spLocks noChangeArrowheads="1"/>
            </p:cNvSpPr>
            <p:nvPr/>
          </p:nvSpPr>
          <p:spPr bwMode="auto">
            <a:xfrm>
              <a:off x="2305050" y="4085971"/>
              <a:ext cx="403542" cy="431115"/>
            </a:xfrm>
            <a:prstGeom prst="ellipse">
              <a:avLst/>
            </a:prstGeom>
            <a:noFill/>
            <a:ln w="28575" cap="rnd">
              <a:solidFill>
                <a:srgbClr val="FFFF00"/>
              </a:solidFill>
              <a:round/>
              <a:headEnd/>
              <a:tailEnd/>
            </a:ln>
            <a:effectLst/>
          </p:spPr>
          <p:txBody>
            <a:bodyPr wrap="none" anchor="ctr" anchorCtr="1"/>
            <a:lstStyle/>
            <a:p>
              <a:r>
                <a:rPr lang="en-US" altLang="zh-CN" sz="2800">
                  <a:latin typeface="宋体" pitchFamily="2" charset="-122"/>
                </a:rPr>
                <a:t>a</a:t>
              </a:r>
            </a:p>
          </p:txBody>
        </p:sp>
        <p:sp>
          <p:nvSpPr>
            <p:cNvPr id="1242150" name="Line 38"/>
            <p:cNvSpPr>
              <a:spLocks noChangeShapeType="1"/>
            </p:cNvSpPr>
            <p:nvPr/>
          </p:nvSpPr>
          <p:spPr bwMode="auto">
            <a:xfrm flipH="1">
              <a:off x="2579730" y="3751223"/>
              <a:ext cx="357762" cy="380396"/>
            </a:xfrm>
            <a:prstGeom prst="line">
              <a:avLst/>
            </a:prstGeom>
            <a:noFill/>
            <a:ln w="28575" cap="rnd">
              <a:solidFill>
                <a:srgbClr val="FFFF00"/>
              </a:solidFill>
              <a:round/>
              <a:headEnd/>
              <a:tailEnd/>
            </a:ln>
            <a:effectLst/>
          </p:spPr>
          <p:txBody>
            <a:bodyPr anchor="ctr" anchorCtr="1"/>
            <a:lstStyle/>
            <a:p>
              <a:endParaRPr lang="zh-CN" altLang="en-US"/>
            </a:p>
          </p:txBody>
        </p:sp>
        <p:sp>
          <p:nvSpPr>
            <p:cNvPr id="1242156" name="Oval 44"/>
            <p:cNvSpPr>
              <a:spLocks noChangeArrowheads="1"/>
            </p:cNvSpPr>
            <p:nvPr/>
          </p:nvSpPr>
          <p:spPr bwMode="auto">
            <a:xfrm>
              <a:off x="2900189" y="3423237"/>
              <a:ext cx="405237" cy="431115"/>
            </a:xfrm>
            <a:prstGeom prst="ellipse">
              <a:avLst/>
            </a:prstGeom>
            <a:noFill/>
            <a:ln w="28575" cap="rnd">
              <a:solidFill>
                <a:srgbClr val="FFFF00"/>
              </a:solidFill>
              <a:round/>
              <a:headEnd/>
              <a:tailEnd/>
            </a:ln>
            <a:effectLst/>
          </p:spPr>
          <p:txBody>
            <a:bodyPr wrap="none" anchor="ctr" anchorCtr="1"/>
            <a:lstStyle/>
            <a:p>
              <a:r>
                <a:rPr lang="en-US" altLang="zh-CN" sz="2800" dirty="0">
                  <a:latin typeface="宋体" pitchFamily="2" charset="-122"/>
                </a:rPr>
                <a:t>+</a:t>
              </a:r>
            </a:p>
          </p:txBody>
        </p:sp>
      </p:grpSp>
      <p:sp>
        <p:nvSpPr>
          <p:cNvPr id="1242157" name="Text Box 45"/>
          <p:cNvSpPr txBox="1">
            <a:spLocks noChangeArrowheads="1"/>
          </p:cNvSpPr>
          <p:nvPr/>
        </p:nvSpPr>
        <p:spPr bwMode="auto">
          <a:xfrm>
            <a:off x="2024063" y="6195252"/>
            <a:ext cx="5653282" cy="523220"/>
          </a:xfrm>
          <a:prstGeom prst="rect">
            <a:avLst/>
          </a:prstGeom>
          <a:noFill/>
          <a:ln w="12700" cap="rnd">
            <a:noFill/>
            <a:miter lim="800000"/>
            <a:headEnd/>
            <a:tailEnd/>
          </a:ln>
          <a:effectLst/>
        </p:spPr>
        <p:txBody>
          <a:bodyPr wrap="square">
            <a:spAutoFit/>
          </a:bodyPr>
          <a:lstStyle/>
          <a:p>
            <a:pPr>
              <a:spcBef>
                <a:spcPct val="50000"/>
              </a:spcBef>
              <a:buClrTx/>
              <a:buFontTx/>
              <a:buNone/>
            </a:pPr>
            <a:r>
              <a:rPr lang="en-US" altLang="zh-CN" sz="2800" dirty="0">
                <a:latin typeface="黑体" pitchFamily="2" charset="-122"/>
                <a:ea typeface="黑体" pitchFamily="2" charset="-122"/>
              </a:rPr>
              <a:t>a + b * ( c </a:t>
            </a:r>
            <a:r>
              <a:rPr lang="en-US" altLang="zh-CN" sz="2800" dirty="0">
                <a:latin typeface="Times New Roman"/>
                <a:ea typeface="黑体" pitchFamily="2" charset="-122"/>
              </a:rPr>
              <a:t>–</a:t>
            </a:r>
            <a:r>
              <a:rPr lang="en-US" altLang="zh-CN" sz="2800" dirty="0">
                <a:latin typeface="黑体" pitchFamily="2" charset="-122"/>
                <a:ea typeface="黑体" pitchFamily="2" charset="-122"/>
              </a:rPr>
              <a:t> d ) </a:t>
            </a:r>
            <a:r>
              <a:rPr lang="en-US" altLang="zh-CN" sz="2800" dirty="0">
                <a:latin typeface="Times New Roman"/>
                <a:ea typeface="黑体" pitchFamily="2" charset="-122"/>
              </a:rPr>
              <a:t>–</a:t>
            </a:r>
            <a:r>
              <a:rPr lang="en-US" altLang="zh-CN" sz="2800" dirty="0">
                <a:latin typeface="黑体" pitchFamily="2" charset="-122"/>
                <a:ea typeface="黑体" pitchFamily="2" charset="-122"/>
              </a:rPr>
              <a:t> ( c </a:t>
            </a:r>
            <a:r>
              <a:rPr lang="en-US" altLang="zh-CN" sz="2800" dirty="0">
                <a:latin typeface="Times New Roman"/>
                <a:ea typeface="黑体" pitchFamily="2" charset="-122"/>
              </a:rPr>
              <a:t>–</a:t>
            </a:r>
            <a:r>
              <a:rPr lang="en-US" altLang="zh-CN" sz="2800" dirty="0">
                <a:latin typeface="黑体" pitchFamily="2" charset="-122"/>
                <a:ea typeface="黑体" pitchFamily="2" charset="-122"/>
              </a:rPr>
              <a:t> d ) </a:t>
            </a:r>
          </a:p>
        </p:txBody>
      </p:sp>
      <p:sp>
        <p:nvSpPr>
          <p:cNvPr id="42" name="Rectangle 49"/>
          <p:cNvSpPr txBox="1">
            <a:spLocks noChangeArrowheads="1"/>
          </p:cNvSpPr>
          <p:nvPr/>
        </p:nvSpPr>
        <p:spPr bwMode="auto">
          <a:xfrm>
            <a:off x="0" y="850900"/>
            <a:ext cx="9144000" cy="79216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marL="342900" lvl="0" indent="-342900" algn="l" eaLnBrk="1" hangingPunct="1">
              <a:buClr>
                <a:srgbClr val="FFFF00"/>
              </a:buClr>
              <a:buSzPct val="70000"/>
              <a:buFont typeface="Wingdings" pitchFamily="2" charset="2"/>
              <a:buChar char="l"/>
            </a:pPr>
            <a:r>
              <a:rPr lang="zh-CN" altLang="en-US" sz="2800" dirty="0">
                <a:effectLst>
                  <a:outerShdw blurRad="38100" dist="38100" dir="2700000" algn="tl">
                    <a:srgbClr val="000000"/>
                  </a:outerShdw>
                </a:effectLst>
              </a:rPr>
              <a:t>二叉树的应用</a:t>
            </a:r>
            <a:r>
              <a:rPr lang="en-US" altLang="zh-CN" sz="2800" dirty="0">
                <a:effectLst>
                  <a:outerShdw blurRad="38100" dist="38100" dir="2700000" algn="tl">
                    <a:srgbClr val="000000"/>
                  </a:outerShdw>
                </a:effectLst>
              </a:rPr>
              <a:t>——</a:t>
            </a:r>
            <a:r>
              <a:rPr kumimoji="1" lang="zh-CN" altLang="en-US" sz="2800" b="1" i="0" u="none" strike="noStrike" kern="0" cap="none" spc="0" normalizeH="0" baseline="0" noProof="0" dirty="0">
                <a:ln>
                  <a:noFill/>
                </a:ln>
                <a:solidFill>
                  <a:srgbClr val="FFFF00"/>
                </a:solidFill>
                <a:effectLst/>
                <a:uLnTx/>
                <a:uFillTx/>
                <a:latin typeface="+mn-lt"/>
                <a:ea typeface="+mn-ea"/>
                <a:cs typeface="+mn-cs"/>
              </a:rPr>
              <a:t>用二叉树表示表达式</a:t>
            </a:r>
          </a:p>
        </p:txBody>
      </p:sp>
      <mc:AlternateContent xmlns:mc="http://schemas.openxmlformats.org/markup-compatibility/2006" xmlns:a14="http://schemas.microsoft.com/office/drawing/2010/main">
        <mc:Choice Requires="a14">
          <p:sp>
            <p:nvSpPr>
              <p:cNvPr id="28" name="Text Box 45">
                <a:extLst>
                  <a:ext uri="{FF2B5EF4-FFF2-40B4-BE49-F238E27FC236}">
                    <a16:creationId xmlns:a16="http://schemas.microsoft.com/office/drawing/2014/main" id="{A8B86B0A-8CD4-4CC2-89FB-C6ABB629B365}"/>
                  </a:ext>
                </a:extLst>
              </p:cNvPr>
              <p:cNvSpPr txBox="1">
                <a:spLocks noChangeArrowheads="1"/>
              </p:cNvSpPr>
              <p:nvPr/>
            </p:nvSpPr>
            <p:spPr bwMode="auto">
              <a:xfrm>
                <a:off x="-111036" y="1465887"/>
                <a:ext cx="9856095" cy="905120"/>
              </a:xfrm>
              <a:prstGeom prst="rect">
                <a:avLst/>
              </a:prstGeom>
              <a:noFill/>
              <a:ln w="12700" cap="rnd">
                <a:noFill/>
                <a:miter lim="800000"/>
                <a:headEnd/>
                <a:tailEnd/>
              </a:ln>
              <a:effectLst/>
            </p:spPr>
            <p:txBody>
              <a:bodyPr wrap="square">
                <a:spAutoFit/>
              </a:bodyPr>
              <a:lstStyle/>
              <a:p>
                <a:pPr>
                  <a:spcBef>
                    <a:spcPct val="50000"/>
                  </a:spcBef>
                  <a:buClrTx/>
                  <a:buFontTx/>
                  <a:buNone/>
                </a:pPr>
                <a14:m>
                  <m:oMath xmlns:m="http://schemas.openxmlformats.org/officeDocument/2006/math">
                    <m:r>
                      <a:rPr lang="en-US" altLang="zh-CN" sz="2800" b="1" i="1" smtClean="0">
                        <a:solidFill>
                          <a:srgbClr val="FFFF00"/>
                        </a:solidFill>
                        <a:latin typeface="Cambria Math" panose="02040503050406030204" pitchFamily="18" charset="0"/>
                        <a:ea typeface="黑体" pitchFamily="2" charset="-122"/>
                      </a:rPr>
                      <m:t>𝑬𝒙𝒑</m:t>
                    </m:r>
                    <m:r>
                      <a:rPr lang="en-US" altLang="zh-CN" sz="2800" i="1" smtClean="0">
                        <a:latin typeface="Cambria Math" panose="02040503050406030204" pitchFamily="18" charset="0"/>
                        <a:ea typeface="黑体" pitchFamily="2" charset="-122"/>
                      </a:rPr>
                      <m:t>=</m:t>
                    </m:r>
                    <m:d>
                      <m:dPr>
                        <m:begChr m:val="{"/>
                        <m:endChr m:val="|"/>
                        <m:ctrlPr>
                          <a:rPr lang="en-US" altLang="zh-CN" sz="2800" i="1">
                            <a:latin typeface="Cambria Math" panose="02040503050406030204" pitchFamily="18" charset="0"/>
                            <a:ea typeface="黑体" pitchFamily="2" charset="-122"/>
                          </a:rPr>
                        </m:ctrlPr>
                      </m:dPr>
                      <m:e>
                        <m:r>
                          <a:rPr lang="en-US" altLang="zh-CN" sz="2800" b="1" i="1" smtClean="0">
                            <a:solidFill>
                              <a:srgbClr val="00FFFF"/>
                            </a:solidFill>
                            <a:latin typeface="Cambria Math" panose="02040503050406030204" pitchFamily="18" charset="0"/>
                            <a:ea typeface="黑体" pitchFamily="2" charset="-122"/>
                          </a:rPr>
                          <m:t>𝒆</m:t>
                        </m:r>
                        <m:r>
                          <a:rPr lang="en-US" altLang="zh-CN" sz="2800" b="1" i="1" smtClean="0">
                            <a:solidFill>
                              <a:srgbClr val="00FFFF"/>
                            </a:solidFill>
                            <a:latin typeface="Cambria Math" panose="02040503050406030204" pitchFamily="18" charset="0"/>
                            <a:ea typeface="黑体" pitchFamily="2" charset="-122"/>
                          </a:rPr>
                          <m:t>𝟏</m:t>
                        </m:r>
                        <m:nary>
                          <m:naryPr>
                            <m:chr m:val="⨂"/>
                            <m:subHide m:val="on"/>
                            <m:supHide m:val="on"/>
                            <m:ctrlPr>
                              <a:rPr lang="en-US" altLang="zh-CN" sz="2800" b="1" i="1" smtClean="0">
                                <a:solidFill>
                                  <a:srgbClr val="99FF33"/>
                                </a:solidFill>
                                <a:latin typeface="Cambria Math" panose="02040503050406030204" pitchFamily="18" charset="0"/>
                                <a:ea typeface="Cambria Math" panose="02040503050406030204" pitchFamily="18" charset="0"/>
                              </a:rPr>
                            </m:ctrlPr>
                          </m:naryPr>
                          <m:sub/>
                          <m:sup/>
                          <m:e>
                            <m:r>
                              <a:rPr lang="en-US" altLang="zh-CN" sz="2800" b="1" i="1" smtClean="0">
                                <a:solidFill>
                                  <a:srgbClr val="00FFFF"/>
                                </a:solidFill>
                                <a:latin typeface="Cambria Math" panose="02040503050406030204" pitchFamily="18" charset="0"/>
                                <a:ea typeface="黑体" pitchFamily="2" charset="-122"/>
                              </a:rPr>
                              <m:t>𝒆</m:t>
                            </m:r>
                            <m:r>
                              <a:rPr lang="en-US" altLang="zh-CN" sz="2800" b="1" i="1" smtClean="0">
                                <a:solidFill>
                                  <a:srgbClr val="00FFFF"/>
                                </a:solidFill>
                                <a:latin typeface="Cambria Math" panose="02040503050406030204" pitchFamily="18" charset="0"/>
                                <a:ea typeface="黑体" pitchFamily="2" charset="-122"/>
                              </a:rPr>
                              <m:t>𝟐</m:t>
                            </m:r>
                            <m:r>
                              <a:rPr lang="en-US" altLang="zh-CN" sz="2800" b="1" i="1" smtClean="0">
                                <a:solidFill>
                                  <a:srgbClr val="99FF33"/>
                                </a:solidFill>
                                <a:latin typeface="Cambria Math" panose="02040503050406030204" pitchFamily="18" charset="0"/>
                                <a:ea typeface="黑体" pitchFamily="2" charset="-122"/>
                              </a:rPr>
                              <m:t> </m:t>
                            </m:r>
                          </m:e>
                        </m:nary>
                      </m:e>
                    </m:d>
                    <m:r>
                      <a:rPr lang="en-US" altLang="zh-CN" sz="2800" i="1">
                        <a:solidFill>
                          <a:srgbClr val="00FFFF"/>
                        </a:solidFill>
                        <a:latin typeface="Cambria Math" panose="02040503050406030204" pitchFamily="18" charset="0"/>
                        <a:ea typeface="黑体" pitchFamily="2" charset="-122"/>
                      </a:rPr>
                      <m:t>𝒆</m:t>
                    </m:r>
                    <m:r>
                      <a:rPr lang="en-US" altLang="zh-CN" sz="2800" i="1">
                        <a:solidFill>
                          <a:srgbClr val="00FFFF"/>
                        </a:solidFill>
                        <a:latin typeface="Cambria Math" panose="02040503050406030204" pitchFamily="18" charset="0"/>
                        <a:ea typeface="黑体" pitchFamily="2" charset="-122"/>
                      </a:rPr>
                      <m:t>𝟏</m:t>
                    </m:r>
                    <m:r>
                      <a:rPr lang="en-US" altLang="zh-CN" sz="2800" i="1">
                        <a:solidFill>
                          <a:srgbClr val="00FFFF"/>
                        </a:solidFill>
                        <a:latin typeface="Cambria Math" panose="02040503050406030204" pitchFamily="18" charset="0"/>
                        <a:ea typeface="黑体" pitchFamily="2" charset="-122"/>
                      </a:rPr>
                      <m:t>,</m:t>
                    </m:r>
                    <m:r>
                      <a:rPr lang="en-US" altLang="zh-CN" sz="2800" i="1">
                        <a:solidFill>
                          <a:srgbClr val="00FFFF"/>
                        </a:solidFill>
                        <a:latin typeface="Cambria Math" panose="02040503050406030204" pitchFamily="18" charset="0"/>
                        <a:ea typeface="黑体" pitchFamily="2" charset="-122"/>
                      </a:rPr>
                      <m:t>𝟐</m:t>
                    </m:r>
                    <m:r>
                      <a:rPr lang="en-US" altLang="zh-CN" sz="2800" i="1">
                        <a:solidFill>
                          <a:srgbClr val="00FFFF"/>
                        </a:solidFill>
                        <a:latin typeface="Cambria Math" panose="02040503050406030204" pitchFamily="18" charset="0"/>
                        <a:ea typeface="黑体" pitchFamily="2" charset="-122"/>
                      </a:rPr>
                      <m:t> ∈</m:t>
                    </m:r>
                    <m:m>
                      <m:mPr>
                        <m:mcs>
                          <m:mc>
                            <m:mcPr>
                              <m:count m:val="1"/>
                              <m:mcJc m:val="center"/>
                            </m:mcPr>
                          </m:mc>
                        </m:mcs>
                        <m:ctrlPr>
                          <a:rPr lang="en-US" altLang="zh-CN" sz="2800" b="1" i="1" smtClean="0">
                            <a:latin typeface="Cambria Math" panose="02040503050406030204" pitchFamily="18" charset="0"/>
                            <a:ea typeface="Cambria Math" panose="02040503050406030204" pitchFamily="18" charset="0"/>
                          </a:rPr>
                        </m:ctrlPr>
                      </m:mPr>
                      <m:mr>
                        <m:e>
                          <m:r>
                            <a:rPr lang="en-US" altLang="zh-CN" sz="2800" i="1">
                              <a:solidFill>
                                <a:srgbClr val="FFFF00"/>
                              </a:solidFill>
                              <a:latin typeface="Cambria Math" panose="02040503050406030204" pitchFamily="18" charset="0"/>
                              <a:ea typeface="Cambria Math" panose="02040503050406030204" pitchFamily="18" charset="0"/>
                            </a:rPr>
                            <m:t>𝑬𝒙𝒑</m:t>
                          </m:r>
                        </m:e>
                      </m:mr>
                      <m:mr>
                        <m:e>
                          <m:r>
                            <a:rPr lang="zh-CN" altLang="en-US" sz="2800" i="1">
                              <a:solidFill>
                                <a:srgbClr val="99FF33"/>
                              </a:solidFill>
                              <a:latin typeface="Cambria Math" panose="02040503050406030204" pitchFamily="18" charset="0"/>
                              <a:ea typeface="Cambria Math" panose="02040503050406030204" pitchFamily="18" charset="0"/>
                            </a:rPr>
                            <m:t>变量</m:t>
                          </m:r>
                          <m:r>
                            <a:rPr lang="en-US" altLang="zh-CN" sz="2800" b="1" i="1" smtClean="0">
                              <a:solidFill>
                                <a:srgbClr val="99FF33"/>
                              </a:solidFill>
                              <a:latin typeface="Cambria Math" panose="02040503050406030204" pitchFamily="18" charset="0"/>
                              <a:ea typeface="Cambria Math" panose="02040503050406030204" pitchFamily="18" charset="0"/>
                            </a:rPr>
                            <m:t> </m:t>
                          </m:r>
                          <m:r>
                            <a:rPr lang="en-US" altLang="zh-CN" sz="2800" b="1" i="1" smtClean="0">
                              <a:solidFill>
                                <a:srgbClr val="99FF33"/>
                              </a:solidFill>
                              <a:latin typeface="Cambria Math" panose="02040503050406030204" pitchFamily="18" charset="0"/>
                              <a:ea typeface="Cambria Math" panose="02040503050406030204" pitchFamily="18" charset="0"/>
                            </a:rPr>
                            <m:t>𝒐𝒓</m:t>
                          </m:r>
                          <m:r>
                            <a:rPr lang="en-US" altLang="zh-CN" sz="2800" b="1" i="1" smtClean="0">
                              <a:solidFill>
                                <a:srgbClr val="99FF33"/>
                              </a:solidFill>
                              <a:latin typeface="Cambria Math" panose="02040503050406030204" pitchFamily="18" charset="0"/>
                              <a:ea typeface="Cambria Math" panose="02040503050406030204" pitchFamily="18" charset="0"/>
                            </a:rPr>
                            <m:t> </m:t>
                          </m:r>
                          <m:r>
                            <a:rPr lang="zh-CN" altLang="en-US" sz="2800" i="1">
                              <a:solidFill>
                                <a:srgbClr val="99FF33"/>
                              </a:solidFill>
                              <a:latin typeface="Cambria Math" panose="02040503050406030204" pitchFamily="18" charset="0"/>
                              <a:ea typeface="Cambria Math" panose="02040503050406030204" pitchFamily="18" charset="0"/>
                            </a:rPr>
                            <m:t>常量</m:t>
                          </m:r>
                        </m:e>
                      </m:mr>
                    </m:m>
                    <m:r>
                      <a:rPr lang="en-US" altLang="zh-CN" sz="2800" b="1" i="1" smtClean="0">
                        <a:solidFill>
                          <a:srgbClr val="FFFF00"/>
                        </a:solidFill>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黑体" pitchFamily="2" charset="-122"/>
                      </a:rPr>
                      <m:t>}</m:t>
                    </m:r>
                  </m:oMath>
                </a14:m>
                <a:r>
                  <a:rPr lang="en-US" altLang="zh-CN" sz="2800" dirty="0">
                    <a:latin typeface="黑体" pitchFamily="2" charset="-122"/>
                    <a:ea typeface="黑体" pitchFamily="2" charset="-122"/>
                  </a:rPr>
                  <a:t> </a:t>
                </a:r>
              </a:p>
            </p:txBody>
          </p:sp>
        </mc:Choice>
        <mc:Fallback xmlns="">
          <p:sp>
            <p:nvSpPr>
              <p:cNvPr id="28" name="Text Box 45">
                <a:extLst>
                  <a:ext uri="{FF2B5EF4-FFF2-40B4-BE49-F238E27FC236}">
                    <a16:creationId xmlns:a16="http://schemas.microsoft.com/office/drawing/2014/main" id="{A8B86B0A-8CD4-4CC2-89FB-C6ABB629B365}"/>
                  </a:ext>
                </a:extLst>
              </p:cNvPr>
              <p:cNvSpPr txBox="1">
                <a:spLocks noRot="1" noChangeAspect="1" noMove="1" noResize="1" noEditPoints="1" noAdjustHandles="1" noChangeArrowheads="1" noChangeShapeType="1" noTextEdit="1"/>
              </p:cNvSpPr>
              <p:nvPr/>
            </p:nvSpPr>
            <p:spPr bwMode="auto">
              <a:xfrm>
                <a:off x="-111036" y="1465887"/>
                <a:ext cx="9856095" cy="905120"/>
              </a:xfrm>
              <a:prstGeom prst="rect">
                <a:avLst/>
              </a:prstGeom>
              <a:blipFill>
                <a:blip r:embed="rId3"/>
                <a:stretch>
                  <a:fillRect/>
                </a:stretch>
              </a:blipFill>
              <a:ln w="12700" cap="rnd">
                <a:noFill/>
                <a:miter lim="800000"/>
                <a:headEnd/>
                <a:tailEnd/>
              </a:ln>
              <a:effectLst/>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05801210-1FE0-4001-B921-87CB1FCDCAC5}"/>
              </a:ext>
            </a:extLst>
          </p:cNvPr>
          <p:cNvSpPr/>
          <p:nvPr/>
        </p:nvSpPr>
        <p:spPr>
          <a:xfrm>
            <a:off x="543381" y="3026720"/>
            <a:ext cx="2981906" cy="461665"/>
          </a:xfrm>
          <a:prstGeom prst="rect">
            <a:avLst/>
          </a:prstGeom>
        </p:spPr>
        <p:txBody>
          <a:bodyPr wrap="none">
            <a:spAutoFit/>
          </a:bodyPr>
          <a:lstStyle/>
          <a:p>
            <a:r>
              <a:rPr lang="en-US" altLang="zh-CN" dirty="0">
                <a:latin typeface="黑体" pitchFamily="2" charset="-122"/>
                <a:ea typeface="黑体" pitchFamily="2" charset="-122"/>
              </a:rPr>
              <a:t>a + b * ( c </a:t>
            </a:r>
            <a:r>
              <a:rPr lang="en-US" altLang="zh-CN" dirty="0">
                <a:latin typeface="Times New Roman"/>
                <a:ea typeface="黑体" pitchFamily="2" charset="-122"/>
              </a:rPr>
              <a:t>–</a:t>
            </a:r>
            <a:r>
              <a:rPr lang="en-US" altLang="zh-CN" dirty="0">
                <a:latin typeface="黑体" pitchFamily="2" charset="-122"/>
                <a:ea typeface="黑体" pitchFamily="2" charset="-122"/>
              </a:rPr>
              <a:t> d ) </a:t>
            </a:r>
            <a:endParaRPr lang="zh-CN" altLang="en-US" dirty="0"/>
          </a:p>
        </p:txBody>
      </p:sp>
      <p:sp>
        <p:nvSpPr>
          <p:cNvPr id="9" name="矩形 8">
            <a:extLst>
              <a:ext uri="{FF2B5EF4-FFF2-40B4-BE49-F238E27FC236}">
                <a16:creationId xmlns:a16="http://schemas.microsoft.com/office/drawing/2014/main" id="{1DDE6F16-A299-45D4-A3C2-ADDC24159F40}"/>
              </a:ext>
            </a:extLst>
          </p:cNvPr>
          <p:cNvSpPr/>
          <p:nvPr/>
        </p:nvSpPr>
        <p:spPr>
          <a:xfrm>
            <a:off x="2924654" y="3736669"/>
            <a:ext cx="2359940" cy="461665"/>
          </a:xfrm>
          <a:prstGeom prst="rect">
            <a:avLst/>
          </a:prstGeom>
        </p:spPr>
        <p:txBody>
          <a:bodyPr wrap="none">
            <a:spAutoFit/>
          </a:bodyPr>
          <a:lstStyle/>
          <a:p>
            <a:r>
              <a:rPr lang="en-US" altLang="zh-CN" dirty="0">
                <a:latin typeface="黑体" pitchFamily="2" charset="-122"/>
                <a:ea typeface="黑体" pitchFamily="2" charset="-122"/>
              </a:rPr>
              <a:t>b * ( c </a:t>
            </a:r>
            <a:r>
              <a:rPr lang="en-US" altLang="zh-CN" dirty="0">
                <a:latin typeface="Times New Roman"/>
                <a:ea typeface="黑体" pitchFamily="2" charset="-122"/>
              </a:rPr>
              <a:t>–</a:t>
            </a:r>
            <a:r>
              <a:rPr lang="en-US" altLang="zh-CN" dirty="0">
                <a:latin typeface="黑体" pitchFamily="2" charset="-122"/>
                <a:ea typeface="黑体" pitchFamily="2" charset="-122"/>
              </a:rPr>
              <a:t> d ) </a:t>
            </a:r>
            <a:endParaRPr lang="zh-CN" altLang="en-US" dirty="0"/>
          </a:p>
        </p:txBody>
      </p:sp>
      <p:sp>
        <p:nvSpPr>
          <p:cNvPr id="10" name="矩形 9">
            <a:extLst>
              <a:ext uri="{FF2B5EF4-FFF2-40B4-BE49-F238E27FC236}">
                <a16:creationId xmlns:a16="http://schemas.microsoft.com/office/drawing/2014/main" id="{542C4D05-5CFC-4EC6-8D69-8EF1E9A9E605}"/>
              </a:ext>
            </a:extLst>
          </p:cNvPr>
          <p:cNvSpPr/>
          <p:nvPr/>
        </p:nvSpPr>
        <p:spPr>
          <a:xfrm>
            <a:off x="4673440" y="4756802"/>
            <a:ext cx="1095924" cy="461665"/>
          </a:xfrm>
          <a:prstGeom prst="rect">
            <a:avLst/>
          </a:prstGeom>
        </p:spPr>
        <p:txBody>
          <a:bodyPr wrap="square">
            <a:spAutoFit/>
          </a:bodyPr>
          <a:lstStyle/>
          <a:p>
            <a:r>
              <a:rPr lang="en-US" altLang="zh-CN" dirty="0">
                <a:latin typeface="黑体" pitchFamily="2" charset="-122"/>
                <a:ea typeface="黑体" pitchFamily="2" charset="-122"/>
              </a:rPr>
              <a:t>c </a:t>
            </a:r>
            <a:r>
              <a:rPr lang="en-US" altLang="zh-CN" dirty="0">
                <a:latin typeface="Times New Roman"/>
                <a:ea typeface="黑体" pitchFamily="2" charset="-122"/>
              </a:rPr>
              <a:t>–</a:t>
            </a:r>
            <a:r>
              <a:rPr lang="en-US" altLang="zh-CN" dirty="0">
                <a:latin typeface="黑体" pitchFamily="2" charset="-122"/>
                <a:ea typeface="黑体" pitchFamily="2" charset="-122"/>
              </a:rPr>
              <a:t> d </a:t>
            </a:r>
            <a:endParaRPr lang="zh-CN" altLang="en-US" dirty="0"/>
          </a:p>
        </p:txBody>
      </p:sp>
      <p:sp>
        <p:nvSpPr>
          <p:cNvPr id="11" name="矩形 10">
            <a:extLst>
              <a:ext uri="{FF2B5EF4-FFF2-40B4-BE49-F238E27FC236}">
                <a16:creationId xmlns:a16="http://schemas.microsoft.com/office/drawing/2014/main" id="{CCF62FEB-BA2B-4B9D-874D-1C54B67D0E33}"/>
              </a:ext>
            </a:extLst>
          </p:cNvPr>
          <p:cNvSpPr/>
          <p:nvPr/>
        </p:nvSpPr>
        <p:spPr>
          <a:xfrm>
            <a:off x="970154" y="2189046"/>
            <a:ext cx="4687502" cy="461665"/>
          </a:xfrm>
          <a:prstGeom prst="rect">
            <a:avLst/>
          </a:prstGeom>
        </p:spPr>
        <p:txBody>
          <a:bodyPr wrap="none">
            <a:spAutoFit/>
          </a:bodyPr>
          <a:lstStyle/>
          <a:p>
            <a:pPr>
              <a:spcBef>
                <a:spcPct val="50000"/>
              </a:spcBef>
              <a:buClrTx/>
              <a:buFontTx/>
              <a:buNone/>
            </a:pPr>
            <a:r>
              <a:rPr lang="en-US" altLang="zh-CN" dirty="0">
                <a:solidFill>
                  <a:srgbClr val="FFFF00"/>
                </a:solidFill>
                <a:latin typeface="黑体" pitchFamily="2" charset="-122"/>
                <a:ea typeface="黑体" pitchFamily="2" charset="-122"/>
              </a:rPr>
              <a:t>a + b * ( c </a:t>
            </a:r>
            <a:r>
              <a:rPr lang="en-US" altLang="zh-CN" dirty="0">
                <a:solidFill>
                  <a:srgbClr val="FFFF00"/>
                </a:solidFill>
                <a:latin typeface="Times New Roman"/>
                <a:ea typeface="黑体" pitchFamily="2" charset="-122"/>
              </a:rPr>
              <a:t>–</a:t>
            </a:r>
            <a:r>
              <a:rPr lang="en-US" altLang="zh-CN" dirty="0">
                <a:solidFill>
                  <a:srgbClr val="FFFF00"/>
                </a:solidFill>
                <a:latin typeface="黑体" pitchFamily="2" charset="-122"/>
                <a:ea typeface="黑体" pitchFamily="2" charset="-122"/>
              </a:rPr>
              <a:t> d ) </a:t>
            </a:r>
            <a:r>
              <a:rPr lang="en-US" altLang="zh-CN" dirty="0">
                <a:latin typeface="Times New Roman"/>
                <a:ea typeface="黑体" pitchFamily="2" charset="-122"/>
              </a:rPr>
              <a:t>–</a:t>
            </a:r>
            <a:r>
              <a:rPr lang="en-US" altLang="zh-CN" dirty="0">
                <a:latin typeface="黑体" pitchFamily="2" charset="-122"/>
                <a:ea typeface="黑体" pitchFamily="2" charset="-122"/>
              </a:rPr>
              <a:t> </a:t>
            </a:r>
            <a:r>
              <a:rPr lang="zh-CN" altLang="en-US" dirty="0">
                <a:latin typeface="黑体" pitchFamily="2" charset="-122"/>
                <a:ea typeface="黑体" pitchFamily="2" charset="-122"/>
              </a:rPr>
              <a:t>（</a:t>
            </a:r>
            <a:r>
              <a:rPr lang="en-US" altLang="zh-CN" dirty="0">
                <a:latin typeface="黑体" pitchFamily="2" charset="-122"/>
                <a:ea typeface="黑体" pitchFamily="2" charset="-122"/>
              </a:rPr>
              <a:t>c – d)</a:t>
            </a:r>
          </a:p>
        </p:txBody>
      </p:sp>
      <p:sp>
        <p:nvSpPr>
          <p:cNvPr id="12" name="矩形 11">
            <a:extLst>
              <a:ext uri="{FF2B5EF4-FFF2-40B4-BE49-F238E27FC236}">
                <a16:creationId xmlns:a16="http://schemas.microsoft.com/office/drawing/2014/main" id="{44ADA739-90E2-4CE7-A5C1-CB7C8164EF35}"/>
              </a:ext>
            </a:extLst>
          </p:cNvPr>
          <p:cNvSpPr/>
          <p:nvPr/>
        </p:nvSpPr>
        <p:spPr>
          <a:xfrm>
            <a:off x="5482625" y="2979647"/>
            <a:ext cx="962122" cy="461665"/>
          </a:xfrm>
          <a:prstGeom prst="rect">
            <a:avLst/>
          </a:prstGeom>
        </p:spPr>
        <p:txBody>
          <a:bodyPr wrap="none">
            <a:spAutoFit/>
          </a:bodyPr>
          <a:lstStyle/>
          <a:p>
            <a:r>
              <a:rPr lang="en-US" altLang="zh-CN" dirty="0">
                <a:latin typeface="黑体" pitchFamily="2" charset="-122"/>
                <a:ea typeface="黑体" pitchFamily="2" charset="-122"/>
              </a:rPr>
              <a:t>c - d</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2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157" grpId="0"/>
      <p:bldP spid="8" grpId="0"/>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9A7AB77-2B3B-4EC9-9743-706E42E04E3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3</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8435" name="Rectangle 2"/>
          <p:cNvSpPr>
            <a:spLocks noGrp="1" noChangeArrowheads="1"/>
          </p:cNvSpPr>
          <p:nvPr>
            <p:ph type="title"/>
          </p:nvPr>
        </p:nvSpPr>
        <p:spPr/>
        <p:txBody>
          <a:bodyPr/>
          <a:lstStyle/>
          <a:p>
            <a:pPr eaLnBrk="1" hangingPunct="1"/>
            <a:r>
              <a:rPr lang="en-US" altLang="zh-CN" i="0" dirty="0">
                <a:solidFill>
                  <a:srgbClr val="FFFF66"/>
                </a:solidFill>
              </a:rPr>
              <a:t>5.1 </a:t>
            </a:r>
            <a:r>
              <a:rPr lang="zh-CN" altLang="en-US" i="0" dirty="0">
                <a:solidFill>
                  <a:srgbClr val="FFFF66"/>
                </a:solidFill>
              </a:rPr>
              <a:t>树的定义与基本术语</a:t>
            </a:r>
          </a:p>
        </p:txBody>
      </p:sp>
      <p:sp>
        <p:nvSpPr>
          <p:cNvPr id="887811" name="Rectangle 3"/>
          <p:cNvSpPr>
            <a:spLocks noGrp="1" noChangeArrowheads="1"/>
          </p:cNvSpPr>
          <p:nvPr>
            <p:ph type="body" idx="1"/>
          </p:nvPr>
        </p:nvSpPr>
        <p:spPr>
          <a:xfrm>
            <a:off x="250825" y="773113"/>
            <a:ext cx="8731250" cy="3014662"/>
          </a:xfrm>
        </p:spPr>
        <p:txBody>
          <a:bodyPr/>
          <a:lstStyle/>
          <a:p>
            <a:pPr marL="0" indent="0">
              <a:spcBef>
                <a:spcPct val="10000"/>
              </a:spcBef>
              <a:buClrTx/>
              <a:buSzTx/>
              <a:buFontTx/>
              <a:buNone/>
              <a:defRPr/>
            </a:pPr>
            <a:r>
              <a:rPr lang="zh-CN" altLang="en-US" sz="3200" dirty="0">
                <a:solidFill>
                  <a:srgbClr val="FFFFA5"/>
                </a:solidFill>
              </a:rPr>
              <a:t>     </a:t>
            </a:r>
            <a:r>
              <a:rPr lang="zh-CN" altLang="en-US" sz="3200" dirty="0"/>
              <a:t>树是 </a:t>
            </a:r>
            <a:r>
              <a:rPr lang="en-US" altLang="zh-CN" sz="3200" dirty="0"/>
              <a:t>n (n</a:t>
            </a:r>
            <a:r>
              <a:rPr lang="en-US" altLang="zh-CN" sz="3200" dirty="0">
                <a:latin typeface="+mn-ea"/>
              </a:rPr>
              <a:t>≥</a:t>
            </a:r>
            <a:r>
              <a:rPr lang="en-US" altLang="zh-CN" sz="3200" dirty="0"/>
              <a:t>0) </a:t>
            </a:r>
            <a:r>
              <a:rPr lang="zh-CN" altLang="en-US" sz="3200" dirty="0"/>
              <a:t>个结点的有限集合，在任意一棵非空树中：</a:t>
            </a:r>
            <a:br>
              <a:rPr lang="zh-CN" altLang="en-US" sz="3200" dirty="0"/>
            </a:br>
            <a:r>
              <a:rPr lang="zh-CN" altLang="en-US" sz="3200" dirty="0"/>
              <a:t>     </a:t>
            </a:r>
            <a:r>
              <a:rPr lang="en-US" altLang="zh-CN" sz="3200" dirty="0"/>
              <a:t>(</a:t>
            </a:r>
            <a:r>
              <a:rPr lang="zh-CN" altLang="en-US" sz="3200" dirty="0"/>
              <a:t>1</a:t>
            </a:r>
            <a:r>
              <a:rPr lang="en-US" altLang="zh-CN" sz="3200" dirty="0"/>
              <a:t>)</a:t>
            </a:r>
            <a:r>
              <a:rPr lang="zh-CN" altLang="en-US" sz="3200" dirty="0"/>
              <a:t>有且仅有一个称为</a:t>
            </a:r>
            <a:r>
              <a:rPr lang="zh-CN" altLang="en-US" sz="3200" dirty="0">
                <a:solidFill>
                  <a:schemeClr val="tx1"/>
                </a:solidFill>
              </a:rPr>
              <a:t>根 </a:t>
            </a:r>
            <a:r>
              <a:rPr lang="en-US" altLang="zh-CN" sz="3200" dirty="0">
                <a:solidFill>
                  <a:schemeClr val="tx1"/>
                </a:solidFill>
              </a:rPr>
              <a:t>root </a:t>
            </a:r>
            <a:r>
              <a:rPr lang="zh-CN" altLang="en-US" sz="3200" dirty="0"/>
              <a:t>的结点。</a:t>
            </a:r>
            <a:br>
              <a:rPr lang="zh-CN" altLang="en-US" sz="3200" dirty="0"/>
            </a:br>
            <a:r>
              <a:rPr lang="zh-CN" altLang="en-US" sz="3200" dirty="0"/>
              <a:t>     </a:t>
            </a:r>
            <a:r>
              <a:rPr lang="en-US" altLang="zh-CN" sz="3200" dirty="0"/>
              <a:t>(</a:t>
            </a:r>
            <a:r>
              <a:rPr lang="zh-CN" altLang="en-US" sz="3200" dirty="0"/>
              <a:t>2</a:t>
            </a:r>
            <a:r>
              <a:rPr lang="en-US" altLang="zh-CN" sz="3200" dirty="0"/>
              <a:t>)</a:t>
            </a:r>
            <a:r>
              <a:rPr lang="zh-CN" altLang="en-US" sz="3200" dirty="0"/>
              <a:t>当</a:t>
            </a:r>
            <a:r>
              <a:rPr lang="en-US" altLang="zh-CN" sz="3200" dirty="0"/>
              <a:t>n&gt;1</a:t>
            </a:r>
            <a:r>
              <a:rPr lang="zh-CN" altLang="en-US" sz="3200" dirty="0"/>
              <a:t>时，除</a:t>
            </a:r>
            <a:r>
              <a:rPr lang="zh-CN" altLang="en-US" sz="3200" dirty="0">
                <a:solidFill>
                  <a:schemeClr val="tx1"/>
                </a:solidFill>
              </a:rPr>
              <a:t>根 </a:t>
            </a:r>
            <a:r>
              <a:rPr lang="en-US" altLang="zh-CN" sz="3200" dirty="0">
                <a:solidFill>
                  <a:schemeClr val="tx1"/>
                </a:solidFill>
              </a:rPr>
              <a:t>root</a:t>
            </a:r>
            <a:r>
              <a:rPr lang="zh-CN" altLang="en-US" sz="3200" dirty="0"/>
              <a:t>外其它结点可分为若干个互不相交的集合，且这些集合中的每一集合本身又是一棵</a:t>
            </a:r>
            <a:r>
              <a:rPr lang="zh-CN" altLang="en-US" sz="3200" dirty="0">
                <a:solidFill>
                  <a:schemeClr val="tx1"/>
                </a:solidFill>
              </a:rPr>
              <a:t>树</a:t>
            </a:r>
            <a:r>
              <a:rPr lang="zh-CN" altLang="en-US" sz="3200" dirty="0"/>
              <a:t>，称为根的</a:t>
            </a:r>
            <a:r>
              <a:rPr lang="zh-CN" altLang="en-US" sz="3200" dirty="0">
                <a:solidFill>
                  <a:schemeClr val="tx1"/>
                </a:solidFill>
              </a:rPr>
              <a:t>子树</a:t>
            </a:r>
            <a:r>
              <a:rPr lang="zh-CN" altLang="en-US" sz="3200" dirty="0">
                <a:solidFill>
                  <a:srgbClr val="FFFFA5"/>
                </a:solidFill>
              </a:rPr>
              <a:t>。</a:t>
            </a:r>
          </a:p>
        </p:txBody>
      </p:sp>
      <p:sp>
        <p:nvSpPr>
          <p:cNvPr id="887877" name="Text Box 69"/>
          <p:cNvSpPr txBox="1">
            <a:spLocks noChangeArrowheads="1"/>
          </p:cNvSpPr>
          <p:nvPr/>
        </p:nvSpPr>
        <p:spPr bwMode="auto">
          <a:xfrm>
            <a:off x="746125" y="5949950"/>
            <a:ext cx="8088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树是递归结构，树的定义是递归定义。</a:t>
            </a:r>
          </a:p>
        </p:txBody>
      </p:sp>
      <p:grpSp>
        <p:nvGrpSpPr>
          <p:cNvPr id="2" name="Group 70"/>
          <p:cNvGrpSpPr>
            <a:grpSpLocks/>
          </p:cNvGrpSpPr>
          <p:nvPr/>
        </p:nvGrpSpPr>
        <p:grpSpPr bwMode="auto">
          <a:xfrm>
            <a:off x="2457450" y="3924300"/>
            <a:ext cx="4040188" cy="1935163"/>
            <a:chOff x="1584" y="2699"/>
            <a:chExt cx="2545" cy="1219"/>
          </a:xfrm>
        </p:grpSpPr>
        <p:sp>
          <p:nvSpPr>
            <p:cNvPr id="18439" name="Oval 71"/>
            <p:cNvSpPr>
              <a:spLocks noChangeArrowheads="1"/>
            </p:cNvSpPr>
            <p:nvPr/>
          </p:nvSpPr>
          <p:spPr bwMode="auto">
            <a:xfrm>
              <a:off x="3829" y="3580"/>
              <a:ext cx="300" cy="309"/>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J</a:t>
              </a:r>
            </a:p>
          </p:txBody>
        </p:sp>
        <p:sp>
          <p:nvSpPr>
            <p:cNvPr id="18440" name="Oval 72"/>
            <p:cNvSpPr>
              <a:spLocks noChangeArrowheads="1"/>
            </p:cNvSpPr>
            <p:nvPr/>
          </p:nvSpPr>
          <p:spPr bwMode="auto">
            <a:xfrm>
              <a:off x="3463" y="3582"/>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I</a:t>
              </a:r>
            </a:p>
          </p:txBody>
        </p:sp>
        <p:sp>
          <p:nvSpPr>
            <p:cNvPr id="18441" name="Oval 73"/>
            <p:cNvSpPr>
              <a:spLocks noChangeArrowheads="1"/>
            </p:cNvSpPr>
            <p:nvPr/>
          </p:nvSpPr>
          <p:spPr bwMode="auto">
            <a:xfrm>
              <a:off x="2631" y="2699"/>
              <a:ext cx="299"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A</a:t>
              </a:r>
            </a:p>
          </p:txBody>
        </p:sp>
        <p:sp>
          <p:nvSpPr>
            <p:cNvPr id="18442" name="Oval 74"/>
            <p:cNvSpPr>
              <a:spLocks noChangeArrowheads="1"/>
            </p:cNvSpPr>
            <p:nvPr/>
          </p:nvSpPr>
          <p:spPr bwMode="auto">
            <a:xfrm>
              <a:off x="2631" y="3125"/>
              <a:ext cx="299"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C</a:t>
              </a:r>
            </a:p>
          </p:txBody>
        </p:sp>
        <p:sp>
          <p:nvSpPr>
            <p:cNvPr id="18443" name="Oval 75"/>
            <p:cNvSpPr>
              <a:spLocks noChangeArrowheads="1"/>
            </p:cNvSpPr>
            <p:nvPr/>
          </p:nvSpPr>
          <p:spPr bwMode="auto">
            <a:xfrm>
              <a:off x="1896" y="3125"/>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B</a:t>
              </a:r>
            </a:p>
          </p:txBody>
        </p:sp>
        <p:sp>
          <p:nvSpPr>
            <p:cNvPr id="18444" name="Oval 76"/>
            <p:cNvSpPr>
              <a:spLocks noChangeArrowheads="1"/>
            </p:cNvSpPr>
            <p:nvPr/>
          </p:nvSpPr>
          <p:spPr bwMode="auto">
            <a:xfrm>
              <a:off x="3463" y="3125"/>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D</a:t>
              </a:r>
            </a:p>
          </p:txBody>
        </p:sp>
        <p:sp>
          <p:nvSpPr>
            <p:cNvPr id="18445" name="Oval 77"/>
            <p:cNvSpPr>
              <a:spLocks noChangeArrowheads="1"/>
            </p:cNvSpPr>
            <p:nvPr/>
          </p:nvSpPr>
          <p:spPr bwMode="auto">
            <a:xfrm>
              <a:off x="3092" y="3582"/>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H</a:t>
              </a:r>
            </a:p>
          </p:txBody>
        </p:sp>
        <p:sp>
          <p:nvSpPr>
            <p:cNvPr id="18446" name="Oval 78"/>
            <p:cNvSpPr>
              <a:spLocks noChangeArrowheads="1"/>
            </p:cNvSpPr>
            <p:nvPr/>
          </p:nvSpPr>
          <p:spPr bwMode="auto">
            <a:xfrm>
              <a:off x="2631" y="3582"/>
              <a:ext cx="299"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G</a:t>
              </a:r>
            </a:p>
          </p:txBody>
        </p:sp>
        <p:sp>
          <p:nvSpPr>
            <p:cNvPr id="18447" name="Oval 79"/>
            <p:cNvSpPr>
              <a:spLocks noChangeArrowheads="1"/>
            </p:cNvSpPr>
            <p:nvPr/>
          </p:nvSpPr>
          <p:spPr bwMode="auto">
            <a:xfrm>
              <a:off x="2198" y="3608"/>
              <a:ext cx="299"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F</a:t>
              </a:r>
            </a:p>
          </p:txBody>
        </p:sp>
        <p:sp>
          <p:nvSpPr>
            <p:cNvPr id="18448" name="Oval 80"/>
            <p:cNvSpPr>
              <a:spLocks noChangeArrowheads="1"/>
            </p:cNvSpPr>
            <p:nvPr/>
          </p:nvSpPr>
          <p:spPr bwMode="auto">
            <a:xfrm>
              <a:off x="1584" y="3608"/>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E</a:t>
              </a:r>
            </a:p>
          </p:txBody>
        </p:sp>
        <p:sp>
          <p:nvSpPr>
            <p:cNvPr id="18449" name="Line 81"/>
            <p:cNvSpPr>
              <a:spLocks noChangeShapeType="1"/>
            </p:cNvSpPr>
            <p:nvPr/>
          </p:nvSpPr>
          <p:spPr bwMode="auto">
            <a:xfrm>
              <a:off x="2787" y="3003"/>
              <a:ext cx="0" cy="121"/>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450" name="Line 82"/>
            <p:cNvSpPr>
              <a:spLocks noChangeShapeType="1"/>
            </p:cNvSpPr>
            <p:nvPr/>
          </p:nvSpPr>
          <p:spPr bwMode="auto">
            <a:xfrm flipH="1">
              <a:off x="2163" y="2881"/>
              <a:ext cx="468" cy="304"/>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451" name="Line 83"/>
            <p:cNvSpPr>
              <a:spLocks noChangeShapeType="1"/>
            </p:cNvSpPr>
            <p:nvPr/>
          </p:nvSpPr>
          <p:spPr bwMode="auto">
            <a:xfrm flipH="1">
              <a:off x="1776" y="3384"/>
              <a:ext cx="156" cy="220"/>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452" name="Line 84"/>
            <p:cNvSpPr>
              <a:spLocks noChangeShapeType="1"/>
            </p:cNvSpPr>
            <p:nvPr/>
          </p:nvSpPr>
          <p:spPr bwMode="auto">
            <a:xfrm>
              <a:off x="2170" y="3384"/>
              <a:ext cx="134" cy="220"/>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453" name="Line 85"/>
            <p:cNvSpPr>
              <a:spLocks noChangeShapeType="1"/>
            </p:cNvSpPr>
            <p:nvPr/>
          </p:nvSpPr>
          <p:spPr bwMode="auto">
            <a:xfrm>
              <a:off x="2787" y="3428"/>
              <a:ext cx="0" cy="159"/>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454" name="Line 86"/>
            <p:cNvSpPr>
              <a:spLocks noChangeShapeType="1"/>
            </p:cNvSpPr>
            <p:nvPr/>
          </p:nvSpPr>
          <p:spPr bwMode="auto">
            <a:xfrm>
              <a:off x="2928" y="2881"/>
              <a:ext cx="549" cy="342"/>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455" name="Line 87"/>
            <p:cNvSpPr>
              <a:spLocks noChangeShapeType="1"/>
            </p:cNvSpPr>
            <p:nvPr/>
          </p:nvSpPr>
          <p:spPr bwMode="auto">
            <a:xfrm flipH="1">
              <a:off x="3318" y="3384"/>
              <a:ext cx="186" cy="220"/>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456" name="Line 88"/>
            <p:cNvSpPr>
              <a:spLocks noChangeShapeType="1"/>
            </p:cNvSpPr>
            <p:nvPr/>
          </p:nvSpPr>
          <p:spPr bwMode="auto">
            <a:xfrm>
              <a:off x="3619" y="3428"/>
              <a:ext cx="0" cy="159"/>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8457" name="Line 89"/>
            <p:cNvSpPr>
              <a:spLocks noChangeShapeType="1"/>
            </p:cNvSpPr>
            <p:nvPr/>
          </p:nvSpPr>
          <p:spPr bwMode="auto">
            <a:xfrm>
              <a:off x="3744" y="3367"/>
              <a:ext cx="186" cy="220"/>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38927458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87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7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p:cNvSpPr>
            <a:spLocks noGrp="1"/>
          </p:cNvSpPr>
          <p:nvPr>
            <p:ph type="sldNum" sz="quarter" idx="11"/>
          </p:nvPr>
        </p:nvSpPr>
        <p:spPr/>
        <p:txBody>
          <a:bodyPr/>
          <a:lstStyle/>
          <a:p>
            <a:r>
              <a:rPr lang="zh-CN" altLang="en-US"/>
              <a:t>第 </a:t>
            </a:r>
            <a:fld id="{04FDF84F-471B-4342-ABDB-87E30B9F400A}" type="slidenum">
              <a:rPr lang="zh-CN" altLang="en-US" b="1">
                <a:solidFill>
                  <a:srgbClr val="66CCFF"/>
                </a:solidFill>
              </a:rPr>
              <a:pPr/>
              <a:t>30</a:t>
            </a:fld>
            <a:r>
              <a:rPr lang="en-US" altLang="zh-CN" b="1"/>
              <a:t> </a:t>
            </a:r>
            <a:r>
              <a:rPr lang="zh-CN" altLang="en-US"/>
              <a:t>页</a:t>
            </a:r>
            <a:endParaRPr lang="zh-CN" altLang="en-US" sz="1800">
              <a:latin typeface="Arial" charset="0"/>
            </a:endParaRPr>
          </a:p>
        </p:txBody>
      </p:sp>
      <p:sp>
        <p:nvSpPr>
          <p:cNvPr id="1295362"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95363" name="Rectangle 3"/>
          <p:cNvSpPr>
            <a:spLocks noGrp="1" noChangeArrowheads="1"/>
          </p:cNvSpPr>
          <p:nvPr>
            <p:ph type="body" idx="1"/>
          </p:nvPr>
        </p:nvSpPr>
        <p:spPr>
          <a:xfrm>
            <a:off x="161925" y="914400"/>
            <a:ext cx="8775700" cy="1344613"/>
          </a:xfrm>
        </p:spPr>
        <p:txBody>
          <a:bodyPr/>
          <a:lstStyle/>
          <a:p>
            <a:pPr>
              <a:lnSpc>
                <a:spcPct val="125000"/>
              </a:lnSpc>
            </a:pPr>
            <a:r>
              <a:rPr lang="zh-CN" altLang="en-US" sz="3200">
                <a:solidFill>
                  <a:schemeClr val="tx2"/>
                </a:solidFill>
                <a:ea typeface="楷体_GB2312" pitchFamily="49" charset="-122"/>
              </a:rPr>
              <a:t>性质</a:t>
            </a:r>
            <a:r>
              <a:rPr lang="en-US" altLang="zh-CN" sz="3200">
                <a:solidFill>
                  <a:schemeClr val="tx2"/>
                </a:solidFill>
                <a:ea typeface="楷体_GB2312" pitchFamily="49" charset="-122"/>
              </a:rPr>
              <a:t>1</a:t>
            </a:r>
            <a:r>
              <a:rPr lang="zh-CN" altLang="en-US" sz="3200">
                <a:solidFill>
                  <a:schemeClr val="tx2"/>
                </a:solidFill>
                <a:ea typeface="楷体_GB2312" pitchFamily="49" charset="-122"/>
              </a:rPr>
              <a:t>：</a:t>
            </a:r>
            <a:endParaRPr lang="zh-CN" altLang="en-US" sz="3200">
              <a:ea typeface="楷体_GB2312" pitchFamily="49" charset="-122"/>
            </a:endParaRPr>
          </a:p>
          <a:p>
            <a:pPr>
              <a:lnSpc>
                <a:spcPct val="125000"/>
              </a:lnSpc>
              <a:buFont typeface="Wingdings" pitchFamily="2" charset="2"/>
              <a:buNone/>
            </a:pPr>
            <a:r>
              <a:rPr lang="zh-CN" altLang="en-US" sz="3200">
                <a:ea typeface="楷体_GB2312" pitchFamily="49" charset="-122"/>
              </a:rPr>
              <a:t>	在二叉树的第 </a:t>
            </a:r>
            <a:r>
              <a:rPr lang="en-US" altLang="zh-CN" sz="3200" i="1">
                <a:solidFill>
                  <a:srgbClr val="00FFFF"/>
                </a:solidFill>
                <a:ea typeface="楷体_GB2312" pitchFamily="49" charset="-122"/>
              </a:rPr>
              <a:t>i</a:t>
            </a:r>
            <a:r>
              <a:rPr lang="en-US" altLang="zh-CN" sz="3200">
                <a:ea typeface="楷体_GB2312" pitchFamily="49" charset="-122"/>
              </a:rPr>
              <a:t> </a:t>
            </a:r>
            <a:r>
              <a:rPr lang="zh-CN" altLang="en-US" sz="3200">
                <a:ea typeface="楷体_GB2312" pitchFamily="49" charset="-122"/>
              </a:rPr>
              <a:t>层上至多有</a:t>
            </a:r>
            <a:r>
              <a:rPr lang="en-US" altLang="zh-CN" sz="3200" i="1">
                <a:solidFill>
                  <a:srgbClr val="00FFFF"/>
                </a:solidFill>
                <a:ea typeface="楷体_GB2312" pitchFamily="49" charset="-122"/>
              </a:rPr>
              <a:t>2</a:t>
            </a:r>
            <a:r>
              <a:rPr lang="en-US" altLang="zh-CN" sz="3200" i="1" baseline="30000">
                <a:solidFill>
                  <a:srgbClr val="00FFFF"/>
                </a:solidFill>
                <a:ea typeface="楷体_GB2312" pitchFamily="49" charset="-122"/>
              </a:rPr>
              <a:t>i-1 </a:t>
            </a:r>
            <a:r>
              <a:rPr lang="zh-CN" altLang="en-US" sz="3200">
                <a:ea typeface="楷体_GB2312" pitchFamily="49" charset="-122"/>
              </a:rPr>
              <a:t>个结点</a:t>
            </a:r>
            <a:r>
              <a:rPr lang="en-US" altLang="zh-CN" sz="3200">
                <a:ea typeface="楷体_GB2312" pitchFamily="49" charset="-122"/>
              </a:rPr>
              <a:t>(i</a:t>
            </a:r>
            <a:r>
              <a:rPr lang="en-US" altLang="zh-CN" sz="3200">
                <a:latin typeface="楷体_GB2312" pitchFamily="49" charset="-122"/>
                <a:ea typeface="楷体_GB2312" pitchFamily="49" charset="-122"/>
              </a:rPr>
              <a:t>≥</a:t>
            </a:r>
            <a:r>
              <a:rPr lang="en-US" altLang="zh-CN" sz="3200">
                <a:ea typeface="楷体_GB2312" pitchFamily="49" charset="-122"/>
              </a:rPr>
              <a:t>1)</a:t>
            </a:r>
            <a:r>
              <a:rPr lang="zh-CN" altLang="en-US" sz="3200">
                <a:ea typeface="楷体_GB2312" pitchFamily="49" charset="-122"/>
              </a:rPr>
              <a:t>。</a:t>
            </a:r>
            <a:endParaRPr lang="zh-CN" altLang="en-US" sz="3200"/>
          </a:p>
        </p:txBody>
      </p:sp>
      <p:sp>
        <p:nvSpPr>
          <p:cNvPr id="1295411" name="Text Box 51"/>
          <p:cNvSpPr txBox="1">
            <a:spLocks noChangeArrowheads="1"/>
          </p:cNvSpPr>
          <p:nvPr/>
        </p:nvSpPr>
        <p:spPr bwMode="auto">
          <a:xfrm>
            <a:off x="4751388" y="2573338"/>
            <a:ext cx="4186237" cy="579437"/>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3200" dirty="0" err="1">
                <a:latin typeface="宋体" pitchFamily="2" charset="-122"/>
              </a:rPr>
              <a:t>i</a:t>
            </a:r>
            <a:r>
              <a:rPr lang="en-US" altLang="zh-CN" sz="3200" dirty="0">
                <a:latin typeface="宋体" pitchFamily="2" charset="-122"/>
              </a:rPr>
              <a:t>=1 </a:t>
            </a:r>
            <a:r>
              <a:rPr lang="zh-CN" altLang="en-US" sz="3200" dirty="0">
                <a:latin typeface="宋体" pitchFamily="2" charset="-122"/>
              </a:rPr>
              <a:t>：最多</a:t>
            </a:r>
            <a:r>
              <a:rPr lang="en-US" altLang="zh-CN" sz="3200" dirty="0">
                <a:latin typeface="宋体" pitchFamily="2" charset="-122"/>
              </a:rPr>
              <a:t>1</a:t>
            </a:r>
            <a:r>
              <a:rPr lang="zh-CN" altLang="en-US" sz="3200" dirty="0">
                <a:latin typeface="宋体" pitchFamily="2" charset="-122"/>
              </a:rPr>
              <a:t>个结点</a:t>
            </a:r>
          </a:p>
        </p:txBody>
      </p:sp>
      <p:sp>
        <p:nvSpPr>
          <p:cNvPr id="1295412" name="Text Box 52"/>
          <p:cNvSpPr txBox="1">
            <a:spLocks noChangeArrowheads="1"/>
          </p:cNvSpPr>
          <p:nvPr/>
        </p:nvSpPr>
        <p:spPr bwMode="auto">
          <a:xfrm>
            <a:off x="4751388" y="3344863"/>
            <a:ext cx="4186237" cy="579437"/>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3200" dirty="0" err="1">
                <a:latin typeface="宋体" pitchFamily="2" charset="-122"/>
              </a:rPr>
              <a:t>i</a:t>
            </a:r>
            <a:r>
              <a:rPr lang="en-US" altLang="zh-CN" sz="3200" dirty="0">
                <a:latin typeface="宋体" pitchFamily="2" charset="-122"/>
              </a:rPr>
              <a:t>=2 </a:t>
            </a:r>
            <a:r>
              <a:rPr lang="zh-CN" altLang="en-US" sz="3200" dirty="0">
                <a:latin typeface="宋体" pitchFamily="2" charset="-122"/>
              </a:rPr>
              <a:t>：最多</a:t>
            </a:r>
            <a:r>
              <a:rPr lang="en-US" altLang="zh-CN" sz="3200" dirty="0">
                <a:latin typeface="宋体" pitchFamily="2" charset="-122"/>
              </a:rPr>
              <a:t>2</a:t>
            </a:r>
            <a:r>
              <a:rPr lang="zh-CN" altLang="en-US" sz="3200" dirty="0">
                <a:latin typeface="宋体" pitchFamily="2" charset="-122"/>
              </a:rPr>
              <a:t>个结点</a:t>
            </a:r>
          </a:p>
        </p:txBody>
      </p:sp>
      <p:sp>
        <p:nvSpPr>
          <p:cNvPr id="1295413" name="Text Box 53"/>
          <p:cNvSpPr txBox="1">
            <a:spLocks noChangeArrowheads="1"/>
          </p:cNvSpPr>
          <p:nvPr/>
        </p:nvSpPr>
        <p:spPr bwMode="auto">
          <a:xfrm>
            <a:off x="4751388" y="4154488"/>
            <a:ext cx="4186237" cy="579437"/>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3200" dirty="0" err="1">
                <a:latin typeface="宋体" pitchFamily="2" charset="-122"/>
              </a:rPr>
              <a:t>i</a:t>
            </a:r>
            <a:r>
              <a:rPr lang="en-US" altLang="zh-CN" sz="3200" dirty="0">
                <a:latin typeface="宋体" pitchFamily="2" charset="-122"/>
              </a:rPr>
              <a:t>=3 </a:t>
            </a:r>
            <a:r>
              <a:rPr lang="zh-CN" altLang="en-US" sz="3200" dirty="0">
                <a:latin typeface="宋体" pitchFamily="2" charset="-122"/>
              </a:rPr>
              <a:t>：最多</a:t>
            </a:r>
            <a:r>
              <a:rPr lang="en-US" altLang="zh-CN" sz="3200" dirty="0">
                <a:latin typeface="宋体" pitchFamily="2" charset="-122"/>
              </a:rPr>
              <a:t>4</a:t>
            </a:r>
            <a:r>
              <a:rPr lang="zh-CN" altLang="en-US" sz="3200" dirty="0">
                <a:latin typeface="宋体" pitchFamily="2" charset="-122"/>
              </a:rPr>
              <a:t>个结点</a:t>
            </a:r>
          </a:p>
        </p:txBody>
      </p:sp>
      <p:grpSp>
        <p:nvGrpSpPr>
          <p:cNvPr id="1295414" name="Group 54"/>
          <p:cNvGrpSpPr>
            <a:grpSpLocks/>
          </p:cNvGrpSpPr>
          <p:nvPr/>
        </p:nvGrpSpPr>
        <p:grpSpPr bwMode="auto">
          <a:xfrm>
            <a:off x="976313" y="2741613"/>
            <a:ext cx="3146425" cy="2757487"/>
            <a:chOff x="501" y="1307"/>
            <a:chExt cx="1982" cy="1737"/>
          </a:xfrm>
        </p:grpSpPr>
        <p:sp>
          <p:nvSpPr>
            <p:cNvPr id="1295415" name="Line 55"/>
            <p:cNvSpPr>
              <a:spLocks noChangeShapeType="1"/>
            </p:cNvSpPr>
            <p:nvPr/>
          </p:nvSpPr>
          <p:spPr bwMode="auto">
            <a:xfrm flipH="1">
              <a:off x="1236" y="2506"/>
              <a:ext cx="153" cy="221"/>
            </a:xfrm>
            <a:prstGeom prst="line">
              <a:avLst/>
            </a:prstGeom>
            <a:noFill/>
            <a:ln w="28575" cap="rnd">
              <a:solidFill>
                <a:srgbClr val="FFFF00"/>
              </a:solidFill>
              <a:round/>
              <a:headEnd/>
              <a:tailEnd/>
            </a:ln>
            <a:effectLst/>
          </p:spPr>
          <p:txBody>
            <a:bodyPr/>
            <a:lstStyle/>
            <a:p>
              <a:endParaRPr lang="zh-CN" altLang="en-US"/>
            </a:p>
          </p:txBody>
        </p:sp>
        <p:sp>
          <p:nvSpPr>
            <p:cNvPr id="1295416" name="Oval 56"/>
            <p:cNvSpPr>
              <a:spLocks noChangeArrowheads="1"/>
            </p:cNvSpPr>
            <p:nvPr/>
          </p:nvSpPr>
          <p:spPr bwMode="auto">
            <a:xfrm>
              <a:off x="1068" y="2727"/>
              <a:ext cx="338" cy="317"/>
            </a:xfrm>
            <a:prstGeom prst="ellipse">
              <a:avLst/>
            </a:prstGeom>
            <a:solidFill>
              <a:schemeClr val="bg1"/>
            </a:solidFill>
            <a:ln w="28575" cap="rnd">
              <a:solidFill>
                <a:srgbClr val="FFFF00"/>
              </a:solidFill>
              <a:round/>
              <a:headEnd/>
              <a:tailEnd/>
            </a:ln>
            <a:effectLst/>
          </p:spPr>
          <p:txBody>
            <a:bodyPr wrap="none" anchor="ctr"/>
            <a:lstStyle/>
            <a:p>
              <a:r>
                <a:rPr lang="en-US" altLang="zh-CN" sz="2800"/>
                <a:t>G</a:t>
              </a:r>
            </a:p>
          </p:txBody>
        </p:sp>
        <p:sp>
          <p:nvSpPr>
            <p:cNvPr id="1295417" name="Line 57"/>
            <p:cNvSpPr>
              <a:spLocks noChangeShapeType="1"/>
            </p:cNvSpPr>
            <p:nvPr/>
          </p:nvSpPr>
          <p:spPr bwMode="auto">
            <a:xfrm flipH="1">
              <a:off x="1153" y="1560"/>
              <a:ext cx="408" cy="288"/>
            </a:xfrm>
            <a:prstGeom prst="line">
              <a:avLst/>
            </a:prstGeom>
            <a:noFill/>
            <a:ln w="28575" cap="rnd">
              <a:solidFill>
                <a:srgbClr val="FFFF00"/>
              </a:solidFill>
              <a:round/>
              <a:headEnd/>
              <a:tailEnd/>
            </a:ln>
            <a:effectLst/>
          </p:spPr>
          <p:txBody>
            <a:bodyPr/>
            <a:lstStyle/>
            <a:p>
              <a:endParaRPr lang="zh-CN" altLang="en-US"/>
            </a:p>
          </p:txBody>
        </p:sp>
        <p:sp>
          <p:nvSpPr>
            <p:cNvPr id="1295418" name="Line 58"/>
            <p:cNvSpPr>
              <a:spLocks noChangeShapeType="1"/>
            </p:cNvSpPr>
            <p:nvPr/>
          </p:nvSpPr>
          <p:spPr bwMode="auto">
            <a:xfrm>
              <a:off x="1868" y="1560"/>
              <a:ext cx="408" cy="286"/>
            </a:xfrm>
            <a:prstGeom prst="line">
              <a:avLst/>
            </a:prstGeom>
            <a:noFill/>
            <a:ln w="28575" cap="rnd">
              <a:solidFill>
                <a:srgbClr val="FFFF00"/>
              </a:solidFill>
              <a:round/>
              <a:headEnd/>
              <a:tailEnd/>
            </a:ln>
            <a:effectLst/>
          </p:spPr>
          <p:txBody>
            <a:bodyPr/>
            <a:lstStyle/>
            <a:p>
              <a:endParaRPr lang="zh-CN" altLang="en-US"/>
            </a:p>
          </p:txBody>
        </p:sp>
        <p:sp>
          <p:nvSpPr>
            <p:cNvPr id="1295419" name="Line 59"/>
            <p:cNvSpPr>
              <a:spLocks noChangeShapeType="1"/>
            </p:cNvSpPr>
            <p:nvPr/>
          </p:nvSpPr>
          <p:spPr bwMode="auto">
            <a:xfrm>
              <a:off x="1187" y="1995"/>
              <a:ext cx="255" cy="240"/>
            </a:xfrm>
            <a:prstGeom prst="line">
              <a:avLst/>
            </a:prstGeom>
            <a:noFill/>
            <a:ln w="28575" cap="rnd">
              <a:solidFill>
                <a:srgbClr val="FFFF00"/>
              </a:solidFill>
              <a:round/>
              <a:headEnd/>
              <a:tailEnd/>
            </a:ln>
            <a:effectLst/>
          </p:spPr>
          <p:txBody>
            <a:bodyPr/>
            <a:lstStyle/>
            <a:p>
              <a:endParaRPr lang="zh-CN" altLang="en-US"/>
            </a:p>
          </p:txBody>
        </p:sp>
        <p:sp>
          <p:nvSpPr>
            <p:cNvPr id="1295420" name="Line 60"/>
            <p:cNvSpPr>
              <a:spLocks noChangeShapeType="1"/>
            </p:cNvSpPr>
            <p:nvPr/>
          </p:nvSpPr>
          <p:spPr bwMode="auto">
            <a:xfrm flipH="1">
              <a:off x="2086" y="2018"/>
              <a:ext cx="170" cy="227"/>
            </a:xfrm>
            <a:prstGeom prst="line">
              <a:avLst/>
            </a:prstGeom>
            <a:noFill/>
            <a:ln w="28575" cap="rnd">
              <a:solidFill>
                <a:srgbClr val="FFFF00"/>
              </a:solidFill>
              <a:round/>
              <a:headEnd/>
              <a:tailEnd/>
            </a:ln>
            <a:effectLst/>
          </p:spPr>
          <p:txBody>
            <a:bodyPr/>
            <a:lstStyle/>
            <a:p>
              <a:endParaRPr lang="zh-CN" altLang="en-US"/>
            </a:p>
          </p:txBody>
        </p:sp>
        <p:sp>
          <p:nvSpPr>
            <p:cNvPr id="1295421" name="Line 61"/>
            <p:cNvSpPr>
              <a:spLocks noChangeShapeType="1"/>
            </p:cNvSpPr>
            <p:nvPr/>
          </p:nvSpPr>
          <p:spPr bwMode="auto">
            <a:xfrm flipH="1">
              <a:off x="754" y="1990"/>
              <a:ext cx="227" cy="227"/>
            </a:xfrm>
            <a:prstGeom prst="line">
              <a:avLst/>
            </a:prstGeom>
            <a:noFill/>
            <a:ln w="28575" cap="rnd">
              <a:solidFill>
                <a:srgbClr val="FFFF00"/>
              </a:solidFill>
              <a:round/>
              <a:headEnd/>
              <a:tailEnd/>
            </a:ln>
            <a:effectLst/>
          </p:spPr>
          <p:txBody>
            <a:bodyPr/>
            <a:lstStyle/>
            <a:p>
              <a:endParaRPr lang="zh-CN" altLang="en-US"/>
            </a:p>
          </p:txBody>
        </p:sp>
        <p:sp>
          <p:nvSpPr>
            <p:cNvPr id="1295422" name="Oval 62"/>
            <p:cNvSpPr>
              <a:spLocks noChangeArrowheads="1"/>
            </p:cNvSpPr>
            <p:nvPr/>
          </p:nvSpPr>
          <p:spPr bwMode="auto">
            <a:xfrm>
              <a:off x="1548" y="1307"/>
              <a:ext cx="338" cy="317"/>
            </a:xfrm>
            <a:prstGeom prst="ellipse">
              <a:avLst/>
            </a:prstGeom>
            <a:solidFill>
              <a:schemeClr val="bg1"/>
            </a:solidFill>
            <a:ln w="28575" cap="rnd">
              <a:solidFill>
                <a:srgbClr val="FFFF00"/>
              </a:solidFill>
              <a:round/>
              <a:headEnd/>
              <a:tailEnd/>
            </a:ln>
            <a:effectLst/>
          </p:spPr>
          <p:txBody>
            <a:bodyPr wrap="none" anchor="ctr"/>
            <a:lstStyle/>
            <a:p>
              <a:r>
                <a:rPr lang="en-US" altLang="zh-CN" sz="2800"/>
                <a:t>A</a:t>
              </a:r>
            </a:p>
          </p:txBody>
        </p:sp>
        <p:sp>
          <p:nvSpPr>
            <p:cNvPr id="1295423" name="Oval 63"/>
            <p:cNvSpPr>
              <a:spLocks noChangeArrowheads="1"/>
            </p:cNvSpPr>
            <p:nvPr/>
          </p:nvSpPr>
          <p:spPr bwMode="auto">
            <a:xfrm>
              <a:off x="1862" y="2217"/>
              <a:ext cx="338" cy="317"/>
            </a:xfrm>
            <a:prstGeom prst="ellipse">
              <a:avLst/>
            </a:prstGeom>
            <a:solidFill>
              <a:schemeClr val="bg1"/>
            </a:solidFill>
            <a:ln w="28575" cap="rnd">
              <a:solidFill>
                <a:srgbClr val="FFFF00"/>
              </a:solidFill>
              <a:round/>
              <a:headEnd/>
              <a:tailEnd/>
            </a:ln>
            <a:effectLst/>
          </p:spPr>
          <p:txBody>
            <a:bodyPr wrap="none" anchor="ctr"/>
            <a:lstStyle/>
            <a:p>
              <a:r>
                <a:rPr lang="en-US" altLang="zh-CN" sz="2800"/>
                <a:t>F</a:t>
              </a:r>
            </a:p>
          </p:txBody>
        </p:sp>
        <p:sp>
          <p:nvSpPr>
            <p:cNvPr id="1295424" name="Oval 64"/>
            <p:cNvSpPr>
              <a:spLocks noChangeArrowheads="1"/>
            </p:cNvSpPr>
            <p:nvPr/>
          </p:nvSpPr>
          <p:spPr bwMode="auto">
            <a:xfrm>
              <a:off x="1325" y="2214"/>
              <a:ext cx="338" cy="317"/>
            </a:xfrm>
            <a:prstGeom prst="ellipse">
              <a:avLst/>
            </a:prstGeom>
            <a:solidFill>
              <a:schemeClr val="bg1"/>
            </a:solidFill>
            <a:ln w="28575" cap="rnd">
              <a:solidFill>
                <a:srgbClr val="FFFF00"/>
              </a:solidFill>
              <a:round/>
              <a:headEnd/>
              <a:tailEnd/>
            </a:ln>
            <a:effectLst/>
          </p:spPr>
          <p:txBody>
            <a:bodyPr wrap="none" anchor="ctr"/>
            <a:lstStyle/>
            <a:p>
              <a:r>
                <a:rPr lang="en-US" altLang="zh-CN" sz="2800"/>
                <a:t>E</a:t>
              </a:r>
            </a:p>
          </p:txBody>
        </p:sp>
        <p:sp>
          <p:nvSpPr>
            <p:cNvPr id="1295425" name="Oval 65"/>
            <p:cNvSpPr>
              <a:spLocks noChangeArrowheads="1"/>
            </p:cNvSpPr>
            <p:nvPr/>
          </p:nvSpPr>
          <p:spPr bwMode="auto">
            <a:xfrm>
              <a:off x="501" y="2212"/>
              <a:ext cx="338" cy="317"/>
            </a:xfrm>
            <a:prstGeom prst="ellipse">
              <a:avLst/>
            </a:prstGeom>
            <a:solidFill>
              <a:schemeClr val="bg1"/>
            </a:solidFill>
            <a:ln w="28575" cap="rnd">
              <a:solidFill>
                <a:srgbClr val="FFFF00"/>
              </a:solidFill>
              <a:round/>
              <a:headEnd/>
              <a:tailEnd/>
            </a:ln>
            <a:effectLst/>
          </p:spPr>
          <p:txBody>
            <a:bodyPr wrap="none" anchor="ctr"/>
            <a:lstStyle/>
            <a:p>
              <a:r>
                <a:rPr lang="en-US" altLang="zh-CN" sz="2800"/>
                <a:t>D</a:t>
              </a:r>
            </a:p>
          </p:txBody>
        </p:sp>
        <p:sp>
          <p:nvSpPr>
            <p:cNvPr id="1295426" name="Oval 66"/>
            <p:cNvSpPr>
              <a:spLocks noChangeArrowheads="1"/>
            </p:cNvSpPr>
            <p:nvPr/>
          </p:nvSpPr>
          <p:spPr bwMode="auto">
            <a:xfrm>
              <a:off x="2145" y="1716"/>
              <a:ext cx="338" cy="317"/>
            </a:xfrm>
            <a:prstGeom prst="ellipse">
              <a:avLst/>
            </a:prstGeom>
            <a:solidFill>
              <a:schemeClr val="bg1"/>
            </a:solidFill>
            <a:ln w="28575" cap="rnd">
              <a:solidFill>
                <a:srgbClr val="FFFF00"/>
              </a:solidFill>
              <a:round/>
              <a:headEnd/>
              <a:tailEnd/>
            </a:ln>
            <a:effectLst/>
          </p:spPr>
          <p:txBody>
            <a:bodyPr wrap="none" anchor="ctr"/>
            <a:lstStyle/>
            <a:p>
              <a:r>
                <a:rPr lang="en-US" altLang="zh-CN" sz="2800"/>
                <a:t>C</a:t>
              </a:r>
            </a:p>
          </p:txBody>
        </p:sp>
        <p:sp>
          <p:nvSpPr>
            <p:cNvPr id="1295427" name="Oval 67"/>
            <p:cNvSpPr>
              <a:spLocks noChangeArrowheads="1"/>
            </p:cNvSpPr>
            <p:nvPr/>
          </p:nvSpPr>
          <p:spPr bwMode="auto">
            <a:xfrm>
              <a:off x="938" y="1716"/>
              <a:ext cx="338" cy="317"/>
            </a:xfrm>
            <a:prstGeom prst="ellipse">
              <a:avLst/>
            </a:prstGeom>
            <a:solidFill>
              <a:schemeClr val="bg1"/>
            </a:solidFill>
            <a:ln w="28575" cap="rnd">
              <a:solidFill>
                <a:srgbClr val="FFFF00"/>
              </a:solidFill>
              <a:round/>
              <a:headEnd/>
              <a:tailEnd/>
            </a:ln>
            <a:effectLst/>
          </p:spPr>
          <p:txBody>
            <a:bodyPr wrap="none" anchor="ctr"/>
            <a:lstStyle/>
            <a:p>
              <a:r>
                <a:rPr lang="en-US" altLang="zh-CN" sz="2800"/>
                <a:t>B</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5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54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9541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295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411" grpId="0" autoUpdateAnimBg="0"/>
      <p:bldP spid="1295412" grpId="0" autoUpdateAnimBg="0"/>
      <p:bldP spid="129541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r>
              <a:rPr lang="zh-CN" altLang="en-US"/>
              <a:t>第 </a:t>
            </a:r>
            <a:fld id="{57BFF197-B5DD-4F2C-B096-5124EF203950}" type="slidenum">
              <a:rPr lang="zh-CN" altLang="en-US" b="1">
                <a:solidFill>
                  <a:srgbClr val="66CCFF"/>
                </a:solidFill>
              </a:rPr>
              <a:pPr/>
              <a:t>31</a:t>
            </a:fld>
            <a:r>
              <a:rPr lang="en-US" altLang="zh-CN" b="1"/>
              <a:t> </a:t>
            </a:r>
            <a:r>
              <a:rPr lang="zh-CN" altLang="en-US"/>
              <a:t>页</a:t>
            </a:r>
            <a:endParaRPr lang="zh-CN" altLang="en-US" sz="1800">
              <a:latin typeface="Arial" charset="0"/>
            </a:endParaRPr>
          </a:p>
        </p:txBody>
      </p:sp>
      <p:sp>
        <p:nvSpPr>
          <p:cNvPr id="1030148" name="Rectangle 4"/>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030164" name="Rectangle 20"/>
          <p:cNvSpPr>
            <a:spLocks noGrp="1" noChangeArrowheads="1"/>
          </p:cNvSpPr>
          <p:nvPr>
            <p:ph type="body" idx="1"/>
          </p:nvPr>
        </p:nvSpPr>
        <p:spPr>
          <a:xfrm>
            <a:off x="161925" y="914400"/>
            <a:ext cx="8775700" cy="1344613"/>
          </a:xfrm>
        </p:spPr>
        <p:txBody>
          <a:bodyPr/>
          <a:lstStyle/>
          <a:p>
            <a:pPr>
              <a:lnSpc>
                <a:spcPct val="125000"/>
              </a:lnSpc>
            </a:pPr>
            <a:r>
              <a:rPr lang="zh-CN" altLang="en-US" sz="3200" dirty="0">
                <a:solidFill>
                  <a:schemeClr val="tx2"/>
                </a:solidFill>
                <a:ea typeface="楷体_GB2312" pitchFamily="49" charset="-122"/>
              </a:rPr>
              <a:t>性质</a:t>
            </a:r>
            <a:r>
              <a:rPr lang="en-US" altLang="zh-CN" sz="3200" dirty="0">
                <a:solidFill>
                  <a:schemeClr val="tx2"/>
                </a:solidFill>
                <a:ea typeface="楷体_GB2312" pitchFamily="49" charset="-122"/>
              </a:rPr>
              <a:t>1</a:t>
            </a:r>
            <a:r>
              <a:rPr lang="zh-CN" altLang="en-US" sz="3200" dirty="0">
                <a:solidFill>
                  <a:schemeClr val="tx2"/>
                </a:solidFill>
                <a:ea typeface="楷体_GB2312" pitchFamily="49" charset="-122"/>
              </a:rPr>
              <a:t>：</a:t>
            </a:r>
            <a:endParaRPr lang="zh-CN" altLang="en-US" sz="3200" dirty="0">
              <a:ea typeface="楷体_GB2312" pitchFamily="49" charset="-122"/>
            </a:endParaRPr>
          </a:p>
          <a:p>
            <a:pPr>
              <a:lnSpc>
                <a:spcPct val="125000"/>
              </a:lnSpc>
              <a:buFont typeface="Wingdings" pitchFamily="2" charset="2"/>
              <a:buNone/>
            </a:pPr>
            <a:r>
              <a:rPr lang="zh-CN" altLang="en-US" sz="3200" dirty="0">
                <a:ea typeface="楷体_GB2312" pitchFamily="49" charset="-122"/>
              </a:rPr>
              <a:t>	在二叉树的第 </a:t>
            </a:r>
            <a:r>
              <a:rPr lang="en-US" altLang="zh-CN" sz="3200" i="1" dirty="0" err="1">
                <a:solidFill>
                  <a:srgbClr val="00FFFF"/>
                </a:solidFill>
                <a:ea typeface="楷体_GB2312" pitchFamily="49" charset="-122"/>
              </a:rPr>
              <a:t>i</a:t>
            </a:r>
            <a:r>
              <a:rPr lang="en-US" altLang="zh-CN" sz="3200" dirty="0">
                <a:ea typeface="楷体_GB2312" pitchFamily="49" charset="-122"/>
              </a:rPr>
              <a:t> </a:t>
            </a:r>
            <a:r>
              <a:rPr lang="zh-CN" altLang="en-US" sz="3200" dirty="0">
                <a:ea typeface="楷体_GB2312" pitchFamily="49" charset="-122"/>
              </a:rPr>
              <a:t>层上至多有</a:t>
            </a:r>
            <a:r>
              <a:rPr lang="en-US" altLang="zh-CN" sz="3200" i="1" dirty="0">
                <a:solidFill>
                  <a:srgbClr val="00FFFF"/>
                </a:solidFill>
                <a:ea typeface="楷体_GB2312" pitchFamily="49" charset="-122"/>
              </a:rPr>
              <a:t>2</a:t>
            </a:r>
            <a:r>
              <a:rPr lang="en-US" altLang="zh-CN" sz="3200" i="1" baseline="30000" dirty="0">
                <a:solidFill>
                  <a:srgbClr val="00FFFF"/>
                </a:solidFill>
                <a:ea typeface="楷体_GB2312" pitchFamily="49" charset="-122"/>
              </a:rPr>
              <a:t>i-1 </a:t>
            </a:r>
            <a:r>
              <a:rPr lang="zh-CN" altLang="en-US" sz="3200" dirty="0">
                <a:ea typeface="楷体_GB2312" pitchFamily="49" charset="-122"/>
              </a:rPr>
              <a:t>个结点</a:t>
            </a:r>
            <a:r>
              <a:rPr lang="en-US" altLang="zh-CN" sz="3200" dirty="0">
                <a:ea typeface="楷体_GB2312" pitchFamily="49" charset="-122"/>
              </a:rPr>
              <a:t>(i</a:t>
            </a:r>
            <a:r>
              <a:rPr lang="en-US" altLang="zh-CN" sz="3200" dirty="0">
                <a:latin typeface="楷体_GB2312" pitchFamily="49" charset="-122"/>
                <a:ea typeface="楷体_GB2312" pitchFamily="49" charset="-122"/>
              </a:rPr>
              <a:t>≥</a:t>
            </a:r>
            <a:r>
              <a:rPr lang="en-US" altLang="zh-CN" sz="3200" dirty="0">
                <a:ea typeface="楷体_GB2312" pitchFamily="49" charset="-122"/>
              </a:rPr>
              <a:t>1)</a:t>
            </a:r>
            <a:r>
              <a:rPr lang="zh-CN" altLang="en-US" sz="3200" dirty="0">
                <a:ea typeface="楷体_GB2312" pitchFamily="49" charset="-122"/>
              </a:rPr>
              <a:t>。</a:t>
            </a:r>
            <a:endParaRPr lang="zh-CN" altLang="en-US" sz="3200" dirty="0"/>
          </a:p>
        </p:txBody>
      </p:sp>
      <p:sp>
        <p:nvSpPr>
          <p:cNvPr id="1030165" name="Text Box 21"/>
          <p:cNvSpPr txBox="1">
            <a:spLocks noChangeArrowheads="1"/>
          </p:cNvSpPr>
          <p:nvPr/>
        </p:nvSpPr>
        <p:spPr bwMode="auto">
          <a:xfrm>
            <a:off x="152400" y="2349500"/>
            <a:ext cx="3068469" cy="3970318"/>
          </a:xfrm>
          <a:prstGeom prst="rect">
            <a:avLst/>
          </a:prstGeom>
          <a:noFill/>
          <a:ln w="12700" cap="sq">
            <a:noFill/>
            <a:miter lim="800000"/>
            <a:headEnd type="none" w="sm" len="sm"/>
            <a:tailEnd type="none" w="sm" len="sm"/>
          </a:ln>
          <a:effectLst/>
        </p:spPr>
        <p:txBody>
          <a:bodyPr wrap="none">
            <a:spAutoFit/>
          </a:bodyPr>
          <a:lstStyle/>
          <a:p>
            <a:pPr algn="l" eaLnBrk="1" hangingPunct="1">
              <a:lnSpc>
                <a:spcPct val="140000"/>
              </a:lnSpc>
              <a:spcBef>
                <a:spcPct val="0"/>
              </a:spcBef>
              <a:buClrTx/>
              <a:buFontTx/>
              <a:buNone/>
            </a:pPr>
            <a:r>
              <a:rPr lang="zh-CN" altLang="en-US" sz="3200" dirty="0">
                <a:solidFill>
                  <a:schemeClr val="tx2"/>
                </a:solidFill>
                <a:ea typeface="楷体_GB2312" pitchFamily="49" charset="-122"/>
              </a:rPr>
              <a:t>用归纳法</a:t>
            </a:r>
            <a:r>
              <a:rPr lang="zh-CN" altLang="en-US" sz="3200" dirty="0">
                <a:ea typeface="楷体_GB2312" pitchFamily="49" charset="-122"/>
              </a:rPr>
              <a:t>证明</a:t>
            </a:r>
            <a:r>
              <a:rPr lang="zh-CN" altLang="en-US" sz="3200" dirty="0">
                <a:solidFill>
                  <a:schemeClr val="tx2"/>
                </a:solidFill>
              </a:rPr>
              <a:t>：</a:t>
            </a:r>
          </a:p>
          <a:p>
            <a:pPr algn="l" eaLnBrk="1" hangingPunct="1">
              <a:lnSpc>
                <a:spcPct val="140000"/>
              </a:lnSpc>
              <a:spcBef>
                <a:spcPct val="0"/>
              </a:spcBef>
              <a:buClrTx/>
              <a:buFontTx/>
              <a:buNone/>
            </a:pPr>
            <a:r>
              <a:rPr lang="zh-CN" altLang="en-US" sz="3200" dirty="0">
                <a:solidFill>
                  <a:schemeClr val="tx2"/>
                </a:solidFill>
              </a:rPr>
              <a:t>  </a:t>
            </a:r>
            <a:r>
              <a:rPr lang="zh-CN" altLang="en-US" sz="3200" dirty="0">
                <a:solidFill>
                  <a:schemeClr val="tx2"/>
                </a:solidFill>
                <a:ea typeface="楷体_GB2312" pitchFamily="49" charset="-122"/>
              </a:rPr>
              <a:t>归纳基</a:t>
            </a:r>
            <a:r>
              <a:rPr lang="zh-CN" altLang="en-US" sz="3200" dirty="0">
                <a:solidFill>
                  <a:schemeClr val="tx2"/>
                </a:solidFill>
              </a:rPr>
              <a:t>：</a:t>
            </a:r>
          </a:p>
          <a:p>
            <a:pPr algn="l" eaLnBrk="1" hangingPunct="1">
              <a:lnSpc>
                <a:spcPct val="140000"/>
              </a:lnSpc>
              <a:spcBef>
                <a:spcPct val="0"/>
              </a:spcBef>
              <a:buClrTx/>
              <a:buFontTx/>
              <a:buNone/>
            </a:pPr>
            <a:endParaRPr lang="en-US" altLang="zh-CN" sz="2000" dirty="0">
              <a:solidFill>
                <a:schemeClr val="tx2"/>
              </a:solidFill>
              <a:ea typeface="楷体_GB2312" pitchFamily="49" charset="-122"/>
            </a:endParaRPr>
          </a:p>
          <a:p>
            <a:pPr algn="l" eaLnBrk="1" hangingPunct="1">
              <a:lnSpc>
                <a:spcPct val="140000"/>
              </a:lnSpc>
              <a:spcBef>
                <a:spcPct val="0"/>
              </a:spcBef>
              <a:buClrTx/>
              <a:buFontTx/>
              <a:buNone/>
            </a:pPr>
            <a:r>
              <a:rPr lang="zh-CN" altLang="en-US" sz="3200" dirty="0">
                <a:solidFill>
                  <a:schemeClr val="tx2"/>
                </a:solidFill>
                <a:ea typeface="楷体_GB2312" pitchFamily="49" charset="-122"/>
              </a:rPr>
              <a:t>归纳假设：</a:t>
            </a:r>
            <a:endParaRPr lang="en-US" altLang="zh-CN" sz="3200" dirty="0">
              <a:solidFill>
                <a:schemeClr val="tx2"/>
              </a:solidFill>
              <a:ea typeface="楷体_GB2312" pitchFamily="49" charset="-122"/>
            </a:endParaRPr>
          </a:p>
          <a:p>
            <a:pPr algn="l" eaLnBrk="1" hangingPunct="1">
              <a:lnSpc>
                <a:spcPct val="140000"/>
              </a:lnSpc>
              <a:spcBef>
                <a:spcPct val="0"/>
              </a:spcBef>
              <a:buClrTx/>
              <a:buFontTx/>
              <a:buNone/>
            </a:pPr>
            <a:endParaRPr lang="zh-CN" altLang="en-US" sz="2800" dirty="0">
              <a:solidFill>
                <a:schemeClr val="tx2"/>
              </a:solidFill>
              <a:ea typeface="楷体_GB2312" pitchFamily="49" charset="-122"/>
            </a:endParaRPr>
          </a:p>
          <a:p>
            <a:pPr algn="l" eaLnBrk="1" hangingPunct="1">
              <a:lnSpc>
                <a:spcPct val="140000"/>
              </a:lnSpc>
              <a:spcBef>
                <a:spcPct val="0"/>
              </a:spcBef>
              <a:buClrTx/>
              <a:buFontTx/>
              <a:buNone/>
            </a:pPr>
            <a:r>
              <a:rPr lang="zh-CN" altLang="en-US" sz="3200" dirty="0">
                <a:solidFill>
                  <a:schemeClr val="tx2"/>
                </a:solidFill>
                <a:ea typeface="楷体_GB2312" pitchFamily="49" charset="-122"/>
              </a:rPr>
              <a:t>  归纳证明：</a:t>
            </a:r>
            <a:endParaRPr lang="zh-CN" altLang="en-US" sz="3200" dirty="0">
              <a:solidFill>
                <a:schemeClr val="tx2"/>
              </a:solidFill>
            </a:endParaRPr>
          </a:p>
        </p:txBody>
      </p:sp>
      <p:sp>
        <p:nvSpPr>
          <p:cNvPr id="1030166" name="Text Box 22"/>
          <p:cNvSpPr txBox="1">
            <a:spLocks noChangeArrowheads="1"/>
          </p:cNvSpPr>
          <p:nvPr/>
        </p:nvSpPr>
        <p:spPr bwMode="auto">
          <a:xfrm>
            <a:off x="2193925" y="3028950"/>
            <a:ext cx="6608763" cy="1066800"/>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en-US" altLang="zh-CN" sz="3200" i="1" dirty="0" err="1"/>
              <a:t>i</a:t>
            </a:r>
            <a:r>
              <a:rPr lang="en-US" altLang="zh-CN" sz="3200" i="1" dirty="0"/>
              <a:t> </a:t>
            </a:r>
            <a:r>
              <a:rPr lang="en-US" altLang="zh-CN" sz="3200" dirty="0"/>
              <a:t>= </a:t>
            </a:r>
            <a:r>
              <a:rPr lang="en-US" altLang="zh-CN" sz="3200" i="1" dirty="0"/>
              <a:t>1</a:t>
            </a:r>
            <a:r>
              <a:rPr lang="en-US" altLang="zh-CN" sz="3200" dirty="0"/>
              <a:t> </a:t>
            </a:r>
            <a:r>
              <a:rPr lang="zh-CN" altLang="en-US" sz="3200" dirty="0">
                <a:ea typeface="楷体_GB2312" pitchFamily="49" charset="-122"/>
              </a:rPr>
              <a:t>层时，只有一个根结点，</a:t>
            </a:r>
          </a:p>
          <a:p>
            <a:pPr algn="l" eaLnBrk="1" hangingPunct="1">
              <a:spcBef>
                <a:spcPct val="0"/>
              </a:spcBef>
              <a:buClrTx/>
              <a:buFontTx/>
              <a:buNone/>
            </a:pPr>
            <a:r>
              <a:rPr lang="zh-CN" altLang="en-US" sz="3200" dirty="0">
                <a:ea typeface="楷体_GB2312" pitchFamily="49" charset="-122"/>
              </a:rPr>
              <a:t>                    </a:t>
            </a:r>
            <a:r>
              <a:rPr lang="en-US" altLang="zh-CN" sz="3200" i="1" dirty="0">
                <a:ea typeface="楷体_GB2312" pitchFamily="49" charset="-122"/>
              </a:rPr>
              <a:t>2</a:t>
            </a:r>
            <a:r>
              <a:rPr lang="en-US" altLang="zh-CN" sz="3200" i="1" baseline="30000" dirty="0">
                <a:ea typeface="楷体_GB2312" pitchFamily="49" charset="-122"/>
              </a:rPr>
              <a:t> i-1 </a:t>
            </a:r>
            <a:r>
              <a:rPr lang="en-US" altLang="zh-CN" sz="3200" dirty="0">
                <a:ea typeface="楷体_GB2312" pitchFamily="49" charset="-122"/>
              </a:rPr>
              <a:t>= </a:t>
            </a:r>
            <a:r>
              <a:rPr lang="en-US" altLang="zh-CN" sz="3200" i="1" dirty="0">
                <a:ea typeface="楷体_GB2312" pitchFamily="49" charset="-122"/>
              </a:rPr>
              <a:t>2</a:t>
            </a:r>
            <a:r>
              <a:rPr lang="en-US" altLang="zh-CN" sz="3200" i="1" baseline="30000" dirty="0">
                <a:ea typeface="楷体_GB2312" pitchFamily="49" charset="-122"/>
              </a:rPr>
              <a:t> 0 </a:t>
            </a:r>
            <a:r>
              <a:rPr lang="en-US" altLang="zh-CN" sz="3200" dirty="0">
                <a:ea typeface="楷体_GB2312" pitchFamily="49" charset="-122"/>
              </a:rPr>
              <a:t>= </a:t>
            </a:r>
            <a:r>
              <a:rPr lang="en-US" altLang="zh-CN" sz="3200" i="1" dirty="0">
                <a:ea typeface="楷体_GB2312" pitchFamily="49" charset="-122"/>
              </a:rPr>
              <a:t>1</a:t>
            </a:r>
            <a:r>
              <a:rPr lang="zh-CN" altLang="en-US" sz="3200" dirty="0">
                <a:ea typeface="楷体_GB2312" pitchFamily="49" charset="-122"/>
              </a:rPr>
              <a:t>；</a:t>
            </a:r>
          </a:p>
        </p:txBody>
      </p:sp>
      <p:sp>
        <p:nvSpPr>
          <p:cNvPr id="1030167" name="Text Box 23"/>
          <p:cNvSpPr txBox="1">
            <a:spLocks noChangeArrowheads="1"/>
          </p:cNvSpPr>
          <p:nvPr/>
        </p:nvSpPr>
        <p:spPr bwMode="auto">
          <a:xfrm>
            <a:off x="2366963" y="4140200"/>
            <a:ext cx="6777037" cy="1077218"/>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3200" dirty="0">
                <a:solidFill>
                  <a:srgbClr val="00FFFF"/>
                </a:solidFill>
                <a:ea typeface="楷体_GB2312" pitchFamily="49" charset="-122"/>
              </a:rPr>
              <a:t>假设对所有的 </a:t>
            </a:r>
            <a:r>
              <a:rPr lang="en-US" altLang="zh-CN" sz="3200" i="1" dirty="0">
                <a:solidFill>
                  <a:srgbClr val="00FFFF"/>
                </a:solidFill>
                <a:ea typeface="楷体_GB2312" pitchFamily="49" charset="-122"/>
              </a:rPr>
              <a:t>j, 1</a:t>
            </a:r>
            <a:r>
              <a:rPr lang="en-US" altLang="zh-CN" sz="3200" dirty="0">
                <a:solidFill>
                  <a:srgbClr val="00FFFF"/>
                </a:solidFill>
              </a:rPr>
              <a:t>≤</a:t>
            </a:r>
            <a:r>
              <a:rPr lang="en-US" altLang="zh-CN" sz="3200" i="1" dirty="0">
                <a:solidFill>
                  <a:srgbClr val="00FFFF"/>
                </a:solidFill>
              </a:rPr>
              <a:t>j</a:t>
            </a:r>
            <a:r>
              <a:rPr lang="en-US" altLang="zh-CN" sz="3200" dirty="0">
                <a:solidFill>
                  <a:srgbClr val="00FFFF"/>
                </a:solidFill>
                <a:sym typeface="Symbol" pitchFamily="18" charset="2"/>
              </a:rPr>
              <a:t> </a:t>
            </a:r>
            <a:r>
              <a:rPr lang="en-US" altLang="zh-CN" sz="3200" i="1" dirty="0" err="1">
                <a:solidFill>
                  <a:srgbClr val="00FFFF"/>
                </a:solidFill>
              </a:rPr>
              <a:t>i</a:t>
            </a:r>
            <a:r>
              <a:rPr lang="zh-CN" altLang="en-US" sz="3200" dirty="0">
                <a:solidFill>
                  <a:srgbClr val="00FFFF"/>
                </a:solidFill>
              </a:rPr>
              <a:t>，</a:t>
            </a:r>
            <a:r>
              <a:rPr lang="zh-CN" altLang="en-US" sz="3200" dirty="0">
                <a:solidFill>
                  <a:srgbClr val="00FFFF"/>
                </a:solidFill>
                <a:ea typeface="楷体_GB2312" pitchFamily="49" charset="-122"/>
              </a:rPr>
              <a:t>命题成立；即</a:t>
            </a:r>
            <a:r>
              <a:rPr lang="zh-CN" altLang="en-US" sz="3200" dirty="0">
                <a:ea typeface="楷体_GB2312" pitchFamily="49" charset="-122"/>
              </a:rPr>
              <a:t>第 </a:t>
            </a:r>
            <a:r>
              <a:rPr lang="en-US" altLang="zh-CN" sz="3200" i="1" dirty="0">
                <a:solidFill>
                  <a:srgbClr val="00FFFF"/>
                </a:solidFill>
                <a:ea typeface="楷体_GB2312" pitchFamily="49" charset="-122"/>
              </a:rPr>
              <a:t>i-1</a:t>
            </a:r>
            <a:r>
              <a:rPr lang="en-US" altLang="zh-CN" sz="3200" dirty="0">
                <a:ea typeface="楷体_GB2312" pitchFamily="49" charset="-122"/>
              </a:rPr>
              <a:t> </a:t>
            </a:r>
            <a:r>
              <a:rPr lang="zh-CN" altLang="en-US" sz="3200" dirty="0">
                <a:ea typeface="楷体_GB2312" pitchFamily="49" charset="-122"/>
              </a:rPr>
              <a:t>层上至多有</a:t>
            </a:r>
            <a:r>
              <a:rPr lang="en-US" altLang="zh-CN" sz="3200" i="1" dirty="0">
                <a:solidFill>
                  <a:srgbClr val="00FFFF"/>
                </a:solidFill>
                <a:ea typeface="楷体_GB2312" pitchFamily="49" charset="-122"/>
              </a:rPr>
              <a:t>2</a:t>
            </a:r>
            <a:r>
              <a:rPr lang="en-US" altLang="zh-CN" sz="3200" i="1" baseline="30000" dirty="0">
                <a:solidFill>
                  <a:srgbClr val="00FFFF"/>
                </a:solidFill>
                <a:ea typeface="楷体_GB2312" pitchFamily="49" charset="-122"/>
              </a:rPr>
              <a:t>i-2 </a:t>
            </a:r>
            <a:r>
              <a:rPr lang="zh-CN" altLang="en-US" sz="3200" dirty="0">
                <a:ea typeface="楷体_GB2312" pitchFamily="49" charset="-122"/>
              </a:rPr>
              <a:t>个结点</a:t>
            </a:r>
            <a:endParaRPr lang="en-US" altLang="zh-CN" sz="3200" dirty="0">
              <a:solidFill>
                <a:srgbClr val="00FFFF"/>
              </a:solidFill>
              <a:ea typeface="楷体_GB2312" pitchFamily="49" charset="-122"/>
            </a:endParaRPr>
          </a:p>
        </p:txBody>
      </p:sp>
      <p:sp>
        <p:nvSpPr>
          <p:cNvPr id="1030168" name="Text Box 24"/>
          <p:cNvSpPr txBox="1">
            <a:spLocks noChangeArrowheads="1"/>
          </p:cNvSpPr>
          <p:nvPr/>
        </p:nvSpPr>
        <p:spPr bwMode="auto">
          <a:xfrm>
            <a:off x="2411413" y="5241925"/>
            <a:ext cx="6480175" cy="1066800"/>
          </a:xfrm>
          <a:prstGeom prst="rect">
            <a:avLst/>
          </a:prstGeom>
          <a:noFill/>
          <a:ln w="12700" cap="sq">
            <a:noFill/>
            <a:miter lim="800000"/>
            <a:headEnd type="none" w="sm" len="sm"/>
            <a:tailEnd type="none" w="sm" len="sm"/>
          </a:ln>
          <a:effectLst/>
        </p:spPr>
        <p:txBody>
          <a:bodyPr>
            <a:spAutoFit/>
          </a:bodyPr>
          <a:lstStyle/>
          <a:p>
            <a:pPr algn="l" eaLnBrk="1" hangingPunct="1">
              <a:spcBef>
                <a:spcPct val="0"/>
              </a:spcBef>
              <a:buClrTx/>
              <a:buFontTx/>
              <a:buNone/>
            </a:pPr>
            <a:r>
              <a:rPr lang="zh-CN" altLang="en-US" sz="3200" dirty="0">
                <a:solidFill>
                  <a:srgbClr val="FFFF00"/>
                </a:solidFill>
                <a:ea typeface="楷体_GB2312" pitchFamily="49" charset="-122"/>
              </a:rPr>
              <a:t>二叉树上每个结点至多有两棵子树，则第 </a:t>
            </a:r>
            <a:r>
              <a:rPr lang="en-US" altLang="zh-CN" sz="3200" i="1" dirty="0" err="1">
                <a:solidFill>
                  <a:srgbClr val="FFFF00"/>
                </a:solidFill>
                <a:ea typeface="楷体_GB2312" pitchFamily="49" charset="-122"/>
              </a:rPr>
              <a:t>i</a:t>
            </a:r>
            <a:r>
              <a:rPr lang="en-US" altLang="zh-CN" sz="3200" i="1" dirty="0">
                <a:solidFill>
                  <a:srgbClr val="FFFF00"/>
                </a:solidFill>
                <a:ea typeface="楷体_GB2312" pitchFamily="49" charset="-122"/>
              </a:rPr>
              <a:t> </a:t>
            </a:r>
            <a:r>
              <a:rPr lang="zh-CN" altLang="en-US" sz="3200" dirty="0">
                <a:solidFill>
                  <a:srgbClr val="FFFF00"/>
                </a:solidFill>
                <a:ea typeface="楷体_GB2312" pitchFamily="49" charset="-122"/>
              </a:rPr>
              <a:t>层的结点数</a:t>
            </a:r>
            <a:r>
              <a:rPr lang="en-US" altLang="zh-CN" sz="3200" dirty="0">
                <a:solidFill>
                  <a:srgbClr val="00FFFF"/>
                </a:solidFill>
              </a:rPr>
              <a:t>≤ </a:t>
            </a:r>
            <a:r>
              <a:rPr lang="en-US" altLang="zh-CN" sz="3200" i="1" dirty="0">
                <a:ea typeface="楷体_GB2312" pitchFamily="49" charset="-122"/>
              </a:rPr>
              <a:t>2</a:t>
            </a:r>
            <a:r>
              <a:rPr lang="en-US" altLang="zh-CN" sz="3200" i="1" baseline="30000" dirty="0">
                <a:ea typeface="楷体_GB2312" pitchFamily="49" charset="-122"/>
              </a:rPr>
              <a:t>i-2</a:t>
            </a:r>
            <a:r>
              <a:rPr lang="en-US" altLang="zh-CN" sz="3200" dirty="0">
                <a:ea typeface="楷体_GB2312" pitchFamily="49" charset="-122"/>
                <a:sym typeface="Symbol" pitchFamily="18" charset="2"/>
              </a:rPr>
              <a:t></a:t>
            </a:r>
            <a:r>
              <a:rPr lang="en-US" altLang="zh-CN" sz="3200" i="1" dirty="0">
                <a:ea typeface="楷体_GB2312" pitchFamily="49" charset="-122"/>
                <a:sym typeface="Symbol" pitchFamily="18" charset="2"/>
              </a:rPr>
              <a:t>2</a:t>
            </a:r>
            <a:r>
              <a:rPr lang="en-US" altLang="zh-CN" sz="3200" dirty="0">
                <a:solidFill>
                  <a:srgbClr val="FFFF00"/>
                </a:solidFill>
                <a:ea typeface="楷体_GB2312" pitchFamily="49" charset="-122"/>
                <a:sym typeface="Symbol" pitchFamily="18" charset="2"/>
              </a:rPr>
              <a:t>=</a:t>
            </a:r>
            <a:r>
              <a:rPr lang="en-US" altLang="zh-CN" sz="3200" i="1" dirty="0">
                <a:ea typeface="楷体_GB2312" pitchFamily="49" charset="-122"/>
                <a:sym typeface="Symbol" pitchFamily="18" charset="2"/>
              </a:rPr>
              <a:t>2</a:t>
            </a:r>
            <a:r>
              <a:rPr lang="en-US" altLang="zh-CN" sz="3200" i="1" baseline="30000" dirty="0">
                <a:ea typeface="楷体_GB2312" pitchFamily="49" charset="-122"/>
                <a:sym typeface="Symbol" pitchFamily="18" charset="2"/>
              </a:rPr>
              <a:t>i-1</a:t>
            </a:r>
            <a:r>
              <a:rPr lang="zh-CN" altLang="en-US" sz="3200" dirty="0">
                <a:solidFill>
                  <a:srgbClr val="FFFF00"/>
                </a:solidFill>
                <a:ea typeface="楷体_GB2312" pitchFamily="49" charset="-122"/>
                <a:sym typeface="Symbol" pitchFamily="18" charset="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0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0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0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0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65" grpId="0" autoUpdateAnimBg="0"/>
      <p:bldP spid="1030166" grpId="0" autoUpdateAnimBg="0"/>
      <p:bldP spid="1030167" grpId="0" autoUpdateAnimBg="0"/>
      <p:bldP spid="103016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2A23D3BB-2222-485B-92F7-30682FB94944}"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32</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46083" name="Rectangle 2"/>
          <p:cNvSpPr>
            <a:spLocks noGrp="1" noChangeArrowheads="1"/>
          </p:cNvSpPr>
          <p:nvPr>
            <p:ph type="title"/>
          </p:nvPr>
        </p:nvSpPr>
        <p:spPr/>
        <p:txBody>
          <a:bodyPr/>
          <a:lstStyle/>
          <a:p>
            <a:pPr eaLnBrk="1" hangingPunct="1"/>
            <a:r>
              <a:rPr lang="en-US" altLang="zh-CN" i="0" dirty="0">
                <a:solidFill>
                  <a:srgbClr val="FFFF66"/>
                </a:solidFill>
              </a:rPr>
              <a:t>5.2 </a:t>
            </a:r>
            <a:r>
              <a:rPr lang="zh-CN" altLang="en-US" i="0" dirty="0">
                <a:solidFill>
                  <a:srgbClr val="FFFF66"/>
                </a:solidFill>
              </a:rPr>
              <a:t>二叉树</a:t>
            </a:r>
          </a:p>
        </p:txBody>
      </p:sp>
      <p:sp>
        <p:nvSpPr>
          <p:cNvPr id="46084" name="Rectangle 8"/>
          <p:cNvSpPr>
            <a:spLocks noGrp="1" noChangeArrowheads="1"/>
          </p:cNvSpPr>
          <p:nvPr>
            <p:ph type="body" idx="1"/>
          </p:nvPr>
        </p:nvSpPr>
        <p:spPr>
          <a:xfrm>
            <a:off x="206375" y="819150"/>
            <a:ext cx="8775700" cy="1344613"/>
          </a:xfrm>
        </p:spPr>
        <p:txBody>
          <a:bodyPr/>
          <a:lstStyle/>
          <a:p>
            <a:pPr eaLnBrk="1" hangingPunct="1">
              <a:lnSpc>
                <a:spcPct val="125000"/>
              </a:lnSpc>
            </a:pPr>
            <a:r>
              <a:rPr lang="zh-CN" altLang="en-US" sz="3200" dirty="0">
                <a:solidFill>
                  <a:schemeClr val="tx1"/>
                </a:solidFill>
                <a:ea typeface="楷体_GB2312" pitchFamily="49" charset="-122"/>
              </a:rPr>
              <a:t>性质</a:t>
            </a:r>
            <a:r>
              <a:rPr lang="en-US" altLang="zh-CN" sz="3200" dirty="0">
                <a:solidFill>
                  <a:schemeClr val="tx1"/>
                </a:solidFill>
                <a:ea typeface="楷体_GB2312" pitchFamily="49" charset="-122"/>
              </a:rPr>
              <a:t>2</a:t>
            </a:r>
            <a:r>
              <a:rPr lang="zh-CN" altLang="en-US" sz="3200" dirty="0">
                <a:solidFill>
                  <a:schemeClr val="tx1"/>
                </a:solidFill>
                <a:ea typeface="楷体_GB2312" pitchFamily="49" charset="-122"/>
              </a:rPr>
              <a:t>：</a:t>
            </a:r>
          </a:p>
          <a:p>
            <a:pPr eaLnBrk="1" hangingPunct="1">
              <a:lnSpc>
                <a:spcPct val="125000"/>
              </a:lnSpc>
              <a:buFont typeface="Wingdings" panose="05000000000000000000" pitchFamily="2" charset="2"/>
              <a:buNone/>
            </a:pPr>
            <a:r>
              <a:rPr lang="zh-CN" altLang="en-US" sz="3200" dirty="0">
                <a:ea typeface="楷体_GB2312" pitchFamily="49" charset="-122"/>
              </a:rPr>
              <a:t>	深度为</a:t>
            </a:r>
            <a:r>
              <a:rPr lang="en-US" altLang="zh-CN" sz="3200" b="0" i="1" dirty="0">
                <a:solidFill>
                  <a:schemeClr val="tx1"/>
                </a:solidFill>
                <a:ea typeface="楷体_GB2312" pitchFamily="49" charset="-122"/>
              </a:rPr>
              <a:t>k </a:t>
            </a:r>
            <a:r>
              <a:rPr lang="en-US" altLang="zh-CN" sz="3200" dirty="0">
                <a:ea typeface="楷体_GB2312" pitchFamily="49" charset="-122"/>
              </a:rPr>
              <a:t>(k</a:t>
            </a:r>
            <a:r>
              <a:rPr lang="en-US" altLang="zh-CN" sz="3200" dirty="0">
                <a:latin typeface="楷体_GB2312" pitchFamily="49" charset="-122"/>
                <a:ea typeface="楷体_GB2312" pitchFamily="49" charset="-122"/>
              </a:rPr>
              <a:t>≥</a:t>
            </a:r>
            <a:r>
              <a:rPr lang="en-US" altLang="zh-CN" sz="3200" dirty="0">
                <a:ea typeface="楷体_GB2312" pitchFamily="49" charset="-122"/>
              </a:rPr>
              <a:t>1)</a:t>
            </a:r>
            <a:r>
              <a:rPr lang="zh-CN" altLang="en-US" sz="3200" dirty="0">
                <a:ea typeface="楷体_GB2312" pitchFamily="49" charset="-122"/>
              </a:rPr>
              <a:t>的二叉树上至多含</a:t>
            </a:r>
            <a:r>
              <a:rPr lang="en-US" altLang="zh-CN" sz="3200" b="0" i="1" dirty="0">
                <a:solidFill>
                  <a:schemeClr val="tx1"/>
                </a:solidFill>
                <a:ea typeface="楷体_GB2312" pitchFamily="49" charset="-122"/>
              </a:rPr>
              <a:t>2</a:t>
            </a:r>
            <a:r>
              <a:rPr lang="en-US" altLang="zh-CN" sz="3200" b="0" i="1" baseline="30000" dirty="0">
                <a:solidFill>
                  <a:schemeClr val="tx1"/>
                </a:solidFill>
                <a:ea typeface="楷体_GB2312" pitchFamily="49" charset="-122"/>
              </a:rPr>
              <a:t>k</a:t>
            </a:r>
            <a:r>
              <a:rPr lang="en-US" altLang="zh-CN" sz="3200" b="0" i="1" dirty="0">
                <a:solidFill>
                  <a:schemeClr val="tx1"/>
                </a:solidFill>
                <a:ea typeface="楷体_GB2312" pitchFamily="49" charset="-122"/>
              </a:rPr>
              <a:t>-1</a:t>
            </a:r>
            <a:r>
              <a:rPr lang="zh-CN" altLang="en-US" sz="3200" dirty="0">
                <a:ea typeface="楷体_GB2312" pitchFamily="49" charset="-122"/>
              </a:rPr>
              <a:t>个结点。</a:t>
            </a:r>
            <a:endParaRPr lang="zh-CN" altLang="en-US" sz="3200" dirty="0"/>
          </a:p>
        </p:txBody>
      </p:sp>
      <p:sp>
        <p:nvSpPr>
          <p:cNvPr id="1031181" name="Text Box 13"/>
          <p:cNvSpPr txBox="1">
            <a:spLocks noChangeArrowheads="1"/>
          </p:cNvSpPr>
          <p:nvPr/>
        </p:nvSpPr>
        <p:spPr bwMode="auto">
          <a:xfrm>
            <a:off x="517525" y="2168525"/>
            <a:ext cx="1408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证明：</a:t>
            </a: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1182" name="Text Box 14"/>
          <p:cNvSpPr txBox="1">
            <a:spLocks noChangeArrowheads="1"/>
          </p:cNvSpPr>
          <p:nvPr/>
        </p:nvSpPr>
        <p:spPr bwMode="auto">
          <a:xfrm>
            <a:off x="522288" y="2768600"/>
            <a:ext cx="8229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       基于性质</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1</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，深度为 </a:t>
            </a:r>
            <a:r>
              <a:rPr kumimoji="1" lang="en-US" altLang="zh-CN" sz="3200" b="1" i="1"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k </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的二叉树上的结点数至多为：</a:t>
            </a:r>
          </a:p>
          <a:p>
            <a:pPr marL="0" marR="0" lvl="0" indent="0" algn="ctr" defTabSz="914400" rtl="0" eaLnBrk="1" fontAlgn="base" latinLnBrk="0" hangingPunct="1">
              <a:lnSpc>
                <a:spcPct val="125000"/>
              </a:lnSpc>
              <a:spcBef>
                <a:spcPct val="0"/>
              </a:spcBef>
              <a:spcAft>
                <a:spcPct val="0"/>
              </a:spcAft>
              <a:buClrTx/>
              <a:buSzTx/>
              <a:buFontTx/>
              <a:buNone/>
              <a:tabLst/>
              <a:defRPr/>
            </a:pPr>
            <a:r>
              <a:rPr kumimoji="1" lang="en-US" altLang="zh-CN" sz="3200" b="1" i="1"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2</a:t>
            </a:r>
            <a:r>
              <a:rPr kumimoji="1" lang="en-US" altLang="zh-CN" sz="3200" b="1" i="1" u="none" strike="noStrike" kern="1200" cap="none" spc="0" normalizeH="0" baseline="30000" noProof="0" dirty="0">
                <a:ln>
                  <a:noFill/>
                </a:ln>
                <a:solidFill>
                  <a:srgbClr val="FFFFFF"/>
                </a:solidFill>
                <a:effectLst/>
                <a:uLnTx/>
                <a:uFillTx/>
                <a:latin typeface="Times New Roman" panose="02020603050405020304" pitchFamily="18" charset="0"/>
                <a:ea typeface="楷体_GB2312" pitchFamily="49" charset="-122"/>
                <a:cs typeface="+mn-cs"/>
              </a:rPr>
              <a:t>0 </a:t>
            </a:r>
            <a:r>
              <a:rPr kumimoji="1" lang="en-US" altLang="zh-CN" sz="3200" b="1" i="1"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+ 2</a:t>
            </a:r>
            <a:r>
              <a:rPr kumimoji="1" lang="en-US" altLang="zh-CN" sz="3200" b="1" i="1" u="none" strike="noStrike" kern="1200" cap="none" spc="0" normalizeH="0" baseline="30000" noProof="0" dirty="0">
                <a:ln>
                  <a:noFill/>
                </a:ln>
                <a:solidFill>
                  <a:srgbClr val="FFFFFF"/>
                </a:solidFill>
                <a:effectLst/>
                <a:uLnTx/>
                <a:uFillTx/>
                <a:latin typeface="Times New Roman" panose="02020603050405020304" pitchFamily="18" charset="0"/>
                <a:ea typeface="楷体_GB2312" pitchFamily="49" charset="-122"/>
                <a:cs typeface="+mn-cs"/>
              </a:rPr>
              <a:t>1 </a:t>
            </a:r>
            <a:r>
              <a:rPr kumimoji="1" lang="en-US" altLang="zh-CN" sz="3200" b="1" i="1"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3200" b="1"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+ 2</a:t>
            </a:r>
            <a:r>
              <a:rPr kumimoji="1" lang="en-US" altLang="zh-CN" sz="3200" b="1" i="1" u="none" strike="noStrike" kern="1200" cap="none" spc="0" normalizeH="0" baseline="30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k-1</a:t>
            </a:r>
            <a:r>
              <a:rPr kumimoji="1" lang="en-US" altLang="zh-CN" sz="3200" b="1"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2</a:t>
            </a:r>
            <a:r>
              <a:rPr kumimoji="1" lang="en-US" altLang="zh-CN" sz="3200" b="1" i="1" u="none" strike="noStrike" kern="1200" cap="none" spc="0" normalizeH="0" baseline="3000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k </a:t>
            </a:r>
            <a:r>
              <a:rPr kumimoji="1" lang="en-US" altLang="zh-CN" sz="3200" b="1"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- 1</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 </a:t>
            </a:r>
          </a:p>
        </p:txBody>
      </p:sp>
      <p:sp>
        <p:nvSpPr>
          <p:cNvPr id="7" name="Rectangle 8"/>
          <p:cNvSpPr txBox="1">
            <a:spLocks noChangeArrowheads="1"/>
          </p:cNvSpPr>
          <p:nvPr/>
        </p:nvSpPr>
        <p:spPr bwMode="auto">
          <a:xfrm>
            <a:off x="206375" y="4732338"/>
            <a:ext cx="8775700" cy="1344612"/>
          </a:xfrm>
          <a:prstGeom prst="rect">
            <a:avLst/>
          </a:prstGeom>
          <a:noFill/>
          <a:ln w="9525">
            <a:noFill/>
            <a:miter lim="800000"/>
            <a:headEnd/>
            <a:tailEnd/>
          </a:ln>
        </p:spPr>
        <p:txBody>
          <a:bodyPr lIns="92075" tIns="46038" rIns="92075" bIns="46038"/>
          <a:lstStyle/>
          <a:p>
            <a:pPr marL="342900" marR="0" lvl="0" indent="-342900" algn="l" defTabSz="914400" rtl="0" eaLnBrk="1" fontAlgn="base" latinLnBrk="0" hangingPunct="1">
              <a:lnSpc>
                <a:spcPct val="125000"/>
              </a:lnSpc>
              <a:spcBef>
                <a:spcPct val="20000"/>
              </a:spcBef>
              <a:spcAft>
                <a:spcPct val="0"/>
              </a:spcAft>
              <a:buClr>
                <a:srgbClr val="FFFF00"/>
              </a:buClr>
              <a:buSzPct val="70000"/>
              <a:buFont typeface="Wingdings" pitchFamily="2" charset="2"/>
              <a:buChar char="l"/>
              <a:tabLst/>
              <a:defRPr/>
            </a:pPr>
            <a:r>
              <a:rPr kumimoji="1" lang="zh-CN" altLang="en-US" sz="3200" b="1" i="0" u="none" strike="noStrike" kern="0" cap="none" spc="0" normalizeH="0" baseline="0" noProof="0" dirty="0">
                <a:ln>
                  <a:noFill/>
                </a:ln>
                <a:solidFill>
                  <a:srgbClr val="FFFFFF"/>
                </a:solidFill>
                <a:effectLst/>
                <a:uLnTx/>
                <a:uFillTx/>
                <a:latin typeface="Arial"/>
                <a:ea typeface="楷体_GB2312" pitchFamily="49" charset="-122"/>
                <a:cs typeface="+mn-cs"/>
              </a:rPr>
              <a:t>推论：</a:t>
            </a:r>
          </a:p>
          <a:p>
            <a:pPr marL="342900" marR="0" lvl="0" indent="-342900" algn="l" defTabSz="914400" rtl="0" eaLnBrk="1" fontAlgn="base" latinLnBrk="0" hangingPunct="1">
              <a:lnSpc>
                <a:spcPct val="125000"/>
              </a:lnSpc>
              <a:spcBef>
                <a:spcPct val="20000"/>
              </a:spcBef>
              <a:spcAft>
                <a:spcPct val="0"/>
              </a:spcAft>
              <a:buClr>
                <a:srgbClr val="FFFF00"/>
              </a:buClr>
              <a:buSzPct val="70000"/>
              <a:buFont typeface="Monotype Sorts" pitchFamily="2" charset="2"/>
              <a:buNone/>
              <a:tabLst/>
              <a:defRPr/>
            </a:pPr>
            <a:r>
              <a:rPr kumimoji="1" lang="zh-CN" altLang="en-US" sz="3200" b="1" i="0" u="none" strike="noStrike" kern="0" cap="none" spc="0" normalizeH="0" baseline="0" noProof="0" dirty="0">
                <a:ln>
                  <a:noFill/>
                </a:ln>
                <a:solidFill>
                  <a:srgbClr val="FFFF00"/>
                </a:solidFill>
                <a:effectLst/>
                <a:uLnTx/>
                <a:uFillTx/>
                <a:latin typeface="Arial"/>
                <a:ea typeface="楷体_GB2312" pitchFamily="49" charset="-122"/>
                <a:cs typeface="+mn-cs"/>
              </a:rPr>
              <a:t>	</a:t>
            </a:r>
            <a:r>
              <a:rPr kumimoji="1" lang="en-US" altLang="zh-CN" sz="3200" b="1" i="0" u="none" strike="noStrike" kern="0" cap="none" spc="0" normalizeH="0" baseline="0" noProof="0" dirty="0">
                <a:ln>
                  <a:noFill/>
                </a:ln>
                <a:solidFill>
                  <a:srgbClr val="FFFF00"/>
                </a:solidFill>
                <a:effectLst/>
                <a:uLnTx/>
                <a:uFillTx/>
                <a:latin typeface="Arial"/>
                <a:ea typeface="楷体_GB2312" pitchFamily="49" charset="-122"/>
                <a:cs typeface="+mn-cs"/>
              </a:rPr>
              <a:t>n</a:t>
            </a:r>
            <a:r>
              <a:rPr kumimoji="1" lang="zh-CN" altLang="en-US" sz="3200" b="1" i="0" u="none" strike="noStrike" kern="0" cap="none" spc="0" normalizeH="0" baseline="0" noProof="0" dirty="0">
                <a:ln>
                  <a:noFill/>
                </a:ln>
                <a:solidFill>
                  <a:srgbClr val="FFFF00"/>
                </a:solidFill>
                <a:effectLst/>
                <a:uLnTx/>
                <a:uFillTx/>
                <a:latin typeface="Arial"/>
                <a:ea typeface="楷体_GB2312" pitchFamily="49" charset="-122"/>
                <a:cs typeface="+mn-cs"/>
              </a:rPr>
              <a:t>个结点的二叉树，高 </a:t>
            </a:r>
            <a:r>
              <a:rPr kumimoji="1" lang="en-US" altLang="zh-CN" sz="3200" b="1" i="0" u="none" strike="noStrike" kern="0" cap="none" spc="0" normalizeH="0" baseline="0" noProof="0" dirty="0">
                <a:ln>
                  <a:noFill/>
                </a:ln>
                <a:solidFill>
                  <a:srgbClr val="FFFF00"/>
                </a:solidFill>
                <a:effectLst/>
                <a:uLnTx/>
                <a:uFillTx/>
                <a:latin typeface="Arial"/>
                <a:ea typeface="楷体_GB2312" pitchFamily="49" charset="-122"/>
                <a:cs typeface="+mn-cs"/>
              </a:rPr>
              <a:t>h</a:t>
            </a:r>
            <a:r>
              <a:rPr kumimoji="1" lang="zh-CN" altLang="en-US" sz="3200" b="1" i="0" u="none" strike="noStrike" kern="0" cap="none" spc="0" normalizeH="0" baseline="0" noProof="0" dirty="0">
                <a:ln>
                  <a:noFill/>
                </a:ln>
                <a:solidFill>
                  <a:srgbClr val="FFFF00"/>
                </a:solidFill>
                <a:effectLst/>
                <a:uLnTx/>
                <a:uFillTx/>
                <a:latin typeface="Arial"/>
                <a:ea typeface="楷体_GB2312" pitchFamily="49" charset="-122"/>
                <a:cs typeface="+mn-cs"/>
              </a:rPr>
              <a:t>至少是</a:t>
            </a:r>
            <a:r>
              <a:rPr kumimoji="1" lang="zh-CN" altLang="en-US" sz="3200" b="1" i="0" u="none" strike="noStrike" kern="0" cap="none" spc="0" normalizeH="0" baseline="0" noProof="0" dirty="0">
                <a:ln>
                  <a:noFill/>
                </a:ln>
                <a:solidFill>
                  <a:srgbClr val="FFFFFF"/>
                </a:solidFill>
                <a:effectLst/>
                <a:uLnTx/>
                <a:uFillTx/>
                <a:latin typeface="Arial"/>
                <a:ea typeface="楷体_GB2312" pitchFamily="49" charset="-122"/>
                <a:cs typeface="+mn-cs"/>
              </a:rPr>
              <a:t> </a:t>
            </a:r>
            <a:r>
              <a:rPr kumimoji="1" lang="zh-CN" altLang="en-US" sz="3200" b="1" i="0" u="sng"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sym typeface="Symbol" pitchFamily="18" charset="2"/>
              </a:rPr>
              <a:t></a:t>
            </a:r>
            <a:r>
              <a:rPr kumimoji="1" lang="zh-CN" altLang="en-US" sz="3200" b="1" i="0" u="none" strike="noStrike" kern="0" cap="none" spc="0" normalizeH="0" baseline="0" noProof="0" dirty="0">
                <a:ln>
                  <a:noFill/>
                </a:ln>
                <a:solidFill>
                  <a:srgbClr val="FFFFFF"/>
                </a:solidFill>
                <a:effectLst/>
                <a:uLnTx/>
                <a:uFillTx/>
                <a:latin typeface="Arial"/>
                <a:ea typeface="楷体_GB2312" pitchFamily="49" charset="-122"/>
                <a:cs typeface="+mn-cs"/>
              </a:rPr>
              <a:t> </a:t>
            </a:r>
            <a:r>
              <a:rPr kumimoji="1" lang="en-US" altLang="zh-CN" sz="3200" b="1" i="0" u="none" strike="noStrike" kern="0" cap="none" spc="0" normalizeH="0" baseline="0" noProof="0" dirty="0">
                <a:ln>
                  <a:noFill/>
                </a:ln>
                <a:solidFill>
                  <a:srgbClr val="FFFFFF"/>
                </a:solidFill>
                <a:effectLst/>
                <a:uLnTx/>
                <a:uFillTx/>
                <a:latin typeface="Arial"/>
                <a:ea typeface="楷体_GB2312" pitchFamily="49" charset="-122"/>
                <a:cs typeface="+mn-cs"/>
              </a:rPr>
              <a:t>log</a:t>
            </a:r>
            <a:r>
              <a:rPr kumimoji="1" lang="en-US" altLang="zh-CN" sz="3200" b="1" i="0" u="none" strike="noStrike" kern="0" cap="none" spc="0" normalizeH="0" baseline="-25000" noProof="0" dirty="0">
                <a:ln>
                  <a:noFill/>
                </a:ln>
                <a:solidFill>
                  <a:srgbClr val="FFFFFF"/>
                </a:solidFill>
                <a:effectLst/>
                <a:uLnTx/>
                <a:uFillTx/>
                <a:latin typeface="Arial"/>
                <a:ea typeface="楷体_GB2312" pitchFamily="49" charset="-122"/>
                <a:cs typeface="+mn-cs"/>
              </a:rPr>
              <a:t>2</a:t>
            </a:r>
            <a:r>
              <a:rPr kumimoji="1" lang="en-US" altLang="zh-CN" sz="3200" b="1" i="0" u="none" strike="noStrike" kern="0" cap="none" spc="0" normalizeH="0" baseline="0" noProof="0" dirty="0">
                <a:ln>
                  <a:noFill/>
                </a:ln>
                <a:solidFill>
                  <a:srgbClr val="FFFFFF"/>
                </a:solidFill>
                <a:effectLst/>
                <a:uLnTx/>
                <a:uFillTx/>
                <a:latin typeface="Arial"/>
                <a:ea typeface="楷体_GB2312" pitchFamily="49" charset="-122"/>
                <a:cs typeface="+mn-cs"/>
              </a:rPr>
              <a:t>n</a:t>
            </a:r>
            <a:r>
              <a:rPr kumimoji="1" lang="en-US" altLang="zh-CN" sz="3200" b="1" i="1"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sym typeface="Symbol" pitchFamily="18" charset="2"/>
              </a:rPr>
              <a:t> </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sym typeface="Symbol" pitchFamily="18" charset="2"/>
              </a:rPr>
              <a:t></a:t>
            </a:r>
            <a:r>
              <a:rPr kumimoji="1" lang="en-US" altLang="zh-CN" sz="3200" b="1" i="0" u="none" strike="noStrike" kern="0" cap="none" spc="0" normalizeH="0" baseline="0" noProof="0" dirty="0">
                <a:ln>
                  <a:noFill/>
                </a:ln>
                <a:solidFill>
                  <a:srgbClr val="FFFFFF"/>
                </a:solidFill>
                <a:effectLst/>
                <a:uLnTx/>
                <a:uFillTx/>
                <a:latin typeface="Arial"/>
                <a:ea typeface="楷体_GB2312" pitchFamily="49" charset="-122"/>
                <a:cs typeface="+mn-cs"/>
              </a:rPr>
              <a:t> +1</a:t>
            </a:r>
            <a:r>
              <a:rPr kumimoji="1" lang="en-US" altLang="zh-CN" sz="3200" b="1" i="0" u="none" strike="noStrike" kern="0" cap="none" spc="0" normalizeH="0" baseline="0" noProof="0" dirty="0">
                <a:ln>
                  <a:noFill/>
                </a:ln>
                <a:solidFill>
                  <a:srgbClr val="FFFF00"/>
                </a:solidFill>
                <a:effectLst/>
                <a:uLnTx/>
                <a:uFillTx/>
                <a:latin typeface="Arial"/>
                <a:ea typeface="楷体_GB2312" pitchFamily="49" charset="-122"/>
                <a:cs typeface="+mn-cs"/>
              </a:rPr>
              <a:t> </a:t>
            </a:r>
            <a:r>
              <a:rPr kumimoji="1" lang="zh-CN" altLang="en-US" sz="3200" b="1" i="0" u="none" strike="noStrike" kern="0" cap="none" spc="0" normalizeH="0" baseline="0" noProof="0" dirty="0">
                <a:ln>
                  <a:noFill/>
                </a:ln>
                <a:solidFill>
                  <a:srgbClr val="FFFF00"/>
                </a:solidFill>
                <a:effectLst/>
                <a:uLnTx/>
                <a:uFillTx/>
                <a:latin typeface="Arial"/>
                <a:ea typeface="楷体_GB2312" pitchFamily="49" charset="-122"/>
                <a:cs typeface="+mn-cs"/>
              </a:rPr>
              <a:t>。</a:t>
            </a:r>
            <a:endParaRPr kumimoji="1" lang="zh-CN" altLang="en-US" sz="3200" b="1" i="0" u="none" strike="noStrike" kern="0" cap="none" spc="0" normalizeH="0" baseline="0" noProof="0" dirty="0">
              <a:ln>
                <a:noFill/>
              </a:ln>
              <a:solidFill>
                <a:srgbClr val="FFFF00"/>
              </a:solidFill>
              <a:effectLst/>
              <a:uLnTx/>
              <a:uFillTx/>
              <a:latin typeface="Arial"/>
              <a:ea typeface="宋体"/>
              <a:cs typeface="+mn-cs"/>
            </a:endParaRPr>
          </a:p>
        </p:txBody>
      </p:sp>
    </p:spTree>
    <p:extLst>
      <p:ext uri="{BB962C8B-B14F-4D97-AF65-F5344CB8AC3E}">
        <p14:creationId xmlns:p14="http://schemas.microsoft.com/office/powerpoint/2010/main" val="309278885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1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118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118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81" grpId="0" autoUpdateAnimBg="0"/>
      <p:bldP spid="1031182" grpId="0" uiExpand="1" build="p" autoUpdateAnimBg="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640911F0-A92A-4DCB-A8A8-48D972C07301}"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33</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47107" name="Rectangle 2"/>
          <p:cNvSpPr>
            <a:spLocks noGrp="1" noChangeArrowheads="1"/>
          </p:cNvSpPr>
          <p:nvPr>
            <p:ph type="title"/>
          </p:nvPr>
        </p:nvSpPr>
        <p:spPr/>
        <p:txBody>
          <a:bodyPr/>
          <a:lstStyle/>
          <a:p>
            <a:pPr eaLnBrk="1" hangingPunct="1"/>
            <a:r>
              <a:rPr lang="en-US" altLang="zh-CN" i="0" dirty="0">
                <a:solidFill>
                  <a:srgbClr val="FFFF66"/>
                </a:solidFill>
              </a:rPr>
              <a:t>5.2 </a:t>
            </a:r>
            <a:r>
              <a:rPr lang="zh-CN" altLang="en-US" i="0" dirty="0">
                <a:solidFill>
                  <a:srgbClr val="FFFF66"/>
                </a:solidFill>
              </a:rPr>
              <a:t>二叉树</a:t>
            </a:r>
          </a:p>
        </p:txBody>
      </p:sp>
      <p:sp>
        <p:nvSpPr>
          <p:cNvPr id="47108" name="Rectangle 8"/>
          <p:cNvSpPr>
            <a:spLocks noGrp="1" noChangeArrowheads="1"/>
          </p:cNvSpPr>
          <p:nvPr>
            <p:ph type="body" idx="1"/>
          </p:nvPr>
        </p:nvSpPr>
        <p:spPr>
          <a:xfrm>
            <a:off x="206375" y="819150"/>
            <a:ext cx="8731250" cy="2065338"/>
          </a:xfrm>
        </p:spPr>
        <p:txBody>
          <a:bodyPr/>
          <a:lstStyle/>
          <a:p>
            <a:pPr marL="358775" indent="-358775" eaLnBrk="1" hangingPunct="1">
              <a:spcBef>
                <a:spcPct val="0"/>
              </a:spcBef>
            </a:pPr>
            <a:r>
              <a:rPr lang="zh-CN" altLang="en-US" sz="3200">
                <a:solidFill>
                  <a:schemeClr val="tx1"/>
                </a:solidFill>
                <a:ea typeface="楷体_GB2312" pitchFamily="49" charset="-122"/>
              </a:rPr>
              <a:t>性质</a:t>
            </a:r>
            <a:r>
              <a:rPr lang="en-US" altLang="zh-CN" sz="3200">
                <a:solidFill>
                  <a:schemeClr val="tx1"/>
                </a:solidFill>
                <a:ea typeface="楷体_GB2312" pitchFamily="49" charset="-122"/>
              </a:rPr>
              <a:t>3</a:t>
            </a:r>
            <a:r>
              <a:rPr lang="zh-CN" altLang="en-US" sz="3200">
                <a:solidFill>
                  <a:schemeClr val="tx1"/>
                </a:solidFill>
                <a:ea typeface="楷体_GB2312" pitchFamily="49" charset="-122"/>
              </a:rPr>
              <a:t>：</a:t>
            </a:r>
          </a:p>
          <a:p>
            <a:pPr marL="358775" indent="-358775" eaLnBrk="1" hangingPunct="1">
              <a:spcBef>
                <a:spcPct val="0"/>
              </a:spcBef>
              <a:buFont typeface="Wingdings" panose="05000000000000000000" pitchFamily="2" charset="2"/>
              <a:buNone/>
            </a:pPr>
            <a:r>
              <a:rPr lang="zh-CN" altLang="en-US" sz="3200">
                <a:ea typeface="楷体_GB2312" pitchFamily="49" charset="-122"/>
              </a:rPr>
              <a:t>	 	对任何一棵二叉树，若它含有 </a:t>
            </a:r>
            <a:r>
              <a:rPr lang="en-US" altLang="zh-CN" sz="3200" i="1">
                <a:solidFill>
                  <a:schemeClr val="tx1"/>
                </a:solidFill>
                <a:ea typeface="楷体_GB2312" pitchFamily="49" charset="-122"/>
              </a:rPr>
              <a:t>n</a:t>
            </a:r>
            <a:r>
              <a:rPr lang="en-US" altLang="zh-CN" sz="3200" i="1" baseline="-25000">
                <a:solidFill>
                  <a:schemeClr val="tx1"/>
                </a:solidFill>
                <a:ea typeface="楷体_GB2312" pitchFamily="49" charset="-122"/>
              </a:rPr>
              <a:t>0</a:t>
            </a:r>
            <a:r>
              <a:rPr lang="en-US" altLang="zh-CN" sz="3200" i="1">
                <a:solidFill>
                  <a:srgbClr val="0000FF"/>
                </a:solidFill>
                <a:ea typeface="楷体_GB2312" pitchFamily="49" charset="-122"/>
              </a:rPr>
              <a:t> </a:t>
            </a:r>
            <a:r>
              <a:rPr lang="zh-CN" altLang="en-US" sz="3200">
                <a:ea typeface="楷体_GB2312" pitchFamily="49" charset="-122"/>
              </a:rPr>
              <a:t>个叶子结点、</a:t>
            </a:r>
            <a:r>
              <a:rPr lang="en-US" altLang="zh-CN" sz="3200" i="1">
                <a:solidFill>
                  <a:schemeClr val="tx1"/>
                </a:solidFill>
                <a:ea typeface="楷体_GB2312" pitchFamily="49" charset="-122"/>
              </a:rPr>
              <a:t>n</a:t>
            </a:r>
            <a:r>
              <a:rPr lang="en-US" altLang="zh-CN" sz="3200" i="1" baseline="-25000">
                <a:solidFill>
                  <a:schemeClr val="tx1"/>
                </a:solidFill>
                <a:ea typeface="楷体_GB2312" pitchFamily="49" charset="-122"/>
              </a:rPr>
              <a:t>2 </a:t>
            </a:r>
            <a:r>
              <a:rPr lang="en-US" altLang="zh-CN" sz="3200" i="1">
                <a:solidFill>
                  <a:schemeClr val="tx1"/>
                </a:solidFill>
                <a:ea typeface="楷体_GB2312" pitchFamily="49" charset="-122"/>
              </a:rPr>
              <a:t> </a:t>
            </a:r>
            <a:r>
              <a:rPr lang="zh-CN" altLang="en-US" sz="3200">
                <a:ea typeface="楷体_GB2312" pitchFamily="49" charset="-122"/>
              </a:rPr>
              <a:t>个度为</a:t>
            </a:r>
            <a:r>
              <a:rPr lang="zh-CN" altLang="en-US" sz="3200" i="1">
                <a:ea typeface="楷体_GB2312" pitchFamily="49" charset="-122"/>
              </a:rPr>
              <a:t> </a:t>
            </a:r>
            <a:r>
              <a:rPr lang="en-US" altLang="zh-CN" sz="3200" i="1">
                <a:ea typeface="楷体_GB2312" pitchFamily="49" charset="-122"/>
              </a:rPr>
              <a:t>2</a:t>
            </a:r>
            <a:r>
              <a:rPr lang="en-US" altLang="zh-CN" sz="3200">
                <a:ea typeface="楷体_GB2312" pitchFamily="49" charset="-122"/>
              </a:rPr>
              <a:t> </a:t>
            </a:r>
            <a:r>
              <a:rPr lang="zh-CN" altLang="en-US" sz="3200">
                <a:ea typeface="楷体_GB2312" pitchFamily="49" charset="-122"/>
              </a:rPr>
              <a:t>的结点，则必存在关系式：</a:t>
            </a:r>
            <a:r>
              <a:rPr lang="en-US" altLang="zh-CN" sz="3200" i="1">
                <a:solidFill>
                  <a:schemeClr val="tx1"/>
                </a:solidFill>
                <a:ea typeface="楷体_GB2312" pitchFamily="49" charset="-122"/>
              </a:rPr>
              <a:t>n</a:t>
            </a:r>
            <a:r>
              <a:rPr lang="en-US" altLang="zh-CN" sz="3200" i="1" baseline="-25000">
                <a:solidFill>
                  <a:schemeClr val="tx1"/>
                </a:solidFill>
                <a:ea typeface="楷体_GB2312" pitchFamily="49" charset="-122"/>
              </a:rPr>
              <a:t>0</a:t>
            </a:r>
            <a:r>
              <a:rPr lang="en-US" altLang="zh-CN" sz="3200" i="1">
                <a:solidFill>
                  <a:schemeClr val="tx1"/>
                </a:solidFill>
                <a:ea typeface="楷体_GB2312" pitchFamily="49" charset="-122"/>
              </a:rPr>
              <a:t> = n</a:t>
            </a:r>
            <a:r>
              <a:rPr lang="en-US" altLang="zh-CN" sz="3200" i="1" baseline="-25000">
                <a:solidFill>
                  <a:schemeClr val="tx1"/>
                </a:solidFill>
                <a:ea typeface="楷体_GB2312" pitchFamily="49" charset="-122"/>
              </a:rPr>
              <a:t>2</a:t>
            </a:r>
            <a:r>
              <a:rPr lang="en-US" altLang="zh-CN" sz="3200" i="1">
                <a:solidFill>
                  <a:schemeClr val="tx1"/>
                </a:solidFill>
                <a:ea typeface="楷体_GB2312" pitchFamily="49" charset="-122"/>
              </a:rPr>
              <a:t>+1</a:t>
            </a:r>
          </a:p>
        </p:txBody>
      </p:sp>
      <p:sp>
        <p:nvSpPr>
          <p:cNvPr id="1032201" name="Text Box 9"/>
          <p:cNvSpPr txBox="1">
            <a:spLocks noChangeArrowheads="1"/>
          </p:cNvSpPr>
          <p:nvPr/>
        </p:nvSpPr>
        <p:spPr bwMode="auto">
          <a:xfrm>
            <a:off x="517525" y="2843213"/>
            <a:ext cx="1408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证明：</a:t>
            </a: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2203" name="Text Box 11"/>
          <p:cNvSpPr txBox="1">
            <a:spLocks noChangeArrowheads="1"/>
          </p:cNvSpPr>
          <p:nvPr/>
        </p:nvSpPr>
        <p:spPr bwMode="auto">
          <a:xfrm>
            <a:off x="942975" y="3278188"/>
            <a:ext cx="7454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设 二叉树上结点总数：</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 = 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0</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 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1</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 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2</a:t>
            </a:r>
          </a:p>
        </p:txBody>
      </p:sp>
      <p:sp>
        <p:nvSpPr>
          <p:cNvPr id="1032204" name="Rectangle 12"/>
          <p:cNvSpPr>
            <a:spLocks noChangeArrowheads="1"/>
          </p:cNvSpPr>
          <p:nvPr/>
        </p:nvSpPr>
        <p:spPr bwMode="auto">
          <a:xfrm>
            <a:off x="942975" y="3908425"/>
            <a:ext cx="7950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又 二叉树上分支总数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b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从结点发出的边</a:t>
            </a: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a:t>
            </a:r>
            <a:endPar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b = 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1 </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+ 2n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2</a:t>
            </a:r>
            <a:endPar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032205" name="Rectangle 13"/>
          <p:cNvSpPr>
            <a:spLocks noChangeArrowheads="1"/>
          </p:cNvSpPr>
          <p:nvPr/>
        </p:nvSpPr>
        <p:spPr bwMode="auto">
          <a:xfrm>
            <a:off x="971550" y="4959350"/>
            <a:ext cx="79660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而 </a:t>
            </a:r>
            <a:r>
              <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n </a:t>
            </a: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个点需要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n-1</a:t>
            </a:r>
            <a:r>
              <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 </a:t>
            </a: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条边连接：</a:t>
            </a:r>
            <a:endPar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b = n-1 = 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0</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 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1</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 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2 </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- 1</a:t>
            </a:r>
          </a:p>
        </p:txBody>
      </p:sp>
      <p:sp>
        <p:nvSpPr>
          <p:cNvPr id="1032206" name="Rectangle 14"/>
          <p:cNvSpPr>
            <a:spLocks noChangeArrowheads="1"/>
          </p:cNvSpPr>
          <p:nvPr/>
        </p:nvSpPr>
        <p:spPr bwMode="auto">
          <a:xfrm>
            <a:off x="944563" y="5876925"/>
            <a:ext cx="35829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由此， </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0</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 n</a:t>
            </a:r>
            <a:r>
              <a:rPr kumimoji="1" lang="en-US" altLang="zh-CN" sz="3200" b="1" i="1"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2 </a:t>
            </a:r>
            <a:r>
              <a:rPr kumimoji="1" lang="en-US" altLang="zh-CN" sz="32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+ 1</a:t>
            </a:r>
          </a:p>
        </p:txBody>
      </p:sp>
    </p:spTree>
    <p:extLst>
      <p:ext uri="{BB962C8B-B14F-4D97-AF65-F5344CB8AC3E}">
        <p14:creationId xmlns:p14="http://schemas.microsoft.com/office/powerpoint/2010/main" val="238862257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22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22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220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220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2205">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2205">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32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201" grpId="0" autoUpdateAnimBg="0"/>
      <p:bldP spid="1032203" grpId="0" autoUpdateAnimBg="0"/>
      <p:bldP spid="1032204" grpId="0" uiExpand="1" build="p" autoUpdateAnimBg="0"/>
      <p:bldP spid="1032205" grpId="0" uiExpand="1" build="p" autoUpdateAnimBg="0"/>
      <p:bldP spid="103220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4"/>
          <p:cNvSpPr>
            <a:spLocks noGrp="1"/>
          </p:cNvSpPr>
          <p:nvPr>
            <p:ph type="sldNum" sz="quarter" idx="11"/>
          </p:nvPr>
        </p:nvSpPr>
        <p:spPr/>
        <p:txBody>
          <a:bodyPr/>
          <a:lstStyle/>
          <a:p>
            <a:r>
              <a:rPr lang="zh-CN" altLang="en-US"/>
              <a:t>第 </a:t>
            </a:r>
            <a:fld id="{F7D54037-BBA7-4FF9-9982-320104BDD00C}" type="slidenum">
              <a:rPr lang="zh-CN" altLang="en-US" b="1">
                <a:solidFill>
                  <a:srgbClr val="66CCFF"/>
                </a:solidFill>
              </a:rPr>
              <a:pPr/>
              <a:t>34</a:t>
            </a:fld>
            <a:r>
              <a:rPr lang="en-US" altLang="zh-CN" b="1"/>
              <a:t> </a:t>
            </a:r>
            <a:r>
              <a:rPr lang="zh-CN" altLang="en-US"/>
              <a:t>页</a:t>
            </a:r>
            <a:endParaRPr lang="zh-CN" altLang="en-US" sz="1800">
              <a:latin typeface="Arial" charset="0"/>
            </a:endParaRPr>
          </a:p>
        </p:txBody>
      </p:sp>
      <p:sp>
        <p:nvSpPr>
          <p:cNvPr id="1033218"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033224" name="Rectangle 8"/>
          <p:cNvSpPr>
            <a:spLocks noGrp="1" noChangeArrowheads="1"/>
          </p:cNvSpPr>
          <p:nvPr>
            <p:ph type="body" idx="1"/>
          </p:nvPr>
        </p:nvSpPr>
        <p:spPr>
          <a:xfrm>
            <a:off x="206375" y="914400"/>
            <a:ext cx="8731250" cy="669925"/>
          </a:xfrm>
        </p:spPr>
        <p:txBody>
          <a:bodyPr/>
          <a:lstStyle/>
          <a:p>
            <a:pPr>
              <a:spcBef>
                <a:spcPct val="0"/>
              </a:spcBef>
            </a:pPr>
            <a:r>
              <a:rPr lang="zh-CN" altLang="en-US" sz="3200">
                <a:solidFill>
                  <a:schemeClr val="tx1"/>
                </a:solidFill>
              </a:rPr>
              <a:t>两类</a:t>
            </a:r>
            <a:r>
              <a:rPr lang="zh-CN" altLang="en-US" sz="3200">
                <a:solidFill>
                  <a:srgbClr val="66FF66"/>
                </a:solidFill>
              </a:rPr>
              <a:t>特殊</a:t>
            </a:r>
            <a:r>
              <a:rPr lang="zh-CN" altLang="en-US" sz="3200">
                <a:solidFill>
                  <a:schemeClr val="tx1"/>
                </a:solidFill>
              </a:rPr>
              <a:t>的二叉树</a:t>
            </a:r>
          </a:p>
        </p:txBody>
      </p:sp>
      <p:sp>
        <p:nvSpPr>
          <p:cNvPr id="1033231" name="Text Box 15"/>
          <p:cNvSpPr txBox="1">
            <a:spLocks noChangeArrowheads="1"/>
          </p:cNvSpPr>
          <p:nvPr/>
        </p:nvSpPr>
        <p:spPr bwMode="auto">
          <a:xfrm>
            <a:off x="422275" y="1511300"/>
            <a:ext cx="4105275" cy="1844675"/>
          </a:xfrm>
          <a:prstGeom prst="rect">
            <a:avLst/>
          </a:prstGeom>
          <a:noFill/>
          <a:ln w="12700" cap="sq">
            <a:noFill/>
            <a:miter lim="800000"/>
            <a:headEnd type="none" w="sm" len="sm"/>
            <a:tailEnd type="none" w="sm" len="sm"/>
          </a:ln>
          <a:effectLst/>
        </p:spPr>
        <p:txBody>
          <a:bodyPr>
            <a:spAutoFit/>
          </a:bodyPr>
          <a:lstStyle/>
          <a:p>
            <a:pPr algn="l" eaLnBrk="1" hangingPunct="1">
              <a:lnSpc>
                <a:spcPct val="120000"/>
              </a:lnSpc>
              <a:spcBef>
                <a:spcPct val="0"/>
              </a:spcBef>
              <a:buClrTx/>
              <a:buFontTx/>
              <a:buNone/>
            </a:pPr>
            <a:r>
              <a:rPr lang="zh-CN" altLang="en-US" sz="3200" dirty="0">
                <a:solidFill>
                  <a:srgbClr val="66FF66"/>
                </a:solidFill>
                <a:ea typeface="楷体_GB2312" pitchFamily="49" charset="-122"/>
              </a:rPr>
              <a:t>满二叉树：</a:t>
            </a:r>
            <a:r>
              <a:rPr lang="zh-CN" altLang="en-US" sz="3200" dirty="0">
                <a:solidFill>
                  <a:srgbClr val="FFFF00"/>
                </a:solidFill>
                <a:ea typeface="楷体_GB2312" pitchFamily="49" charset="-122"/>
              </a:rPr>
              <a:t>指的是深度为 </a:t>
            </a:r>
            <a:r>
              <a:rPr lang="en-US" altLang="zh-CN" sz="3200" i="1" dirty="0">
                <a:solidFill>
                  <a:srgbClr val="66FF66"/>
                </a:solidFill>
                <a:ea typeface="楷体_GB2312" pitchFamily="49" charset="-122"/>
              </a:rPr>
              <a:t>k </a:t>
            </a:r>
            <a:r>
              <a:rPr lang="zh-CN" altLang="en-US" sz="3200" dirty="0">
                <a:solidFill>
                  <a:srgbClr val="FFFF00"/>
                </a:solidFill>
                <a:ea typeface="楷体_GB2312" pitchFamily="49" charset="-122"/>
              </a:rPr>
              <a:t>且含有 </a:t>
            </a:r>
            <a:r>
              <a:rPr lang="en-US" altLang="zh-CN" sz="3200" i="1" dirty="0">
                <a:solidFill>
                  <a:srgbClr val="66FF66"/>
                </a:solidFill>
                <a:ea typeface="楷体_GB2312" pitchFamily="49" charset="-122"/>
              </a:rPr>
              <a:t>2</a:t>
            </a:r>
            <a:r>
              <a:rPr lang="en-US" altLang="zh-CN" sz="3200" i="1" baseline="30000" dirty="0">
                <a:solidFill>
                  <a:srgbClr val="66FF66"/>
                </a:solidFill>
                <a:ea typeface="楷体_GB2312" pitchFamily="49" charset="-122"/>
              </a:rPr>
              <a:t>k</a:t>
            </a:r>
            <a:r>
              <a:rPr lang="en-US" altLang="zh-CN" sz="3200" i="1" dirty="0">
                <a:solidFill>
                  <a:srgbClr val="66FF66"/>
                </a:solidFill>
                <a:ea typeface="楷体_GB2312" pitchFamily="49" charset="-122"/>
              </a:rPr>
              <a:t>-1 </a:t>
            </a:r>
            <a:r>
              <a:rPr lang="zh-CN" altLang="en-US" sz="3200" dirty="0">
                <a:solidFill>
                  <a:srgbClr val="FFFF00"/>
                </a:solidFill>
                <a:ea typeface="楷体_GB2312" pitchFamily="49" charset="-122"/>
              </a:rPr>
              <a:t>个结点的二叉树。</a:t>
            </a:r>
            <a:endParaRPr lang="zh-CN" altLang="en-US" sz="3200" dirty="0">
              <a:solidFill>
                <a:srgbClr val="FFFF00"/>
              </a:solidFill>
            </a:endParaRPr>
          </a:p>
        </p:txBody>
      </p:sp>
      <p:sp>
        <p:nvSpPr>
          <p:cNvPr id="1033232" name="Text Box 16"/>
          <p:cNvSpPr txBox="1">
            <a:spLocks noChangeArrowheads="1"/>
          </p:cNvSpPr>
          <p:nvPr/>
        </p:nvSpPr>
        <p:spPr bwMode="auto">
          <a:xfrm>
            <a:off x="422275" y="3878263"/>
            <a:ext cx="3970338" cy="2238375"/>
          </a:xfrm>
          <a:prstGeom prst="rect">
            <a:avLst/>
          </a:prstGeom>
          <a:noFill/>
          <a:ln w="12700" cap="sq">
            <a:noFill/>
            <a:miter lim="800000"/>
            <a:headEnd type="none" w="sm" len="sm"/>
            <a:tailEnd type="none" w="sm" len="sm"/>
          </a:ln>
          <a:effectLst/>
        </p:spPr>
        <p:txBody>
          <a:bodyPr>
            <a:spAutoFit/>
          </a:bodyPr>
          <a:lstStyle/>
          <a:p>
            <a:pPr algn="l" eaLnBrk="1" hangingPunct="1">
              <a:lnSpc>
                <a:spcPct val="110000"/>
              </a:lnSpc>
              <a:spcBef>
                <a:spcPct val="0"/>
              </a:spcBef>
              <a:buClrTx/>
              <a:buFontTx/>
              <a:buNone/>
            </a:pPr>
            <a:r>
              <a:rPr lang="zh-CN" altLang="en-US" sz="3200" dirty="0">
                <a:solidFill>
                  <a:srgbClr val="00FFFF"/>
                </a:solidFill>
                <a:ea typeface="楷体_GB2312" pitchFamily="49" charset="-122"/>
              </a:rPr>
              <a:t>完全二叉树</a:t>
            </a:r>
            <a:r>
              <a:rPr lang="zh-CN" altLang="en-US" sz="3200" dirty="0">
                <a:solidFill>
                  <a:srgbClr val="FFFF00"/>
                </a:solidFill>
                <a:ea typeface="楷体_GB2312" pitchFamily="49" charset="-122"/>
              </a:rPr>
              <a:t>：树中所含的</a:t>
            </a:r>
            <a:r>
              <a:rPr lang="zh-CN" altLang="en-US" sz="3200" dirty="0">
                <a:solidFill>
                  <a:srgbClr val="990000"/>
                </a:solidFill>
                <a:ea typeface="楷体_GB2312" pitchFamily="49" charset="-122"/>
              </a:rPr>
              <a:t> </a:t>
            </a:r>
            <a:r>
              <a:rPr lang="en-US" altLang="zh-CN" sz="3200" i="1" dirty="0">
                <a:solidFill>
                  <a:srgbClr val="00FFFF"/>
                </a:solidFill>
                <a:ea typeface="楷体_GB2312" pitchFamily="49" charset="-122"/>
              </a:rPr>
              <a:t>n</a:t>
            </a:r>
            <a:r>
              <a:rPr lang="en-US" altLang="zh-CN" sz="3200" i="1" dirty="0">
                <a:solidFill>
                  <a:srgbClr val="333399"/>
                </a:solidFill>
                <a:ea typeface="楷体_GB2312" pitchFamily="49" charset="-122"/>
              </a:rPr>
              <a:t> </a:t>
            </a:r>
            <a:r>
              <a:rPr lang="zh-CN" altLang="en-US" sz="3200" dirty="0">
                <a:solidFill>
                  <a:srgbClr val="FFFF00"/>
                </a:solidFill>
                <a:ea typeface="楷体_GB2312" pitchFamily="49" charset="-122"/>
              </a:rPr>
              <a:t>个结点和满二叉树中</a:t>
            </a:r>
            <a:r>
              <a:rPr lang="zh-CN" altLang="en-US" sz="3200" dirty="0">
                <a:solidFill>
                  <a:srgbClr val="00FFFF"/>
                </a:solidFill>
                <a:ea typeface="楷体_GB2312" pitchFamily="49" charset="-122"/>
              </a:rPr>
              <a:t>编号为 </a:t>
            </a:r>
            <a:r>
              <a:rPr lang="en-US" altLang="zh-CN" sz="3200" i="1" dirty="0">
                <a:solidFill>
                  <a:srgbClr val="00FFFF"/>
                </a:solidFill>
                <a:ea typeface="楷体_GB2312" pitchFamily="49" charset="-122"/>
              </a:rPr>
              <a:t>1 </a:t>
            </a:r>
            <a:r>
              <a:rPr lang="zh-CN" altLang="en-US" sz="3200" dirty="0">
                <a:solidFill>
                  <a:srgbClr val="00FFFF"/>
                </a:solidFill>
                <a:ea typeface="楷体_GB2312" pitchFamily="49" charset="-122"/>
              </a:rPr>
              <a:t>至 </a:t>
            </a:r>
            <a:r>
              <a:rPr lang="en-US" altLang="zh-CN" sz="3200" i="1" dirty="0">
                <a:solidFill>
                  <a:srgbClr val="00FFFF"/>
                </a:solidFill>
                <a:ea typeface="楷体_GB2312" pitchFamily="49" charset="-122"/>
              </a:rPr>
              <a:t>n </a:t>
            </a:r>
            <a:r>
              <a:rPr lang="zh-CN" altLang="en-US" sz="3200" dirty="0">
                <a:solidFill>
                  <a:srgbClr val="00FFFF"/>
                </a:solidFill>
                <a:ea typeface="楷体_GB2312" pitchFamily="49" charset="-122"/>
              </a:rPr>
              <a:t>的结点</a:t>
            </a:r>
            <a:r>
              <a:rPr lang="zh-CN" altLang="en-US" sz="3200" dirty="0">
                <a:solidFill>
                  <a:srgbClr val="FFFF00"/>
                </a:solidFill>
                <a:ea typeface="楷体_GB2312" pitchFamily="49" charset="-122"/>
              </a:rPr>
              <a:t>一一对应。</a:t>
            </a:r>
          </a:p>
        </p:txBody>
      </p:sp>
      <p:grpSp>
        <p:nvGrpSpPr>
          <p:cNvPr id="1033285" name="Group 69"/>
          <p:cNvGrpSpPr>
            <a:grpSpLocks/>
          </p:cNvGrpSpPr>
          <p:nvPr/>
        </p:nvGrpSpPr>
        <p:grpSpPr bwMode="auto">
          <a:xfrm>
            <a:off x="4262438" y="908050"/>
            <a:ext cx="4675187" cy="2641600"/>
            <a:chOff x="2653" y="673"/>
            <a:chExt cx="2945" cy="1664"/>
          </a:xfrm>
        </p:grpSpPr>
        <p:sp>
          <p:nvSpPr>
            <p:cNvPr id="1033234" name="Oval 18"/>
            <p:cNvSpPr>
              <a:spLocks noChangeArrowheads="1"/>
            </p:cNvSpPr>
            <p:nvPr/>
          </p:nvSpPr>
          <p:spPr bwMode="auto">
            <a:xfrm>
              <a:off x="3986" y="673"/>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a:t>
              </a:r>
            </a:p>
          </p:txBody>
        </p:sp>
        <p:sp>
          <p:nvSpPr>
            <p:cNvPr id="1033235" name="Oval 19"/>
            <p:cNvSpPr>
              <a:spLocks noChangeArrowheads="1"/>
            </p:cNvSpPr>
            <p:nvPr/>
          </p:nvSpPr>
          <p:spPr bwMode="auto">
            <a:xfrm>
              <a:off x="3229" y="113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2</a:t>
              </a:r>
            </a:p>
          </p:txBody>
        </p:sp>
        <p:sp>
          <p:nvSpPr>
            <p:cNvPr id="1033236" name="Oval 20"/>
            <p:cNvSpPr>
              <a:spLocks noChangeArrowheads="1"/>
            </p:cNvSpPr>
            <p:nvPr/>
          </p:nvSpPr>
          <p:spPr bwMode="auto">
            <a:xfrm>
              <a:off x="4723" y="113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3</a:t>
              </a:r>
            </a:p>
          </p:txBody>
        </p:sp>
        <p:sp>
          <p:nvSpPr>
            <p:cNvPr id="1033237" name="Oval 21"/>
            <p:cNvSpPr>
              <a:spLocks noChangeArrowheads="1"/>
            </p:cNvSpPr>
            <p:nvPr/>
          </p:nvSpPr>
          <p:spPr bwMode="auto">
            <a:xfrm>
              <a:off x="2845" y="161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4</a:t>
              </a:r>
            </a:p>
          </p:txBody>
        </p:sp>
        <p:sp>
          <p:nvSpPr>
            <p:cNvPr id="1033238" name="Oval 22"/>
            <p:cNvSpPr>
              <a:spLocks noChangeArrowheads="1"/>
            </p:cNvSpPr>
            <p:nvPr/>
          </p:nvSpPr>
          <p:spPr bwMode="auto">
            <a:xfrm>
              <a:off x="3582" y="161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5</a:t>
              </a:r>
            </a:p>
          </p:txBody>
        </p:sp>
        <p:sp>
          <p:nvSpPr>
            <p:cNvPr id="1033239" name="Oval 23"/>
            <p:cNvSpPr>
              <a:spLocks noChangeArrowheads="1"/>
            </p:cNvSpPr>
            <p:nvPr/>
          </p:nvSpPr>
          <p:spPr bwMode="auto">
            <a:xfrm>
              <a:off x="4350" y="161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dirty="0">
                  <a:solidFill>
                    <a:schemeClr val="bg1"/>
                  </a:solidFill>
                </a:rPr>
                <a:t>6</a:t>
              </a:r>
            </a:p>
          </p:txBody>
        </p:sp>
        <p:sp>
          <p:nvSpPr>
            <p:cNvPr id="1033240" name="Oval 24"/>
            <p:cNvSpPr>
              <a:spLocks noChangeArrowheads="1"/>
            </p:cNvSpPr>
            <p:nvPr/>
          </p:nvSpPr>
          <p:spPr bwMode="auto">
            <a:xfrm>
              <a:off x="5118" y="161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7</a:t>
              </a:r>
            </a:p>
          </p:txBody>
        </p:sp>
        <p:sp>
          <p:nvSpPr>
            <p:cNvPr id="1033241" name="Oval 25"/>
            <p:cNvSpPr>
              <a:spLocks noChangeArrowheads="1"/>
            </p:cNvSpPr>
            <p:nvPr/>
          </p:nvSpPr>
          <p:spPr bwMode="auto">
            <a:xfrm>
              <a:off x="2653"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8</a:t>
              </a:r>
            </a:p>
          </p:txBody>
        </p:sp>
        <p:sp>
          <p:nvSpPr>
            <p:cNvPr id="1033242" name="Oval 26"/>
            <p:cNvSpPr>
              <a:spLocks noChangeArrowheads="1"/>
            </p:cNvSpPr>
            <p:nvPr/>
          </p:nvSpPr>
          <p:spPr bwMode="auto">
            <a:xfrm>
              <a:off x="3037"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9</a:t>
              </a:r>
            </a:p>
          </p:txBody>
        </p:sp>
        <p:sp>
          <p:nvSpPr>
            <p:cNvPr id="1033243" name="Oval 27"/>
            <p:cNvSpPr>
              <a:spLocks noChangeArrowheads="1"/>
            </p:cNvSpPr>
            <p:nvPr/>
          </p:nvSpPr>
          <p:spPr bwMode="auto">
            <a:xfrm>
              <a:off x="3390"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10</a:t>
              </a:r>
            </a:p>
          </p:txBody>
        </p:sp>
        <p:sp>
          <p:nvSpPr>
            <p:cNvPr id="1033244" name="Oval 28"/>
            <p:cNvSpPr>
              <a:spLocks noChangeArrowheads="1"/>
            </p:cNvSpPr>
            <p:nvPr/>
          </p:nvSpPr>
          <p:spPr bwMode="auto">
            <a:xfrm>
              <a:off x="3774"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11</a:t>
              </a:r>
            </a:p>
          </p:txBody>
        </p:sp>
        <p:sp>
          <p:nvSpPr>
            <p:cNvPr id="1033245" name="Oval 29"/>
            <p:cNvSpPr>
              <a:spLocks noChangeArrowheads="1"/>
            </p:cNvSpPr>
            <p:nvPr/>
          </p:nvSpPr>
          <p:spPr bwMode="auto">
            <a:xfrm>
              <a:off x="4158"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12</a:t>
              </a:r>
            </a:p>
          </p:txBody>
        </p:sp>
        <p:sp>
          <p:nvSpPr>
            <p:cNvPr id="1033246" name="Oval 30"/>
            <p:cNvSpPr>
              <a:spLocks noChangeArrowheads="1"/>
            </p:cNvSpPr>
            <p:nvPr/>
          </p:nvSpPr>
          <p:spPr bwMode="auto">
            <a:xfrm>
              <a:off x="4542"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13</a:t>
              </a:r>
            </a:p>
          </p:txBody>
        </p:sp>
        <p:sp>
          <p:nvSpPr>
            <p:cNvPr id="1033247" name="Oval 31"/>
            <p:cNvSpPr>
              <a:spLocks noChangeArrowheads="1"/>
            </p:cNvSpPr>
            <p:nvPr/>
          </p:nvSpPr>
          <p:spPr bwMode="auto">
            <a:xfrm>
              <a:off x="4926"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14</a:t>
              </a:r>
            </a:p>
          </p:txBody>
        </p:sp>
        <p:sp>
          <p:nvSpPr>
            <p:cNvPr id="1033248" name="Oval 32"/>
            <p:cNvSpPr>
              <a:spLocks noChangeArrowheads="1"/>
            </p:cNvSpPr>
            <p:nvPr/>
          </p:nvSpPr>
          <p:spPr bwMode="auto">
            <a:xfrm>
              <a:off x="5310"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15</a:t>
              </a:r>
            </a:p>
          </p:txBody>
        </p:sp>
        <p:sp>
          <p:nvSpPr>
            <p:cNvPr id="1033249" name="Line 33"/>
            <p:cNvSpPr>
              <a:spLocks noChangeShapeType="1"/>
            </p:cNvSpPr>
            <p:nvPr/>
          </p:nvSpPr>
          <p:spPr bwMode="auto">
            <a:xfrm flipH="1">
              <a:off x="3475" y="856"/>
              <a:ext cx="567" cy="312"/>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0" name="Line 34"/>
            <p:cNvSpPr>
              <a:spLocks noChangeShapeType="1"/>
            </p:cNvSpPr>
            <p:nvPr/>
          </p:nvSpPr>
          <p:spPr bwMode="auto">
            <a:xfrm>
              <a:off x="4212" y="856"/>
              <a:ext cx="567" cy="283"/>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1" name="Line 35"/>
            <p:cNvSpPr>
              <a:spLocks noChangeShapeType="1"/>
            </p:cNvSpPr>
            <p:nvPr/>
          </p:nvSpPr>
          <p:spPr bwMode="auto">
            <a:xfrm flipH="1">
              <a:off x="2989" y="1338"/>
              <a:ext cx="316" cy="27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2" name="Line 36"/>
            <p:cNvSpPr>
              <a:spLocks noChangeShapeType="1"/>
            </p:cNvSpPr>
            <p:nvPr/>
          </p:nvSpPr>
          <p:spPr bwMode="auto">
            <a:xfrm>
              <a:off x="3447" y="1338"/>
              <a:ext cx="279" cy="27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3" name="Line 37"/>
            <p:cNvSpPr>
              <a:spLocks noChangeShapeType="1"/>
            </p:cNvSpPr>
            <p:nvPr/>
          </p:nvSpPr>
          <p:spPr bwMode="auto">
            <a:xfrm flipH="1">
              <a:off x="4525" y="1338"/>
              <a:ext cx="254" cy="283"/>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4" name="Line 38"/>
            <p:cNvSpPr>
              <a:spLocks noChangeShapeType="1"/>
            </p:cNvSpPr>
            <p:nvPr/>
          </p:nvSpPr>
          <p:spPr bwMode="auto">
            <a:xfrm>
              <a:off x="4950" y="1366"/>
              <a:ext cx="258" cy="255"/>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5" name="Line 39"/>
            <p:cNvSpPr>
              <a:spLocks noChangeShapeType="1"/>
            </p:cNvSpPr>
            <p:nvPr/>
          </p:nvSpPr>
          <p:spPr bwMode="auto">
            <a:xfrm flipH="1">
              <a:off x="2797" y="1848"/>
              <a:ext cx="111"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6" name="Line 40"/>
            <p:cNvSpPr>
              <a:spLocks noChangeShapeType="1"/>
            </p:cNvSpPr>
            <p:nvPr/>
          </p:nvSpPr>
          <p:spPr bwMode="auto">
            <a:xfrm>
              <a:off x="3078" y="1848"/>
              <a:ext cx="103"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7" name="Line 41"/>
            <p:cNvSpPr>
              <a:spLocks noChangeShapeType="1"/>
            </p:cNvSpPr>
            <p:nvPr/>
          </p:nvSpPr>
          <p:spPr bwMode="auto">
            <a:xfrm flipH="1">
              <a:off x="3534" y="1820"/>
              <a:ext cx="137" cy="277"/>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8" name="Line 42"/>
            <p:cNvSpPr>
              <a:spLocks noChangeShapeType="1"/>
            </p:cNvSpPr>
            <p:nvPr/>
          </p:nvSpPr>
          <p:spPr bwMode="auto">
            <a:xfrm>
              <a:off x="3785" y="1820"/>
              <a:ext cx="133" cy="277"/>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59" name="Line 43"/>
            <p:cNvSpPr>
              <a:spLocks noChangeShapeType="1"/>
            </p:cNvSpPr>
            <p:nvPr/>
          </p:nvSpPr>
          <p:spPr bwMode="auto">
            <a:xfrm flipH="1">
              <a:off x="4302" y="1848"/>
              <a:ext cx="135"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60" name="Line 44"/>
            <p:cNvSpPr>
              <a:spLocks noChangeShapeType="1"/>
            </p:cNvSpPr>
            <p:nvPr/>
          </p:nvSpPr>
          <p:spPr bwMode="auto">
            <a:xfrm>
              <a:off x="4550" y="1848"/>
              <a:ext cx="136"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61" name="Line 45"/>
            <p:cNvSpPr>
              <a:spLocks noChangeShapeType="1"/>
            </p:cNvSpPr>
            <p:nvPr/>
          </p:nvSpPr>
          <p:spPr bwMode="auto">
            <a:xfrm flipH="1">
              <a:off x="5070" y="1848"/>
              <a:ext cx="132"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62" name="Line 46"/>
            <p:cNvSpPr>
              <a:spLocks noChangeShapeType="1"/>
            </p:cNvSpPr>
            <p:nvPr/>
          </p:nvSpPr>
          <p:spPr bwMode="auto">
            <a:xfrm>
              <a:off x="5315" y="1848"/>
              <a:ext cx="139"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grpSp>
      <p:grpSp>
        <p:nvGrpSpPr>
          <p:cNvPr id="1033284" name="Group 68"/>
          <p:cNvGrpSpPr>
            <a:grpSpLocks/>
          </p:cNvGrpSpPr>
          <p:nvPr/>
        </p:nvGrpSpPr>
        <p:grpSpPr bwMode="auto">
          <a:xfrm>
            <a:off x="4616450" y="3778250"/>
            <a:ext cx="3857625" cy="2576513"/>
            <a:chOff x="2736" y="2472"/>
            <a:chExt cx="2430" cy="1623"/>
          </a:xfrm>
        </p:grpSpPr>
        <p:sp>
          <p:nvSpPr>
            <p:cNvPr id="1033264" name="Oval 48"/>
            <p:cNvSpPr>
              <a:spLocks noChangeArrowheads="1"/>
            </p:cNvSpPr>
            <p:nvPr/>
          </p:nvSpPr>
          <p:spPr bwMode="auto">
            <a:xfrm>
              <a:off x="3901" y="2472"/>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a</a:t>
              </a:r>
            </a:p>
          </p:txBody>
        </p:sp>
        <p:sp>
          <p:nvSpPr>
            <p:cNvPr id="1033265" name="Oval 49"/>
            <p:cNvSpPr>
              <a:spLocks noChangeArrowheads="1"/>
            </p:cNvSpPr>
            <p:nvPr/>
          </p:nvSpPr>
          <p:spPr bwMode="auto">
            <a:xfrm>
              <a:off x="3312" y="2936"/>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b</a:t>
              </a:r>
            </a:p>
          </p:txBody>
        </p:sp>
        <p:sp>
          <p:nvSpPr>
            <p:cNvPr id="1033266" name="Oval 50"/>
            <p:cNvSpPr>
              <a:spLocks noChangeArrowheads="1"/>
            </p:cNvSpPr>
            <p:nvPr/>
          </p:nvSpPr>
          <p:spPr bwMode="auto">
            <a:xfrm>
              <a:off x="4524" y="2936"/>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c</a:t>
              </a:r>
            </a:p>
          </p:txBody>
        </p:sp>
        <p:sp>
          <p:nvSpPr>
            <p:cNvPr id="1033267" name="Oval 51"/>
            <p:cNvSpPr>
              <a:spLocks noChangeArrowheads="1"/>
            </p:cNvSpPr>
            <p:nvPr/>
          </p:nvSpPr>
          <p:spPr bwMode="auto">
            <a:xfrm>
              <a:off x="2928" y="3399"/>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d</a:t>
              </a:r>
            </a:p>
          </p:txBody>
        </p:sp>
        <p:sp>
          <p:nvSpPr>
            <p:cNvPr id="1033268" name="Oval 52"/>
            <p:cNvSpPr>
              <a:spLocks noChangeArrowheads="1"/>
            </p:cNvSpPr>
            <p:nvPr/>
          </p:nvSpPr>
          <p:spPr bwMode="auto">
            <a:xfrm>
              <a:off x="3696" y="3399"/>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e</a:t>
              </a:r>
            </a:p>
          </p:txBody>
        </p:sp>
        <p:sp>
          <p:nvSpPr>
            <p:cNvPr id="1033269" name="Oval 53"/>
            <p:cNvSpPr>
              <a:spLocks noChangeArrowheads="1"/>
            </p:cNvSpPr>
            <p:nvPr/>
          </p:nvSpPr>
          <p:spPr bwMode="auto">
            <a:xfrm>
              <a:off x="4167" y="3399"/>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f</a:t>
              </a:r>
            </a:p>
          </p:txBody>
        </p:sp>
        <p:sp>
          <p:nvSpPr>
            <p:cNvPr id="1033270" name="Oval 54"/>
            <p:cNvSpPr>
              <a:spLocks noChangeArrowheads="1"/>
            </p:cNvSpPr>
            <p:nvPr/>
          </p:nvSpPr>
          <p:spPr bwMode="auto">
            <a:xfrm>
              <a:off x="4878" y="3399"/>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g</a:t>
              </a:r>
            </a:p>
          </p:txBody>
        </p:sp>
        <p:sp>
          <p:nvSpPr>
            <p:cNvPr id="1033271" name="Oval 55"/>
            <p:cNvSpPr>
              <a:spLocks noChangeArrowheads="1"/>
            </p:cNvSpPr>
            <p:nvPr/>
          </p:nvSpPr>
          <p:spPr bwMode="auto">
            <a:xfrm>
              <a:off x="2736" y="3863"/>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h</a:t>
              </a:r>
            </a:p>
          </p:txBody>
        </p:sp>
        <p:sp>
          <p:nvSpPr>
            <p:cNvPr id="1033272" name="Oval 56"/>
            <p:cNvSpPr>
              <a:spLocks noChangeArrowheads="1"/>
            </p:cNvSpPr>
            <p:nvPr/>
          </p:nvSpPr>
          <p:spPr bwMode="auto">
            <a:xfrm>
              <a:off x="3120" y="3863"/>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i</a:t>
              </a:r>
            </a:p>
          </p:txBody>
        </p:sp>
        <p:sp>
          <p:nvSpPr>
            <p:cNvPr id="1033273" name="Oval 57"/>
            <p:cNvSpPr>
              <a:spLocks noChangeArrowheads="1"/>
            </p:cNvSpPr>
            <p:nvPr/>
          </p:nvSpPr>
          <p:spPr bwMode="auto">
            <a:xfrm>
              <a:off x="3504" y="3863"/>
              <a:ext cx="288" cy="232"/>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2"/>
                  </a:solidFill>
                </a:rPr>
                <a:t>j</a:t>
              </a:r>
            </a:p>
          </p:txBody>
        </p:sp>
        <p:sp>
          <p:nvSpPr>
            <p:cNvPr id="1033274" name="Line 58"/>
            <p:cNvSpPr>
              <a:spLocks noChangeShapeType="1"/>
            </p:cNvSpPr>
            <p:nvPr/>
          </p:nvSpPr>
          <p:spPr bwMode="auto">
            <a:xfrm flipH="1">
              <a:off x="3475" y="2670"/>
              <a:ext cx="511" cy="266"/>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75" name="Line 59"/>
            <p:cNvSpPr>
              <a:spLocks noChangeShapeType="1"/>
            </p:cNvSpPr>
            <p:nvPr/>
          </p:nvSpPr>
          <p:spPr bwMode="auto">
            <a:xfrm>
              <a:off x="4127" y="2670"/>
              <a:ext cx="511" cy="284"/>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76" name="Line 60"/>
            <p:cNvSpPr>
              <a:spLocks noChangeShapeType="1"/>
            </p:cNvSpPr>
            <p:nvPr/>
          </p:nvSpPr>
          <p:spPr bwMode="auto">
            <a:xfrm flipH="1">
              <a:off x="3072" y="3124"/>
              <a:ext cx="318" cy="275"/>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77" name="Line 61"/>
            <p:cNvSpPr>
              <a:spLocks noChangeShapeType="1"/>
            </p:cNvSpPr>
            <p:nvPr/>
          </p:nvSpPr>
          <p:spPr bwMode="auto">
            <a:xfrm>
              <a:off x="3532" y="3152"/>
              <a:ext cx="308" cy="247"/>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78" name="Line 62"/>
            <p:cNvSpPr>
              <a:spLocks noChangeShapeType="1"/>
            </p:cNvSpPr>
            <p:nvPr/>
          </p:nvSpPr>
          <p:spPr bwMode="auto">
            <a:xfrm flipH="1">
              <a:off x="4354" y="3124"/>
              <a:ext cx="227" cy="255"/>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79" name="Line 63"/>
            <p:cNvSpPr>
              <a:spLocks noChangeShapeType="1"/>
            </p:cNvSpPr>
            <p:nvPr/>
          </p:nvSpPr>
          <p:spPr bwMode="auto">
            <a:xfrm>
              <a:off x="4751" y="3124"/>
              <a:ext cx="255" cy="283"/>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80" name="Line 64"/>
            <p:cNvSpPr>
              <a:spLocks noChangeShapeType="1"/>
            </p:cNvSpPr>
            <p:nvPr/>
          </p:nvSpPr>
          <p:spPr bwMode="auto">
            <a:xfrm flipH="1">
              <a:off x="2880" y="3577"/>
              <a:ext cx="113" cy="286"/>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81" name="Line 65"/>
            <p:cNvSpPr>
              <a:spLocks noChangeShapeType="1"/>
            </p:cNvSpPr>
            <p:nvPr/>
          </p:nvSpPr>
          <p:spPr bwMode="auto">
            <a:xfrm>
              <a:off x="3163" y="3606"/>
              <a:ext cx="101" cy="257"/>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1033282" name="Line 66"/>
            <p:cNvSpPr>
              <a:spLocks noChangeShapeType="1"/>
            </p:cNvSpPr>
            <p:nvPr/>
          </p:nvSpPr>
          <p:spPr bwMode="auto">
            <a:xfrm flipH="1">
              <a:off x="3648" y="3606"/>
              <a:ext cx="111" cy="257"/>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3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32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32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33284"/>
                                        </p:tgtEl>
                                        <p:attrNameLst>
                                          <p:attrName>style.visibility</p:attrName>
                                        </p:attrNameLst>
                                      </p:cBhvr>
                                      <p:to>
                                        <p:strVal val="visible"/>
                                      </p:to>
                                    </p:set>
                                    <p:animEffect transition="in" filter="wipe(down)">
                                      <p:cBhvr>
                                        <p:cTn id="19" dur="500"/>
                                        <p:tgtEl>
                                          <p:spTgt spid="103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231" grpId="0" autoUpdateAnimBg="0"/>
      <p:bldP spid="103323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r>
              <a:rPr lang="zh-CN" altLang="en-US"/>
              <a:t>第 </a:t>
            </a:r>
            <a:fld id="{F919AD0A-BF4F-4117-92DA-E6D3F4D30DDE}" type="slidenum">
              <a:rPr lang="zh-CN" altLang="en-US" b="1">
                <a:solidFill>
                  <a:srgbClr val="66CCFF"/>
                </a:solidFill>
              </a:rPr>
              <a:pPr/>
              <a:t>35</a:t>
            </a:fld>
            <a:r>
              <a:rPr lang="en-US" altLang="zh-CN" b="1"/>
              <a:t> </a:t>
            </a:r>
            <a:r>
              <a:rPr lang="zh-CN" altLang="en-US"/>
              <a:t>页</a:t>
            </a:r>
            <a:endParaRPr lang="zh-CN" altLang="en-US" sz="1800">
              <a:latin typeface="Arial" charset="0"/>
            </a:endParaRPr>
          </a:p>
        </p:txBody>
      </p:sp>
      <p:sp>
        <p:nvSpPr>
          <p:cNvPr id="1034242"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034248" name="Rectangle 8"/>
          <p:cNvSpPr>
            <a:spLocks noGrp="1" noChangeArrowheads="1"/>
          </p:cNvSpPr>
          <p:nvPr>
            <p:ph type="body" idx="1"/>
          </p:nvPr>
        </p:nvSpPr>
        <p:spPr>
          <a:xfrm>
            <a:off x="206375" y="914400"/>
            <a:ext cx="8731250" cy="1074738"/>
          </a:xfrm>
        </p:spPr>
        <p:txBody>
          <a:bodyPr/>
          <a:lstStyle/>
          <a:p>
            <a:pPr>
              <a:spcBef>
                <a:spcPct val="0"/>
              </a:spcBef>
            </a:pPr>
            <a:r>
              <a:rPr lang="zh-CN" altLang="en-US" sz="3200" dirty="0">
                <a:solidFill>
                  <a:schemeClr val="tx2"/>
                </a:solidFill>
                <a:ea typeface="楷体_GB2312" pitchFamily="49" charset="-122"/>
              </a:rPr>
              <a:t>性质</a:t>
            </a:r>
            <a:r>
              <a:rPr lang="en-US" altLang="zh-CN" sz="3200" dirty="0">
                <a:solidFill>
                  <a:schemeClr val="tx2"/>
                </a:solidFill>
                <a:ea typeface="楷体_GB2312" pitchFamily="49" charset="-122"/>
              </a:rPr>
              <a:t>4</a:t>
            </a:r>
            <a:r>
              <a:rPr lang="zh-CN" altLang="en-US" sz="3200" dirty="0">
                <a:solidFill>
                  <a:schemeClr val="tx2"/>
                </a:solidFill>
                <a:ea typeface="楷体_GB2312" pitchFamily="49" charset="-122"/>
              </a:rPr>
              <a:t>：</a:t>
            </a:r>
            <a:endParaRPr lang="zh-CN" altLang="en-US" sz="3200" dirty="0">
              <a:ea typeface="楷体_GB2312" pitchFamily="49" charset="-122"/>
            </a:endParaRPr>
          </a:p>
          <a:p>
            <a:pPr>
              <a:spcBef>
                <a:spcPct val="0"/>
              </a:spcBef>
              <a:buFont typeface="Wingdings" pitchFamily="2" charset="2"/>
              <a:buNone/>
            </a:pPr>
            <a:r>
              <a:rPr lang="zh-CN" altLang="en-US" sz="2800" dirty="0">
                <a:ea typeface="楷体_GB2312" pitchFamily="49" charset="-122"/>
              </a:rPr>
              <a:t>	具有 </a:t>
            </a:r>
            <a:r>
              <a:rPr lang="en-US" altLang="zh-CN" sz="2800" i="1" dirty="0">
                <a:solidFill>
                  <a:srgbClr val="00FFFF"/>
                </a:solidFill>
                <a:ea typeface="楷体_GB2312" pitchFamily="49" charset="-122"/>
              </a:rPr>
              <a:t>n </a:t>
            </a:r>
            <a:r>
              <a:rPr lang="zh-CN" altLang="en-US" sz="2800" dirty="0">
                <a:ea typeface="楷体_GB2312" pitchFamily="49" charset="-122"/>
              </a:rPr>
              <a:t>个结点的完全二叉树的</a:t>
            </a:r>
            <a:r>
              <a:rPr lang="zh-CN" altLang="en-US" sz="2800" dirty="0">
                <a:solidFill>
                  <a:srgbClr val="00FFFF"/>
                </a:solidFill>
                <a:ea typeface="楷体_GB2312" pitchFamily="49" charset="-122"/>
              </a:rPr>
              <a:t>深度</a:t>
            </a:r>
            <a:r>
              <a:rPr lang="zh-CN" altLang="en-US" sz="2800" dirty="0">
                <a:ea typeface="楷体_GB2312" pitchFamily="49" charset="-122"/>
              </a:rPr>
              <a:t>为 </a:t>
            </a:r>
            <a:r>
              <a:rPr lang="zh-CN" altLang="en-US" sz="2800" i="1" dirty="0">
                <a:solidFill>
                  <a:srgbClr val="00FFFF"/>
                </a:solidFill>
                <a:ea typeface="楷体_GB2312" pitchFamily="49" charset="-122"/>
                <a:sym typeface="Symbol" pitchFamily="18" charset="2"/>
              </a:rPr>
              <a:t></a:t>
            </a:r>
            <a:r>
              <a:rPr lang="zh-CN" altLang="en-US" sz="2800" i="1" dirty="0">
                <a:solidFill>
                  <a:srgbClr val="00FFFF"/>
                </a:solidFill>
                <a:ea typeface="楷体_GB2312" pitchFamily="49" charset="-122"/>
              </a:rPr>
              <a:t> </a:t>
            </a:r>
            <a:r>
              <a:rPr lang="en-US" altLang="zh-CN" sz="2800" i="1" dirty="0">
                <a:solidFill>
                  <a:srgbClr val="00FFFF"/>
                </a:solidFill>
                <a:ea typeface="楷体_GB2312" pitchFamily="49" charset="-122"/>
              </a:rPr>
              <a:t>log</a:t>
            </a:r>
            <a:r>
              <a:rPr lang="en-US" altLang="zh-CN" sz="2800" i="1" baseline="-25000" dirty="0">
                <a:solidFill>
                  <a:srgbClr val="00FFFF"/>
                </a:solidFill>
                <a:ea typeface="楷体_GB2312" pitchFamily="49" charset="-122"/>
              </a:rPr>
              <a:t>2</a:t>
            </a:r>
            <a:r>
              <a:rPr lang="en-US" altLang="zh-CN" sz="2800" i="1" dirty="0">
                <a:solidFill>
                  <a:srgbClr val="00FFFF"/>
                </a:solidFill>
                <a:ea typeface="楷体_GB2312" pitchFamily="49" charset="-122"/>
              </a:rPr>
              <a:t>n</a:t>
            </a:r>
            <a:r>
              <a:rPr lang="en-US" altLang="zh-CN" sz="2800" i="1" dirty="0">
                <a:solidFill>
                  <a:srgbClr val="00FFFF"/>
                </a:solidFill>
                <a:ea typeface="楷体_GB2312" pitchFamily="49" charset="-122"/>
                <a:sym typeface="Symbol" pitchFamily="18" charset="2"/>
              </a:rPr>
              <a:t> </a:t>
            </a:r>
            <a:r>
              <a:rPr lang="en-US" altLang="zh-CN" sz="2800" i="1" dirty="0">
                <a:solidFill>
                  <a:srgbClr val="00FFFF"/>
                </a:solidFill>
                <a:ea typeface="楷体_GB2312" pitchFamily="49" charset="-122"/>
              </a:rPr>
              <a:t>+1</a:t>
            </a:r>
            <a:r>
              <a:rPr lang="zh-CN" altLang="en-US" sz="2800" dirty="0">
                <a:ea typeface="楷体_GB2312" pitchFamily="49" charset="-122"/>
              </a:rPr>
              <a:t>。</a:t>
            </a:r>
          </a:p>
        </p:txBody>
      </p:sp>
      <p:sp>
        <p:nvSpPr>
          <p:cNvPr id="1034249" name="Text Box 9"/>
          <p:cNvSpPr txBox="1">
            <a:spLocks noChangeArrowheads="1"/>
          </p:cNvSpPr>
          <p:nvPr/>
        </p:nvSpPr>
        <p:spPr bwMode="auto">
          <a:xfrm>
            <a:off x="517525" y="2128838"/>
            <a:ext cx="1408113" cy="579437"/>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200">
                <a:ea typeface="楷体_GB2312" pitchFamily="49" charset="-122"/>
              </a:rPr>
              <a:t>证明：</a:t>
            </a:r>
            <a:endParaRPr lang="zh-CN" altLang="en-US" sz="3200"/>
          </a:p>
        </p:txBody>
      </p:sp>
      <p:sp>
        <p:nvSpPr>
          <p:cNvPr id="1034254" name="Text Box 14"/>
          <p:cNvSpPr txBox="1">
            <a:spLocks noChangeArrowheads="1"/>
          </p:cNvSpPr>
          <p:nvPr/>
        </p:nvSpPr>
        <p:spPr bwMode="auto">
          <a:xfrm>
            <a:off x="704850" y="2628900"/>
            <a:ext cx="7010400" cy="701675"/>
          </a:xfrm>
          <a:prstGeom prst="rect">
            <a:avLst/>
          </a:prstGeom>
          <a:noFill/>
          <a:ln w="12700" cap="sq">
            <a:noFill/>
            <a:miter lim="800000"/>
            <a:headEnd type="none" w="sm" len="sm"/>
            <a:tailEnd type="none" w="sm" len="sm"/>
          </a:ln>
          <a:effectLst/>
        </p:spPr>
        <p:txBody>
          <a:bodyPr>
            <a:spAutoFit/>
          </a:bodyPr>
          <a:lstStyle/>
          <a:p>
            <a:pPr algn="l" eaLnBrk="1" hangingPunct="1">
              <a:lnSpc>
                <a:spcPct val="125000"/>
              </a:lnSpc>
              <a:spcBef>
                <a:spcPct val="0"/>
              </a:spcBef>
              <a:buClrTx/>
              <a:buFontTx/>
              <a:buNone/>
            </a:pPr>
            <a:r>
              <a:rPr lang="zh-CN" altLang="en-US" sz="3200">
                <a:solidFill>
                  <a:srgbClr val="FFFF00"/>
                </a:solidFill>
                <a:ea typeface="楷体_GB2312" pitchFamily="49" charset="-122"/>
              </a:rPr>
              <a:t>设 完全二叉树的深度为 </a:t>
            </a:r>
            <a:r>
              <a:rPr lang="en-US" altLang="zh-CN" sz="3200" i="1">
                <a:solidFill>
                  <a:srgbClr val="00FFFF"/>
                </a:solidFill>
                <a:ea typeface="楷体_GB2312" pitchFamily="49" charset="-122"/>
              </a:rPr>
              <a:t>k</a:t>
            </a:r>
            <a:r>
              <a:rPr lang="en-US" altLang="zh-CN" sz="3200" i="1">
                <a:solidFill>
                  <a:srgbClr val="FFFF00"/>
                </a:solidFill>
                <a:ea typeface="楷体_GB2312" pitchFamily="49" charset="-122"/>
              </a:rPr>
              <a:t> </a:t>
            </a:r>
            <a:endParaRPr lang="en-US" altLang="zh-CN" sz="3200">
              <a:solidFill>
                <a:srgbClr val="FFFF00"/>
              </a:solidFill>
              <a:ea typeface="楷体_GB2312" pitchFamily="49" charset="-122"/>
            </a:endParaRPr>
          </a:p>
        </p:txBody>
      </p:sp>
      <p:sp>
        <p:nvSpPr>
          <p:cNvPr id="1034255" name="Rectangle 15"/>
          <p:cNvSpPr>
            <a:spLocks noChangeArrowheads="1"/>
          </p:cNvSpPr>
          <p:nvPr/>
        </p:nvSpPr>
        <p:spPr bwMode="auto">
          <a:xfrm>
            <a:off x="801688" y="3470275"/>
            <a:ext cx="7505700" cy="707886"/>
          </a:xfrm>
          <a:prstGeom prst="rect">
            <a:avLst/>
          </a:prstGeom>
          <a:noFill/>
          <a:ln w="12700" cap="sq">
            <a:noFill/>
            <a:miter lim="800000"/>
            <a:headEnd type="none" w="sm" len="sm"/>
            <a:tailEnd type="none" w="sm" len="sm"/>
          </a:ln>
          <a:effectLst/>
        </p:spPr>
        <p:txBody>
          <a:bodyPr>
            <a:spAutoFit/>
          </a:bodyPr>
          <a:lstStyle/>
          <a:p>
            <a:pPr algn="l" eaLnBrk="1" hangingPunct="1">
              <a:lnSpc>
                <a:spcPct val="125000"/>
              </a:lnSpc>
              <a:spcBef>
                <a:spcPct val="50000"/>
              </a:spcBef>
              <a:buClrTx/>
              <a:buFontTx/>
              <a:buNone/>
            </a:pPr>
            <a:r>
              <a:rPr lang="zh-CN" altLang="en-US" sz="3200" dirty="0">
                <a:solidFill>
                  <a:srgbClr val="FFFF00"/>
                </a:solidFill>
                <a:ea typeface="楷体_GB2312" pitchFamily="49" charset="-122"/>
              </a:rPr>
              <a:t>则根据第二条性质得  </a:t>
            </a:r>
            <a:r>
              <a:rPr lang="en-US" altLang="en-US" sz="3200" i="1" dirty="0">
                <a:solidFill>
                  <a:srgbClr val="00FFFF"/>
                </a:solidFill>
                <a:ea typeface="楷体_GB2312" pitchFamily="49" charset="-122"/>
              </a:rPr>
              <a:t>2</a:t>
            </a:r>
            <a:r>
              <a:rPr lang="en-US" altLang="zh-CN" sz="3200" i="1" baseline="30000" dirty="0">
                <a:solidFill>
                  <a:srgbClr val="00FFFF"/>
                </a:solidFill>
                <a:ea typeface="楷体_GB2312" pitchFamily="49" charset="-122"/>
              </a:rPr>
              <a:t>k-1</a:t>
            </a:r>
            <a:r>
              <a:rPr lang="en-US" altLang="zh-CN" sz="3200" i="1" dirty="0">
                <a:solidFill>
                  <a:srgbClr val="00FFFF"/>
                </a:solidFill>
              </a:rPr>
              <a:t>-1 &lt;  n ≤ 2</a:t>
            </a:r>
            <a:r>
              <a:rPr lang="en-US" altLang="zh-CN" sz="3200" i="1" baseline="30000" dirty="0">
                <a:solidFill>
                  <a:srgbClr val="00FFFF"/>
                </a:solidFill>
              </a:rPr>
              <a:t>k</a:t>
            </a:r>
            <a:r>
              <a:rPr lang="en-US" altLang="zh-CN" sz="3200" i="1" dirty="0">
                <a:solidFill>
                  <a:srgbClr val="00FFFF"/>
                </a:solidFill>
              </a:rPr>
              <a:t>-1</a:t>
            </a:r>
            <a:r>
              <a:rPr lang="en-US" altLang="zh-CN" sz="3200" i="1" baseline="30000" dirty="0">
                <a:solidFill>
                  <a:srgbClr val="FFFF00"/>
                </a:solidFill>
              </a:rPr>
              <a:t>  </a:t>
            </a:r>
            <a:endParaRPr lang="en-US" altLang="zh-CN" sz="3200" i="1" dirty="0">
              <a:solidFill>
                <a:srgbClr val="FFFF00"/>
              </a:solidFill>
              <a:ea typeface="楷体_GB2312" pitchFamily="49" charset="-122"/>
            </a:endParaRPr>
          </a:p>
        </p:txBody>
      </p:sp>
      <p:sp>
        <p:nvSpPr>
          <p:cNvPr id="1034256" name="Rectangle 16"/>
          <p:cNvSpPr>
            <a:spLocks noChangeArrowheads="1"/>
          </p:cNvSpPr>
          <p:nvPr/>
        </p:nvSpPr>
        <p:spPr bwMode="auto">
          <a:xfrm>
            <a:off x="1282700" y="4140200"/>
            <a:ext cx="8001000" cy="707886"/>
          </a:xfrm>
          <a:prstGeom prst="rect">
            <a:avLst/>
          </a:prstGeom>
          <a:noFill/>
          <a:ln w="12700" cap="sq">
            <a:noFill/>
            <a:miter lim="800000"/>
            <a:headEnd type="none" w="sm" len="sm"/>
            <a:tailEnd type="none" w="sm" len="sm"/>
          </a:ln>
          <a:effectLst/>
        </p:spPr>
        <p:txBody>
          <a:bodyPr wrap="square">
            <a:spAutoFit/>
          </a:bodyPr>
          <a:lstStyle/>
          <a:p>
            <a:pPr algn="l" eaLnBrk="1" hangingPunct="1">
              <a:lnSpc>
                <a:spcPct val="125000"/>
              </a:lnSpc>
              <a:spcBef>
                <a:spcPct val="50000"/>
              </a:spcBef>
              <a:buClrTx/>
              <a:buFontTx/>
              <a:buNone/>
            </a:pPr>
            <a:r>
              <a:rPr lang="zh-CN" altLang="en-US" sz="3200" dirty="0">
                <a:solidFill>
                  <a:srgbClr val="FFFF00"/>
                </a:solidFill>
                <a:ea typeface="楷体_GB2312" pitchFamily="49" charset="-122"/>
              </a:rPr>
              <a:t>即 </a:t>
            </a:r>
            <a:r>
              <a:rPr lang="en-US" altLang="en-US" sz="3200" i="1" dirty="0">
                <a:solidFill>
                  <a:srgbClr val="00FFFF"/>
                </a:solidFill>
                <a:ea typeface="楷体_GB2312" pitchFamily="49" charset="-122"/>
              </a:rPr>
              <a:t>2</a:t>
            </a:r>
            <a:r>
              <a:rPr lang="en-US" altLang="zh-CN" sz="3200" i="1" baseline="30000" dirty="0">
                <a:solidFill>
                  <a:srgbClr val="00FFFF"/>
                </a:solidFill>
                <a:ea typeface="楷体_GB2312" pitchFamily="49" charset="-122"/>
              </a:rPr>
              <a:t>k-1</a:t>
            </a:r>
            <a:r>
              <a:rPr lang="en-US" altLang="zh-CN" sz="3200" i="1" dirty="0">
                <a:solidFill>
                  <a:srgbClr val="00FFFF"/>
                </a:solidFill>
              </a:rPr>
              <a:t> ≤ n &lt; 2</a:t>
            </a:r>
            <a:r>
              <a:rPr lang="en-US" altLang="zh-CN" sz="3200" i="1" baseline="30000" dirty="0">
                <a:solidFill>
                  <a:srgbClr val="00FFFF"/>
                </a:solidFill>
              </a:rPr>
              <a:t>k   </a:t>
            </a:r>
            <a:r>
              <a:rPr lang="zh-CN" altLang="en-US" sz="3200" baseline="30000" dirty="0">
                <a:solidFill>
                  <a:srgbClr val="FFFF00"/>
                </a:solidFill>
              </a:rPr>
              <a:t>两边取对数   </a:t>
            </a:r>
            <a:r>
              <a:rPr lang="en-US" altLang="zh-CN" sz="3200" i="1" dirty="0">
                <a:solidFill>
                  <a:srgbClr val="00FFFF"/>
                </a:solidFill>
                <a:ea typeface="楷体_GB2312" pitchFamily="49" charset="-122"/>
              </a:rPr>
              <a:t>k-1 </a:t>
            </a:r>
            <a:r>
              <a:rPr lang="en-US" altLang="zh-CN" sz="3200" i="1" dirty="0">
                <a:solidFill>
                  <a:srgbClr val="00FFFF"/>
                </a:solidFill>
              </a:rPr>
              <a:t>≤  log</a:t>
            </a:r>
            <a:r>
              <a:rPr lang="en-US" altLang="zh-CN" sz="3200" i="1" baseline="-25000" dirty="0">
                <a:solidFill>
                  <a:srgbClr val="00FFFF"/>
                </a:solidFill>
              </a:rPr>
              <a:t>2 </a:t>
            </a:r>
            <a:r>
              <a:rPr lang="en-US" altLang="zh-CN" sz="3200" i="1" dirty="0">
                <a:solidFill>
                  <a:srgbClr val="00FFFF"/>
                </a:solidFill>
              </a:rPr>
              <a:t>n &lt; k </a:t>
            </a:r>
            <a:endParaRPr lang="en-US" altLang="zh-CN" sz="3200" i="1" dirty="0">
              <a:solidFill>
                <a:srgbClr val="00FFFF"/>
              </a:solidFill>
              <a:ea typeface="楷体_GB2312" pitchFamily="49" charset="-122"/>
            </a:endParaRPr>
          </a:p>
        </p:txBody>
      </p:sp>
      <p:sp>
        <p:nvSpPr>
          <p:cNvPr id="1034257" name="Rectangle 17"/>
          <p:cNvSpPr>
            <a:spLocks noChangeArrowheads="1"/>
          </p:cNvSpPr>
          <p:nvPr/>
        </p:nvSpPr>
        <p:spPr bwMode="auto">
          <a:xfrm>
            <a:off x="792163" y="5616575"/>
            <a:ext cx="8091487" cy="701675"/>
          </a:xfrm>
          <a:prstGeom prst="rect">
            <a:avLst/>
          </a:prstGeom>
          <a:noFill/>
          <a:ln w="12700" cap="sq">
            <a:noFill/>
            <a:miter lim="800000"/>
            <a:headEnd type="none" w="sm" len="sm"/>
            <a:tailEnd type="none" w="sm" len="sm"/>
          </a:ln>
          <a:effectLst/>
        </p:spPr>
        <p:txBody>
          <a:bodyPr>
            <a:spAutoFit/>
          </a:bodyPr>
          <a:lstStyle/>
          <a:p>
            <a:pPr algn="l" eaLnBrk="1" hangingPunct="1">
              <a:lnSpc>
                <a:spcPct val="125000"/>
              </a:lnSpc>
              <a:spcBef>
                <a:spcPct val="50000"/>
              </a:spcBef>
              <a:buClrTx/>
              <a:buFontTx/>
              <a:buNone/>
            </a:pPr>
            <a:r>
              <a:rPr lang="zh-CN" altLang="en-US" sz="3200" dirty="0">
                <a:solidFill>
                  <a:srgbClr val="FFFF00"/>
                </a:solidFill>
                <a:ea typeface="楷体_GB2312" pitchFamily="49" charset="-122"/>
              </a:rPr>
              <a:t>因为 </a:t>
            </a:r>
            <a:r>
              <a:rPr lang="en-US" altLang="zh-CN" sz="3200" i="1" dirty="0">
                <a:solidFill>
                  <a:srgbClr val="FFFF00"/>
                </a:solidFill>
                <a:ea typeface="楷体_GB2312" pitchFamily="49" charset="-122"/>
              </a:rPr>
              <a:t>k </a:t>
            </a:r>
            <a:r>
              <a:rPr lang="zh-CN" altLang="en-US" sz="3200" dirty="0">
                <a:solidFill>
                  <a:srgbClr val="FFFF00"/>
                </a:solidFill>
                <a:ea typeface="楷体_GB2312" pitchFamily="49" charset="-122"/>
              </a:rPr>
              <a:t>只能是整数，因此，</a:t>
            </a:r>
            <a:r>
              <a:rPr lang="en-US" altLang="zh-CN" sz="3200" i="1" dirty="0">
                <a:solidFill>
                  <a:srgbClr val="00FFFF"/>
                </a:solidFill>
                <a:ea typeface="楷体_GB2312" pitchFamily="49" charset="-122"/>
              </a:rPr>
              <a:t>k =</a:t>
            </a:r>
            <a:r>
              <a:rPr lang="en-US" altLang="zh-CN" sz="3200" i="1" dirty="0">
                <a:solidFill>
                  <a:srgbClr val="00FFFF"/>
                </a:solidFill>
                <a:ea typeface="楷体_GB2312" pitchFamily="49" charset="-122"/>
                <a:sym typeface="Symbol" pitchFamily="18" charset="2"/>
              </a:rPr>
              <a:t>log</a:t>
            </a:r>
            <a:r>
              <a:rPr lang="en-US" altLang="zh-CN" sz="3200" i="1" baseline="-25000" dirty="0">
                <a:solidFill>
                  <a:srgbClr val="00FFFF"/>
                </a:solidFill>
                <a:ea typeface="楷体_GB2312" pitchFamily="49" charset="-122"/>
                <a:sym typeface="Symbol" pitchFamily="18" charset="2"/>
              </a:rPr>
              <a:t>2</a:t>
            </a:r>
            <a:r>
              <a:rPr lang="en-US" altLang="zh-CN" sz="3200" i="1" dirty="0">
                <a:solidFill>
                  <a:srgbClr val="00FFFF"/>
                </a:solidFill>
                <a:ea typeface="楷体_GB2312" pitchFamily="49" charset="-122"/>
                <a:sym typeface="Symbol" pitchFamily="18" charset="2"/>
              </a:rPr>
              <a:t>n</a:t>
            </a:r>
            <a:r>
              <a:rPr lang="en-US" altLang="zh-CN" sz="3200" i="1" dirty="0">
                <a:solidFill>
                  <a:srgbClr val="00FFFF"/>
                </a:solidFill>
                <a:ea typeface="楷体_GB2312" pitchFamily="49" charset="-122"/>
              </a:rPr>
              <a:t> </a:t>
            </a:r>
            <a:r>
              <a:rPr lang="en-US" altLang="zh-CN" sz="3200" i="1" baseline="-25000" dirty="0">
                <a:solidFill>
                  <a:srgbClr val="00FFFF"/>
                </a:solidFill>
                <a:ea typeface="楷体_GB2312" pitchFamily="49" charset="-122"/>
              </a:rPr>
              <a:t> </a:t>
            </a:r>
            <a:r>
              <a:rPr lang="en-US" altLang="zh-CN" sz="3200" i="1" dirty="0">
                <a:solidFill>
                  <a:srgbClr val="00FFFF"/>
                </a:solidFill>
                <a:ea typeface="楷体_GB2312" pitchFamily="49" charset="-122"/>
              </a:rPr>
              <a:t>+ 1</a:t>
            </a:r>
          </a:p>
        </p:txBody>
      </p:sp>
      <p:sp>
        <p:nvSpPr>
          <p:cNvPr id="10" name="AutoShape 71"/>
          <p:cNvSpPr>
            <a:spLocks noChangeArrowheads="1"/>
          </p:cNvSpPr>
          <p:nvPr/>
        </p:nvSpPr>
        <p:spPr bwMode="auto">
          <a:xfrm>
            <a:off x="6261100" y="2228850"/>
            <a:ext cx="2438400" cy="1219200"/>
          </a:xfrm>
          <a:prstGeom prst="wedgeEllipseCallout">
            <a:avLst>
              <a:gd name="adj1" fmla="val -18614"/>
              <a:gd name="adj2" fmla="val -77481"/>
            </a:avLst>
          </a:prstGeom>
          <a:noFill/>
          <a:ln w="28575">
            <a:solidFill>
              <a:srgbClr val="FFFF00"/>
            </a:solidFill>
            <a:miter lim="800000"/>
            <a:headEnd/>
            <a:tailEnd/>
          </a:ln>
          <a:effectLst/>
        </p:spPr>
        <p:txBody>
          <a:bodyPr/>
          <a:lstStyle/>
          <a:p>
            <a:r>
              <a:rPr lang="en-US" altLang="zh-CN" sz="2800" dirty="0">
                <a:ea typeface="楷体_GB2312" pitchFamily="49" charset="-122"/>
                <a:sym typeface="Symbol" pitchFamily="18" charset="2"/>
              </a:rPr>
              <a:t>x</a:t>
            </a:r>
            <a:r>
              <a:rPr lang="zh-CN" altLang="en-US" sz="2800" dirty="0">
                <a:ea typeface="楷体_GB2312" pitchFamily="49" charset="-122"/>
                <a:sym typeface="Symbol" pitchFamily="18" charset="2"/>
              </a:rPr>
              <a:t>：向下取整</a:t>
            </a:r>
          </a:p>
        </p:txBody>
      </p:sp>
      <p:sp>
        <p:nvSpPr>
          <p:cNvPr id="11" name="矩形 10"/>
          <p:cNvSpPr/>
          <p:nvPr/>
        </p:nvSpPr>
        <p:spPr>
          <a:xfrm>
            <a:off x="1282700" y="4895850"/>
            <a:ext cx="5200650" cy="707886"/>
          </a:xfrm>
          <a:prstGeom prst="rect">
            <a:avLst/>
          </a:prstGeom>
        </p:spPr>
        <p:txBody>
          <a:bodyPr wrap="square">
            <a:spAutoFit/>
          </a:bodyPr>
          <a:lstStyle/>
          <a:p>
            <a:pPr algn="l" eaLnBrk="1" hangingPunct="1">
              <a:lnSpc>
                <a:spcPct val="125000"/>
              </a:lnSpc>
              <a:spcBef>
                <a:spcPct val="50000"/>
              </a:spcBef>
              <a:buClrTx/>
              <a:buFontTx/>
              <a:buNone/>
            </a:pPr>
            <a:r>
              <a:rPr lang="zh-CN" altLang="en-US" sz="3200" dirty="0">
                <a:solidFill>
                  <a:srgbClr val="FFFF00"/>
                </a:solidFill>
                <a:ea typeface="楷体_GB2312" pitchFamily="49" charset="-122"/>
              </a:rPr>
              <a:t>得 </a:t>
            </a:r>
            <a:r>
              <a:rPr lang="en-US" altLang="zh-CN" sz="3200" i="1" dirty="0">
                <a:solidFill>
                  <a:srgbClr val="00FFFF"/>
                </a:solidFill>
              </a:rPr>
              <a:t>log</a:t>
            </a:r>
            <a:r>
              <a:rPr lang="en-US" altLang="zh-CN" sz="3200" i="1" baseline="-25000" dirty="0">
                <a:solidFill>
                  <a:srgbClr val="00FFFF"/>
                </a:solidFill>
              </a:rPr>
              <a:t>2 </a:t>
            </a:r>
            <a:r>
              <a:rPr lang="en-US" altLang="zh-CN" sz="3200" i="1" dirty="0">
                <a:solidFill>
                  <a:srgbClr val="00FFFF"/>
                </a:solidFill>
              </a:rPr>
              <a:t>n &lt; k ≤ log</a:t>
            </a:r>
            <a:r>
              <a:rPr lang="en-US" altLang="zh-CN" sz="3200" i="1" baseline="-25000" dirty="0">
                <a:solidFill>
                  <a:srgbClr val="00FFFF"/>
                </a:solidFill>
              </a:rPr>
              <a:t>2 </a:t>
            </a:r>
            <a:r>
              <a:rPr lang="en-US" altLang="zh-CN" sz="3200" i="1" dirty="0">
                <a:solidFill>
                  <a:srgbClr val="00FFFF"/>
                </a:solidFill>
              </a:rPr>
              <a:t>n + 1</a:t>
            </a:r>
            <a:endParaRPr lang="en-US" altLang="zh-CN" sz="3200" dirty="0">
              <a:solidFill>
                <a:srgbClr val="FFFF00"/>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4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42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2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34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49" grpId="0" autoUpdateAnimBg="0"/>
      <p:bldP spid="1034254" grpId="0" autoUpdateAnimBg="0"/>
      <p:bldP spid="1034255" grpId="0" autoUpdateAnimBg="0"/>
      <p:bldP spid="1034256" grpId="0" autoUpdateAnimBg="0"/>
      <p:bldP spid="1034257" grpId="0" autoUpdateAnimBg="0"/>
      <p:bldP spid="10" grpId="0" animBg="1" autoUpdateAnimBg="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4C22846F-25CF-4BB0-819C-6E1D90A344A4}" type="slidenum">
              <a:rPr lang="zh-CN" altLang="en-US" b="1">
                <a:solidFill>
                  <a:srgbClr val="66CCFF"/>
                </a:solidFill>
              </a:rPr>
              <a:pPr/>
              <a:t>36</a:t>
            </a:fld>
            <a:r>
              <a:rPr lang="en-US" altLang="zh-CN" b="1"/>
              <a:t> </a:t>
            </a:r>
            <a:r>
              <a:rPr lang="zh-CN" altLang="en-US"/>
              <a:t>页</a:t>
            </a:r>
            <a:endParaRPr lang="zh-CN" altLang="en-US" sz="1800">
              <a:latin typeface="Arial" charset="0"/>
            </a:endParaRPr>
          </a:p>
        </p:txBody>
      </p:sp>
      <p:sp>
        <p:nvSpPr>
          <p:cNvPr id="1035266"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035272" name="Rectangle 8"/>
          <p:cNvSpPr>
            <a:spLocks noGrp="1" noChangeArrowheads="1"/>
          </p:cNvSpPr>
          <p:nvPr>
            <p:ph type="body" idx="1"/>
          </p:nvPr>
        </p:nvSpPr>
        <p:spPr>
          <a:xfrm>
            <a:off x="206375" y="914400"/>
            <a:ext cx="8731250" cy="5710238"/>
          </a:xfrm>
        </p:spPr>
        <p:txBody>
          <a:bodyPr/>
          <a:lstStyle/>
          <a:p>
            <a:pPr>
              <a:lnSpc>
                <a:spcPct val="120000"/>
              </a:lnSpc>
              <a:spcBef>
                <a:spcPct val="0"/>
              </a:spcBef>
            </a:pPr>
            <a:r>
              <a:rPr lang="zh-CN" altLang="en-US" sz="3200" dirty="0">
                <a:solidFill>
                  <a:schemeClr val="tx2"/>
                </a:solidFill>
                <a:ea typeface="楷体_GB2312" pitchFamily="49" charset="-122"/>
              </a:rPr>
              <a:t>性质</a:t>
            </a:r>
            <a:r>
              <a:rPr lang="en-US" altLang="zh-CN" sz="3200" dirty="0">
                <a:solidFill>
                  <a:schemeClr val="tx2"/>
                </a:solidFill>
                <a:ea typeface="楷体_GB2312" pitchFamily="49" charset="-122"/>
              </a:rPr>
              <a:t>5</a:t>
            </a:r>
            <a:r>
              <a:rPr lang="zh-CN" altLang="en-US" sz="3200" dirty="0">
                <a:solidFill>
                  <a:schemeClr val="tx2"/>
                </a:solidFill>
                <a:ea typeface="楷体_GB2312" pitchFamily="49" charset="-122"/>
              </a:rPr>
              <a:t>：</a:t>
            </a:r>
            <a:endParaRPr lang="zh-CN" altLang="en-US" sz="3200" dirty="0">
              <a:ea typeface="楷体_GB2312" pitchFamily="49" charset="-122"/>
            </a:endParaRPr>
          </a:p>
          <a:p>
            <a:pPr>
              <a:lnSpc>
                <a:spcPct val="120000"/>
              </a:lnSpc>
              <a:spcBef>
                <a:spcPct val="0"/>
              </a:spcBef>
              <a:buFont typeface="Wingdings" pitchFamily="2" charset="2"/>
              <a:buNone/>
            </a:pPr>
            <a:r>
              <a:rPr lang="zh-CN" altLang="en-US" sz="2800" dirty="0">
                <a:solidFill>
                  <a:schemeClr val="tx1"/>
                </a:solidFill>
                <a:ea typeface="楷体_GB2312" pitchFamily="49" charset="-122"/>
              </a:rPr>
              <a:t>		</a:t>
            </a:r>
            <a:r>
              <a:rPr lang="zh-CN" altLang="en-US" sz="2800" dirty="0">
                <a:solidFill>
                  <a:schemeClr val="tx1"/>
                </a:solidFill>
              </a:rPr>
              <a:t>若对含 </a:t>
            </a:r>
            <a:r>
              <a:rPr lang="en-US" altLang="zh-CN" sz="2800" i="1" dirty="0">
                <a:solidFill>
                  <a:schemeClr val="tx1"/>
                </a:solidFill>
              </a:rPr>
              <a:t>n </a:t>
            </a:r>
            <a:r>
              <a:rPr lang="zh-CN" altLang="en-US" sz="2800" dirty="0">
                <a:solidFill>
                  <a:schemeClr val="tx1"/>
                </a:solidFill>
              </a:rPr>
              <a:t>个结点的完全二叉树从上到下且从左至右进行 </a:t>
            </a:r>
            <a:r>
              <a:rPr lang="en-US" altLang="zh-CN" sz="2800" i="1" dirty="0">
                <a:solidFill>
                  <a:schemeClr val="tx1"/>
                </a:solidFill>
              </a:rPr>
              <a:t>1</a:t>
            </a:r>
            <a:r>
              <a:rPr lang="en-US" altLang="zh-CN" sz="2800" dirty="0">
                <a:solidFill>
                  <a:schemeClr val="tx1"/>
                </a:solidFill>
              </a:rPr>
              <a:t> </a:t>
            </a:r>
            <a:r>
              <a:rPr lang="zh-CN" altLang="en-US" sz="2800" dirty="0">
                <a:solidFill>
                  <a:schemeClr val="tx1"/>
                </a:solidFill>
              </a:rPr>
              <a:t>至 </a:t>
            </a:r>
            <a:r>
              <a:rPr lang="en-US" altLang="zh-CN" sz="2800" i="1" dirty="0">
                <a:solidFill>
                  <a:schemeClr val="tx1"/>
                </a:solidFill>
              </a:rPr>
              <a:t>n</a:t>
            </a:r>
            <a:r>
              <a:rPr lang="en-US" altLang="zh-CN" sz="2800" dirty="0">
                <a:solidFill>
                  <a:schemeClr val="tx1"/>
                </a:solidFill>
              </a:rPr>
              <a:t> </a:t>
            </a:r>
            <a:r>
              <a:rPr lang="zh-CN" altLang="en-US" sz="2800" dirty="0">
                <a:solidFill>
                  <a:schemeClr val="tx1"/>
                </a:solidFill>
              </a:rPr>
              <a:t>的编号，则对完全二叉树中任意一个编号为 </a:t>
            </a:r>
            <a:r>
              <a:rPr lang="en-US" altLang="zh-CN" sz="2800" i="1" dirty="0" err="1">
                <a:solidFill>
                  <a:schemeClr val="tx1"/>
                </a:solidFill>
              </a:rPr>
              <a:t>i</a:t>
            </a:r>
            <a:r>
              <a:rPr lang="en-US" altLang="zh-CN" sz="2800" dirty="0">
                <a:solidFill>
                  <a:schemeClr val="tx1"/>
                </a:solidFill>
              </a:rPr>
              <a:t> </a:t>
            </a:r>
            <a:r>
              <a:rPr lang="zh-CN" altLang="en-US" sz="2800" dirty="0">
                <a:solidFill>
                  <a:schemeClr val="tx1"/>
                </a:solidFill>
              </a:rPr>
              <a:t>的结点：</a:t>
            </a:r>
          </a:p>
          <a:p>
            <a:pPr>
              <a:lnSpc>
                <a:spcPct val="120000"/>
              </a:lnSpc>
              <a:spcBef>
                <a:spcPct val="0"/>
              </a:spcBef>
              <a:buFont typeface="Wingdings" pitchFamily="2" charset="2"/>
              <a:buNone/>
            </a:pPr>
            <a:r>
              <a:rPr lang="en-US" altLang="zh-CN" sz="2800" dirty="0">
                <a:solidFill>
                  <a:schemeClr val="tx1"/>
                </a:solidFill>
              </a:rPr>
              <a:t>		(1) </a:t>
            </a:r>
            <a:r>
              <a:rPr lang="zh-CN" altLang="en-US" sz="2800" dirty="0">
                <a:solidFill>
                  <a:schemeClr val="tx1"/>
                </a:solidFill>
              </a:rPr>
              <a:t>若 </a:t>
            </a:r>
            <a:r>
              <a:rPr lang="en-US" altLang="zh-CN" sz="2800" i="1" dirty="0" err="1">
                <a:solidFill>
                  <a:srgbClr val="66FF66"/>
                </a:solidFill>
              </a:rPr>
              <a:t>i</a:t>
            </a:r>
            <a:r>
              <a:rPr lang="en-US" altLang="zh-CN" sz="2800" i="1" dirty="0">
                <a:solidFill>
                  <a:srgbClr val="66FF66"/>
                </a:solidFill>
              </a:rPr>
              <a:t> </a:t>
            </a:r>
            <a:r>
              <a:rPr lang="en-US" altLang="zh-CN" sz="2800" i="1" dirty="0">
                <a:solidFill>
                  <a:srgbClr val="66FF33"/>
                </a:solidFill>
              </a:rPr>
              <a:t>=</a:t>
            </a:r>
            <a:r>
              <a:rPr lang="en-US" altLang="zh-CN" sz="2800" i="1" dirty="0">
                <a:solidFill>
                  <a:srgbClr val="66FF66"/>
                </a:solidFill>
              </a:rPr>
              <a:t>1</a:t>
            </a:r>
            <a:r>
              <a:rPr lang="zh-CN" altLang="en-US" sz="2800" dirty="0">
                <a:solidFill>
                  <a:schemeClr val="tx1"/>
                </a:solidFill>
              </a:rPr>
              <a:t>，则该结点是二叉树的根，无双亲；</a:t>
            </a:r>
            <a:r>
              <a:rPr lang="en-US" altLang="zh-CN" sz="2800" dirty="0">
                <a:solidFill>
                  <a:schemeClr val="tx1"/>
                </a:solidFill>
              </a:rPr>
              <a:t> </a:t>
            </a:r>
            <a:r>
              <a:rPr lang="zh-CN" altLang="en-US" sz="2800" dirty="0">
                <a:solidFill>
                  <a:schemeClr val="tx1"/>
                </a:solidFill>
              </a:rPr>
              <a:t>否则</a:t>
            </a:r>
            <a:r>
              <a:rPr lang="en-US" altLang="zh-CN" sz="2800" i="1" dirty="0" err="1">
                <a:solidFill>
                  <a:srgbClr val="66FF66"/>
                </a:solidFill>
              </a:rPr>
              <a:t>i</a:t>
            </a:r>
            <a:r>
              <a:rPr lang="en-US" altLang="zh-CN" sz="2800" i="1" dirty="0">
                <a:solidFill>
                  <a:srgbClr val="66FF33"/>
                </a:solidFill>
                <a:sym typeface="Symbol" pitchFamily="18" charset="2"/>
              </a:rPr>
              <a:t></a:t>
            </a:r>
            <a:r>
              <a:rPr lang="en-US" altLang="zh-CN" sz="2800" dirty="0"/>
              <a:t> </a:t>
            </a:r>
            <a:r>
              <a:rPr lang="en-US" altLang="zh-CN" sz="2800" i="1" dirty="0">
                <a:solidFill>
                  <a:srgbClr val="66FF66"/>
                </a:solidFill>
              </a:rPr>
              <a:t>1</a:t>
            </a:r>
            <a:r>
              <a:rPr lang="zh-CN" altLang="en-US" sz="2800" dirty="0">
                <a:solidFill>
                  <a:schemeClr val="tx1"/>
                </a:solidFill>
              </a:rPr>
              <a:t> ，编号为</a:t>
            </a:r>
            <a:r>
              <a:rPr lang="zh-CN" altLang="en-US" sz="2800" dirty="0">
                <a:solidFill>
                  <a:srgbClr val="800000"/>
                </a:solidFill>
              </a:rPr>
              <a:t> </a:t>
            </a:r>
            <a:r>
              <a:rPr lang="zh-CN" altLang="en-US" sz="2800" i="1" dirty="0">
                <a:solidFill>
                  <a:srgbClr val="00FFFF"/>
                </a:solidFill>
                <a:sym typeface="Symbol" pitchFamily="18" charset="2"/>
              </a:rPr>
              <a:t></a:t>
            </a:r>
            <a:r>
              <a:rPr lang="en-US" altLang="zh-CN" sz="2800" i="1" dirty="0" err="1">
                <a:solidFill>
                  <a:srgbClr val="00FFFF"/>
                </a:solidFill>
              </a:rPr>
              <a:t>i</a:t>
            </a:r>
            <a:r>
              <a:rPr lang="en-US" altLang="zh-CN" sz="2800" i="1" dirty="0">
                <a:solidFill>
                  <a:srgbClr val="00FFFF"/>
                </a:solidFill>
              </a:rPr>
              <a:t>/2</a:t>
            </a:r>
            <a:r>
              <a:rPr lang="en-US" altLang="zh-CN" sz="2800" i="1" dirty="0">
                <a:solidFill>
                  <a:srgbClr val="00FFFF"/>
                </a:solidFill>
                <a:sym typeface="Symbol" pitchFamily="18" charset="2"/>
              </a:rPr>
              <a:t></a:t>
            </a:r>
            <a:r>
              <a:rPr lang="en-US" altLang="zh-CN" sz="2800" i="1" dirty="0">
                <a:solidFill>
                  <a:srgbClr val="FF3300"/>
                </a:solidFill>
                <a:sym typeface="Symbol" pitchFamily="18" charset="2"/>
              </a:rPr>
              <a:t> </a:t>
            </a:r>
            <a:r>
              <a:rPr lang="zh-CN" altLang="en-US" sz="2800" dirty="0">
                <a:solidFill>
                  <a:schemeClr val="tx1"/>
                </a:solidFill>
              </a:rPr>
              <a:t>的结点为其</a:t>
            </a:r>
            <a:r>
              <a:rPr lang="zh-CN" altLang="en-US" sz="2800" dirty="0"/>
              <a:t>双亲</a:t>
            </a:r>
            <a:r>
              <a:rPr lang="zh-CN" altLang="en-US" sz="2800" dirty="0">
                <a:solidFill>
                  <a:schemeClr val="tx1"/>
                </a:solidFill>
              </a:rPr>
              <a:t>结点；</a:t>
            </a:r>
            <a:endParaRPr lang="en-US" altLang="zh-CN" sz="2800" dirty="0">
              <a:solidFill>
                <a:schemeClr val="tx1"/>
              </a:solidFill>
            </a:endParaRPr>
          </a:p>
          <a:p>
            <a:pPr>
              <a:lnSpc>
                <a:spcPct val="120000"/>
              </a:lnSpc>
              <a:spcBef>
                <a:spcPct val="0"/>
              </a:spcBef>
              <a:buFont typeface="Wingdings" pitchFamily="2" charset="2"/>
              <a:buNone/>
            </a:pPr>
            <a:r>
              <a:rPr lang="en-US" altLang="zh-CN" sz="2800" dirty="0">
                <a:solidFill>
                  <a:schemeClr val="tx1"/>
                </a:solidFill>
              </a:rPr>
              <a:t>	 	(2) </a:t>
            </a:r>
            <a:r>
              <a:rPr lang="zh-CN" altLang="en-US" sz="2800" dirty="0">
                <a:solidFill>
                  <a:schemeClr val="tx1"/>
                </a:solidFill>
              </a:rPr>
              <a:t>若 </a:t>
            </a:r>
            <a:r>
              <a:rPr lang="en-US" altLang="zh-CN" sz="2800" i="1" dirty="0">
                <a:solidFill>
                  <a:srgbClr val="66FF66"/>
                </a:solidFill>
              </a:rPr>
              <a:t>2i&gt;n</a:t>
            </a:r>
            <a:r>
              <a:rPr lang="zh-CN" altLang="en-US" sz="2800" dirty="0">
                <a:solidFill>
                  <a:schemeClr val="tx1"/>
                </a:solidFill>
              </a:rPr>
              <a:t>，则该结点无左孩子；否则，编号为</a:t>
            </a:r>
            <a:r>
              <a:rPr lang="zh-CN" altLang="en-US" sz="2800" dirty="0">
                <a:solidFill>
                  <a:srgbClr val="800000"/>
                </a:solidFill>
              </a:rPr>
              <a:t> </a:t>
            </a:r>
            <a:r>
              <a:rPr lang="en-US" altLang="zh-CN" sz="2800" i="1" dirty="0">
                <a:solidFill>
                  <a:srgbClr val="00FFFF"/>
                </a:solidFill>
              </a:rPr>
              <a:t>2i</a:t>
            </a:r>
            <a:r>
              <a:rPr lang="en-US" altLang="zh-CN" sz="2800" i="1" dirty="0">
                <a:solidFill>
                  <a:srgbClr val="FF3300"/>
                </a:solidFill>
              </a:rPr>
              <a:t> </a:t>
            </a:r>
            <a:r>
              <a:rPr lang="zh-CN" altLang="en-US" sz="2800" dirty="0">
                <a:solidFill>
                  <a:schemeClr val="tx1"/>
                </a:solidFill>
              </a:rPr>
              <a:t>的结点为其</a:t>
            </a:r>
            <a:r>
              <a:rPr lang="zh-CN" altLang="en-US" sz="2800" dirty="0"/>
              <a:t>左孩子</a:t>
            </a:r>
            <a:r>
              <a:rPr lang="zh-CN" altLang="en-US" sz="2800" dirty="0">
                <a:solidFill>
                  <a:schemeClr val="tx1"/>
                </a:solidFill>
              </a:rPr>
              <a:t>结点；</a:t>
            </a:r>
          </a:p>
          <a:p>
            <a:pPr>
              <a:lnSpc>
                <a:spcPct val="120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(3) </a:t>
            </a:r>
            <a:r>
              <a:rPr lang="zh-CN" altLang="en-US" sz="2800" dirty="0">
                <a:solidFill>
                  <a:schemeClr val="tx1"/>
                </a:solidFill>
              </a:rPr>
              <a:t>若 </a:t>
            </a:r>
            <a:r>
              <a:rPr lang="en-US" altLang="zh-CN" sz="2800" i="1" dirty="0">
                <a:solidFill>
                  <a:srgbClr val="66FF66"/>
                </a:solidFill>
              </a:rPr>
              <a:t>2i+1&gt;n</a:t>
            </a:r>
            <a:r>
              <a:rPr lang="zh-CN" altLang="en-US" sz="2800" dirty="0">
                <a:solidFill>
                  <a:schemeClr val="tx1"/>
                </a:solidFill>
              </a:rPr>
              <a:t>，则该结点无右孩子结点；否则，编号为</a:t>
            </a:r>
            <a:r>
              <a:rPr lang="en-US" altLang="zh-CN" sz="2800" i="1" dirty="0">
                <a:solidFill>
                  <a:srgbClr val="00FFFF"/>
                </a:solidFill>
              </a:rPr>
              <a:t>2i+1 </a:t>
            </a:r>
            <a:r>
              <a:rPr lang="zh-CN" altLang="en-US" sz="2800" dirty="0">
                <a:solidFill>
                  <a:schemeClr val="tx1"/>
                </a:solidFill>
              </a:rPr>
              <a:t>的结点为其</a:t>
            </a:r>
            <a:r>
              <a:rPr lang="zh-CN" altLang="en-US" sz="2800" dirty="0"/>
              <a:t>右孩子</a:t>
            </a:r>
            <a:r>
              <a:rPr lang="zh-CN" altLang="en-US" sz="2800" dirty="0">
                <a:solidFill>
                  <a:schemeClr val="tx1"/>
                </a:solidFill>
              </a:rPr>
              <a:t>结点。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52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527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52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72" grpId="0" uiExpand="1"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4C22846F-25CF-4BB0-819C-6E1D90A344A4}" type="slidenum">
              <a:rPr lang="zh-CN" altLang="en-US" b="1">
                <a:solidFill>
                  <a:srgbClr val="66CCFF"/>
                </a:solidFill>
              </a:rPr>
              <a:pPr/>
              <a:t>37</a:t>
            </a:fld>
            <a:r>
              <a:rPr lang="en-US" altLang="zh-CN" b="1"/>
              <a:t> </a:t>
            </a:r>
            <a:r>
              <a:rPr lang="zh-CN" altLang="en-US"/>
              <a:t>页</a:t>
            </a:r>
            <a:endParaRPr lang="zh-CN" altLang="en-US" sz="1800">
              <a:latin typeface="Arial" charset="0"/>
            </a:endParaRPr>
          </a:p>
        </p:txBody>
      </p:sp>
      <p:sp>
        <p:nvSpPr>
          <p:cNvPr id="1035266"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00" name="矩形 99"/>
          <p:cNvSpPr/>
          <p:nvPr/>
        </p:nvSpPr>
        <p:spPr>
          <a:xfrm>
            <a:off x="1082798" y="5634245"/>
            <a:ext cx="6819572" cy="1200329"/>
          </a:xfrm>
          <a:prstGeom prst="rect">
            <a:avLst/>
          </a:prstGeom>
        </p:spPr>
        <p:txBody>
          <a:bodyPr wrap="square">
            <a:spAutoFit/>
          </a:bodyPr>
          <a:lstStyle/>
          <a:p>
            <a:pPr>
              <a:buNone/>
            </a:pPr>
            <a:r>
              <a:rPr lang="zh-CN" altLang="en-US" sz="3600" dirty="0"/>
              <a:t>根据</a:t>
            </a:r>
            <a:r>
              <a:rPr lang="zh-CN" altLang="en-US" sz="3600" dirty="0">
                <a:solidFill>
                  <a:srgbClr val="FFFF00"/>
                </a:solidFill>
              </a:rPr>
              <a:t>性质</a:t>
            </a:r>
            <a:r>
              <a:rPr lang="en-US" altLang="zh-CN" sz="3600" dirty="0">
                <a:solidFill>
                  <a:srgbClr val="FFFF00"/>
                </a:solidFill>
              </a:rPr>
              <a:t>2</a:t>
            </a:r>
            <a:r>
              <a:rPr lang="zh-CN" altLang="en-US" sz="3600" dirty="0"/>
              <a:t>和</a:t>
            </a:r>
            <a:r>
              <a:rPr lang="zh-CN" altLang="en-US" sz="3600" dirty="0">
                <a:solidFill>
                  <a:srgbClr val="FFFF00"/>
                </a:solidFill>
              </a:rPr>
              <a:t>满二叉树</a:t>
            </a:r>
            <a:r>
              <a:rPr lang="zh-CN" altLang="en-US" sz="3600" dirty="0"/>
              <a:t>的特点，</a:t>
            </a:r>
            <a:r>
              <a:rPr lang="zh-CN" altLang="en-US" sz="3600" dirty="0">
                <a:solidFill>
                  <a:srgbClr val="99FF33"/>
                </a:solidFill>
              </a:rPr>
              <a:t>第</a:t>
            </a:r>
            <a:r>
              <a:rPr lang="en-US" altLang="zh-CN" sz="3600" dirty="0">
                <a:solidFill>
                  <a:srgbClr val="99FF33"/>
                </a:solidFill>
              </a:rPr>
              <a:t>j</a:t>
            </a:r>
            <a:r>
              <a:rPr lang="zh-CN" altLang="en-US" sz="3600" dirty="0">
                <a:solidFill>
                  <a:srgbClr val="99FF33"/>
                </a:solidFill>
              </a:rPr>
              <a:t>层第</a:t>
            </a:r>
            <a:r>
              <a:rPr lang="en-US" altLang="zh-CN" sz="3600" dirty="0">
                <a:solidFill>
                  <a:srgbClr val="99FF33"/>
                </a:solidFill>
              </a:rPr>
              <a:t>1</a:t>
            </a:r>
            <a:r>
              <a:rPr lang="zh-CN" altLang="en-US" sz="3600" dirty="0">
                <a:solidFill>
                  <a:srgbClr val="99FF33"/>
                </a:solidFill>
              </a:rPr>
              <a:t>个元素序号</a:t>
            </a:r>
            <a:r>
              <a:rPr lang="en-US" altLang="zh-CN" sz="3600" dirty="0">
                <a:solidFill>
                  <a:srgbClr val="FFFF00"/>
                </a:solidFill>
              </a:rPr>
              <a:t>=</a:t>
            </a:r>
            <a:r>
              <a:rPr lang="en-US" altLang="zh-CN" sz="3600" dirty="0">
                <a:solidFill>
                  <a:srgbClr val="00FFFF"/>
                </a:solidFill>
              </a:rPr>
              <a:t>2</a:t>
            </a:r>
            <a:r>
              <a:rPr lang="en-US" altLang="zh-CN" sz="3600" baseline="30000" dirty="0">
                <a:solidFill>
                  <a:srgbClr val="00FFFF"/>
                </a:solidFill>
              </a:rPr>
              <a:t>j-1</a:t>
            </a:r>
          </a:p>
        </p:txBody>
      </p:sp>
      <p:grpSp>
        <p:nvGrpSpPr>
          <p:cNvPr id="103" name="组合 102"/>
          <p:cNvGrpSpPr/>
          <p:nvPr/>
        </p:nvGrpSpPr>
        <p:grpSpPr>
          <a:xfrm>
            <a:off x="82550" y="762000"/>
            <a:ext cx="8223250" cy="4667250"/>
            <a:chOff x="82550" y="762000"/>
            <a:chExt cx="8223250" cy="4667250"/>
          </a:xfrm>
        </p:grpSpPr>
        <p:grpSp>
          <p:nvGrpSpPr>
            <p:cNvPr id="49" name="Group 69"/>
            <p:cNvGrpSpPr>
              <a:grpSpLocks/>
            </p:cNvGrpSpPr>
            <p:nvPr/>
          </p:nvGrpSpPr>
          <p:grpSpPr bwMode="auto">
            <a:xfrm>
              <a:off x="1006475" y="1206500"/>
              <a:ext cx="7299325" cy="4210050"/>
              <a:chOff x="2653" y="673"/>
              <a:chExt cx="2945" cy="1664"/>
            </a:xfrm>
          </p:grpSpPr>
          <p:sp>
            <p:nvSpPr>
              <p:cNvPr id="50" name="Oval 18"/>
              <p:cNvSpPr>
                <a:spLocks noChangeArrowheads="1"/>
              </p:cNvSpPr>
              <p:nvPr/>
            </p:nvSpPr>
            <p:spPr bwMode="auto">
              <a:xfrm>
                <a:off x="3986" y="673"/>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dirty="0">
                    <a:solidFill>
                      <a:schemeClr val="bg1"/>
                    </a:solidFill>
                  </a:rPr>
                  <a:t>1=2</a:t>
                </a:r>
                <a:r>
                  <a:rPr lang="en-US" altLang="zh-CN" baseline="30000" dirty="0">
                    <a:solidFill>
                      <a:schemeClr val="bg1"/>
                    </a:solidFill>
                  </a:rPr>
                  <a:t>0</a:t>
                </a:r>
              </a:p>
            </p:txBody>
          </p:sp>
          <p:sp>
            <p:nvSpPr>
              <p:cNvPr id="51" name="Oval 19"/>
              <p:cNvSpPr>
                <a:spLocks noChangeArrowheads="1"/>
              </p:cNvSpPr>
              <p:nvPr/>
            </p:nvSpPr>
            <p:spPr bwMode="auto">
              <a:xfrm>
                <a:off x="3229" y="113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dirty="0">
                    <a:solidFill>
                      <a:schemeClr val="bg1"/>
                    </a:solidFill>
                  </a:rPr>
                  <a:t>2=2</a:t>
                </a:r>
                <a:r>
                  <a:rPr lang="en-US" altLang="zh-CN" baseline="30000" dirty="0">
                    <a:solidFill>
                      <a:schemeClr val="bg1"/>
                    </a:solidFill>
                  </a:rPr>
                  <a:t>1</a:t>
                </a:r>
                <a:endParaRPr lang="en-US" altLang="zh-CN" dirty="0">
                  <a:solidFill>
                    <a:schemeClr val="bg1"/>
                  </a:solidFill>
                </a:endParaRPr>
              </a:p>
            </p:txBody>
          </p:sp>
          <p:sp>
            <p:nvSpPr>
              <p:cNvPr id="63" name="Oval 20"/>
              <p:cNvSpPr>
                <a:spLocks noChangeArrowheads="1"/>
              </p:cNvSpPr>
              <p:nvPr/>
            </p:nvSpPr>
            <p:spPr bwMode="auto">
              <a:xfrm>
                <a:off x="4723" y="113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3</a:t>
                </a:r>
              </a:p>
            </p:txBody>
          </p:sp>
          <p:sp>
            <p:nvSpPr>
              <p:cNvPr id="64" name="Oval 21"/>
              <p:cNvSpPr>
                <a:spLocks noChangeArrowheads="1"/>
              </p:cNvSpPr>
              <p:nvPr/>
            </p:nvSpPr>
            <p:spPr bwMode="auto">
              <a:xfrm>
                <a:off x="2845" y="161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dirty="0">
                    <a:solidFill>
                      <a:schemeClr val="bg1"/>
                    </a:solidFill>
                  </a:rPr>
                  <a:t>4=2</a:t>
                </a:r>
                <a:r>
                  <a:rPr lang="en-US" altLang="zh-CN" baseline="30000" dirty="0">
                    <a:solidFill>
                      <a:schemeClr val="bg1"/>
                    </a:solidFill>
                  </a:rPr>
                  <a:t>2</a:t>
                </a:r>
                <a:endParaRPr lang="en-US" altLang="zh-CN" dirty="0">
                  <a:solidFill>
                    <a:schemeClr val="bg1"/>
                  </a:solidFill>
                </a:endParaRPr>
              </a:p>
            </p:txBody>
          </p:sp>
          <p:sp>
            <p:nvSpPr>
              <p:cNvPr id="65" name="Oval 22"/>
              <p:cNvSpPr>
                <a:spLocks noChangeArrowheads="1"/>
              </p:cNvSpPr>
              <p:nvPr/>
            </p:nvSpPr>
            <p:spPr bwMode="auto">
              <a:xfrm>
                <a:off x="3582" y="161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5</a:t>
                </a:r>
              </a:p>
            </p:txBody>
          </p:sp>
          <p:sp>
            <p:nvSpPr>
              <p:cNvPr id="72" name="Oval 23"/>
              <p:cNvSpPr>
                <a:spLocks noChangeArrowheads="1"/>
              </p:cNvSpPr>
              <p:nvPr/>
            </p:nvSpPr>
            <p:spPr bwMode="auto">
              <a:xfrm>
                <a:off x="4350" y="161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dirty="0">
                    <a:solidFill>
                      <a:schemeClr val="bg1"/>
                    </a:solidFill>
                  </a:rPr>
                  <a:t>6</a:t>
                </a:r>
              </a:p>
            </p:txBody>
          </p:sp>
          <p:sp>
            <p:nvSpPr>
              <p:cNvPr id="73" name="Oval 24"/>
              <p:cNvSpPr>
                <a:spLocks noChangeArrowheads="1"/>
              </p:cNvSpPr>
              <p:nvPr/>
            </p:nvSpPr>
            <p:spPr bwMode="auto">
              <a:xfrm>
                <a:off x="5118" y="161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7</a:t>
                </a:r>
              </a:p>
            </p:txBody>
          </p:sp>
          <p:sp>
            <p:nvSpPr>
              <p:cNvPr id="74" name="Oval 25"/>
              <p:cNvSpPr>
                <a:spLocks noChangeArrowheads="1"/>
              </p:cNvSpPr>
              <p:nvPr/>
            </p:nvSpPr>
            <p:spPr bwMode="auto">
              <a:xfrm>
                <a:off x="2653"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dirty="0">
                    <a:solidFill>
                      <a:schemeClr val="bg1"/>
                    </a:solidFill>
                  </a:rPr>
                  <a:t>8=2</a:t>
                </a:r>
                <a:r>
                  <a:rPr lang="en-US" altLang="zh-CN" baseline="30000" dirty="0">
                    <a:solidFill>
                      <a:schemeClr val="bg1"/>
                    </a:solidFill>
                  </a:rPr>
                  <a:t>3</a:t>
                </a:r>
                <a:endParaRPr lang="en-US" altLang="zh-CN" dirty="0">
                  <a:solidFill>
                    <a:schemeClr val="bg1"/>
                  </a:solidFill>
                </a:endParaRPr>
              </a:p>
            </p:txBody>
          </p:sp>
          <p:sp>
            <p:nvSpPr>
              <p:cNvPr id="75" name="Oval 26"/>
              <p:cNvSpPr>
                <a:spLocks noChangeArrowheads="1"/>
              </p:cNvSpPr>
              <p:nvPr/>
            </p:nvSpPr>
            <p:spPr bwMode="auto">
              <a:xfrm>
                <a:off x="3037"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9</a:t>
                </a:r>
              </a:p>
            </p:txBody>
          </p:sp>
          <p:sp>
            <p:nvSpPr>
              <p:cNvPr id="76" name="Oval 27"/>
              <p:cNvSpPr>
                <a:spLocks noChangeArrowheads="1"/>
              </p:cNvSpPr>
              <p:nvPr/>
            </p:nvSpPr>
            <p:spPr bwMode="auto">
              <a:xfrm>
                <a:off x="3390"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10</a:t>
                </a:r>
              </a:p>
            </p:txBody>
          </p:sp>
          <p:sp>
            <p:nvSpPr>
              <p:cNvPr id="77" name="Oval 28"/>
              <p:cNvSpPr>
                <a:spLocks noChangeArrowheads="1"/>
              </p:cNvSpPr>
              <p:nvPr/>
            </p:nvSpPr>
            <p:spPr bwMode="auto">
              <a:xfrm>
                <a:off x="3774"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11</a:t>
                </a:r>
              </a:p>
            </p:txBody>
          </p:sp>
          <p:sp>
            <p:nvSpPr>
              <p:cNvPr id="78" name="Oval 29"/>
              <p:cNvSpPr>
                <a:spLocks noChangeArrowheads="1"/>
              </p:cNvSpPr>
              <p:nvPr/>
            </p:nvSpPr>
            <p:spPr bwMode="auto">
              <a:xfrm>
                <a:off x="4158"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12</a:t>
                </a:r>
              </a:p>
            </p:txBody>
          </p:sp>
          <p:sp>
            <p:nvSpPr>
              <p:cNvPr id="79" name="Oval 30"/>
              <p:cNvSpPr>
                <a:spLocks noChangeArrowheads="1"/>
              </p:cNvSpPr>
              <p:nvPr/>
            </p:nvSpPr>
            <p:spPr bwMode="auto">
              <a:xfrm>
                <a:off x="4542"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13</a:t>
                </a:r>
              </a:p>
            </p:txBody>
          </p:sp>
          <p:sp>
            <p:nvSpPr>
              <p:cNvPr id="80" name="Oval 31"/>
              <p:cNvSpPr>
                <a:spLocks noChangeArrowheads="1"/>
              </p:cNvSpPr>
              <p:nvPr/>
            </p:nvSpPr>
            <p:spPr bwMode="auto">
              <a:xfrm>
                <a:off x="4926"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14</a:t>
                </a:r>
              </a:p>
            </p:txBody>
          </p:sp>
          <p:sp>
            <p:nvSpPr>
              <p:cNvPr id="81" name="Oval 32"/>
              <p:cNvSpPr>
                <a:spLocks noChangeArrowheads="1"/>
              </p:cNvSpPr>
              <p:nvPr/>
            </p:nvSpPr>
            <p:spPr bwMode="auto">
              <a:xfrm>
                <a:off x="5310" y="2097"/>
                <a:ext cx="288" cy="240"/>
              </a:xfrm>
              <a:prstGeom prst="ellipse">
                <a:avLst/>
              </a:prstGeom>
              <a:solidFill>
                <a:srgbClr val="FCFEDC"/>
              </a:solidFill>
              <a:ln w="12700" cap="sq">
                <a:solidFill>
                  <a:schemeClr val="tx1"/>
                </a:solidFill>
                <a:round/>
                <a:headEnd type="none" w="sm" len="sm"/>
                <a:tailEnd type="none" w="sm" len="sm"/>
              </a:ln>
              <a:effectLst/>
            </p:spPr>
            <p:txBody>
              <a:bodyPr wrap="none" anchor="ctr"/>
              <a:lstStyle/>
              <a:p>
                <a:pPr eaLnBrk="1" hangingPunct="1">
                  <a:spcBef>
                    <a:spcPct val="0"/>
                  </a:spcBef>
                  <a:buClrTx/>
                  <a:buFontTx/>
                  <a:buNone/>
                </a:pPr>
                <a:r>
                  <a:rPr lang="en-US" altLang="zh-CN">
                    <a:solidFill>
                      <a:schemeClr val="bg1"/>
                    </a:solidFill>
                  </a:rPr>
                  <a:t>15</a:t>
                </a:r>
              </a:p>
            </p:txBody>
          </p:sp>
          <p:sp>
            <p:nvSpPr>
              <p:cNvPr id="82" name="Line 33"/>
              <p:cNvSpPr>
                <a:spLocks noChangeShapeType="1"/>
              </p:cNvSpPr>
              <p:nvPr/>
            </p:nvSpPr>
            <p:spPr bwMode="auto">
              <a:xfrm flipH="1">
                <a:off x="3475" y="856"/>
                <a:ext cx="567" cy="312"/>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83" name="Line 34"/>
              <p:cNvSpPr>
                <a:spLocks noChangeShapeType="1"/>
              </p:cNvSpPr>
              <p:nvPr/>
            </p:nvSpPr>
            <p:spPr bwMode="auto">
              <a:xfrm>
                <a:off x="4212" y="856"/>
                <a:ext cx="567" cy="283"/>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84" name="Line 35"/>
              <p:cNvSpPr>
                <a:spLocks noChangeShapeType="1"/>
              </p:cNvSpPr>
              <p:nvPr/>
            </p:nvSpPr>
            <p:spPr bwMode="auto">
              <a:xfrm flipH="1">
                <a:off x="2989" y="1338"/>
                <a:ext cx="316" cy="27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85" name="Line 36"/>
              <p:cNvSpPr>
                <a:spLocks noChangeShapeType="1"/>
              </p:cNvSpPr>
              <p:nvPr/>
            </p:nvSpPr>
            <p:spPr bwMode="auto">
              <a:xfrm>
                <a:off x="3447" y="1338"/>
                <a:ext cx="279" cy="27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86" name="Line 37"/>
              <p:cNvSpPr>
                <a:spLocks noChangeShapeType="1"/>
              </p:cNvSpPr>
              <p:nvPr/>
            </p:nvSpPr>
            <p:spPr bwMode="auto">
              <a:xfrm flipH="1">
                <a:off x="4525" y="1338"/>
                <a:ext cx="254" cy="283"/>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87" name="Line 38"/>
              <p:cNvSpPr>
                <a:spLocks noChangeShapeType="1"/>
              </p:cNvSpPr>
              <p:nvPr/>
            </p:nvSpPr>
            <p:spPr bwMode="auto">
              <a:xfrm>
                <a:off x="4950" y="1366"/>
                <a:ext cx="258" cy="255"/>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88" name="Line 39"/>
              <p:cNvSpPr>
                <a:spLocks noChangeShapeType="1"/>
              </p:cNvSpPr>
              <p:nvPr/>
            </p:nvSpPr>
            <p:spPr bwMode="auto">
              <a:xfrm flipH="1">
                <a:off x="2797" y="1848"/>
                <a:ext cx="111"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89" name="Line 40"/>
              <p:cNvSpPr>
                <a:spLocks noChangeShapeType="1"/>
              </p:cNvSpPr>
              <p:nvPr/>
            </p:nvSpPr>
            <p:spPr bwMode="auto">
              <a:xfrm>
                <a:off x="3078" y="1848"/>
                <a:ext cx="103"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90" name="Line 41"/>
              <p:cNvSpPr>
                <a:spLocks noChangeShapeType="1"/>
              </p:cNvSpPr>
              <p:nvPr/>
            </p:nvSpPr>
            <p:spPr bwMode="auto">
              <a:xfrm flipH="1">
                <a:off x="3534" y="1820"/>
                <a:ext cx="137" cy="277"/>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91" name="Line 42"/>
              <p:cNvSpPr>
                <a:spLocks noChangeShapeType="1"/>
              </p:cNvSpPr>
              <p:nvPr/>
            </p:nvSpPr>
            <p:spPr bwMode="auto">
              <a:xfrm>
                <a:off x="3785" y="1820"/>
                <a:ext cx="133" cy="277"/>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92" name="Line 43"/>
              <p:cNvSpPr>
                <a:spLocks noChangeShapeType="1"/>
              </p:cNvSpPr>
              <p:nvPr/>
            </p:nvSpPr>
            <p:spPr bwMode="auto">
              <a:xfrm flipH="1">
                <a:off x="4302" y="1848"/>
                <a:ext cx="135"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93" name="Line 44"/>
              <p:cNvSpPr>
                <a:spLocks noChangeShapeType="1"/>
              </p:cNvSpPr>
              <p:nvPr/>
            </p:nvSpPr>
            <p:spPr bwMode="auto">
              <a:xfrm>
                <a:off x="4550" y="1848"/>
                <a:ext cx="136"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94" name="Line 45"/>
              <p:cNvSpPr>
                <a:spLocks noChangeShapeType="1"/>
              </p:cNvSpPr>
              <p:nvPr/>
            </p:nvSpPr>
            <p:spPr bwMode="auto">
              <a:xfrm flipH="1">
                <a:off x="5070" y="1848"/>
                <a:ext cx="132"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sp>
            <p:nvSpPr>
              <p:cNvPr id="95" name="Line 46"/>
              <p:cNvSpPr>
                <a:spLocks noChangeShapeType="1"/>
              </p:cNvSpPr>
              <p:nvPr/>
            </p:nvSpPr>
            <p:spPr bwMode="auto">
              <a:xfrm>
                <a:off x="5315" y="1848"/>
                <a:ext cx="139" cy="249"/>
              </a:xfrm>
              <a:prstGeom prst="line">
                <a:avLst/>
              </a:prstGeom>
              <a:noFill/>
              <a:ln w="19050" cap="sq">
                <a:solidFill>
                  <a:srgbClr val="FFFF00"/>
                </a:solidFill>
                <a:round/>
                <a:headEnd type="none" w="sm" len="sm"/>
                <a:tailEnd type="none" w="sm" len="sm"/>
              </a:ln>
              <a:effectLst/>
            </p:spPr>
            <p:txBody>
              <a:bodyPr wrap="none" anchor="ctr"/>
              <a:lstStyle/>
              <a:p>
                <a:endParaRPr lang="zh-CN" altLang="en-US"/>
              </a:p>
            </p:txBody>
          </p:sp>
        </p:grpSp>
        <p:grpSp>
          <p:nvGrpSpPr>
            <p:cNvPr id="102" name="组合 101"/>
            <p:cNvGrpSpPr/>
            <p:nvPr/>
          </p:nvGrpSpPr>
          <p:grpSpPr>
            <a:xfrm>
              <a:off x="82550" y="762000"/>
              <a:ext cx="803425" cy="4667250"/>
              <a:chOff x="7905750" y="406400"/>
              <a:chExt cx="803425" cy="4667250"/>
            </a:xfrm>
          </p:grpSpPr>
          <p:sp>
            <p:nvSpPr>
              <p:cNvPr id="98" name="矩形 97"/>
              <p:cNvSpPr/>
              <p:nvPr/>
            </p:nvSpPr>
            <p:spPr>
              <a:xfrm>
                <a:off x="8189496" y="918666"/>
                <a:ext cx="338554" cy="4154984"/>
              </a:xfrm>
              <a:prstGeom prst="rect">
                <a:avLst/>
              </a:prstGeom>
            </p:spPr>
            <p:txBody>
              <a:bodyPr wrap="none">
                <a:spAutoFit/>
              </a:bodyPr>
              <a:lstStyle/>
              <a:p>
                <a:r>
                  <a:rPr lang="en-US" altLang="zh-CN" dirty="0">
                    <a:solidFill>
                      <a:srgbClr val="FFFF00"/>
                    </a:solidFill>
                  </a:rPr>
                  <a:t>1</a:t>
                </a:r>
              </a:p>
              <a:p>
                <a:endParaRPr lang="en-US" altLang="zh-CN" sz="2000" dirty="0">
                  <a:solidFill>
                    <a:srgbClr val="FFFF00"/>
                  </a:solidFill>
                </a:endParaRPr>
              </a:p>
              <a:p>
                <a:endParaRPr lang="en-US" altLang="zh-CN" sz="2000" dirty="0">
                  <a:solidFill>
                    <a:srgbClr val="FFFF00"/>
                  </a:solidFill>
                </a:endParaRPr>
              </a:p>
              <a:p>
                <a:r>
                  <a:rPr lang="en-US" altLang="zh-CN" dirty="0">
                    <a:solidFill>
                      <a:srgbClr val="FFFF00"/>
                    </a:solidFill>
                  </a:rPr>
                  <a:t>2</a:t>
                </a:r>
              </a:p>
              <a:p>
                <a:endParaRPr lang="en-US" altLang="zh-CN" dirty="0">
                  <a:solidFill>
                    <a:srgbClr val="FFFF00"/>
                  </a:solidFill>
                </a:endParaRPr>
              </a:p>
              <a:p>
                <a:endParaRPr lang="en-US" altLang="zh-CN" dirty="0">
                  <a:solidFill>
                    <a:srgbClr val="FFFF00"/>
                  </a:solidFill>
                </a:endParaRPr>
              </a:p>
              <a:p>
                <a:r>
                  <a:rPr lang="en-US" altLang="zh-CN" dirty="0">
                    <a:solidFill>
                      <a:srgbClr val="FFFF00"/>
                    </a:solidFill>
                  </a:rPr>
                  <a:t>3</a:t>
                </a:r>
              </a:p>
              <a:p>
                <a:endParaRPr lang="en-US" altLang="zh-CN" sz="2000" dirty="0">
                  <a:solidFill>
                    <a:srgbClr val="FFFF00"/>
                  </a:solidFill>
                </a:endParaRPr>
              </a:p>
              <a:p>
                <a:endParaRPr lang="en-US" altLang="zh-CN" sz="2000" dirty="0">
                  <a:solidFill>
                    <a:srgbClr val="FFFF00"/>
                  </a:solidFill>
                </a:endParaRPr>
              </a:p>
              <a:p>
                <a:r>
                  <a:rPr lang="en-US" altLang="zh-CN" dirty="0">
                    <a:solidFill>
                      <a:srgbClr val="FFFF00"/>
                    </a:solidFill>
                  </a:rPr>
                  <a:t>4</a:t>
                </a:r>
                <a:endParaRPr lang="zh-CN" altLang="en-US" dirty="0">
                  <a:solidFill>
                    <a:srgbClr val="FFFF00"/>
                  </a:solidFill>
                </a:endParaRPr>
              </a:p>
            </p:txBody>
          </p:sp>
          <p:sp>
            <p:nvSpPr>
              <p:cNvPr id="101" name="矩形 100"/>
              <p:cNvSpPr/>
              <p:nvPr/>
            </p:nvSpPr>
            <p:spPr>
              <a:xfrm>
                <a:off x="7905750" y="406400"/>
                <a:ext cx="803425" cy="461665"/>
              </a:xfrm>
              <a:prstGeom prst="rect">
                <a:avLst/>
              </a:prstGeom>
            </p:spPr>
            <p:txBody>
              <a:bodyPr wrap="none">
                <a:spAutoFit/>
              </a:bodyPr>
              <a:lstStyle/>
              <a:p>
                <a:r>
                  <a:rPr lang="zh-CN" altLang="en-US" dirty="0">
                    <a:solidFill>
                      <a:srgbClr val="FFFF00"/>
                    </a:solidFill>
                  </a:rPr>
                  <a:t>层次</a:t>
                </a:r>
                <a:endParaRPr lang="en-US" altLang="zh-CN" dirty="0">
                  <a:solidFill>
                    <a:srgbClr val="FFFF00"/>
                  </a:solidFill>
                </a:endParaRPr>
              </a:p>
            </p:txBody>
          </p:sp>
        </p:grpSp>
      </p:grpSp>
      <p:sp>
        <p:nvSpPr>
          <p:cNvPr id="104" name="矩形 103"/>
          <p:cNvSpPr/>
          <p:nvPr/>
        </p:nvSpPr>
        <p:spPr>
          <a:xfrm>
            <a:off x="7016750" y="895350"/>
            <a:ext cx="2037737" cy="646331"/>
          </a:xfrm>
          <a:prstGeom prst="rect">
            <a:avLst/>
          </a:prstGeom>
        </p:spPr>
        <p:txBody>
          <a:bodyPr wrap="none">
            <a:spAutoFit/>
          </a:bodyPr>
          <a:lstStyle/>
          <a:p>
            <a:r>
              <a:rPr lang="zh-CN" altLang="en-US" sz="3600" dirty="0">
                <a:solidFill>
                  <a:srgbClr val="FFFF00"/>
                </a:solidFill>
              </a:rPr>
              <a:t>满二叉树</a:t>
            </a:r>
            <a:endParaRPr lang="en-US" altLang="zh-CN" sz="3600" dirty="0">
              <a:solidFill>
                <a:srgbClr val="FFFF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4C22846F-25CF-4BB0-819C-6E1D90A344A4}" type="slidenum">
              <a:rPr lang="zh-CN" altLang="en-US" b="1">
                <a:solidFill>
                  <a:srgbClr val="66CCFF"/>
                </a:solidFill>
              </a:rPr>
              <a:pPr/>
              <a:t>38</a:t>
            </a:fld>
            <a:r>
              <a:rPr lang="en-US" altLang="zh-CN" b="1"/>
              <a:t> </a:t>
            </a:r>
            <a:r>
              <a:rPr lang="zh-CN" altLang="en-US"/>
              <a:t>页</a:t>
            </a:r>
            <a:endParaRPr lang="zh-CN" altLang="en-US" sz="1800">
              <a:latin typeface="Arial" charset="0"/>
            </a:endParaRPr>
          </a:p>
        </p:txBody>
      </p:sp>
      <p:sp>
        <p:nvSpPr>
          <p:cNvPr id="1035266"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035272" name="Rectangle 8"/>
          <p:cNvSpPr>
            <a:spLocks noGrp="1" noChangeArrowheads="1"/>
          </p:cNvSpPr>
          <p:nvPr>
            <p:ph type="body" idx="1"/>
          </p:nvPr>
        </p:nvSpPr>
        <p:spPr>
          <a:xfrm>
            <a:off x="260350" y="717550"/>
            <a:ext cx="8731250" cy="5710238"/>
          </a:xfrm>
        </p:spPr>
        <p:txBody>
          <a:bodyPr/>
          <a:lstStyle/>
          <a:p>
            <a:r>
              <a:rPr lang="zh-CN" altLang="en-US" sz="3200" dirty="0">
                <a:solidFill>
                  <a:schemeClr val="tx1"/>
                </a:solidFill>
              </a:rPr>
              <a:t>满二叉树：</a:t>
            </a:r>
            <a:endParaRPr lang="en-US" altLang="zh-CN" sz="3200" dirty="0">
              <a:solidFill>
                <a:schemeClr val="tx1"/>
              </a:solidFill>
            </a:endParaRPr>
          </a:p>
          <a:p>
            <a:pPr>
              <a:buNone/>
            </a:pPr>
            <a:r>
              <a:rPr lang="en-US" altLang="zh-CN" sz="3200" dirty="0">
                <a:solidFill>
                  <a:schemeClr val="tx1"/>
                </a:solidFill>
              </a:rPr>
              <a:t>	</a:t>
            </a:r>
            <a:r>
              <a:rPr lang="zh-CN" altLang="en-US" sz="2800" dirty="0"/>
              <a:t>第</a:t>
            </a:r>
            <a:r>
              <a:rPr lang="en-US" altLang="zh-CN" sz="2800" dirty="0"/>
              <a:t>j</a:t>
            </a:r>
            <a:r>
              <a:rPr lang="zh-CN" altLang="en-US" sz="2800" dirty="0"/>
              <a:t>层：</a:t>
            </a:r>
            <a:endParaRPr lang="en-US" altLang="zh-CN" sz="2800" dirty="0"/>
          </a:p>
          <a:p>
            <a:pPr>
              <a:buNone/>
            </a:pPr>
            <a:r>
              <a:rPr lang="en-US" altLang="zh-CN" sz="2800" dirty="0">
                <a:solidFill>
                  <a:schemeClr val="tx1"/>
                </a:solidFill>
              </a:rPr>
              <a:t>		</a:t>
            </a:r>
            <a:r>
              <a:rPr lang="zh-CN" altLang="en-US" sz="2800" dirty="0">
                <a:solidFill>
                  <a:srgbClr val="99FF33"/>
                </a:solidFill>
              </a:rPr>
              <a:t>第</a:t>
            </a:r>
            <a:r>
              <a:rPr lang="en-US" altLang="zh-CN" sz="2800" dirty="0">
                <a:solidFill>
                  <a:srgbClr val="99FF33"/>
                </a:solidFill>
              </a:rPr>
              <a:t>1</a:t>
            </a:r>
            <a:r>
              <a:rPr lang="zh-CN" altLang="en-US" sz="2800" dirty="0">
                <a:solidFill>
                  <a:srgbClr val="99FF33"/>
                </a:solidFill>
              </a:rPr>
              <a:t>个元素</a:t>
            </a:r>
            <a:r>
              <a:rPr lang="zh-CN" altLang="en-US" sz="2800" dirty="0">
                <a:solidFill>
                  <a:schemeClr val="tx1"/>
                </a:solidFill>
              </a:rPr>
              <a:t>序号</a:t>
            </a:r>
            <a:r>
              <a:rPr lang="en-US" altLang="zh-CN" sz="2800" dirty="0">
                <a:solidFill>
                  <a:schemeClr val="tx1"/>
                </a:solidFill>
              </a:rPr>
              <a:t>=</a:t>
            </a:r>
            <a:r>
              <a:rPr lang="en-US" altLang="zh-CN" sz="2800" dirty="0">
                <a:solidFill>
                  <a:srgbClr val="00FFFF"/>
                </a:solidFill>
              </a:rPr>
              <a:t>2</a:t>
            </a:r>
            <a:r>
              <a:rPr lang="en-US" altLang="zh-CN" sz="2800" baseline="30000" dirty="0">
                <a:solidFill>
                  <a:srgbClr val="00FFFF"/>
                </a:solidFill>
              </a:rPr>
              <a:t>j-1</a:t>
            </a:r>
            <a:r>
              <a:rPr lang="zh-CN" altLang="en-US" sz="2800" dirty="0">
                <a:solidFill>
                  <a:schemeClr val="tx1"/>
                </a:solidFill>
              </a:rPr>
              <a:t>，</a:t>
            </a:r>
            <a:r>
              <a:rPr lang="zh-CN" altLang="en-US" sz="2800" dirty="0">
                <a:solidFill>
                  <a:srgbClr val="99FF33"/>
                </a:solidFill>
              </a:rPr>
              <a:t>第</a:t>
            </a:r>
            <a:r>
              <a:rPr lang="en-US" altLang="zh-CN" sz="2800" dirty="0">
                <a:solidFill>
                  <a:srgbClr val="99FF33"/>
                </a:solidFill>
              </a:rPr>
              <a:t>k</a:t>
            </a:r>
            <a:r>
              <a:rPr lang="zh-CN" altLang="en-US" sz="2800" dirty="0">
                <a:solidFill>
                  <a:srgbClr val="99FF33"/>
                </a:solidFill>
              </a:rPr>
              <a:t>个元素</a:t>
            </a:r>
            <a:r>
              <a:rPr lang="zh-CN" altLang="en-US" sz="2800" dirty="0">
                <a:solidFill>
                  <a:schemeClr val="tx1"/>
                </a:solidFill>
              </a:rPr>
              <a:t>序号</a:t>
            </a:r>
            <a:r>
              <a:rPr lang="en-US" altLang="zh-CN" sz="2800" dirty="0">
                <a:solidFill>
                  <a:schemeClr val="tx1"/>
                </a:solidFill>
              </a:rPr>
              <a:t>=</a:t>
            </a:r>
            <a:r>
              <a:rPr lang="en-US" altLang="zh-CN" sz="2800" dirty="0">
                <a:solidFill>
                  <a:srgbClr val="00FFFF"/>
                </a:solidFill>
              </a:rPr>
              <a:t>2</a:t>
            </a:r>
            <a:r>
              <a:rPr lang="en-US" altLang="zh-CN" sz="2800" baseline="30000" dirty="0">
                <a:solidFill>
                  <a:srgbClr val="00FFFF"/>
                </a:solidFill>
              </a:rPr>
              <a:t>j-1</a:t>
            </a:r>
            <a:r>
              <a:rPr lang="en-US" altLang="zh-CN" sz="2800" dirty="0">
                <a:solidFill>
                  <a:srgbClr val="00FFFF"/>
                </a:solidFill>
              </a:rPr>
              <a:t>+k-1</a:t>
            </a:r>
            <a:r>
              <a:rPr lang="en-US" altLang="zh-CN" sz="2800" dirty="0">
                <a:solidFill>
                  <a:schemeClr val="tx1"/>
                </a:solidFill>
              </a:rPr>
              <a:t>;(1</a:t>
            </a:r>
            <a:r>
              <a:rPr lang="en-US" altLang="zh-CN" sz="2800" i="1" dirty="0">
                <a:solidFill>
                  <a:srgbClr val="00FFFF"/>
                </a:solidFill>
              </a:rPr>
              <a:t> ≤ </a:t>
            </a:r>
            <a:r>
              <a:rPr lang="en-US" altLang="zh-CN" sz="2800" dirty="0"/>
              <a:t>k </a:t>
            </a:r>
            <a:r>
              <a:rPr lang="en-US" altLang="zh-CN" sz="2800" i="1" dirty="0">
                <a:solidFill>
                  <a:srgbClr val="00FFFF"/>
                </a:solidFill>
              </a:rPr>
              <a:t>≤ </a:t>
            </a:r>
            <a:r>
              <a:rPr lang="en-US" altLang="zh-CN" sz="2800" dirty="0">
                <a:solidFill>
                  <a:schemeClr val="tx1"/>
                </a:solidFill>
              </a:rPr>
              <a:t>2</a:t>
            </a:r>
            <a:r>
              <a:rPr lang="en-US" altLang="zh-CN" sz="2800" baseline="30000" dirty="0"/>
              <a:t>j-1</a:t>
            </a:r>
            <a:r>
              <a:rPr lang="en-US" altLang="zh-CN" sz="2800" dirty="0">
                <a:solidFill>
                  <a:schemeClr val="tx1"/>
                </a:solidFill>
              </a:rPr>
              <a:t>)</a:t>
            </a:r>
            <a:endParaRPr lang="en-US" altLang="zh-CN" sz="2800" baseline="30000" dirty="0">
              <a:solidFill>
                <a:schemeClr val="tx1"/>
              </a:solidFill>
            </a:endParaRPr>
          </a:p>
          <a:p>
            <a:pPr>
              <a:buNone/>
            </a:pPr>
            <a:r>
              <a:rPr lang="en-US" altLang="zh-CN" sz="2800" dirty="0">
                <a:solidFill>
                  <a:schemeClr val="tx1"/>
                </a:solidFill>
              </a:rPr>
              <a:t>	</a:t>
            </a:r>
            <a:r>
              <a:rPr lang="zh-CN" altLang="en-US" sz="2800" dirty="0"/>
              <a:t>第</a:t>
            </a:r>
            <a:r>
              <a:rPr lang="en-US" altLang="zh-CN" sz="2800" dirty="0"/>
              <a:t>j+1</a:t>
            </a:r>
            <a:r>
              <a:rPr lang="zh-CN" altLang="en-US" sz="2800" dirty="0"/>
              <a:t>层</a:t>
            </a:r>
            <a:r>
              <a:rPr lang="zh-CN" altLang="en-US" sz="2800" dirty="0">
                <a:solidFill>
                  <a:schemeClr val="tx1"/>
                </a:solidFill>
              </a:rPr>
              <a:t>：</a:t>
            </a:r>
            <a:endParaRPr lang="en-US" altLang="zh-CN" sz="2800" dirty="0">
              <a:solidFill>
                <a:schemeClr val="tx1"/>
              </a:solidFill>
            </a:endParaRPr>
          </a:p>
          <a:p>
            <a:pPr>
              <a:buNone/>
            </a:pPr>
            <a:r>
              <a:rPr lang="en-US" altLang="zh-CN" sz="2800" dirty="0">
                <a:solidFill>
                  <a:schemeClr val="tx1"/>
                </a:solidFill>
              </a:rPr>
              <a:t>		</a:t>
            </a:r>
            <a:r>
              <a:rPr lang="zh-CN" altLang="en-US" sz="2800" dirty="0">
                <a:solidFill>
                  <a:srgbClr val="99FF33"/>
                </a:solidFill>
              </a:rPr>
              <a:t>第</a:t>
            </a:r>
            <a:r>
              <a:rPr lang="en-US" altLang="zh-CN" sz="2800" dirty="0">
                <a:solidFill>
                  <a:srgbClr val="99FF33"/>
                </a:solidFill>
              </a:rPr>
              <a:t>1</a:t>
            </a:r>
            <a:r>
              <a:rPr lang="zh-CN" altLang="en-US" sz="2800" dirty="0">
                <a:solidFill>
                  <a:srgbClr val="99FF33"/>
                </a:solidFill>
              </a:rPr>
              <a:t>个元素</a:t>
            </a:r>
            <a:r>
              <a:rPr lang="zh-CN" altLang="en-US" sz="2800" dirty="0">
                <a:solidFill>
                  <a:schemeClr val="tx1"/>
                </a:solidFill>
              </a:rPr>
              <a:t>序号</a:t>
            </a:r>
            <a:r>
              <a:rPr lang="en-US" altLang="zh-CN" sz="2800" dirty="0">
                <a:solidFill>
                  <a:schemeClr val="tx1"/>
                </a:solidFill>
              </a:rPr>
              <a:t>=</a:t>
            </a:r>
            <a:r>
              <a:rPr lang="en-US" altLang="zh-CN" sz="2800" dirty="0">
                <a:solidFill>
                  <a:srgbClr val="00FFFF"/>
                </a:solidFill>
              </a:rPr>
              <a:t>2</a:t>
            </a:r>
            <a:r>
              <a:rPr lang="en-US" altLang="zh-CN" sz="2800" baseline="30000" dirty="0">
                <a:solidFill>
                  <a:srgbClr val="00FFFF"/>
                </a:solidFill>
              </a:rPr>
              <a:t>j</a:t>
            </a:r>
            <a:r>
              <a:rPr lang="zh-CN" altLang="en-US" sz="2800" dirty="0"/>
              <a:t> </a:t>
            </a:r>
            <a:r>
              <a:rPr lang="zh-CN" altLang="en-US" sz="2800" dirty="0">
                <a:solidFill>
                  <a:schemeClr val="tx1"/>
                </a:solidFill>
              </a:rPr>
              <a:t>，</a:t>
            </a:r>
            <a:r>
              <a:rPr lang="zh-CN" altLang="en-US" sz="2800" dirty="0">
                <a:solidFill>
                  <a:srgbClr val="99FF33"/>
                </a:solidFill>
              </a:rPr>
              <a:t>第</a:t>
            </a:r>
            <a:r>
              <a:rPr lang="en-US" altLang="zh-CN" sz="2800" dirty="0">
                <a:solidFill>
                  <a:srgbClr val="99FF33"/>
                </a:solidFill>
              </a:rPr>
              <a:t>2</a:t>
            </a:r>
            <a:r>
              <a:rPr lang="zh-CN" altLang="en-US" sz="2800" dirty="0">
                <a:solidFill>
                  <a:srgbClr val="99FF33"/>
                </a:solidFill>
              </a:rPr>
              <a:t>个元素</a:t>
            </a:r>
            <a:r>
              <a:rPr lang="zh-CN" altLang="en-US" sz="2800" dirty="0">
                <a:solidFill>
                  <a:schemeClr val="tx1"/>
                </a:solidFill>
              </a:rPr>
              <a:t>序号</a:t>
            </a:r>
            <a:r>
              <a:rPr lang="en-US" altLang="zh-CN" sz="2800" dirty="0">
                <a:solidFill>
                  <a:schemeClr val="tx1"/>
                </a:solidFill>
              </a:rPr>
              <a:t>=</a:t>
            </a:r>
            <a:r>
              <a:rPr lang="en-US" altLang="zh-CN" sz="2800" dirty="0">
                <a:solidFill>
                  <a:srgbClr val="00FFFF"/>
                </a:solidFill>
              </a:rPr>
              <a:t>2</a:t>
            </a:r>
            <a:r>
              <a:rPr lang="en-US" altLang="zh-CN" sz="2800" baseline="30000" dirty="0">
                <a:solidFill>
                  <a:srgbClr val="00FFFF"/>
                </a:solidFill>
              </a:rPr>
              <a:t>j</a:t>
            </a:r>
            <a:r>
              <a:rPr lang="en-US" altLang="zh-CN" sz="2800" dirty="0">
                <a:solidFill>
                  <a:srgbClr val="00FFFF"/>
                </a:solidFill>
              </a:rPr>
              <a:t>+1</a:t>
            </a:r>
            <a:r>
              <a:rPr lang="zh-CN" altLang="en-US" sz="2800" dirty="0">
                <a:solidFill>
                  <a:schemeClr val="tx1"/>
                </a:solidFill>
              </a:rPr>
              <a:t>，他们是序号为</a:t>
            </a:r>
            <a:r>
              <a:rPr lang="en-US" altLang="zh-CN" sz="2800" dirty="0">
                <a:solidFill>
                  <a:schemeClr val="tx1"/>
                </a:solidFill>
              </a:rPr>
              <a:t>2</a:t>
            </a:r>
            <a:r>
              <a:rPr lang="en-US" altLang="zh-CN" sz="2800" baseline="30000" dirty="0">
                <a:solidFill>
                  <a:schemeClr val="tx1"/>
                </a:solidFill>
              </a:rPr>
              <a:t>j-1</a:t>
            </a:r>
            <a:r>
              <a:rPr lang="zh-CN" altLang="en-US" sz="2800" dirty="0">
                <a:solidFill>
                  <a:schemeClr val="tx1"/>
                </a:solidFill>
              </a:rPr>
              <a:t>的</a:t>
            </a:r>
            <a:r>
              <a:rPr lang="zh-CN" altLang="en-US" sz="2800" dirty="0"/>
              <a:t>左右孩子</a:t>
            </a:r>
            <a:r>
              <a:rPr lang="zh-CN" altLang="en-US" sz="2800" dirty="0">
                <a:solidFill>
                  <a:schemeClr val="tx1"/>
                </a:solidFill>
              </a:rPr>
              <a:t>；</a:t>
            </a:r>
            <a:endParaRPr lang="en-US" altLang="zh-CN" sz="2800" dirty="0">
              <a:solidFill>
                <a:schemeClr val="tx1"/>
              </a:solidFill>
            </a:endParaRPr>
          </a:p>
          <a:p>
            <a:pPr>
              <a:buNone/>
            </a:pPr>
            <a:r>
              <a:rPr lang="en-US" altLang="zh-CN" sz="2800" dirty="0">
                <a:solidFill>
                  <a:schemeClr val="tx1"/>
                </a:solidFill>
              </a:rPr>
              <a:t>		</a:t>
            </a:r>
            <a:r>
              <a:rPr lang="zh-CN" altLang="en-US" sz="2800" dirty="0">
                <a:solidFill>
                  <a:srgbClr val="99FF33"/>
                </a:solidFill>
              </a:rPr>
              <a:t>第</a:t>
            </a:r>
            <a:r>
              <a:rPr lang="en-US" altLang="zh-CN" sz="2800" dirty="0">
                <a:solidFill>
                  <a:srgbClr val="99FF33"/>
                </a:solidFill>
              </a:rPr>
              <a:t>3</a:t>
            </a:r>
            <a:r>
              <a:rPr lang="zh-CN" altLang="en-US" sz="2800" dirty="0">
                <a:solidFill>
                  <a:srgbClr val="99FF33"/>
                </a:solidFill>
              </a:rPr>
              <a:t>个元素</a:t>
            </a:r>
            <a:r>
              <a:rPr lang="zh-CN" altLang="en-US" sz="2800" dirty="0">
                <a:solidFill>
                  <a:schemeClr val="tx1"/>
                </a:solidFill>
              </a:rPr>
              <a:t>序号</a:t>
            </a:r>
            <a:r>
              <a:rPr lang="en-US" altLang="zh-CN" sz="2800" dirty="0">
                <a:solidFill>
                  <a:schemeClr val="tx1"/>
                </a:solidFill>
              </a:rPr>
              <a:t>=</a:t>
            </a:r>
            <a:r>
              <a:rPr lang="en-US" altLang="zh-CN" sz="2800" dirty="0">
                <a:solidFill>
                  <a:srgbClr val="00FFFF"/>
                </a:solidFill>
              </a:rPr>
              <a:t>2</a:t>
            </a:r>
            <a:r>
              <a:rPr lang="en-US" altLang="zh-CN" sz="2800" baseline="30000" dirty="0">
                <a:solidFill>
                  <a:srgbClr val="00FFFF"/>
                </a:solidFill>
              </a:rPr>
              <a:t>j</a:t>
            </a:r>
            <a:r>
              <a:rPr lang="zh-CN" altLang="en-US" sz="2800" dirty="0">
                <a:solidFill>
                  <a:srgbClr val="00FFFF"/>
                </a:solidFill>
              </a:rPr>
              <a:t> </a:t>
            </a:r>
            <a:r>
              <a:rPr lang="en-US" altLang="zh-CN" sz="2800" dirty="0">
                <a:solidFill>
                  <a:srgbClr val="00FFFF"/>
                </a:solidFill>
              </a:rPr>
              <a:t>+2</a:t>
            </a:r>
            <a:r>
              <a:rPr lang="zh-CN" altLang="en-US" sz="2800" dirty="0">
                <a:solidFill>
                  <a:schemeClr val="tx1"/>
                </a:solidFill>
              </a:rPr>
              <a:t>，</a:t>
            </a:r>
            <a:r>
              <a:rPr lang="zh-CN" altLang="en-US" sz="2800" dirty="0">
                <a:solidFill>
                  <a:srgbClr val="99FF33"/>
                </a:solidFill>
              </a:rPr>
              <a:t>第</a:t>
            </a:r>
            <a:r>
              <a:rPr lang="en-US" altLang="zh-CN" sz="2800" dirty="0">
                <a:solidFill>
                  <a:srgbClr val="99FF33"/>
                </a:solidFill>
              </a:rPr>
              <a:t>4</a:t>
            </a:r>
            <a:r>
              <a:rPr lang="zh-CN" altLang="en-US" sz="2800" dirty="0">
                <a:solidFill>
                  <a:srgbClr val="99FF33"/>
                </a:solidFill>
              </a:rPr>
              <a:t>个元素</a:t>
            </a:r>
            <a:r>
              <a:rPr lang="zh-CN" altLang="en-US" sz="2800" dirty="0">
                <a:solidFill>
                  <a:schemeClr val="tx1"/>
                </a:solidFill>
              </a:rPr>
              <a:t>序号</a:t>
            </a:r>
            <a:r>
              <a:rPr lang="en-US" altLang="zh-CN" sz="2800" dirty="0">
                <a:solidFill>
                  <a:schemeClr val="tx1"/>
                </a:solidFill>
              </a:rPr>
              <a:t>=</a:t>
            </a:r>
            <a:r>
              <a:rPr lang="en-US" altLang="zh-CN" sz="2800" dirty="0">
                <a:solidFill>
                  <a:srgbClr val="00FFFF"/>
                </a:solidFill>
              </a:rPr>
              <a:t>2</a:t>
            </a:r>
            <a:r>
              <a:rPr lang="en-US" altLang="zh-CN" sz="2800" baseline="30000" dirty="0">
                <a:solidFill>
                  <a:srgbClr val="00FFFF"/>
                </a:solidFill>
              </a:rPr>
              <a:t>j-1</a:t>
            </a:r>
            <a:r>
              <a:rPr lang="en-US" altLang="zh-CN" sz="2800" dirty="0">
                <a:solidFill>
                  <a:srgbClr val="00FFFF"/>
                </a:solidFill>
              </a:rPr>
              <a:t>+3</a:t>
            </a:r>
            <a:r>
              <a:rPr lang="zh-CN" altLang="en-US" sz="2800" dirty="0">
                <a:solidFill>
                  <a:schemeClr val="tx1"/>
                </a:solidFill>
              </a:rPr>
              <a:t>，他们是序号为</a:t>
            </a:r>
            <a:r>
              <a:rPr lang="en-US" altLang="zh-CN" sz="2800" dirty="0">
                <a:solidFill>
                  <a:srgbClr val="00FFFF"/>
                </a:solidFill>
              </a:rPr>
              <a:t>2</a:t>
            </a:r>
            <a:r>
              <a:rPr lang="en-US" altLang="zh-CN" sz="2800" baseline="30000" dirty="0">
                <a:solidFill>
                  <a:srgbClr val="00FFFF"/>
                </a:solidFill>
              </a:rPr>
              <a:t>j-1</a:t>
            </a:r>
            <a:r>
              <a:rPr lang="en-US" altLang="zh-CN" sz="2800" dirty="0">
                <a:solidFill>
                  <a:srgbClr val="00FFFF"/>
                </a:solidFill>
              </a:rPr>
              <a:t> +1</a:t>
            </a:r>
            <a:r>
              <a:rPr lang="zh-CN" altLang="en-US" sz="2800" dirty="0">
                <a:solidFill>
                  <a:schemeClr val="tx1"/>
                </a:solidFill>
              </a:rPr>
              <a:t>的</a:t>
            </a:r>
            <a:r>
              <a:rPr lang="zh-CN" altLang="en-US" sz="2800" dirty="0"/>
              <a:t>左右孩子</a:t>
            </a:r>
            <a:r>
              <a:rPr lang="zh-CN" altLang="en-US" sz="2800" dirty="0">
                <a:solidFill>
                  <a:schemeClr val="tx1"/>
                </a:solidFill>
              </a:rPr>
              <a:t>；</a:t>
            </a:r>
            <a:endParaRPr lang="en-US" altLang="zh-CN" sz="2800" dirty="0">
              <a:solidFill>
                <a:schemeClr val="tx1"/>
              </a:solidFill>
            </a:endParaRPr>
          </a:p>
          <a:p>
            <a:pPr>
              <a:buNone/>
            </a:pPr>
            <a:r>
              <a:rPr lang="en-US" altLang="zh-CN" sz="2800" dirty="0">
                <a:solidFill>
                  <a:schemeClr val="tx1"/>
                </a:solidFill>
              </a:rPr>
              <a:t>		…</a:t>
            </a:r>
          </a:p>
          <a:p>
            <a:pPr>
              <a:buNone/>
            </a:pPr>
            <a:r>
              <a:rPr lang="en-US" altLang="zh-CN" sz="2800" dirty="0">
                <a:solidFill>
                  <a:schemeClr val="tx1"/>
                </a:solidFill>
              </a:rPr>
              <a:t>		</a:t>
            </a:r>
            <a:r>
              <a:rPr lang="zh-CN" altLang="en-US" sz="2800" dirty="0">
                <a:solidFill>
                  <a:srgbClr val="99FF33"/>
                </a:solidFill>
              </a:rPr>
              <a:t>第</a:t>
            </a:r>
            <a:r>
              <a:rPr lang="en-US" altLang="zh-CN" sz="2800" dirty="0">
                <a:solidFill>
                  <a:srgbClr val="99FF33"/>
                </a:solidFill>
              </a:rPr>
              <a:t>2k+1</a:t>
            </a:r>
            <a:r>
              <a:rPr lang="zh-CN" altLang="en-US" sz="2800" dirty="0">
                <a:solidFill>
                  <a:srgbClr val="99FF33"/>
                </a:solidFill>
              </a:rPr>
              <a:t>个元素</a:t>
            </a:r>
            <a:r>
              <a:rPr lang="zh-CN" altLang="en-US" sz="2800" dirty="0">
                <a:solidFill>
                  <a:schemeClr val="tx1"/>
                </a:solidFill>
              </a:rPr>
              <a:t>序号</a:t>
            </a:r>
            <a:r>
              <a:rPr lang="en-US" altLang="zh-CN" sz="2800" dirty="0">
                <a:solidFill>
                  <a:schemeClr val="tx1"/>
                </a:solidFill>
              </a:rPr>
              <a:t>=</a:t>
            </a:r>
            <a:r>
              <a:rPr lang="en-US" altLang="zh-CN" sz="2800" dirty="0">
                <a:solidFill>
                  <a:srgbClr val="00FFFF"/>
                </a:solidFill>
              </a:rPr>
              <a:t>2</a:t>
            </a:r>
            <a:r>
              <a:rPr lang="en-US" altLang="zh-CN" sz="2800" baseline="30000" dirty="0">
                <a:solidFill>
                  <a:srgbClr val="00FFFF"/>
                </a:solidFill>
              </a:rPr>
              <a:t>j</a:t>
            </a:r>
            <a:r>
              <a:rPr lang="zh-CN" altLang="en-US" sz="2800" dirty="0">
                <a:solidFill>
                  <a:srgbClr val="00FFFF"/>
                </a:solidFill>
              </a:rPr>
              <a:t> </a:t>
            </a:r>
            <a:r>
              <a:rPr lang="en-US" altLang="zh-CN" sz="2800" dirty="0">
                <a:solidFill>
                  <a:srgbClr val="00FFFF"/>
                </a:solidFill>
              </a:rPr>
              <a:t>+2k</a:t>
            </a:r>
            <a:r>
              <a:rPr lang="zh-CN" altLang="en-US" sz="2800" dirty="0"/>
              <a:t>，</a:t>
            </a:r>
            <a:r>
              <a:rPr lang="zh-CN" altLang="en-US" sz="2800" dirty="0">
                <a:solidFill>
                  <a:srgbClr val="99FF33"/>
                </a:solidFill>
              </a:rPr>
              <a:t>第</a:t>
            </a:r>
            <a:r>
              <a:rPr lang="en-US" altLang="zh-CN" sz="2800" dirty="0">
                <a:solidFill>
                  <a:srgbClr val="99FF33"/>
                </a:solidFill>
              </a:rPr>
              <a:t>2k+2</a:t>
            </a:r>
            <a:r>
              <a:rPr lang="zh-CN" altLang="en-US" sz="2800" dirty="0">
                <a:solidFill>
                  <a:srgbClr val="99FF33"/>
                </a:solidFill>
              </a:rPr>
              <a:t>个元</a:t>
            </a:r>
            <a:r>
              <a:rPr lang="zh-CN" altLang="en-US" sz="2800" dirty="0">
                <a:solidFill>
                  <a:schemeClr val="tx1"/>
                </a:solidFill>
              </a:rPr>
              <a:t>素序号</a:t>
            </a:r>
            <a:r>
              <a:rPr lang="en-US" altLang="zh-CN" sz="2800" dirty="0">
                <a:solidFill>
                  <a:schemeClr val="tx1"/>
                </a:solidFill>
              </a:rPr>
              <a:t>=</a:t>
            </a:r>
            <a:r>
              <a:rPr lang="en-US" altLang="zh-CN" sz="2800" dirty="0">
                <a:solidFill>
                  <a:srgbClr val="00FFFF"/>
                </a:solidFill>
              </a:rPr>
              <a:t>2</a:t>
            </a:r>
            <a:r>
              <a:rPr lang="en-US" altLang="zh-CN" sz="2800" baseline="30000" dirty="0">
                <a:solidFill>
                  <a:srgbClr val="00FFFF"/>
                </a:solidFill>
              </a:rPr>
              <a:t>j-1</a:t>
            </a:r>
            <a:r>
              <a:rPr lang="en-US" altLang="zh-CN" sz="2800" dirty="0">
                <a:solidFill>
                  <a:srgbClr val="00FFFF"/>
                </a:solidFill>
              </a:rPr>
              <a:t>+ 2k+1</a:t>
            </a:r>
            <a:r>
              <a:rPr lang="en-US" altLang="zh-CN" sz="2800" dirty="0"/>
              <a:t> </a:t>
            </a:r>
            <a:r>
              <a:rPr lang="zh-CN" altLang="en-US" sz="2800" dirty="0">
                <a:solidFill>
                  <a:schemeClr val="tx1"/>
                </a:solidFill>
              </a:rPr>
              <a:t>，他们是序号为</a:t>
            </a:r>
            <a:r>
              <a:rPr lang="en-US" altLang="zh-CN" sz="2800" dirty="0">
                <a:solidFill>
                  <a:srgbClr val="00FFFF"/>
                </a:solidFill>
              </a:rPr>
              <a:t>2</a:t>
            </a:r>
            <a:r>
              <a:rPr lang="en-US" altLang="zh-CN" sz="2800" baseline="30000" dirty="0">
                <a:solidFill>
                  <a:srgbClr val="00FFFF"/>
                </a:solidFill>
              </a:rPr>
              <a:t>j-1</a:t>
            </a:r>
            <a:r>
              <a:rPr lang="en-US" altLang="zh-CN" sz="2800" dirty="0">
                <a:solidFill>
                  <a:srgbClr val="00FFFF"/>
                </a:solidFill>
              </a:rPr>
              <a:t> +k</a:t>
            </a:r>
            <a:r>
              <a:rPr lang="zh-CN" altLang="en-US" sz="2800" dirty="0">
                <a:solidFill>
                  <a:schemeClr val="tx1"/>
                </a:solidFill>
              </a:rPr>
              <a:t>的</a:t>
            </a:r>
            <a:r>
              <a:rPr lang="zh-CN" altLang="en-US" sz="2800" dirty="0"/>
              <a:t>左右孩子</a:t>
            </a:r>
            <a:r>
              <a:rPr lang="zh-CN" altLang="en-US" sz="2800" dirty="0">
                <a:solidFill>
                  <a:schemeClr val="tx1"/>
                </a:solidFill>
              </a:rPr>
              <a:t>；</a:t>
            </a:r>
            <a:endParaRPr lang="en-US" altLang="zh-CN" sz="2800" dirty="0">
              <a:solidFill>
                <a:schemeClr val="tx1"/>
              </a:solidFill>
            </a:endParaRPr>
          </a:p>
          <a:p>
            <a:pPr>
              <a:buNone/>
            </a:pPr>
            <a:endParaRPr lang="en-US" altLang="zh-CN" sz="2400" dirty="0">
              <a:solidFill>
                <a:schemeClr val="tx1"/>
              </a:solidFill>
            </a:endParaRPr>
          </a:p>
          <a:p>
            <a:pPr>
              <a:buNone/>
            </a:pPr>
            <a:r>
              <a:rPr lang="en-US" altLang="zh-CN" sz="2400" dirty="0">
                <a:solidFill>
                  <a:schemeClr val="tx1"/>
                </a:solidFill>
              </a:rPr>
              <a:t>	</a:t>
            </a:r>
          </a:p>
          <a:p>
            <a:pPr>
              <a:buNone/>
            </a:pPr>
            <a:r>
              <a:rPr lang="en-US" altLang="zh-CN" sz="2400" baseline="30000" dirty="0">
                <a:solidFill>
                  <a:schemeClr val="tx1"/>
                </a:solidFill>
              </a:rPr>
              <a:t>	</a:t>
            </a:r>
          </a:p>
          <a:p>
            <a:pPr>
              <a:lnSpc>
                <a:spcPct val="120000"/>
              </a:lnSpc>
              <a:spcBef>
                <a:spcPct val="0"/>
              </a:spcBef>
              <a:buFont typeface="Wingdings" pitchFamily="2" charset="2"/>
              <a:buNone/>
            </a:pPr>
            <a:r>
              <a:rPr lang="en-US" altLang="zh-CN" sz="2800" dirty="0">
                <a:solidFill>
                  <a:schemeClr val="tx1"/>
                </a:solidFill>
              </a:rPr>
              <a:t>	 	</a:t>
            </a:r>
            <a:endParaRPr lang="zh-CN" altLang="en-US" sz="2800" dirty="0">
              <a:solidFill>
                <a:schemeClr val="tx1"/>
              </a:solidFill>
            </a:endParaRPr>
          </a:p>
        </p:txBody>
      </p:sp>
      <p:sp>
        <p:nvSpPr>
          <p:cNvPr id="5" name="矩形 4"/>
          <p:cNvSpPr/>
          <p:nvPr/>
        </p:nvSpPr>
        <p:spPr>
          <a:xfrm>
            <a:off x="2571750" y="762000"/>
            <a:ext cx="5867400" cy="646331"/>
          </a:xfrm>
          <a:prstGeom prst="rect">
            <a:avLst/>
          </a:prstGeom>
        </p:spPr>
        <p:txBody>
          <a:bodyPr wrap="square">
            <a:spAutoFit/>
          </a:bodyPr>
          <a:lstStyle/>
          <a:p>
            <a:pPr>
              <a:buNone/>
            </a:pPr>
            <a:r>
              <a:rPr lang="zh-CN" altLang="en-US" sz="3600" dirty="0">
                <a:solidFill>
                  <a:srgbClr val="99FF33"/>
                </a:solidFill>
              </a:rPr>
              <a:t>第</a:t>
            </a:r>
            <a:r>
              <a:rPr lang="en-US" altLang="zh-CN" sz="3600" dirty="0">
                <a:solidFill>
                  <a:srgbClr val="99FF33"/>
                </a:solidFill>
              </a:rPr>
              <a:t>j</a:t>
            </a:r>
            <a:r>
              <a:rPr lang="zh-CN" altLang="en-US" sz="3600" dirty="0">
                <a:solidFill>
                  <a:srgbClr val="99FF33"/>
                </a:solidFill>
              </a:rPr>
              <a:t>层第</a:t>
            </a:r>
            <a:r>
              <a:rPr lang="en-US" altLang="zh-CN" sz="3600" dirty="0">
                <a:solidFill>
                  <a:srgbClr val="99FF33"/>
                </a:solidFill>
              </a:rPr>
              <a:t>1</a:t>
            </a:r>
            <a:r>
              <a:rPr lang="zh-CN" altLang="en-US" sz="3600" dirty="0">
                <a:solidFill>
                  <a:srgbClr val="99FF33"/>
                </a:solidFill>
              </a:rPr>
              <a:t>个元素</a:t>
            </a:r>
            <a:r>
              <a:rPr lang="zh-CN" altLang="en-US" sz="3600" dirty="0"/>
              <a:t>序号</a:t>
            </a:r>
            <a:r>
              <a:rPr lang="en-US" altLang="zh-CN" sz="3600" dirty="0">
                <a:solidFill>
                  <a:srgbClr val="FFFF00"/>
                </a:solidFill>
              </a:rPr>
              <a:t>=</a:t>
            </a:r>
            <a:r>
              <a:rPr lang="en-US" altLang="zh-CN" sz="3600" dirty="0">
                <a:solidFill>
                  <a:srgbClr val="00FFFF"/>
                </a:solidFill>
              </a:rPr>
              <a:t>2</a:t>
            </a:r>
            <a:r>
              <a:rPr lang="en-US" altLang="zh-CN" sz="3600" baseline="30000" dirty="0">
                <a:solidFill>
                  <a:srgbClr val="00FFFF"/>
                </a:solidFill>
              </a:rPr>
              <a:t>j-1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52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527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527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52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0" y="-38100"/>
            <a:ext cx="9144000" cy="685800"/>
          </a:xfrm>
        </p:spPr>
        <p:txBody>
          <a:bodyPr/>
          <a:lstStyle/>
          <a:p>
            <a:r>
              <a:rPr lang="en-US" altLang="zh-CN" dirty="0"/>
              <a:t>5.2.2 </a:t>
            </a:r>
            <a:r>
              <a:rPr lang="zh-CN" altLang="en-US" dirty="0"/>
              <a:t>二叉树的性质</a:t>
            </a:r>
            <a:endParaRPr lang="en-US" altLang="zh-CN" dirty="0"/>
          </a:p>
        </p:txBody>
      </p:sp>
      <p:sp>
        <p:nvSpPr>
          <p:cNvPr id="47" name="矩形 46"/>
          <p:cNvSpPr/>
          <p:nvPr/>
        </p:nvSpPr>
        <p:spPr>
          <a:xfrm>
            <a:off x="349250" y="762000"/>
            <a:ext cx="8489950" cy="7257371"/>
          </a:xfrm>
          <a:prstGeom prst="rect">
            <a:avLst/>
          </a:prstGeom>
          <a:noFill/>
        </p:spPr>
        <p:txBody>
          <a:bodyPr wrap="square">
            <a:spAutoFit/>
          </a:bodyPr>
          <a:lstStyle/>
          <a:p>
            <a:pPr algn="l"/>
            <a:r>
              <a:rPr lang="zh-CN" altLang="en-US" sz="3600" dirty="0"/>
              <a:t>由此可知，</a:t>
            </a:r>
            <a:r>
              <a:rPr lang="zh-CN" altLang="en-US" sz="3600" dirty="0">
                <a:solidFill>
                  <a:srgbClr val="99FF33"/>
                </a:solidFill>
              </a:rPr>
              <a:t>第</a:t>
            </a:r>
            <a:r>
              <a:rPr lang="en-US" altLang="zh-CN" sz="3600" dirty="0">
                <a:solidFill>
                  <a:srgbClr val="99FF33"/>
                </a:solidFill>
              </a:rPr>
              <a:t>2</a:t>
            </a:r>
            <a:r>
              <a:rPr lang="en-US" altLang="zh-CN" sz="3600" baseline="30000" dirty="0">
                <a:solidFill>
                  <a:srgbClr val="99FF33"/>
                </a:solidFill>
              </a:rPr>
              <a:t>j-1</a:t>
            </a:r>
            <a:r>
              <a:rPr lang="en-US" altLang="zh-CN" sz="3600" dirty="0">
                <a:solidFill>
                  <a:srgbClr val="99FF33"/>
                </a:solidFill>
              </a:rPr>
              <a:t> +k</a:t>
            </a:r>
            <a:r>
              <a:rPr lang="zh-CN" altLang="en-US" sz="3600" dirty="0">
                <a:solidFill>
                  <a:srgbClr val="99FF33"/>
                </a:solidFill>
              </a:rPr>
              <a:t>个</a:t>
            </a:r>
            <a:r>
              <a:rPr lang="zh-CN" altLang="en-US" sz="3600" dirty="0">
                <a:solidFill>
                  <a:srgbClr val="99FF33"/>
                </a:solidFill>
                <a:ea typeface="楷体_GB2312" pitchFamily="49" charset="-122"/>
                <a:sym typeface="Symbol" pitchFamily="18" charset="2"/>
              </a:rPr>
              <a:t>节点</a:t>
            </a:r>
            <a:r>
              <a:rPr lang="zh-CN" altLang="en-US" sz="3600" dirty="0">
                <a:ea typeface="楷体_GB2312" pitchFamily="49" charset="-122"/>
                <a:sym typeface="Symbol" pitchFamily="18" charset="2"/>
              </a:rPr>
              <a:t>：</a:t>
            </a:r>
            <a:endParaRPr lang="en-US" altLang="zh-CN" sz="3600" dirty="0">
              <a:ea typeface="楷体_GB2312" pitchFamily="49" charset="-122"/>
              <a:sym typeface="Symbol" pitchFamily="18" charset="2"/>
            </a:endParaRPr>
          </a:p>
          <a:p>
            <a:pPr algn="l"/>
            <a:r>
              <a:rPr lang="zh-CN" altLang="en-US" sz="3600" dirty="0">
                <a:ea typeface="楷体_GB2312" pitchFamily="49" charset="-122"/>
                <a:sym typeface="Symbol" pitchFamily="18" charset="2"/>
              </a:rPr>
              <a:t> </a:t>
            </a:r>
            <a:r>
              <a:rPr lang="en-US" altLang="zh-CN" sz="3600" dirty="0">
                <a:ea typeface="楷体_GB2312" pitchFamily="49" charset="-122"/>
                <a:sym typeface="Symbol" pitchFamily="18" charset="2"/>
              </a:rPr>
              <a:t>	</a:t>
            </a:r>
            <a:r>
              <a:rPr lang="zh-CN" altLang="en-US" sz="3600" dirty="0">
                <a:solidFill>
                  <a:srgbClr val="FFFF00"/>
                </a:solidFill>
                <a:ea typeface="楷体_GB2312" pitchFamily="49" charset="-122"/>
                <a:sym typeface="Symbol" pitchFamily="18" charset="2"/>
              </a:rPr>
              <a:t>左孩子</a:t>
            </a:r>
            <a:r>
              <a:rPr lang="zh-CN" altLang="en-US" sz="3600" dirty="0">
                <a:ea typeface="楷体_GB2312" pitchFamily="49" charset="-122"/>
                <a:sym typeface="Symbol" pitchFamily="18" charset="2"/>
              </a:rPr>
              <a:t>序号为</a:t>
            </a:r>
            <a:r>
              <a:rPr lang="en-US" altLang="zh-CN" sz="3600" dirty="0">
                <a:solidFill>
                  <a:srgbClr val="00FFFF"/>
                </a:solidFill>
              </a:rPr>
              <a:t>2</a:t>
            </a:r>
            <a:r>
              <a:rPr lang="en-US" altLang="zh-CN" sz="3600" baseline="30000" dirty="0">
                <a:solidFill>
                  <a:srgbClr val="00FFFF"/>
                </a:solidFill>
              </a:rPr>
              <a:t>j</a:t>
            </a:r>
            <a:r>
              <a:rPr lang="zh-CN" altLang="en-US" sz="3600" dirty="0">
                <a:solidFill>
                  <a:srgbClr val="00FFFF"/>
                </a:solidFill>
              </a:rPr>
              <a:t> </a:t>
            </a:r>
            <a:r>
              <a:rPr lang="en-US" altLang="zh-CN" sz="3600" dirty="0">
                <a:solidFill>
                  <a:srgbClr val="00FFFF"/>
                </a:solidFill>
              </a:rPr>
              <a:t>+2k</a:t>
            </a:r>
          </a:p>
          <a:p>
            <a:pPr algn="l"/>
            <a:r>
              <a:rPr lang="en-US" altLang="zh-CN" sz="3600" dirty="0">
                <a:solidFill>
                  <a:schemeClr val="bg2"/>
                </a:solidFill>
                <a:ea typeface="楷体_GB2312" pitchFamily="49" charset="-122"/>
                <a:sym typeface="Symbol" pitchFamily="18" charset="2"/>
              </a:rPr>
              <a:t>	</a:t>
            </a:r>
            <a:r>
              <a:rPr lang="zh-CN" altLang="en-US" sz="3600" dirty="0">
                <a:solidFill>
                  <a:srgbClr val="FFFF00"/>
                </a:solidFill>
                <a:ea typeface="楷体_GB2312" pitchFamily="49" charset="-122"/>
                <a:sym typeface="Symbol" pitchFamily="18" charset="2"/>
              </a:rPr>
              <a:t>右孩子</a:t>
            </a:r>
            <a:r>
              <a:rPr lang="zh-CN" altLang="en-US" sz="3600" dirty="0">
                <a:ea typeface="楷体_GB2312" pitchFamily="49" charset="-122"/>
                <a:sym typeface="Symbol" pitchFamily="18" charset="2"/>
              </a:rPr>
              <a:t>序号为</a:t>
            </a:r>
            <a:r>
              <a:rPr lang="en-US" altLang="zh-CN" sz="3600" dirty="0">
                <a:solidFill>
                  <a:srgbClr val="00FFFF"/>
                </a:solidFill>
              </a:rPr>
              <a:t>2</a:t>
            </a:r>
            <a:r>
              <a:rPr lang="en-US" altLang="zh-CN" sz="3600" baseline="30000" dirty="0">
                <a:solidFill>
                  <a:srgbClr val="00FFFF"/>
                </a:solidFill>
              </a:rPr>
              <a:t>j</a:t>
            </a:r>
            <a:r>
              <a:rPr lang="zh-CN" altLang="en-US" sz="3600" dirty="0">
                <a:solidFill>
                  <a:srgbClr val="00FFFF"/>
                </a:solidFill>
              </a:rPr>
              <a:t> </a:t>
            </a:r>
            <a:r>
              <a:rPr lang="en-US" altLang="zh-CN" sz="3600" dirty="0">
                <a:solidFill>
                  <a:srgbClr val="00FFFF"/>
                </a:solidFill>
              </a:rPr>
              <a:t>+2k+1</a:t>
            </a:r>
          </a:p>
          <a:p>
            <a:pPr algn="l"/>
            <a:endParaRPr lang="en-US" altLang="zh-CN" sz="3600" dirty="0">
              <a:solidFill>
                <a:schemeClr val="bg2"/>
              </a:solidFill>
              <a:ea typeface="楷体_GB2312" pitchFamily="49" charset="-122"/>
              <a:sym typeface="Symbol" pitchFamily="18" charset="2"/>
            </a:endParaRPr>
          </a:p>
          <a:p>
            <a:pPr algn="l"/>
            <a:r>
              <a:rPr lang="zh-CN" altLang="en-US" sz="3600" dirty="0">
                <a:ea typeface="楷体_GB2312" pitchFamily="49" charset="-122"/>
                <a:sym typeface="Symbol" pitchFamily="18" charset="2"/>
              </a:rPr>
              <a:t>令</a:t>
            </a:r>
            <a:r>
              <a:rPr lang="en-US" altLang="zh-CN" sz="3600" dirty="0" err="1">
                <a:solidFill>
                  <a:srgbClr val="00FFFF"/>
                </a:solidFill>
                <a:ea typeface="楷体_GB2312" pitchFamily="49" charset="-122"/>
                <a:sym typeface="Symbol" pitchFamily="18" charset="2"/>
              </a:rPr>
              <a:t>i</a:t>
            </a:r>
            <a:r>
              <a:rPr lang="en-US" altLang="zh-CN" sz="3600" dirty="0">
                <a:solidFill>
                  <a:srgbClr val="00FFFF"/>
                </a:solidFill>
                <a:ea typeface="楷体_GB2312" pitchFamily="49" charset="-122"/>
                <a:sym typeface="Symbol" pitchFamily="18" charset="2"/>
              </a:rPr>
              <a:t>=</a:t>
            </a:r>
            <a:r>
              <a:rPr lang="en-US" altLang="zh-CN" sz="3600" dirty="0">
                <a:solidFill>
                  <a:srgbClr val="00FFFF"/>
                </a:solidFill>
              </a:rPr>
              <a:t> 2</a:t>
            </a:r>
            <a:r>
              <a:rPr lang="en-US" altLang="zh-CN" sz="3600" baseline="30000" dirty="0">
                <a:solidFill>
                  <a:srgbClr val="00FFFF"/>
                </a:solidFill>
              </a:rPr>
              <a:t>j</a:t>
            </a:r>
            <a:r>
              <a:rPr lang="zh-CN" altLang="en-US" sz="3600" dirty="0">
                <a:solidFill>
                  <a:srgbClr val="00FFFF"/>
                </a:solidFill>
              </a:rPr>
              <a:t> </a:t>
            </a:r>
            <a:r>
              <a:rPr lang="en-US" altLang="zh-CN" sz="3600" dirty="0">
                <a:solidFill>
                  <a:srgbClr val="00FFFF"/>
                </a:solidFill>
              </a:rPr>
              <a:t>+2k</a:t>
            </a:r>
            <a:r>
              <a:rPr lang="en-US" altLang="zh-CN" sz="3600" dirty="0"/>
              <a:t>, </a:t>
            </a:r>
            <a:r>
              <a:rPr lang="zh-CN" altLang="en-US" sz="3600" dirty="0"/>
              <a:t>可知</a:t>
            </a:r>
            <a:r>
              <a:rPr lang="zh-CN" altLang="en-US" sz="3600" dirty="0">
                <a:solidFill>
                  <a:srgbClr val="FFFF00"/>
                </a:solidFill>
              </a:rPr>
              <a:t>左孩子</a:t>
            </a:r>
            <a:r>
              <a:rPr lang="zh-CN" altLang="en-US" sz="3600" dirty="0"/>
              <a:t>序号为</a:t>
            </a:r>
            <a:r>
              <a:rPr lang="en-US" altLang="zh-CN" sz="3600" dirty="0">
                <a:solidFill>
                  <a:srgbClr val="00FFFF"/>
                </a:solidFill>
              </a:rPr>
              <a:t>2i</a:t>
            </a:r>
            <a:r>
              <a:rPr lang="en-US" altLang="zh-CN" sz="3600" dirty="0">
                <a:solidFill>
                  <a:srgbClr val="FF0000"/>
                </a:solidFill>
              </a:rPr>
              <a:t>,</a:t>
            </a:r>
            <a:r>
              <a:rPr lang="zh-CN" altLang="en-US" sz="3600" dirty="0">
                <a:solidFill>
                  <a:srgbClr val="FFFF00"/>
                </a:solidFill>
              </a:rPr>
              <a:t>右孩子</a:t>
            </a:r>
            <a:r>
              <a:rPr lang="zh-CN" altLang="en-US" sz="3600" dirty="0"/>
              <a:t>为</a:t>
            </a:r>
            <a:r>
              <a:rPr lang="en-US" altLang="zh-CN" sz="3600" dirty="0">
                <a:solidFill>
                  <a:srgbClr val="00FFFF"/>
                </a:solidFill>
              </a:rPr>
              <a:t>2i+1</a:t>
            </a:r>
            <a:r>
              <a:rPr lang="en-US" altLang="zh-CN" sz="3600" dirty="0"/>
              <a:t>,</a:t>
            </a:r>
            <a:r>
              <a:rPr lang="zh-CN" altLang="en-US" sz="3600" dirty="0"/>
              <a:t>由此可证</a:t>
            </a:r>
            <a:r>
              <a:rPr lang="zh-CN" altLang="en-US" sz="3600" dirty="0">
                <a:solidFill>
                  <a:srgbClr val="FFFF00"/>
                </a:solidFill>
              </a:rPr>
              <a:t>性质</a:t>
            </a:r>
            <a:r>
              <a:rPr lang="en-US" altLang="zh-CN" sz="3600" dirty="0">
                <a:solidFill>
                  <a:srgbClr val="FFFF00"/>
                </a:solidFill>
              </a:rPr>
              <a:t>2</a:t>
            </a:r>
            <a:r>
              <a:rPr lang="zh-CN" altLang="en-US" sz="3600" dirty="0">
                <a:solidFill>
                  <a:srgbClr val="FFFF00"/>
                </a:solidFill>
              </a:rPr>
              <a:t>，</a:t>
            </a:r>
            <a:r>
              <a:rPr lang="en-US" altLang="zh-CN" sz="3600" dirty="0">
                <a:solidFill>
                  <a:srgbClr val="FFFF00"/>
                </a:solidFill>
              </a:rPr>
              <a:t>3</a:t>
            </a:r>
          </a:p>
          <a:p>
            <a:pPr algn="l"/>
            <a:endParaRPr lang="en-US" altLang="zh-CN" sz="3600" dirty="0">
              <a:solidFill>
                <a:srgbClr val="FF0000"/>
              </a:solidFill>
            </a:endParaRPr>
          </a:p>
          <a:p>
            <a:pPr algn="l"/>
            <a:r>
              <a:rPr lang="zh-CN" altLang="en-US" sz="3600" dirty="0"/>
              <a:t>很显然：</a:t>
            </a:r>
            <a:r>
              <a:rPr lang="en-US" altLang="zh-CN" sz="3600" dirty="0" err="1">
                <a:solidFill>
                  <a:srgbClr val="00FFFF"/>
                </a:solidFill>
              </a:rPr>
              <a:t>i</a:t>
            </a:r>
            <a:r>
              <a:rPr lang="en-US" altLang="zh-CN" sz="3600" dirty="0">
                <a:solidFill>
                  <a:srgbClr val="FFFF00"/>
                </a:solidFill>
              </a:rPr>
              <a:t>=</a:t>
            </a:r>
            <a:r>
              <a:rPr lang="zh-CN" altLang="en-US" sz="3600" i="1" dirty="0">
                <a:solidFill>
                  <a:srgbClr val="00FFFF"/>
                </a:solidFill>
                <a:sym typeface="Symbol" pitchFamily="18" charset="2"/>
              </a:rPr>
              <a:t> </a:t>
            </a:r>
            <a:r>
              <a:rPr lang="en-US" altLang="zh-CN" sz="3600" i="1" dirty="0">
                <a:solidFill>
                  <a:srgbClr val="00FFFF"/>
                </a:solidFill>
                <a:sym typeface="Symbol" pitchFamily="18" charset="2"/>
              </a:rPr>
              <a:t>2</a:t>
            </a:r>
            <a:r>
              <a:rPr lang="en-US" altLang="zh-CN" sz="3600" i="1" dirty="0">
                <a:solidFill>
                  <a:srgbClr val="00FFFF"/>
                </a:solidFill>
              </a:rPr>
              <a:t>i/2</a:t>
            </a:r>
            <a:r>
              <a:rPr lang="en-US" altLang="zh-CN" sz="3600" i="1" dirty="0">
                <a:solidFill>
                  <a:srgbClr val="00FFFF"/>
                </a:solidFill>
                <a:sym typeface="Symbol" pitchFamily="18" charset="2"/>
              </a:rPr>
              <a:t> </a:t>
            </a:r>
            <a:r>
              <a:rPr lang="en-US" altLang="zh-CN" sz="3600" i="1" dirty="0">
                <a:solidFill>
                  <a:srgbClr val="FFFF00"/>
                </a:solidFill>
                <a:sym typeface="Symbol" pitchFamily="18" charset="2"/>
              </a:rPr>
              <a:t>=</a:t>
            </a:r>
            <a:r>
              <a:rPr lang="zh-CN" altLang="en-US" sz="3600" i="1" dirty="0">
                <a:solidFill>
                  <a:srgbClr val="00FFFF"/>
                </a:solidFill>
                <a:sym typeface="Symbol" pitchFamily="18" charset="2"/>
              </a:rPr>
              <a:t> </a:t>
            </a:r>
            <a:r>
              <a:rPr lang="en-US" altLang="zh-CN" sz="3600" i="1" dirty="0">
                <a:solidFill>
                  <a:srgbClr val="00FFFF"/>
                </a:solidFill>
                <a:sym typeface="Symbol" pitchFamily="18" charset="2"/>
              </a:rPr>
              <a:t>(2</a:t>
            </a:r>
            <a:r>
              <a:rPr lang="en-US" altLang="zh-CN" sz="3600" i="1" dirty="0">
                <a:solidFill>
                  <a:srgbClr val="00FFFF"/>
                </a:solidFill>
              </a:rPr>
              <a:t>i+1)/2</a:t>
            </a:r>
            <a:r>
              <a:rPr lang="en-US" altLang="zh-CN" sz="3600" i="1" dirty="0">
                <a:solidFill>
                  <a:srgbClr val="00FFFF"/>
                </a:solidFill>
                <a:sym typeface="Symbol" pitchFamily="18" charset="2"/>
              </a:rPr>
              <a:t> </a:t>
            </a:r>
            <a:r>
              <a:rPr lang="en-US" altLang="zh-CN" sz="3600" i="1" dirty="0">
                <a:solidFill>
                  <a:srgbClr val="FFFF00"/>
                </a:solidFill>
                <a:sym typeface="Symbol" pitchFamily="18" charset="2"/>
              </a:rPr>
              <a:t>,</a:t>
            </a:r>
            <a:r>
              <a:rPr lang="zh-CN" altLang="en-US" sz="3600" dirty="0">
                <a:solidFill>
                  <a:srgbClr val="FFFF00"/>
                </a:solidFill>
              </a:rPr>
              <a:t>性质</a:t>
            </a:r>
            <a:r>
              <a:rPr lang="en-US" altLang="zh-CN" sz="3600" dirty="0">
                <a:solidFill>
                  <a:srgbClr val="FFFF00"/>
                </a:solidFill>
              </a:rPr>
              <a:t>5</a:t>
            </a:r>
            <a:r>
              <a:rPr lang="zh-CN" altLang="en-US" sz="3600" dirty="0">
                <a:solidFill>
                  <a:srgbClr val="FFFF00"/>
                </a:solidFill>
              </a:rPr>
              <a:t>得证</a:t>
            </a:r>
            <a:endParaRPr lang="en-US" altLang="zh-CN" sz="3600" dirty="0">
              <a:solidFill>
                <a:srgbClr val="FFFF00"/>
              </a:solidFill>
            </a:endParaRPr>
          </a:p>
          <a:p>
            <a:pPr algn="l"/>
            <a:r>
              <a:rPr lang="en-US" altLang="zh-CN" sz="2800" dirty="0">
                <a:solidFill>
                  <a:srgbClr val="FF0000"/>
                </a:solidFill>
              </a:rPr>
              <a:t>	</a:t>
            </a:r>
          </a:p>
          <a:p>
            <a:pPr algn="l"/>
            <a:endParaRPr lang="en-US" altLang="zh-CN" sz="2800" dirty="0">
              <a:solidFill>
                <a:srgbClr val="FF0000"/>
              </a:solidFill>
              <a:ea typeface="楷体_GB2312" pitchFamily="49" charset="-122"/>
              <a:sym typeface="Symbol" pitchFamily="18" charset="2"/>
            </a:endParaRPr>
          </a:p>
          <a:p>
            <a:pPr algn="l"/>
            <a:r>
              <a:rPr lang="en-US" altLang="zh-CN" sz="2800" dirty="0">
                <a:solidFill>
                  <a:srgbClr val="FF0000"/>
                </a:solidFill>
                <a:ea typeface="楷体_GB2312" pitchFamily="49" charset="-122"/>
                <a:sym typeface="Symbol" pitchFamily="18" charset="2"/>
              </a:rPr>
              <a:t>	</a:t>
            </a:r>
          </a:p>
          <a:p>
            <a:pPr algn="l"/>
            <a:endParaRPr lang="zh-CN" altLang="en-US" sz="2800" dirty="0">
              <a:solidFill>
                <a:srgbClr val="FF0000"/>
              </a:solidFill>
              <a:ea typeface="楷体_GB2312" pitchFamily="49" charset="-122"/>
              <a:sym typeface="Symbol"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blinds(horizontal)">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blinds(horizontal)">
                                      <p:cBhvr>
                                        <p:cTn id="12" dur="500"/>
                                        <p:tgtEl>
                                          <p:spTgt spid="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7">
                                            <p:txEl>
                                              <p:pRg st="2" end="2"/>
                                            </p:txEl>
                                          </p:spTgt>
                                        </p:tgtEl>
                                        <p:attrNameLst>
                                          <p:attrName>style.visibility</p:attrName>
                                        </p:attrNameLst>
                                      </p:cBhvr>
                                      <p:to>
                                        <p:strVal val="visible"/>
                                      </p:to>
                                    </p:set>
                                    <p:animEffect transition="in" filter="blinds(horizontal)">
                                      <p:cBhvr>
                                        <p:cTn id="15" dur="500"/>
                                        <p:tgtEl>
                                          <p:spTgt spid="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7">
                                            <p:txEl>
                                              <p:pRg st="4" end="4"/>
                                            </p:txEl>
                                          </p:spTgt>
                                        </p:tgtEl>
                                        <p:attrNameLst>
                                          <p:attrName>style.visibility</p:attrName>
                                        </p:attrNameLst>
                                      </p:cBhvr>
                                      <p:to>
                                        <p:strVal val="visible"/>
                                      </p:to>
                                    </p:set>
                                    <p:animEffect transition="in" filter="blinds(horizontal)">
                                      <p:cBhvr>
                                        <p:cTn id="20" dur="500"/>
                                        <p:tgtEl>
                                          <p:spTgt spid="4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7">
                                            <p:txEl>
                                              <p:pRg st="6" end="6"/>
                                            </p:txEl>
                                          </p:spTgt>
                                        </p:tgtEl>
                                        <p:attrNameLst>
                                          <p:attrName>style.visibility</p:attrName>
                                        </p:attrNameLst>
                                      </p:cBhvr>
                                      <p:to>
                                        <p:strVal val="visible"/>
                                      </p:to>
                                    </p:set>
                                    <p:animEffect transition="in" filter="blinds(horizontal)">
                                      <p:cBhvr>
                                        <p:cTn id="25" dur="500"/>
                                        <p:tgtEl>
                                          <p:spTgt spid="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1B81A144-8D8B-462D-B44F-9880DC6CFECD}" type="slidenum">
              <a:rPr lang="zh-CN" altLang="en-US" b="1">
                <a:solidFill>
                  <a:srgbClr val="66CCFF"/>
                </a:solidFill>
              </a:rPr>
              <a:pPr/>
              <a:t>4</a:t>
            </a:fld>
            <a:r>
              <a:rPr lang="en-US" altLang="zh-CN" b="1"/>
              <a:t> </a:t>
            </a:r>
            <a:r>
              <a:rPr lang="zh-CN" altLang="en-US"/>
              <a:t>页</a:t>
            </a:r>
            <a:endParaRPr lang="zh-CN" altLang="en-US" sz="1800">
              <a:latin typeface="Arial" charset="0"/>
            </a:endParaRPr>
          </a:p>
        </p:txBody>
      </p:sp>
      <p:sp>
        <p:nvSpPr>
          <p:cNvPr id="1229826" name="Rectangle 2"/>
          <p:cNvSpPr>
            <a:spLocks noGrp="1" noChangeArrowheads="1"/>
          </p:cNvSpPr>
          <p:nvPr>
            <p:ph type="title"/>
          </p:nvPr>
        </p:nvSpPr>
        <p:spPr/>
        <p:txBody>
          <a:bodyPr/>
          <a:lstStyle/>
          <a:p>
            <a:r>
              <a:rPr lang="en-US" altLang="zh-CN" i="0" dirty="0">
                <a:solidFill>
                  <a:srgbClr val="FFFF66"/>
                </a:solidFill>
              </a:rPr>
              <a:t>5.1 </a:t>
            </a:r>
            <a:r>
              <a:rPr lang="zh-CN" altLang="en-US" i="0" dirty="0">
                <a:solidFill>
                  <a:srgbClr val="FFFF66"/>
                </a:solidFill>
              </a:rPr>
              <a:t>树的定义与基本术语</a:t>
            </a:r>
          </a:p>
        </p:txBody>
      </p:sp>
      <p:sp>
        <p:nvSpPr>
          <p:cNvPr id="1229827" name="Rectangle 3"/>
          <p:cNvSpPr>
            <a:spLocks noGrp="1" noChangeArrowheads="1"/>
          </p:cNvSpPr>
          <p:nvPr>
            <p:ph type="body" idx="1"/>
          </p:nvPr>
        </p:nvSpPr>
        <p:spPr>
          <a:xfrm>
            <a:off x="250825" y="1562100"/>
            <a:ext cx="8686800" cy="4927600"/>
          </a:xfrm>
        </p:spPr>
        <p:txBody>
          <a:bodyPr/>
          <a:lstStyle/>
          <a:p>
            <a:pPr>
              <a:lnSpc>
                <a:spcPct val="110000"/>
              </a:lnSpc>
              <a:spcBef>
                <a:spcPts val="600"/>
              </a:spcBef>
              <a:buClrTx/>
              <a:buSzTx/>
              <a:buFontTx/>
              <a:buChar char="•"/>
              <a:defRPr/>
            </a:pPr>
            <a:r>
              <a:rPr lang="zh-CN" altLang="en-US" sz="2800" dirty="0"/>
              <a:t>数据对象</a:t>
            </a:r>
            <a:r>
              <a:rPr lang="en-US" altLang="zh-CN" sz="2800" b="0" dirty="0"/>
              <a:t>D</a:t>
            </a:r>
            <a:endParaRPr lang="zh-CN" altLang="en-US" sz="2800" b="0" dirty="0"/>
          </a:p>
          <a:p>
            <a:pPr>
              <a:lnSpc>
                <a:spcPct val="110000"/>
              </a:lnSpc>
              <a:spcBef>
                <a:spcPts val="600"/>
              </a:spcBef>
              <a:buClrTx/>
              <a:buSzTx/>
              <a:buFontTx/>
              <a:buNone/>
              <a:defRPr/>
            </a:pPr>
            <a:r>
              <a:rPr lang="en-US" altLang="zh-CN" sz="2800" dirty="0">
                <a:solidFill>
                  <a:schemeClr val="tx1"/>
                </a:solidFill>
              </a:rPr>
              <a:t>	D</a:t>
            </a:r>
            <a:r>
              <a:rPr lang="zh-CN" altLang="en-US" sz="2800" dirty="0">
                <a:solidFill>
                  <a:schemeClr val="tx1"/>
                </a:solidFill>
              </a:rPr>
              <a:t>是具有相同特性的数据元素的集合。</a:t>
            </a:r>
          </a:p>
          <a:p>
            <a:pPr>
              <a:lnSpc>
                <a:spcPct val="110000"/>
              </a:lnSpc>
              <a:spcBef>
                <a:spcPts val="600"/>
              </a:spcBef>
              <a:buClrTx/>
              <a:buSzTx/>
              <a:buFontTx/>
              <a:buChar char="•"/>
              <a:defRPr/>
            </a:pPr>
            <a:r>
              <a:rPr lang="zh-CN" altLang="en-US" sz="2800" dirty="0"/>
              <a:t>数据关系 </a:t>
            </a:r>
            <a:r>
              <a:rPr lang="en-US" altLang="zh-CN" sz="2800" b="0" dirty="0"/>
              <a:t>R</a:t>
            </a:r>
            <a:endParaRPr lang="zh-CN" altLang="en-US" sz="2800" b="0" dirty="0"/>
          </a:p>
          <a:p>
            <a:pPr>
              <a:lnSpc>
                <a:spcPct val="110000"/>
              </a:lnSpc>
              <a:spcBef>
                <a:spcPts val="600"/>
              </a:spcBef>
              <a:buNone/>
              <a:defRPr/>
            </a:pPr>
            <a:r>
              <a:rPr lang="zh-CN" altLang="en-US" sz="2800" dirty="0">
                <a:solidFill>
                  <a:schemeClr val="tx1"/>
                </a:solidFill>
              </a:rPr>
              <a:t>	若</a:t>
            </a:r>
            <a:r>
              <a:rPr lang="en-US" altLang="zh-CN" sz="2800" dirty="0">
                <a:solidFill>
                  <a:schemeClr val="tx1"/>
                </a:solidFill>
              </a:rPr>
              <a:t>D</a:t>
            </a:r>
            <a:r>
              <a:rPr lang="zh-CN" altLang="en-US" sz="2800" dirty="0">
                <a:solidFill>
                  <a:schemeClr val="tx1"/>
                </a:solidFill>
              </a:rPr>
              <a:t>为空集，则称为</a:t>
            </a:r>
            <a:r>
              <a:rPr lang="zh-CN" altLang="en-US" sz="2800" dirty="0"/>
              <a:t>空树</a:t>
            </a:r>
            <a:r>
              <a:rPr lang="zh-CN" altLang="en-US" sz="2800" dirty="0">
                <a:solidFill>
                  <a:schemeClr val="tx1"/>
                </a:solidFill>
              </a:rPr>
              <a:t>。</a:t>
            </a:r>
          </a:p>
          <a:p>
            <a:pPr>
              <a:lnSpc>
                <a:spcPct val="110000"/>
              </a:lnSpc>
              <a:spcBef>
                <a:spcPts val="600"/>
              </a:spcBef>
              <a:buNone/>
              <a:defRPr/>
            </a:pPr>
            <a:r>
              <a:rPr lang="zh-CN" altLang="en-US" sz="2800" dirty="0">
                <a:solidFill>
                  <a:schemeClr val="tx1"/>
                </a:solidFill>
              </a:rPr>
              <a:t>	否则：</a:t>
            </a:r>
            <a:endParaRPr lang="en-US" altLang="zh-CN" sz="2800" dirty="0">
              <a:solidFill>
                <a:schemeClr val="tx1"/>
              </a:solidFill>
            </a:endParaRPr>
          </a:p>
          <a:p>
            <a:pPr marL="0" indent="0">
              <a:lnSpc>
                <a:spcPct val="110000"/>
              </a:lnSpc>
              <a:spcBef>
                <a:spcPts val="600"/>
              </a:spcBef>
              <a:buNone/>
              <a:defRPr/>
            </a:pPr>
            <a:r>
              <a:rPr lang="en-US" altLang="zh-CN" sz="2800" dirty="0">
                <a:solidFill>
                  <a:schemeClr val="tx1"/>
                </a:solidFill>
              </a:rPr>
              <a:t>	(1) D</a:t>
            </a:r>
            <a:r>
              <a:rPr lang="zh-CN" altLang="en-US" sz="2800" dirty="0">
                <a:solidFill>
                  <a:schemeClr val="tx1"/>
                </a:solidFill>
              </a:rPr>
              <a:t>中存在唯一称为</a:t>
            </a:r>
            <a:r>
              <a:rPr lang="zh-CN" altLang="en-US" sz="2800" dirty="0"/>
              <a:t>根</a:t>
            </a:r>
            <a:r>
              <a:rPr lang="zh-CN" altLang="en-US" sz="2800" dirty="0">
                <a:solidFill>
                  <a:schemeClr val="tx1"/>
                </a:solidFill>
              </a:rPr>
              <a:t>的数据元素</a:t>
            </a:r>
            <a:r>
              <a:rPr lang="en-US" altLang="zh-CN" sz="2800" dirty="0"/>
              <a:t>root</a:t>
            </a:r>
            <a:r>
              <a:rPr lang="zh-CN" altLang="en-US" sz="2800" dirty="0">
                <a:solidFill>
                  <a:schemeClr val="tx1"/>
                </a:solidFill>
              </a:rPr>
              <a:t>；</a:t>
            </a:r>
          </a:p>
          <a:p>
            <a:pPr marL="0" indent="0">
              <a:lnSpc>
                <a:spcPct val="110000"/>
              </a:lnSpc>
              <a:spcBef>
                <a:spcPts val="600"/>
              </a:spcBef>
              <a:buNone/>
              <a:defRPr/>
            </a:pPr>
            <a:r>
              <a:rPr lang="en-US" altLang="zh-CN" sz="2800" dirty="0">
                <a:solidFill>
                  <a:schemeClr val="tx1"/>
                </a:solidFill>
              </a:rPr>
              <a:t>	(2) </a:t>
            </a:r>
            <a:r>
              <a:rPr lang="zh-CN" altLang="en-US" sz="2800" dirty="0">
                <a:solidFill>
                  <a:schemeClr val="tx1"/>
                </a:solidFill>
              </a:rPr>
              <a:t>当</a:t>
            </a:r>
            <a:r>
              <a:rPr lang="en-US" altLang="zh-CN" sz="2800" dirty="0">
                <a:solidFill>
                  <a:schemeClr val="tx1"/>
                </a:solidFill>
              </a:rPr>
              <a:t>n&gt;1</a:t>
            </a:r>
            <a:r>
              <a:rPr lang="zh-CN" altLang="en-US" sz="2800" dirty="0">
                <a:solidFill>
                  <a:schemeClr val="tx1"/>
                </a:solidFill>
              </a:rPr>
              <a:t>时，其余结点可分为 </a:t>
            </a:r>
            <a:r>
              <a:rPr lang="en-US" altLang="zh-CN" sz="2800" dirty="0"/>
              <a:t>m </a:t>
            </a:r>
            <a:r>
              <a:rPr lang="en-US" altLang="zh-CN" sz="2800" dirty="0">
                <a:solidFill>
                  <a:schemeClr val="tx1"/>
                </a:solidFill>
              </a:rPr>
              <a:t>( m&gt;0 ) </a:t>
            </a:r>
            <a:r>
              <a:rPr lang="zh-CN" altLang="en-US" sz="2800" dirty="0">
                <a:solidFill>
                  <a:schemeClr val="tx1"/>
                </a:solidFill>
              </a:rPr>
              <a:t>个互不相交的有限集</a:t>
            </a:r>
            <a:r>
              <a:rPr lang="en-US" altLang="zh-CN" sz="2800" dirty="0">
                <a:solidFill>
                  <a:srgbClr val="66FF33"/>
                </a:solidFill>
              </a:rPr>
              <a:t>T</a:t>
            </a:r>
            <a:r>
              <a:rPr lang="en-US" altLang="zh-CN" sz="2800" baseline="-25000" dirty="0">
                <a:solidFill>
                  <a:srgbClr val="66FF33"/>
                </a:solidFill>
              </a:rPr>
              <a:t>1</a:t>
            </a:r>
            <a:r>
              <a:rPr lang="en-US" altLang="zh-CN" sz="2800" dirty="0">
                <a:solidFill>
                  <a:schemeClr val="tx1"/>
                </a:solidFill>
              </a:rPr>
              <a:t>, </a:t>
            </a:r>
            <a:r>
              <a:rPr lang="en-US" altLang="zh-CN" sz="2800" dirty="0">
                <a:solidFill>
                  <a:srgbClr val="66FF33"/>
                </a:solidFill>
              </a:rPr>
              <a:t>T</a:t>
            </a:r>
            <a:r>
              <a:rPr lang="en-US" altLang="zh-CN" sz="2800" baseline="-25000" dirty="0">
                <a:solidFill>
                  <a:srgbClr val="66FF33"/>
                </a:solidFill>
              </a:rPr>
              <a:t>2</a:t>
            </a:r>
            <a:r>
              <a:rPr lang="en-US" altLang="zh-CN" sz="2800" dirty="0">
                <a:solidFill>
                  <a:schemeClr val="tx1"/>
                </a:solidFill>
              </a:rPr>
              <a:t>, … , </a:t>
            </a:r>
            <a:r>
              <a:rPr lang="en-US" altLang="zh-CN" sz="2800" dirty="0">
                <a:solidFill>
                  <a:srgbClr val="66FF33"/>
                </a:solidFill>
              </a:rPr>
              <a:t>T</a:t>
            </a:r>
            <a:r>
              <a:rPr lang="en-US" altLang="zh-CN" sz="2800" baseline="-25000" dirty="0">
                <a:solidFill>
                  <a:srgbClr val="66FF33"/>
                </a:solidFill>
              </a:rPr>
              <a:t>m</a:t>
            </a:r>
            <a:r>
              <a:rPr lang="zh-CN" altLang="en-US" sz="2800" dirty="0">
                <a:solidFill>
                  <a:schemeClr val="tx1"/>
                </a:solidFill>
              </a:rPr>
              <a:t>，其中每一棵子集本身又是一棵</a:t>
            </a:r>
            <a:r>
              <a:rPr lang="zh-CN" altLang="en-US" sz="2800" dirty="0">
                <a:solidFill>
                  <a:srgbClr val="FFFF66"/>
                </a:solidFill>
              </a:rPr>
              <a:t>树</a:t>
            </a:r>
            <a:r>
              <a:rPr lang="zh-CN" altLang="en-US" sz="2800" dirty="0">
                <a:solidFill>
                  <a:schemeClr val="tx1"/>
                </a:solidFill>
              </a:rPr>
              <a:t>，称为根</a:t>
            </a:r>
            <a:r>
              <a:rPr lang="en-US" altLang="zh-CN" sz="2800" dirty="0">
                <a:solidFill>
                  <a:schemeClr val="tx1"/>
                </a:solidFill>
              </a:rPr>
              <a:t>root</a:t>
            </a:r>
            <a:r>
              <a:rPr lang="zh-CN" altLang="en-US" sz="2800" dirty="0">
                <a:solidFill>
                  <a:schemeClr val="tx1"/>
                </a:solidFill>
              </a:rPr>
              <a:t>的</a:t>
            </a:r>
            <a:r>
              <a:rPr lang="zh-CN" altLang="en-US" sz="2800" dirty="0">
                <a:solidFill>
                  <a:srgbClr val="FFFF66"/>
                </a:solidFill>
              </a:rPr>
              <a:t>子树</a:t>
            </a:r>
            <a:r>
              <a:rPr lang="zh-CN" altLang="en-US" sz="2800" dirty="0">
                <a:solidFill>
                  <a:schemeClr val="tx1"/>
                </a:solidFill>
              </a:rPr>
              <a:t>。</a:t>
            </a:r>
            <a:endParaRPr lang="zh-CN" altLang="en-US" sz="2800" b="0" dirty="0">
              <a:solidFill>
                <a:schemeClr val="tx1"/>
              </a:solidFill>
            </a:endParaRPr>
          </a:p>
          <a:p>
            <a:pPr>
              <a:lnSpc>
                <a:spcPct val="110000"/>
              </a:lnSpc>
              <a:spcBef>
                <a:spcPct val="0"/>
              </a:spcBef>
              <a:buFont typeface="Wingdings" pitchFamily="2" charset="2"/>
              <a:buNone/>
            </a:pPr>
            <a:endParaRPr lang="zh-CN" altLang="en-US" sz="2800" b="0" dirty="0">
              <a:solidFill>
                <a:schemeClr val="tx1"/>
              </a:solidFill>
            </a:endParaRPr>
          </a:p>
        </p:txBody>
      </p:sp>
      <p:sp>
        <p:nvSpPr>
          <p:cNvPr id="5" name="矩形 4"/>
          <p:cNvSpPr/>
          <p:nvPr/>
        </p:nvSpPr>
        <p:spPr>
          <a:xfrm>
            <a:off x="38100" y="762000"/>
            <a:ext cx="5111750" cy="589777"/>
          </a:xfrm>
          <a:prstGeom prst="rect">
            <a:avLst/>
          </a:prstGeom>
        </p:spPr>
        <p:txBody>
          <a:bodyPr wrap="square">
            <a:spAutoFit/>
          </a:bodyPr>
          <a:lstStyle/>
          <a:p>
            <a:pPr algn="l">
              <a:lnSpc>
                <a:spcPct val="110000"/>
              </a:lnSpc>
              <a:spcBef>
                <a:spcPct val="0"/>
              </a:spcBef>
              <a:buClrTx/>
            </a:pPr>
            <a:r>
              <a:rPr lang="en-US" altLang="zh-CN" sz="3200" dirty="0">
                <a:solidFill>
                  <a:srgbClr val="00FFFF"/>
                </a:solidFill>
              </a:rPr>
              <a:t>ADT</a:t>
            </a:r>
            <a:r>
              <a:rPr lang="zh-CN" altLang="en-US" sz="3200" dirty="0"/>
              <a:t>类型定义</a:t>
            </a:r>
            <a:endParaRPr lang="en-US" altLang="zh-CN" sz="3200" dirty="0">
              <a:solidFill>
                <a:srgbClr val="00FFFF"/>
              </a:solidFill>
            </a:endParaRPr>
          </a:p>
        </p:txBody>
      </p:sp>
      <p:sp>
        <p:nvSpPr>
          <p:cNvPr id="7" name="AutoShape 71"/>
          <p:cNvSpPr>
            <a:spLocks noChangeArrowheads="1"/>
          </p:cNvSpPr>
          <p:nvPr/>
        </p:nvSpPr>
        <p:spPr bwMode="auto">
          <a:xfrm>
            <a:off x="6261100" y="2228850"/>
            <a:ext cx="2711450" cy="1644650"/>
          </a:xfrm>
          <a:prstGeom prst="wedgeEllipseCallout">
            <a:avLst>
              <a:gd name="adj1" fmla="val -209033"/>
              <a:gd name="adj2" fmla="val 179667"/>
            </a:avLst>
          </a:prstGeom>
          <a:solidFill>
            <a:srgbClr val="92D050"/>
          </a:solidFill>
          <a:ln w="28575">
            <a:solidFill>
              <a:srgbClr val="FFFF00"/>
            </a:solidFill>
            <a:miter lim="800000"/>
            <a:headEnd/>
            <a:tailEnd/>
          </a:ln>
          <a:effectLst/>
        </p:spPr>
        <p:txBody>
          <a:bodyPr/>
          <a:lstStyle/>
          <a:p>
            <a:r>
              <a:rPr lang="zh-CN" altLang="en-US" sz="2800" dirty="0">
                <a:solidFill>
                  <a:srgbClr val="FF0000"/>
                </a:solidFill>
              </a:rPr>
              <a:t>树的定义是递归定义</a:t>
            </a:r>
            <a:endParaRPr lang="zh-CN" altLang="en-US" sz="2800" dirty="0">
              <a:solidFill>
                <a:srgbClr val="FF0000"/>
              </a:solidFill>
              <a:ea typeface="楷体_GB2312" pitchFamily="49" charset="-122"/>
              <a:sym typeface="Symbol"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6" name="Rectangle 8"/>
          <p:cNvSpPr>
            <a:spLocks noGrp="1" noChangeArrowheads="1"/>
          </p:cNvSpPr>
          <p:nvPr>
            <p:ph type="title"/>
          </p:nvPr>
        </p:nvSpPr>
        <p:spPr/>
        <p:txBody>
          <a:bodyPr/>
          <a:lstStyle/>
          <a:p>
            <a:r>
              <a:rPr lang="en-US" altLang="zh-CN" dirty="0"/>
              <a:t>5.3 </a:t>
            </a:r>
            <a:r>
              <a:rPr lang="zh-CN" altLang="en-US" dirty="0"/>
              <a:t>二叉树的存储结构</a:t>
            </a:r>
          </a:p>
        </p:txBody>
      </p:sp>
      <p:sp>
        <p:nvSpPr>
          <p:cNvPr id="73737" name="Rectangle 9"/>
          <p:cNvSpPr>
            <a:spLocks noGrp="1" noChangeArrowheads="1"/>
          </p:cNvSpPr>
          <p:nvPr>
            <p:ph type="body" idx="1"/>
          </p:nvPr>
        </p:nvSpPr>
        <p:spPr/>
        <p:txBody>
          <a:bodyPr/>
          <a:lstStyle/>
          <a:p>
            <a:r>
              <a:rPr lang="en-US" altLang="zh-CN" dirty="0"/>
              <a:t>5.3.1 </a:t>
            </a:r>
            <a:r>
              <a:rPr lang="zh-CN" altLang="en-US" dirty="0">
                <a:solidFill>
                  <a:schemeClr val="tx1"/>
                </a:solidFill>
              </a:rPr>
              <a:t>二叉树的顺序存储表示</a:t>
            </a:r>
          </a:p>
          <a:p>
            <a:r>
              <a:rPr lang="en-US" altLang="zh-CN" dirty="0"/>
              <a:t>5.3.2 </a:t>
            </a:r>
            <a:r>
              <a:rPr lang="zh-CN" altLang="en-US" dirty="0">
                <a:solidFill>
                  <a:schemeClr val="tx1"/>
                </a:solidFill>
              </a:rPr>
              <a:t>二叉树的链式存储表示</a:t>
            </a:r>
          </a:p>
        </p:txBody>
      </p:sp>
    </p:spTree>
  </p:cSld>
  <p:clrMapOvr>
    <a:masterClrMapping/>
  </p:clrMapOvr>
  <p:transition spd="med">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p>
            <a:r>
              <a:rPr lang="zh-CN" altLang="en-US"/>
              <a:t>第 </a:t>
            </a:r>
            <a:fld id="{E023B688-1B75-4D23-B760-D5A782BEB801}" type="slidenum">
              <a:rPr lang="zh-CN" altLang="en-US" b="1">
                <a:solidFill>
                  <a:srgbClr val="66CCFF"/>
                </a:solidFill>
              </a:rPr>
              <a:pPr/>
              <a:t>41</a:t>
            </a:fld>
            <a:r>
              <a:rPr lang="en-US" altLang="zh-CN" b="1"/>
              <a:t> </a:t>
            </a:r>
            <a:r>
              <a:rPr lang="zh-CN" altLang="en-US"/>
              <a:t>页</a:t>
            </a:r>
            <a:endParaRPr lang="zh-CN" altLang="en-US" sz="1800">
              <a:latin typeface="Arial" charset="0"/>
            </a:endParaRPr>
          </a:p>
        </p:txBody>
      </p:sp>
      <p:sp>
        <p:nvSpPr>
          <p:cNvPr id="996354"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996355" name="Rectangle 3"/>
          <p:cNvSpPr>
            <a:spLocks noGrp="1" noChangeArrowheads="1"/>
          </p:cNvSpPr>
          <p:nvPr>
            <p:ph type="body" idx="1"/>
          </p:nvPr>
        </p:nvSpPr>
        <p:spPr>
          <a:xfrm>
            <a:off x="250825" y="747713"/>
            <a:ext cx="8758238" cy="2141537"/>
          </a:xfrm>
        </p:spPr>
        <p:txBody>
          <a:bodyPr/>
          <a:lstStyle/>
          <a:p>
            <a:pPr>
              <a:lnSpc>
                <a:spcPct val="105000"/>
              </a:lnSpc>
              <a:spcBef>
                <a:spcPct val="0"/>
              </a:spcBef>
            </a:pPr>
            <a:r>
              <a:rPr lang="zh-CN" altLang="en-US" sz="3200">
                <a:solidFill>
                  <a:srgbClr val="00FFFF"/>
                </a:solidFill>
              </a:rPr>
              <a:t>二叉树的存储结构</a:t>
            </a:r>
          </a:p>
          <a:p>
            <a:pPr>
              <a:lnSpc>
                <a:spcPct val="105000"/>
              </a:lnSpc>
              <a:spcBef>
                <a:spcPct val="0"/>
              </a:spcBef>
              <a:buFont typeface="Wingdings" pitchFamily="2" charset="2"/>
              <a:buNone/>
            </a:pPr>
            <a:r>
              <a:rPr lang="en-US" altLang="zh-CN" sz="3200">
                <a:solidFill>
                  <a:srgbClr val="FFFF66"/>
                </a:solidFill>
              </a:rPr>
              <a:t>	1. </a:t>
            </a:r>
            <a:r>
              <a:rPr lang="zh-CN" altLang="en-US" sz="3200">
                <a:solidFill>
                  <a:srgbClr val="FFFF66"/>
                </a:solidFill>
              </a:rPr>
              <a:t>二叉树的顺序结构</a:t>
            </a:r>
          </a:p>
          <a:p>
            <a:pPr>
              <a:lnSpc>
                <a:spcPct val="105000"/>
              </a:lnSpc>
              <a:spcBef>
                <a:spcPct val="0"/>
              </a:spcBef>
              <a:buFont typeface="Wingdings" pitchFamily="2" charset="2"/>
              <a:buNone/>
            </a:pPr>
            <a:r>
              <a:rPr lang="zh-CN" altLang="en-US" sz="3200">
                <a:solidFill>
                  <a:schemeClr val="tx1"/>
                </a:solidFill>
              </a:rPr>
              <a:t>	对于完全二叉树，采用一组连续的内存单元，</a:t>
            </a:r>
            <a:r>
              <a:rPr lang="zh-CN" altLang="en-US" sz="3200"/>
              <a:t>按编号顺序</a:t>
            </a:r>
            <a:r>
              <a:rPr lang="zh-CN" altLang="en-US" sz="3200">
                <a:solidFill>
                  <a:schemeClr val="tx1"/>
                </a:solidFill>
              </a:rPr>
              <a:t>依次存储完全二叉树的结点。</a:t>
            </a:r>
            <a:endParaRPr lang="en-US" altLang="zh-CN" sz="3200">
              <a:solidFill>
                <a:schemeClr val="tx1"/>
              </a:solidFill>
            </a:endParaRPr>
          </a:p>
        </p:txBody>
      </p:sp>
      <p:grpSp>
        <p:nvGrpSpPr>
          <p:cNvPr id="996466" name="Group 114"/>
          <p:cNvGrpSpPr>
            <a:grpSpLocks/>
          </p:cNvGrpSpPr>
          <p:nvPr/>
        </p:nvGrpSpPr>
        <p:grpSpPr bwMode="auto">
          <a:xfrm>
            <a:off x="250825" y="5138738"/>
            <a:ext cx="8686800" cy="1282700"/>
            <a:chOff x="576" y="2496"/>
            <a:chExt cx="5376" cy="960"/>
          </a:xfrm>
        </p:grpSpPr>
        <p:sp>
          <p:nvSpPr>
            <p:cNvPr id="996467" name="Text Box 115"/>
            <p:cNvSpPr txBox="1">
              <a:spLocks noChangeArrowheads="1"/>
            </p:cNvSpPr>
            <p:nvPr/>
          </p:nvSpPr>
          <p:spPr bwMode="auto">
            <a:xfrm>
              <a:off x="576" y="2496"/>
              <a:ext cx="5376" cy="434"/>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3200">
                  <a:solidFill>
                    <a:srgbClr val="FFFF66"/>
                  </a:solidFill>
                  <a:latin typeface="黑体" pitchFamily="2" charset="-122"/>
                  <a:ea typeface="黑体" pitchFamily="2" charset="-122"/>
                </a:rPr>
                <a:t> 1  2   3  4  5   6  7                m-1</a:t>
              </a:r>
            </a:p>
          </p:txBody>
        </p:sp>
        <p:grpSp>
          <p:nvGrpSpPr>
            <p:cNvPr id="996468" name="Group 116"/>
            <p:cNvGrpSpPr>
              <a:grpSpLocks/>
            </p:cNvGrpSpPr>
            <p:nvPr/>
          </p:nvGrpSpPr>
          <p:grpSpPr bwMode="auto">
            <a:xfrm>
              <a:off x="576" y="2976"/>
              <a:ext cx="5376" cy="432"/>
              <a:chOff x="576" y="2976"/>
              <a:chExt cx="5376" cy="432"/>
            </a:xfrm>
          </p:grpSpPr>
          <p:sp>
            <p:nvSpPr>
              <p:cNvPr id="996469" name="Rectangle 117"/>
              <p:cNvSpPr>
                <a:spLocks noChangeArrowheads="1"/>
              </p:cNvSpPr>
              <p:nvPr/>
            </p:nvSpPr>
            <p:spPr bwMode="auto">
              <a:xfrm>
                <a:off x="576" y="2976"/>
                <a:ext cx="5376" cy="432"/>
              </a:xfrm>
              <a:prstGeom prst="rect">
                <a:avLst/>
              </a:prstGeom>
              <a:solidFill>
                <a:srgbClr val="99CCFF"/>
              </a:solidFill>
              <a:ln w="12700" cap="rnd">
                <a:noFill/>
                <a:miter lim="800000"/>
                <a:headEnd/>
                <a:tailEnd/>
              </a:ln>
              <a:effectLst/>
            </p:spPr>
            <p:txBody>
              <a:bodyPr wrap="none" anchor="ctr"/>
              <a:lstStyle/>
              <a:p>
                <a:endParaRPr lang="zh-CN" altLang="en-US"/>
              </a:p>
            </p:txBody>
          </p:sp>
          <p:sp>
            <p:nvSpPr>
              <p:cNvPr id="996470" name="Line 118"/>
              <p:cNvSpPr>
                <a:spLocks noChangeShapeType="1"/>
              </p:cNvSpPr>
              <p:nvPr/>
            </p:nvSpPr>
            <p:spPr bwMode="auto">
              <a:xfrm>
                <a:off x="1008" y="2976"/>
                <a:ext cx="0" cy="432"/>
              </a:xfrm>
              <a:prstGeom prst="line">
                <a:avLst/>
              </a:prstGeom>
              <a:noFill/>
              <a:ln w="28575" cap="rnd">
                <a:solidFill>
                  <a:schemeClr val="bg2"/>
                </a:solidFill>
                <a:round/>
                <a:headEnd/>
                <a:tailEnd/>
              </a:ln>
              <a:effectLst/>
            </p:spPr>
            <p:txBody>
              <a:bodyPr/>
              <a:lstStyle/>
              <a:p>
                <a:endParaRPr lang="zh-CN" altLang="en-US"/>
              </a:p>
            </p:txBody>
          </p:sp>
          <p:sp>
            <p:nvSpPr>
              <p:cNvPr id="996471" name="Line 119"/>
              <p:cNvSpPr>
                <a:spLocks noChangeShapeType="1"/>
              </p:cNvSpPr>
              <p:nvPr/>
            </p:nvSpPr>
            <p:spPr bwMode="auto">
              <a:xfrm>
                <a:off x="1440" y="2976"/>
                <a:ext cx="0" cy="432"/>
              </a:xfrm>
              <a:prstGeom prst="line">
                <a:avLst/>
              </a:prstGeom>
              <a:noFill/>
              <a:ln w="28575" cap="rnd">
                <a:solidFill>
                  <a:schemeClr val="bg2"/>
                </a:solidFill>
                <a:round/>
                <a:headEnd/>
                <a:tailEnd/>
              </a:ln>
              <a:effectLst/>
            </p:spPr>
            <p:txBody>
              <a:bodyPr/>
              <a:lstStyle/>
              <a:p>
                <a:endParaRPr lang="zh-CN" altLang="en-US"/>
              </a:p>
            </p:txBody>
          </p:sp>
          <p:sp>
            <p:nvSpPr>
              <p:cNvPr id="996472" name="Line 120"/>
              <p:cNvSpPr>
                <a:spLocks noChangeShapeType="1"/>
              </p:cNvSpPr>
              <p:nvPr/>
            </p:nvSpPr>
            <p:spPr bwMode="auto">
              <a:xfrm>
                <a:off x="1872" y="2976"/>
                <a:ext cx="0" cy="432"/>
              </a:xfrm>
              <a:prstGeom prst="line">
                <a:avLst/>
              </a:prstGeom>
              <a:noFill/>
              <a:ln w="28575" cap="rnd">
                <a:solidFill>
                  <a:schemeClr val="bg2"/>
                </a:solidFill>
                <a:round/>
                <a:headEnd/>
                <a:tailEnd/>
              </a:ln>
              <a:effectLst/>
            </p:spPr>
            <p:txBody>
              <a:bodyPr/>
              <a:lstStyle/>
              <a:p>
                <a:endParaRPr lang="zh-CN" altLang="en-US"/>
              </a:p>
            </p:txBody>
          </p:sp>
          <p:sp>
            <p:nvSpPr>
              <p:cNvPr id="996473" name="Line 121"/>
              <p:cNvSpPr>
                <a:spLocks noChangeShapeType="1"/>
              </p:cNvSpPr>
              <p:nvPr/>
            </p:nvSpPr>
            <p:spPr bwMode="auto">
              <a:xfrm>
                <a:off x="2304" y="2976"/>
                <a:ext cx="0" cy="432"/>
              </a:xfrm>
              <a:prstGeom prst="line">
                <a:avLst/>
              </a:prstGeom>
              <a:noFill/>
              <a:ln w="28575" cap="rnd">
                <a:solidFill>
                  <a:schemeClr val="bg2"/>
                </a:solidFill>
                <a:round/>
                <a:headEnd/>
                <a:tailEnd/>
              </a:ln>
              <a:effectLst/>
            </p:spPr>
            <p:txBody>
              <a:bodyPr/>
              <a:lstStyle/>
              <a:p>
                <a:endParaRPr lang="zh-CN" altLang="en-US"/>
              </a:p>
            </p:txBody>
          </p:sp>
          <p:sp>
            <p:nvSpPr>
              <p:cNvPr id="996474" name="Line 122"/>
              <p:cNvSpPr>
                <a:spLocks noChangeShapeType="1"/>
              </p:cNvSpPr>
              <p:nvPr/>
            </p:nvSpPr>
            <p:spPr bwMode="auto">
              <a:xfrm>
                <a:off x="2736" y="2976"/>
                <a:ext cx="0" cy="432"/>
              </a:xfrm>
              <a:prstGeom prst="line">
                <a:avLst/>
              </a:prstGeom>
              <a:noFill/>
              <a:ln w="28575" cap="rnd">
                <a:solidFill>
                  <a:schemeClr val="bg2"/>
                </a:solidFill>
                <a:round/>
                <a:headEnd/>
                <a:tailEnd/>
              </a:ln>
              <a:effectLst/>
            </p:spPr>
            <p:txBody>
              <a:bodyPr/>
              <a:lstStyle/>
              <a:p>
                <a:endParaRPr lang="zh-CN" altLang="en-US"/>
              </a:p>
            </p:txBody>
          </p:sp>
          <p:sp>
            <p:nvSpPr>
              <p:cNvPr id="996475" name="Line 123"/>
              <p:cNvSpPr>
                <a:spLocks noChangeShapeType="1"/>
              </p:cNvSpPr>
              <p:nvPr/>
            </p:nvSpPr>
            <p:spPr bwMode="auto">
              <a:xfrm>
                <a:off x="3168" y="2976"/>
                <a:ext cx="0" cy="432"/>
              </a:xfrm>
              <a:prstGeom prst="line">
                <a:avLst/>
              </a:prstGeom>
              <a:noFill/>
              <a:ln w="28575" cap="rnd">
                <a:solidFill>
                  <a:schemeClr val="bg2"/>
                </a:solidFill>
                <a:round/>
                <a:headEnd/>
                <a:tailEnd/>
              </a:ln>
              <a:effectLst/>
            </p:spPr>
            <p:txBody>
              <a:bodyPr/>
              <a:lstStyle/>
              <a:p>
                <a:endParaRPr lang="zh-CN" altLang="en-US"/>
              </a:p>
            </p:txBody>
          </p:sp>
          <p:sp>
            <p:nvSpPr>
              <p:cNvPr id="996476" name="Line 124"/>
              <p:cNvSpPr>
                <a:spLocks noChangeShapeType="1"/>
              </p:cNvSpPr>
              <p:nvPr/>
            </p:nvSpPr>
            <p:spPr bwMode="auto">
              <a:xfrm>
                <a:off x="5520" y="2976"/>
                <a:ext cx="0" cy="432"/>
              </a:xfrm>
              <a:prstGeom prst="line">
                <a:avLst/>
              </a:prstGeom>
              <a:noFill/>
              <a:ln w="28575" cap="rnd">
                <a:solidFill>
                  <a:schemeClr val="bg2"/>
                </a:solidFill>
                <a:round/>
                <a:headEnd/>
                <a:tailEnd/>
              </a:ln>
              <a:effectLst/>
            </p:spPr>
            <p:txBody>
              <a:bodyPr/>
              <a:lstStyle/>
              <a:p>
                <a:endParaRPr lang="zh-CN" altLang="en-US"/>
              </a:p>
            </p:txBody>
          </p:sp>
          <p:sp>
            <p:nvSpPr>
              <p:cNvPr id="996477" name="Line 125"/>
              <p:cNvSpPr>
                <a:spLocks noChangeShapeType="1"/>
              </p:cNvSpPr>
              <p:nvPr/>
            </p:nvSpPr>
            <p:spPr bwMode="auto">
              <a:xfrm>
                <a:off x="3792" y="3168"/>
                <a:ext cx="1392" cy="0"/>
              </a:xfrm>
              <a:prstGeom prst="line">
                <a:avLst/>
              </a:prstGeom>
              <a:noFill/>
              <a:ln w="38100">
                <a:solidFill>
                  <a:schemeClr val="bg2"/>
                </a:solidFill>
                <a:prstDash val="dash"/>
                <a:round/>
                <a:headEnd/>
                <a:tailEnd/>
              </a:ln>
              <a:effectLst/>
            </p:spPr>
            <p:txBody>
              <a:bodyPr/>
              <a:lstStyle/>
              <a:p>
                <a:endParaRPr lang="zh-CN" altLang="en-US"/>
              </a:p>
            </p:txBody>
          </p:sp>
          <p:sp>
            <p:nvSpPr>
              <p:cNvPr id="996478" name="Line 126"/>
              <p:cNvSpPr>
                <a:spLocks noChangeShapeType="1"/>
              </p:cNvSpPr>
              <p:nvPr/>
            </p:nvSpPr>
            <p:spPr bwMode="auto">
              <a:xfrm>
                <a:off x="3600" y="2976"/>
                <a:ext cx="0" cy="432"/>
              </a:xfrm>
              <a:prstGeom prst="line">
                <a:avLst/>
              </a:prstGeom>
              <a:noFill/>
              <a:ln w="28575" cap="rnd">
                <a:solidFill>
                  <a:schemeClr val="bg2"/>
                </a:solidFill>
                <a:round/>
                <a:headEnd/>
                <a:tailEnd/>
              </a:ln>
              <a:effectLst/>
            </p:spPr>
            <p:txBody>
              <a:bodyPr/>
              <a:lstStyle/>
              <a:p>
                <a:endParaRPr lang="zh-CN" altLang="en-US"/>
              </a:p>
            </p:txBody>
          </p:sp>
        </p:grpSp>
        <p:sp>
          <p:nvSpPr>
            <p:cNvPr id="996479" name="Text Box 127"/>
            <p:cNvSpPr txBox="1">
              <a:spLocks noChangeArrowheads="1"/>
            </p:cNvSpPr>
            <p:nvPr/>
          </p:nvSpPr>
          <p:spPr bwMode="auto">
            <a:xfrm>
              <a:off x="576" y="2976"/>
              <a:ext cx="5376" cy="480"/>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solidFill>
                    <a:schemeClr val="bg2"/>
                  </a:solidFill>
                  <a:latin typeface="黑体" pitchFamily="2" charset="-122"/>
                  <a:ea typeface="黑体" pitchFamily="2" charset="-122"/>
                </a:rPr>
                <a:t> </a:t>
              </a:r>
              <a:r>
                <a:rPr lang="en-US" altLang="zh-CN" sz="3600">
                  <a:solidFill>
                    <a:schemeClr val="bg2"/>
                  </a:solidFill>
                  <a:latin typeface="黑体" pitchFamily="2" charset="-122"/>
                  <a:ea typeface="黑体" pitchFamily="2" charset="-122"/>
                </a:rPr>
                <a:t>A  B  C  D  E  F</a:t>
              </a:r>
            </a:p>
          </p:txBody>
        </p:sp>
      </p:grpSp>
      <p:grpSp>
        <p:nvGrpSpPr>
          <p:cNvPr id="996511" name="Group 159"/>
          <p:cNvGrpSpPr>
            <a:grpSpLocks/>
          </p:cNvGrpSpPr>
          <p:nvPr/>
        </p:nvGrpSpPr>
        <p:grpSpPr bwMode="auto">
          <a:xfrm>
            <a:off x="3238500" y="3155950"/>
            <a:ext cx="2803525" cy="1893888"/>
            <a:chOff x="2040" y="1988"/>
            <a:chExt cx="1766" cy="1193"/>
          </a:xfrm>
        </p:grpSpPr>
        <p:sp>
          <p:nvSpPr>
            <p:cNvPr id="996483" name="Oval 131"/>
            <p:cNvSpPr>
              <a:spLocks noChangeArrowheads="1"/>
            </p:cNvSpPr>
            <p:nvPr/>
          </p:nvSpPr>
          <p:spPr bwMode="auto">
            <a:xfrm>
              <a:off x="2955" y="1988"/>
              <a:ext cx="274" cy="276"/>
            </a:xfrm>
            <a:prstGeom prst="ellipse">
              <a:avLst/>
            </a:prstGeom>
            <a:noFill/>
            <a:ln w="28575" cap="rnd">
              <a:solidFill>
                <a:srgbClr val="FFFFCC"/>
              </a:solidFill>
              <a:round/>
              <a:headEnd/>
              <a:tailEnd/>
            </a:ln>
            <a:effectLst/>
          </p:spPr>
          <p:txBody>
            <a:bodyPr wrap="none" anchor="ctr"/>
            <a:lstStyle/>
            <a:p>
              <a:r>
                <a:rPr lang="en-US" altLang="zh-CN"/>
                <a:t>A</a:t>
              </a:r>
            </a:p>
          </p:txBody>
        </p:sp>
        <p:sp>
          <p:nvSpPr>
            <p:cNvPr id="996486" name="Oval 134"/>
            <p:cNvSpPr>
              <a:spLocks noChangeArrowheads="1"/>
            </p:cNvSpPr>
            <p:nvPr/>
          </p:nvSpPr>
          <p:spPr bwMode="auto">
            <a:xfrm>
              <a:off x="3173" y="2905"/>
              <a:ext cx="274" cy="276"/>
            </a:xfrm>
            <a:prstGeom prst="ellipse">
              <a:avLst/>
            </a:prstGeom>
            <a:noFill/>
            <a:ln w="28575" cap="rnd">
              <a:solidFill>
                <a:srgbClr val="FFFFCC"/>
              </a:solidFill>
              <a:round/>
              <a:headEnd/>
              <a:tailEnd/>
            </a:ln>
            <a:effectLst/>
          </p:spPr>
          <p:txBody>
            <a:bodyPr wrap="none" anchor="ctr"/>
            <a:lstStyle/>
            <a:p>
              <a:r>
                <a:rPr lang="en-US" altLang="zh-CN"/>
                <a:t>F</a:t>
              </a:r>
            </a:p>
          </p:txBody>
        </p:sp>
        <p:sp>
          <p:nvSpPr>
            <p:cNvPr id="996489" name="Oval 137"/>
            <p:cNvSpPr>
              <a:spLocks noChangeArrowheads="1"/>
            </p:cNvSpPr>
            <p:nvPr/>
          </p:nvSpPr>
          <p:spPr bwMode="auto">
            <a:xfrm>
              <a:off x="2747" y="2905"/>
              <a:ext cx="274" cy="276"/>
            </a:xfrm>
            <a:prstGeom prst="ellipse">
              <a:avLst/>
            </a:prstGeom>
            <a:noFill/>
            <a:ln w="28575" cap="rnd">
              <a:solidFill>
                <a:srgbClr val="FFFFCC"/>
              </a:solidFill>
              <a:round/>
              <a:headEnd/>
              <a:tailEnd/>
            </a:ln>
            <a:effectLst/>
          </p:spPr>
          <p:txBody>
            <a:bodyPr wrap="none" anchor="ctr"/>
            <a:lstStyle/>
            <a:p>
              <a:r>
                <a:rPr lang="en-US" altLang="zh-CN"/>
                <a:t>E</a:t>
              </a:r>
            </a:p>
          </p:txBody>
        </p:sp>
        <p:sp>
          <p:nvSpPr>
            <p:cNvPr id="996492" name="Oval 140"/>
            <p:cNvSpPr>
              <a:spLocks noChangeArrowheads="1"/>
            </p:cNvSpPr>
            <p:nvPr/>
          </p:nvSpPr>
          <p:spPr bwMode="auto">
            <a:xfrm>
              <a:off x="2040" y="2905"/>
              <a:ext cx="274" cy="276"/>
            </a:xfrm>
            <a:prstGeom prst="ellipse">
              <a:avLst/>
            </a:prstGeom>
            <a:noFill/>
            <a:ln w="28575" cap="rnd">
              <a:solidFill>
                <a:srgbClr val="FFFFCC"/>
              </a:solidFill>
              <a:round/>
              <a:headEnd/>
              <a:tailEnd/>
            </a:ln>
            <a:effectLst/>
          </p:spPr>
          <p:txBody>
            <a:bodyPr wrap="none" anchor="ctr"/>
            <a:lstStyle/>
            <a:p>
              <a:r>
                <a:rPr lang="en-US" altLang="zh-CN"/>
                <a:t>D</a:t>
              </a:r>
            </a:p>
          </p:txBody>
        </p:sp>
        <p:sp>
          <p:nvSpPr>
            <p:cNvPr id="996495" name="Oval 143"/>
            <p:cNvSpPr>
              <a:spLocks noChangeArrowheads="1"/>
            </p:cNvSpPr>
            <p:nvPr/>
          </p:nvSpPr>
          <p:spPr bwMode="auto">
            <a:xfrm>
              <a:off x="3532" y="2415"/>
              <a:ext cx="274" cy="276"/>
            </a:xfrm>
            <a:prstGeom prst="ellipse">
              <a:avLst/>
            </a:prstGeom>
            <a:noFill/>
            <a:ln w="28575" cap="rnd">
              <a:solidFill>
                <a:schemeClr val="tx1"/>
              </a:solidFill>
              <a:round/>
              <a:headEnd/>
              <a:tailEnd/>
            </a:ln>
            <a:effectLst/>
          </p:spPr>
          <p:txBody>
            <a:bodyPr wrap="none" anchor="ctr"/>
            <a:lstStyle/>
            <a:p>
              <a:r>
                <a:rPr lang="en-US" altLang="zh-CN"/>
                <a:t>C</a:t>
              </a:r>
            </a:p>
          </p:txBody>
        </p:sp>
        <p:sp>
          <p:nvSpPr>
            <p:cNvPr id="996498" name="Oval 146"/>
            <p:cNvSpPr>
              <a:spLocks noChangeArrowheads="1"/>
            </p:cNvSpPr>
            <p:nvPr/>
          </p:nvSpPr>
          <p:spPr bwMode="auto">
            <a:xfrm>
              <a:off x="2414" y="2447"/>
              <a:ext cx="274" cy="275"/>
            </a:xfrm>
            <a:prstGeom prst="ellipse">
              <a:avLst/>
            </a:prstGeom>
            <a:noFill/>
            <a:ln w="28575" cap="rnd">
              <a:solidFill>
                <a:srgbClr val="FFFFCC"/>
              </a:solidFill>
              <a:round/>
              <a:headEnd/>
              <a:tailEnd/>
            </a:ln>
            <a:effectLst/>
          </p:spPr>
          <p:txBody>
            <a:bodyPr wrap="none" anchor="ctr"/>
            <a:lstStyle/>
            <a:p>
              <a:r>
                <a:rPr lang="en-US" altLang="zh-CN"/>
                <a:t>B</a:t>
              </a:r>
            </a:p>
          </p:txBody>
        </p:sp>
        <p:sp>
          <p:nvSpPr>
            <p:cNvPr id="996500" name="Line 148"/>
            <p:cNvSpPr>
              <a:spLocks noChangeShapeType="1"/>
            </p:cNvSpPr>
            <p:nvPr/>
          </p:nvSpPr>
          <p:spPr bwMode="auto">
            <a:xfrm flipH="1">
              <a:off x="2632" y="2208"/>
              <a:ext cx="333" cy="250"/>
            </a:xfrm>
            <a:prstGeom prst="line">
              <a:avLst/>
            </a:prstGeom>
            <a:noFill/>
            <a:ln w="28575" cap="rnd">
              <a:solidFill>
                <a:srgbClr val="00FFFF"/>
              </a:solidFill>
              <a:round/>
              <a:headEnd/>
              <a:tailEnd/>
            </a:ln>
            <a:effectLst/>
          </p:spPr>
          <p:txBody>
            <a:bodyPr/>
            <a:lstStyle/>
            <a:p>
              <a:endParaRPr lang="zh-CN" altLang="en-US"/>
            </a:p>
          </p:txBody>
        </p:sp>
        <p:sp>
          <p:nvSpPr>
            <p:cNvPr id="996501" name="Line 149"/>
            <p:cNvSpPr>
              <a:spLocks noChangeShapeType="1"/>
            </p:cNvSpPr>
            <p:nvPr/>
          </p:nvSpPr>
          <p:spPr bwMode="auto">
            <a:xfrm>
              <a:off x="3215" y="2208"/>
              <a:ext cx="332" cy="248"/>
            </a:xfrm>
            <a:prstGeom prst="line">
              <a:avLst/>
            </a:prstGeom>
            <a:noFill/>
            <a:ln w="28575" cap="rnd">
              <a:solidFill>
                <a:srgbClr val="00FFFF"/>
              </a:solidFill>
              <a:round/>
              <a:headEnd/>
              <a:tailEnd/>
            </a:ln>
            <a:effectLst/>
          </p:spPr>
          <p:txBody>
            <a:bodyPr/>
            <a:lstStyle/>
            <a:p>
              <a:endParaRPr lang="zh-CN" altLang="en-US"/>
            </a:p>
          </p:txBody>
        </p:sp>
        <p:sp>
          <p:nvSpPr>
            <p:cNvPr id="996502" name="Line 150"/>
            <p:cNvSpPr>
              <a:spLocks noChangeShapeType="1"/>
            </p:cNvSpPr>
            <p:nvPr/>
          </p:nvSpPr>
          <p:spPr bwMode="auto">
            <a:xfrm>
              <a:off x="2653" y="2688"/>
              <a:ext cx="208" cy="209"/>
            </a:xfrm>
            <a:prstGeom prst="line">
              <a:avLst/>
            </a:prstGeom>
            <a:noFill/>
            <a:ln w="28575" cap="rnd">
              <a:solidFill>
                <a:srgbClr val="00FFFF"/>
              </a:solidFill>
              <a:round/>
              <a:headEnd/>
              <a:tailEnd/>
            </a:ln>
            <a:effectLst/>
          </p:spPr>
          <p:txBody>
            <a:bodyPr/>
            <a:lstStyle/>
            <a:p>
              <a:endParaRPr lang="zh-CN" altLang="en-US"/>
            </a:p>
          </p:txBody>
        </p:sp>
        <p:sp>
          <p:nvSpPr>
            <p:cNvPr id="996503" name="Line 151"/>
            <p:cNvSpPr>
              <a:spLocks noChangeShapeType="1"/>
            </p:cNvSpPr>
            <p:nvPr/>
          </p:nvSpPr>
          <p:spPr bwMode="auto">
            <a:xfrm flipH="1">
              <a:off x="3362" y="2661"/>
              <a:ext cx="198" cy="236"/>
            </a:xfrm>
            <a:prstGeom prst="line">
              <a:avLst/>
            </a:prstGeom>
            <a:noFill/>
            <a:ln w="28575" cap="rnd">
              <a:solidFill>
                <a:srgbClr val="00FFFF"/>
              </a:solidFill>
              <a:round/>
              <a:headEnd/>
              <a:tailEnd/>
            </a:ln>
            <a:effectLst/>
          </p:spPr>
          <p:txBody>
            <a:bodyPr/>
            <a:lstStyle/>
            <a:p>
              <a:endParaRPr lang="zh-CN" altLang="en-US"/>
            </a:p>
          </p:txBody>
        </p:sp>
        <p:sp>
          <p:nvSpPr>
            <p:cNvPr id="996504" name="Line 152"/>
            <p:cNvSpPr>
              <a:spLocks noChangeShapeType="1"/>
            </p:cNvSpPr>
            <p:nvPr/>
          </p:nvSpPr>
          <p:spPr bwMode="auto">
            <a:xfrm flipH="1">
              <a:off x="2245" y="2699"/>
              <a:ext cx="210" cy="209"/>
            </a:xfrm>
            <a:prstGeom prst="line">
              <a:avLst/>
            </a:prstGeom>
            <a:noFill/>
            <a:ln w="28575" cap="rnd">
              <a:solidFill>
                <a:srgbClr val="00FFFF"/>
              </a:solidFill>
              <a:round/>
              <a:headEnd/>
              <a:tailEnd/>
            </a:ln>
            <a:effectLst/>
          </p:spPr>
          <p:txBody>
            <a:bodyPr/>
            <a:lstStyle/>
            <a:p>
              <a:endParaRPr lang="zh-CN" altLang="en-US"/>
            </a:p>
          </p:txBody>
        </p:sp>
      </p:grpSp>
      <p:sp>
        <p:nvSpPr>
          <p:cNvPr id="996505" name="Text Box 153"/>
          <p:cNvSpPr txBox="1">
            <a:spLocks noChangeArrowheads="1"/>
          </p:cNvSpPr>
          <p:nvPr/>
        </p:nvSpPr>
        <p:spPr bwMode="auto">
          <a:xfrm>
            <a:off x="4200525" y="3041650"/>
            <a:ext cx="461963" cy="519113"/>
          </a:xfrm>
          <a:prstGeom prst="rect">
            <a:avLst/>
          </a:prstGeom>
          <a:noFill/>
          <a:ln w="28575"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1</a:t>
            </a:r>
          </a:p>
        </p:txBody>
      </p:sp>
      <p:sp>
        <p:nvSpPr>
          <p:cNvPr id="996506" name="Text Box 154"/>
          <p:cNvSpPr txBox="1">
            <a:spLocks noChangeArrowheads="1"/>
          </p:cNvSpPr>
          <p:nvPr/>
        </p:nvSpPr>
        <p:spPr bwMode="auto">
          <a:xfrm>
            <a:off x="3300413" y="3765550"/>
            <a:ext cx="461962" cy="519113"/>
          </a:xfrm>
          <a:prstGeom prst="rect">
            <a:avLst/>
          </a:prstGeom>
          <a:noFill/>
          <a:ln w="28575"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2</a:t>
            </a:r>
          </a:p>
        </p:txBody>
      </p:sp>
      <p:sp>
        <p:nvSpPr>
          <p:cNvPr id="996507" name="Text Box 155"/>
          <p:cNvSpPr txBox="1">
            <a:spLocks noChangeArrowheads="1"/>
          </p:cNvSpPr>
          <p:nvPr/>
        </p:nvSpPr>
        <p:spPr bwMode="auto">
          <a:xfrm>
            <a:off x="6057900" y="3765550"/>
            <a:ext cx="461963" cy="519113"/>
          </a:xfrm>
          <a:prstGeom prst="rect">
            <a:avLst/>
          </a:prstGeom>
          <a:noFill/>
          <a:ln w="28575"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3</a:t>
            </a:r>
          </a:p>
        </p:txBody>
      </p:sp>
      <p:sp>
        <p:nvSpPr>
          <p:cNvPr id="996508" name="Text Box 156"/>
          <p:cNvSpPr txBox="1">
            <a:spLocks noChangeArrowheads="1"/>
          </p:cNvSpPr>
          <p:nvPr/>
        </p:nvSpPr>
        <p:spPr bwMode="auto">
          <a:xfrm>
            <a:off x="2727325" y="4497388"/>
            <a:ext cx="461963" cy="519112"/>
          </a:xfrm>
          <a:prstGeom prst="rect">
            <a:avLst/>
          </a:prstGeom>
          <a:noFill/>
          <a:ln w="28575"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4</a:t>
            </a:r>
          </a:p>
        </p:txBody>
      </p:sp>
      <p:sp>
        <p:nvSpPr>
          <p:cNvPr id="996509" name="Text Box 157"/>
          <p:cNvSpPr txBox="1">
            <a:spLocks noChangeArrowheads="1"/>
          </p:cNvSpPr>
          <p:nvPr/>
        </p:nvSpPr>
        <p:spPr bwMode="auto">
          <a:xfrm>
            <a:off x="3897313" y="4530725"/>
            <a:ext cx="461962" cy="519113"/>
          </a:xfrm>
          <a:prstGeom prst="rect">
            <a:avLst/>
          </a:prstGeom>
          <a:noFill/>
          <a:ln w="28575"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5</a:t>
            </a:r>
          </a:p>
        </p:txBody>
      </p:sp>
      <p:sp>
        <p:nvSpPr>
          <p:cNvPr id="996510" name="Text Box 158"/>
          <p:cNvSpPr txBox="1">
            <a:spLocks noChangeArrowheads="1"/>
          </p:cNvSpPr>
          <p:nvPr/>
        </p:nvSpPr>
        <p:spPr bwMode="auto">
          <a:xfrm>
            <a:off x="5459413" y="4508500"/>
            <a:ext cx="461962" cy="519113"/>
          </a:xfrm>
          <a:prstGeom prst="rect">
            <a:avLst/>
          </a:prstGeom>
          <a:noFill/>
          <a:ln w="28575"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6</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6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4"/>
          <p:cNvSpPr>
            <a:spLocks noGrp="1"/>
          </p:cNvSpPr>
          <p:nvPr>
            <p:ph type="sldNum" sz="quarter" idx="11"/>
          </p:nvPr>
        </p:nvSpPr>
        <p:spPr/>
        <p:txBody>
          <a:bodyPr/>
          <a:lstStyle/>
          <a:p>
            <a:r>
              <a:rPr lang="zh-CN" altLang="en-US"/>
              <a:t>第 </a:t>
            </a:r>
            <a:fld id="{634197FD-429F-4441-8A27-3AB248EF9A14}" type="slidenum">
              <a:rPr lang="zh-CN" altLang="en-US" b="1">
                <a:solidFill>
                  <a:srgbClr val="66CCFF"/>
                </a:solidFill>
              </a:rPr>
              <a:pPr/>
              <a:t>42</a:t>
            </a:fld>
            <a:r>
              <a:rPr lang="en-US" altLang="zh-CN" b="1"/>
              <a:t> </a:t>
            </a:r>
            <a:r>
              <a:rPr lang="zh-CN" altLang="en-US"/>
              <a:t>页</a:t>
            </a:r>
            <a:endParaRPr lang="zh-CN" altLang="en-US" sz="1800">
              <a:latin typeface="Arial" charset="0"/>
            </a:endParaRPr>
          </a:p>
        </p:txBody>
      </p:sp>
      <p:sp>
        <p:nvSpPr>
          <p:cNvPr id="1246210"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46211" name="Rectangle 3"/>
          <p:cNvSpPr>
            <a:spLocks noGrp="1" noChangeArrowheads="1"/>
          </p:cNvSpPr>
          <p:nvPr>
            <p:ph type="body" idx="1"/>
          </p:nvPr>
        </p:nvSpPr>
        <p:spPr>
          <a:xfrm>
            <a:off x="206375" y="954088"/>
            <a:ext cx="8758238" cy="1646237"/>
          </a:xfrm>
        </p:spPr>
        <p:txBody>
          <a:bodyPr/>
          <a:lstStyle/>
          <a:p>
            <a:pPr eaLnBrk="0" hangingPunct="0">
              <a:spcBef>
                <a:spcPct val="0"/>
              </a:spcBef>
              <a:buClrTx/>
              <a:buSzTx/>
              <a:buFontTx/>
              <a:buNone/>
            </a:pPr>
            <a:r>
              <a:rPr lang="zh-CN" altLang="en-US" sz="3200"/>
              <a:t> 	    </a:t>
            </a:r>
            <a:r>
              <a:rPr lang="zh-CN" altLang="en-US" sz="3200">
                <a:solidFill>
                  <a:srgbClr val="FFFFA5"/>
                </a:solidFill>
              </a:rPr>
              <a:t>对于一棵一般的二叉树，如果补齐构成完全二叉树所缺少的那些结点，便可以对二叉树的结点进行编号。</a:t>
            </a:r>
            <a:endParaRPr lang="en-US" altLang="zh-CN" sz="3200">
              <a:solidFill>
                <a:srgbClr val="FFFFA5"/>
              </a:solidFill>
            </a:endParaRPr>
          </a:p>
        </p:txBody>
      </p:sp>
      <p:grpSp>
        <p:nvGrpSpPr>
          <p:cNvPr id="1246257" name="Group 49"/>
          <p:cNvGrpSpPr>
            <a:grpSpLocks/>
          </p:cNvGrpSpPr>
          <p:nvPr/>
        </p:nvGrpSpPr>
        <p:grpSpPr bwMode="auto">
          <a:xfrm>
            <a:off x="2600325" y="2597150"/>
            <a:ext cx="4084638" cy="2695575"/>
            <a:chOff x="3534" y="1824"/>
            <a:chExt cx="2573" cy="1698"/>
          </a:xfrm>
        </p:grpSpPr>
        <p:grpSp>
          <p:nvGrpSpPr>
            <p:cNvPr id="1246258" name="Group 50"/>
            <p:cNvGrpSpPr>
              <a:grpSpLocks/>
            </p:cNvGrpSpPr>
            <p:nvPr/>
          </p:nvGrpSpPr>
          <p:grpSpPr bwMode="auto">
            <a:xfrm>
              <a:off x="4510" y="1824"/>
              <a:ext cx="532" cy="342"/>
              <a:chOff x="310" y="2496"/>
              <a:chExt cx="576" cy="400"/>
            </a:xfrm>
          </p:grpSpPr>
          <p:sp>
            <p:nvSpPr>
              <p:cNvPr id="1246259" name="Oval 51"/>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6260" name="Text Box 52"/>
              <p:cNvSpPr txBox="1">
                <a:spLocks noChangeArrowheads="1"/>
              </p:cNvSpPr>
              <p:nvPr/>
            </p:nvSpPr>
            <p:spPr bwMode="auto">
              <a:xfrm>
                <a:off x="310" y="2496"/>
                <a:ext cx="576" cy="38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A</a:t>
                </a:r>
              </a:p>
            </p:txBody>
          </p:sp>
        </p:grpSp>
        <p:grpSp>
          <p:nvGrpSpPr>
            <p:cNvPr id="1246261" name="Group 53"/>
            <p:cNvGrpSpPr>
              <a:grpSpLocks/>
            </p:cNvGrpSpPr>
            <p:nvPr/>
          </p:nvGrpSpPr>
          <p:grpSpPr bwMode="auto">
            <a:xfrm>
              <a:off x="5575" y="2686"/>
              <a:ext cx="532" cy="343"/>
              <a:chOff x="4320" y="2591"/>
              <a:chExt cx="576" cy="401"/>
            </a:xfrm>
          </p:grpSpPr>
          <p:sp>
            <p:nvSpPr>
              <p:cNvPr id="1246262" name="Oval 54"/>
              <p:cNvSpPr>
                <a:spLocks noChangeArrowheads="1"/>
              </p:cNvSpPr>
              <p:nvPr/>
            </p:nvSpPr>
            <p:spPr bwMode="auto">
              <a:xfrm>
                <a:off x="4404" y="2675"/>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6263" name="Text Box 55"/>
              <p:cNvSpPr txBox="1">
                <a:spLocks noChangeArrowheads="1"/>
              </p:cNvSpPr>
              <p:nvPr/>
            </p:nvSpPr>
            <p:spPr bwMode="auto">
              <a:xfrm>
                <a:off x="4320" y="2591"/>
                <a:ext cx="576" cy="383"/>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F</a:t>
                </a:r>
              </a:p>
            </p:txBody>
          </p:sp>
        </p:grpSp>
        <p:grpSp>
          <p:nvGrpSpPr>
            <p:cNvPr id="1246264" name="Group 56"/>
            <p:cNvGrpSpPr>
              <a:grpSpLocks/>
            </p:cNvGrpSpPr>
            <p:nvPr/>
          </p:nvGrpSpPr>
          <p:grpSpPr bwMode="auto">
            <a:xfrm>
              <a:off x="3933" y="3180"/>
              <a:ext cx="532" cy="342"/>
              <a:chOff x="310" y="2497"/>
              <a:chExt cx="576" cy="399"/>
            </a:xfrm>
          </p:grpSpPr>
          <p:sp>
            <p:nvSpPr>
              <p:cNvPr id="1246265" name="Oval 57"/>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6266" name="Text Box 58"/>
              <p:cNvSpPr txBox="1">
                <a:spLocks noChangeArrowheads="1"/>
              </p:cNvSpPr>
              <p:nvPr/>
            </p:nvSpPr>
            <p:spPr bwMode="auto">
              <a:xfrm>
                <a:off x="310" y="2497"/>
                <a:ext cx="576" cy="38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G</a:t>
                </a:r>
              </a:p>
            </p:txBody>
          </p:sp>
        </p:grpSp>
        <p:grpSp>
          <p:nvGrpSpPr>
            <p:cNvPr id="1246267" name="Group 59"/>
            <p:cNvGrpSpPr>
              <a:grpSpLocks/>
            </p:cNvGrpSpPr>
            <p:nvPr/>
          </p:nvGrpSpPr>
          <p:grpSpPr bwMode="auto">
            <a:xfrm>
              <a:off x="4288" y="2728"/>
              <a:ext cx="532" cy="342"/>
              <a:chOff x="310" y="2496"/>
              <a:chExt cx="576" cy="400"/>
            </a:xfrm>
          </p:grpSpPr>
          <p:sp>
            <p:nvSpPr>
              <p:cNvPr id="1246268" name="Oval 60"/>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6269" name="Text Box 61"/>
              <p:cNvSpPr txBox="1">
                <a:spLocks noChangeArrowheads="1"/>
              </p:cNvSpPr>
              <p:nvPr/>
            </p:nvSpPr>
            <p:spPr bwMode="auto">
              <a:xfrm>
                <a:off x="310" y="2496"/>
                <a:ext cx="576" cy="383"/>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E</a:t>
                </a:r>
              </a:p>
            </p:txBody>
          </p:sp>
        </p:grpSp>
        <p:grpSp>
          <p:nvGrpSpPr>
            <p:cNvPr id="1246270" name="Group 62"/>
            <p:cNvGrpSpPr>
              <a:grpSpLocks/>
            </p:cNvGrpSpPr>
            <p:nvPr/>
          </p:nvGrpSpPr>
          <p:grpSpPr bwMode="auto">
            <a:xfrm>
              <a:off x="3534" y="2728"/>
              <a:ext cx="532" cy="342"/>
              <a:chOff x="310" y="2496"/>
              <a:chExt cx="576" cy="400"/>
            </a:xfrm>
          </p:grpSpPr>
          <p:sp>
            <p:nvSpPr>
              <p:cNvPr id="1246271" name="Oval 63"/>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6272" name="Text Box 64"/>
              <p:cNvSpPr txBox="1">
                <a:spLocks noChangeArrowheads="1"/>
              </p:cNvSpPr>
              <p:nvPr/>
            </p:nvSpPr>
            <p:spPr bwMode="auto">
              <a:xfrm>
                <a:off x="310" y="2496"/>
                <a:ext cx="576" cy="383"/>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D</a:t>
                </a:r>
              </a:p>
            </p:txBody>
          </p:sp>
        </p:grpSp>
        <p:grpSp>
          <p:nvGrpSpPr>
            <p:cNvPr id="1246273" name="Group 65"/>
            <p:cNvGrpSpPr>
              <a:grpSpLocks/>
            </p:cNvGrpSpPr>
            <p:nvPr/>
          </p:nvGrpSpPr>
          <p:grpSpPr bwMode="auto">
            <a:xfrm>
              <a:off x="5131" y="2235"/>
              <a:ext cx="532" cy="342"/>
              <a:chOff x="310" y="2496"/>
              <a:chExt cx="576" cy="400"/>
            </a:xfrm>
          </p:grpSpPr>
          <p:sp>
            <p:nvSpPr>
              <p:cNvPr id="1246274" name="Oval 66"/>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6275" name="Text Box 67"/>
              <p:cNvSpPr txBox="1">
                <a:spLocks noChangeArrowheads="1"/>
              </p:cNvSpPr>
              <p:nvPr/>
            </p:nvSpPr>
            <p:spPr bwMode="auto">
              <a:xfrm>
                <a:off x="310" y="2496"/>
                <a:ext cx="576" cy="38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C</a:t>
                </a:r>
              </a:p>
            </p:txBody>
          </p:sp>
        </p:grpSp>
        <p:grpSp>
          <p:nvGrpSpPr>
            <p:cNvPr id="1246276" name="Group 68"/>
            <p:cNvGrpSpPr>
              <a:grpSpLocks/>
            </p:cNvGrpSpPr>
            <p:nvPr/>
          </p:nvGrpSpPr>
          <p:grpSpPr bwMode="auto">
            <a:xfrm>
              <a:off x="3933" y="2276"/>
              <a:ext cx="532" cy="342"/>
              <a:chOff x="310" y="2496"/>
              <a:chExt cx="576" cy="400"/>
            </a:xfrm>
          </p:grpSpPr>
          <p:sp>
            <p:nvSpPr>
              <p:cNvPr id="1246277" name="Oval 69"/>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6278" name="Text Box 70"/>
              <p:cNvSpPr txBox="1">
                <a:spLocks noChangeArrowheads="1"/>
              </p:cNvSpPr>
              <p:nvPr/>
            </p:nvSpPr>
            <p:spPr bwMode="auto">
              <a:xfrm>
                <a:off x="310" y="2496"/>
                <a:ext cx="576" cy="38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B</a:t>
                </a:r>
              </a:p>
            </p:txBody>
          </p:sp>
        </p:grpSp>
        <p:sp>
          <p:nvSpPr>
            <p:cNvPr id="1246279" name="Line 71"/>
            <p:cNvSpPr>
              <a:spLocks noChangeShapeType="1"/>
            </p:cNvSpPr>
            <p:nvPr/>
          </p:nvSpPr>
          <p:spPr bwMode="auto">
            <a:xfrm flipH="1">
              <a:off x="4243" y="2111"/>
              <a:ext cx="355" cy="247"/>
            </a:xfrm>
            <a:prstGeom prst="line">
              <a:avLst/>
            </a:prstGeom>
            <a:noFill/>
            <a:ln w="38100" cap="rnd">
              <a:solidFill>
                <a:srgbClr val="00FFFF"/>
              </a:solidFill>
              <a:round/>
              <a:headEnd/>
              <a:tailEnd/>
            </a:ln>
            <a:effectLst/>
          </p:spPr>
          <p:txBody>
            <a:bodyPr/>
            <a:lstStyle/>
            <a:p>
              <a:endParaRPr lang="zh-CN" altLang="en-US"/>
            </a:p>
          </p:txBody>
        </p:sp>
        <p:sp>
          <p:nvSpPr>
            <p:cNvPr id="1246280" name="Line 72"/>
            <p:cNvSpPr>
              <a:spLocks noChangeShapeType="1"/>
            </p:cNvSpPr>
            <p:nvPr/>
          </p:nvSpPr>
          <p:spPr bwMode="auto">
            <a:xfrm>
              <a:off x="4865" y="2111"/>
              <a:ext cx="355" cy="245"/>
            </a:xfrm>
            <a:prstGeom prst="line">
              <a:avLst/>
            </a:prstGeom>
            <a:noFill/>
            <a:ln w="38100" cap="rnd">
              <a:solidFill>
                <a:srgbClr val="00FFFF"/>
              </a:solidFill>
              <a:round/>
              <a:headEnd/>
              <a:tailEnd/>
            </a:ln>
            <a:effectLst/>
          </p:spPr>
          <p:txBody>
            <a:bodyPr/>
            <a:lstStyle/>
            <a:p>
              <a:endParaRPr lang="zh-CN" altLang="en-US"/>
            </a:p>
          </p:txBody>
        </p:sp>
        <p:sp>
          <p:nvSpPr>
            <p:cNvPr id="1246281" name="Line 73"/>
            <p:cNvSpPr>
              <a:spLocks noChangeShapeType="1"/>
            </p:cNvSpPr>
            <p:nvPr/>
          </p:nvSpPr>
          <p:spPr bwMode="auto">
            <a:xfrm>
              <a:off x="4288" y="2604"/>
              <a:ext cx="222" cy="206"/>
            </a:xfrm>
            <a:prstGeom prst="line">
              <a:avLst/>
            </a:prstGeom>
            <a:noFill/>
            <a:ln w="38100" cap="rnd">
              <a:solidFill>
                <a:srgbClr val="00FFFF"/>
              </a:solidFill>
              <a:round/>
              <a:headEnd/>
              <a:tailEnd/>
            </a:ln>
            <a:effectLst/>
          </p:spPr>
          <p:txBody>
            <a:bodyPr/>
            <a:lstStyle/>
            <a:p>
              <a:endParaRPr lang="zh-CN" altLang="en-US"/>
            </a:p>
          </p:txBody>
        </p:sp>
        <p:sp>
          <p:nvSpPr>
            <p:cNvPr id="1246282" name="Line 74"/>
            <p:cNvSpPr>
              <a:spLocks noChangeShapeType="1"/>
            </p:cNvSpPr>
            <p:nvPr/>
          </p:nvSpPr>
          <p:spPr bwMode="auto">
            <a:xfrm flipH="1">
              <a:off x="4199" y="3056"/>
              <a:ext cx="225" cy="206"/>
            </a:xfrm>
            <a:prstGeom prst="line">
              <a:avLst/>
            </a:prstGeom>
            <a:noFill/>
            <a:ln w="38100" cap="rnd">
              <a:solidFill>
                <a:srgbClr val="00FFFF"/>
              </a:solidFill>
              <a:round/>
              <a:headEnd/>
              <a:tailEnd/>
            </a:ln>
            <a:effectLst/>
          </p:spPr>
          <p:txBody>
            <a:bodyPr/>
            <a:lstStyle/>
            <a:p>
              <a:endParaRPr lang="zh-CN" altLang="en-US"/>
            </a:p>
          </p:txBody>
        </p:sp>
        <p:sp>
          <p:nvSpPr>
            <p:cNvPr id="1246283" name="Line 75"/>
            <p:cNvSpPr>
              <a:spLocks noChangeShapeType="1"/>
            </p:cNvSpPr>
            <p:nvPr/>
          </p:nvSpPr>
          <p:spPr bwMode="auto">
            <a:xfrm flipH="1">
              <a:off x="3799" y="2604"/>
              <a:ext cx="225" cy="206"/>
            </a:xfrm>
            <a:prstGeom prst="line">
              <a:avLst/>
            </a:prstGeom>
            <a:noFill/>
            <a:ln w="38100" cap="rnd">
              <a:solidFill>
                <a:srgbClr val="00FFFF"/>
              </a:solidFill>
              <a:round/>
              <a:headEnd/>
              <a:tailEnd/>
            </a:ln>
            <a:effectLst/>
          </p:spPr>
          <p:txBody>
            <a:bodyPr/>
            <a:lstStyle/>
            <a:p>
              <a:endParaRPr lang="zh-CN" altLang="en-US"/>
            </a:p>
          </p:txBody>
        </p:sp>
        <p:sp>
          <p:nvSpPr>
            <p:cNvPr id="1246284" name="Line 76"/>
            <p:cNvSpPr>
              <a:spLocks noChangeShapeType="1"/>
            </p:cNvSpPr>
            <p:nvPr/>
          </p:nvSpPr>
          <p:spPr bwMode="auto">
            <a:xfrm>
              <a:off x="5486" y="2563"/>
              <a:ext cx="222" cy="206"/>
            </a:xfrm>
            <a:prstGeom prst="line">
              <a:avLst/>
            </a:prstGeom>
            <a:noFill/>
            <a:ln w="38100" cap="rnd">
              <a:solidFill>
                <a:srgbClr val="00FFFF"/>
              </a:solidFill>
              <a:round/>
              <a:headEnd/>
              <a:tailEnd/>
            </a:ln>
            <a:effectLst/>
          </p:spPr>
          <p:txBody>
            <a:bodyPr/>
            <a:lstStyle/>
            <a:p>
              <a:endParaRPr lang="zh-CN" altLang="en-US"/>
            </a:p>
          </p:txBody>
        </p:sp>
      </p:grpSp>
      <p:sp>
        <p:nvSpPr>
          <p:cNvPr id="1246286" name="Text Box 78"/>
          <p:cNvSpPr txBox="1">
            <a:spLocks noChangeArrowheads="1"/>
          </p:cNvSpPr>
          <p:nvPr/>
        </p:nvSpPr>
        <p:spPr bwMode="auto">
          <a:xfrm>
            <a:off x="3709988" y="2573338"/>
            <a:ext cx="635000" cy="519112"/>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1</a:t>
            </a:r>
          </a:p>
        </p:txBody>
      </p:sp>
      <p:sp>
        <p:nvSpPr>
          <p:cNvPr id="1246287" name="Text Box 79"/>
          <p:cNvSpPr txBox="1">
            <a:spLocks noChangeArrowheads="1"/>
          </p:cNvSpPr>
          <p:nvPr/>
        </p:nvSpPr>
        <p:spPr bwMode="auto">
          <a:xfrm>
            <a:off x="5064125" y="4038600"/>
            <a:ext cx="633413" cy="51911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66FF66"/>
                </a:solidFill>
                <a:latin typeface="黑体" pitchFamily="2" charset="-122"/>
                <a:ea typeface="黑体" pitchFamily="2" charset="-122"/>
              </a:rPr>
              <a:t>6</a:t>
            </a:r>
          </a:p>
        </p:txBody>
      </p:sp>
      <p:sp>
        <p:nvSpPr>
          <p:cNvPr id="1246288" name="Text Box 80"/>
          <p:cNvSpPr txBox="1">
            <a:spLocks noChangeArrowheads="1"/>
          </p:cNvSpPr>
          <p:nvPr/>
        </p:nvSpPr>
        <p:spPr bwMode="auto">
          <a:xfrm>
            <a:off x="6369050" y="4038600"/>
            <a:ext cx="633413" cy="51911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7</a:t>
            </a:r>
          </a:p>
        </p:txBody>
      </p:sp>
      <p:sp>
        <p:nvSpPr>
          <p:cNvPr id="1246289" name="Text Box 81"/>
          <p:cNvSpPr txBox="1">
            <a:spLocks noChangeArrowheads="1"/>
          </p:cNvSpPr>
          <p:nvPr/>
        </p:nvSpPr>
        <p:spPr bwMode="auto">
          <a:xfrm>
            <a:off x="2724150" y="3317875"/>
            <a:ext cx="633413" cy="51911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2</a:t>
            </a:r>
          </a:p>
        </p:txBody>
      </p:sp>
      <p:sp>
        <p:nvSpPr>
          <p:cNvPr id="1246290" name="Text Box 82"/>
          <p:cNvSpPr txBox="1">
            <a:spLocks noChangeArrowheads="1"/>
          </p:cNvSpPr>
          <p:nvPr/>
        </p:nvSpPr>
        <p:spPr bwMode="auto">
          <a:xfrm>
            <a:off x="2133600" y="4059238"/>
            <a:ext cx="635000" cy="519112"/>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4</a:t>
            </a:r>
          </a:p>
        </p:txBody>
      </p:sp>
      <p:sp>
        <p:nvSpPr>
          <p:cNvPr id="1246291" name="Text Box 83"/>
          <p:cNvSpPr txBox="1">
            <a:spLocks noChangeArrowheads="1"/>
          </p:cNvSpPr>
          <p:nvPr/>
        </p:nvSpPr>
        <p:spPr bwMode="auto">
          <a:xfrm>
            <a:off x="3354388" y="4083050"/>
            <a:ext cx="633412" cy="51911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5</a:t>
            </a:r>
          </a:p>
        </p:txBody>
      </p:sp>
      <p:sp>
        <p:nvSpPr>
          <p:cNvPr id="1246292" name="Text Box 84"/>
          <p:cNvSpPr txBox="1">
            <a:spLocks noChangeArrowheads="1"/>
          </p:cNvSpPr>
          <p:nvPr/>
        </p:nvSpPr>
        <p:spPr bwMode="auto">
          <a:xfrm>
            <a:off x="4705350" y="3362325"/>
            <a:ext cx="633413" cy="51911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dirty="0">
                <a:solidFill>
                  <a:srgbClr val="FFFF66"/>
                </a:solidFill>
                <a:latin typeface="黑体" pitchFamily="2" charset="-122"/>
                <a:ea typeface="黑体" pitchFamily="2" charset="-122"/>
              </a:rPr>
              <a:t>3</a:t>
            </a:r>
          </a:p>
        </p:txBody>
      </p:sp>
      <p:sp>
        <p:nvSpPr>
          <p:cNvPr id="1246293" name="Text Box 85"/>
          <p:cNvSpPr txBox="1">
            <a:spLocks noChangeArrowheads="1"/>
          </p:cNvSpPr>
          <p:nvPr/>
        </p:nvSpPr>
        <p:spPr bwMode="auto">
          <a:xfrm>
            <a:off x="1733550" y="4778375"/>
            <a:ext cx="633413" cy="51911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66FF66"/>
                </a:solidFill>
                <a:latin typeface="黑体" pitchFamily="2" charset="-122"/>
                <a:ea typeface="黑体" pitchFamily="2" charset="-122"/>
              </a:rPr>
              <a:t>8</a:t>
            </a:r>
          </a:p>
        </p:txBody>
      </p:sp>
      <p:sp>
        <p:nvSpPr>
          <p:cNvPr id="1246294" name="Text Box 86"/>
          <p:cNvSpPr txBox="1">
            <a:spLocks noChangeArrowheads="1"/>
          </p:cNvSpPr>
          <p:nvPr/>
        </p:nvSpPr>
        <p:spPr bwMode="auto">
          <a:xfrm>
            <a:off x="2457450" y="4778375"/>
            <a:ext cx="633413" cy="51911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66FF66"/>
                </a:solidFill>
                <a:latin typeface="黑体" pitchFamily="2" charset="-122"/>
                <a:ea typeface="黑体" pitchFamily="2" charset="-122"/>
              </a:rPr>
              <a:t>9</a:t>
            </a:r>
          </a:p>
        </p:txBody>
      </p:sp>
      <p:sp>
        <p:nvSpPr>
          <p:cNvPr id="1246316" name="Oval 108"/>
          <p:cNvSpPr>
            <a:spLocks noChangeArrowheads="1"/>
          </p:cNvSpPr>
          <p:nvPr/>
        </p:nvSpPr>
        <p:spPr bwMode="auto">
          <a:xfrm>
            <a:off x="4795838" y="4148138"/>
            <a:ext cx="315912" cy="315912"/>
          </a:xfrm>
          <a:prstGeom prst="ellipse">
            <a:avLst/>
          </a:prstGeom>
          <a:noFill/>
          <a:ln w="19050" cap="rnd">
            <a:solidFill>
              <a:srgbClr val="FFFFCC"/>
            </a:solidFill>
            <a:round/>
            <a:headEnd/>
            <a:tailEnd/>
          </a:ln>
          <a:effectLst/>
        </p:spPr>
        <p:txBody>
          <a:bodyPr wrap="none" anchor="ctr"/>
          <a:lstStyle/>
          <a:p>
            <a:endParaRPr lang="zh-CN" altLang="en-US"/>
          </a:p>
        </p:txBody>
      </p:sp>
      <p:sp>
        <p:nvSpPr>
          <p:cNvPr id="1246317" name="Line 109"/>
          <p:cNvSpPr>
            <a:spLocks noChangeShapeType="1"/>
          </p:cNvSpPr>
          <p:nvPr/>
        </p:nvSpPr>
        <p:spPr bwMode="auto">
          <a:xfrm flipH="1">
            <a:off x="4957763" y="3767138"/>
            <a:ext cx="422275" cy="392112"/>
          </a:xfrm>
          <a:prstGeom prst="line">
            <a:avLst/>
          </a:prstGeom>
          <a:noFill/>
          <a:ln w="38100" cap="rnd">
            <a:solidFill>
              <a:srgbClr val="66FF66"/>
            </a:solidFill>
            <a:round/>
            <a:headEnd/>
            <a:tailEnd/>
          </a:ln>
          <a:effectLst/>
        </p:spPr>
        <p:txBody>
          <a:bodyPr/>
          <a:lstStyle/>
          <a:p>
            <a:endParaRPr lang="zh-CN" altLang="en-US"/>
          </a:p>
        </p:txBody>
      </p:sp>
      <p:sp>
        <p:nvSpPr>
          <p:cNvPr id="1246323" name="Line 115"/>
          <p:cNvSpPr>
            <a:spLocks noChangeShapeType="1"/>
          </p:cNvSpPr>
          <p:nvPr/>
        </p:nvSpPr>
        <p:spPr bwMode="auto">
          <a:xfrm flipH="1">
            <a:off x="2546350" y="4532313"/>
            <a:ext cx="268288" cy="382587"/>
          </a:xfrm>
          <a:prstGeom prst="line">
            <a:avLst/>
          </a:prstGeom>
          <a:noFill/>
          <a:ln w="38100" cap="rnd">
            <a:solidFill>
              <a:srgbClr val="66FF66"/>
            </a:solidFill>
            <a:round/>
            <a:headEnd/>
            <a:tailEnd/>
          </a:ln>
          <a:effectLst/>
        </p:spPr>
        <p:txBody>
          <a:bodyPr/>
          <a:lstStyle/>
          <a:p>
            <a:endParaRPr lang="zh-CN" altLang="en-US"/>
          </a:p>
        </p:txBody>
      </p:sp>
      <p:sp>
        <p:nvSpPr>
          <p:cNvPr id="1246324" name="Oval 116"/>
          <p:cNvSpPr>
            <a:spLocks noChangeArrowheads="1"/>
          </p:cNvSpPr>
          <p:nvPr/>
        </p:nvSpPr>
        <p:spPr bwMode="auto">
          <a:xfrm>
            <a:off x="2276475" y="4892675"/>
            <a:ext cx="338138" cy="336550"/>
          </a:xfrm>
          <a:prstGeom prst="ellipse">
            <a:avLst/>
          </a:prstGeom>
          <a:noFill/>
          <a:ln w="19050" cap="rnd">
            <a:solidFill>
              <a:srgbClr val="FFFFCC"/>
            </a:solidFill>
            <a:round/>
            <a:headEnd/>
            <a:tailEnd/>
          </a:ln>
          <a:effectLst/>
        </p:spPr>
        <p:txBody>
          <a:bodyPr wrap="none" anchor="ctr"/>
          <a:lstStyle/>
          <a:p>
            <a:endParaRPr lang="zh-CN" altLang="en-US"/>
          </a:p>
        </p:txBody>
      </p:sp>
      <p:sp>
        <p:nvSpPr>
          <p:cNvPr id="1246326" name="Line 118"/>
          <p:cNvSpPr>
            <a:spLocks noChangeShapeType="1"/>
          </p:cNvSpPr>
          <p:nvPr/>
        </p:nvSpPr>
        <p:spPr bwMode="auto">
          <a:xfrm>
            <a:off x="2990850" y="4578350"/>
            <a:ext cx="141288" cy="336550"/>
          </a:xfrm>
          <a:prstGeom prst="line">
            <a:avLst/>
          </a:prstGeom>
          <a:noFill/>
          <a:ln w="38100" cap="rnd">
            <a:solidFill>
              <a:srgbClr val="66FF66"/>
            </a:solidFill>
            <a:round/>
            <a:headEnd/>
            <a:tailEnd/>
          </a:ln>
          <a:effectLst/>
        </p:spPr>
        <p:txBody>
          <a:bodyPr/>
          <a:lstStyle/>
          <a:p>
            <a:endParaRPr lang="zh-CN" altLang="en-US"/>
          </a:p>
        </p:txBody>
      </p:sp>
      <p:sp>
        <p:nvSpPr>
          <p:cNvPr id="1246327" name="Oval 119"/>
          <p:cNvSpPr>
            <a:spLocks noChangeArrowheads="1"/>
          </p:cNvSpPr>
          <p:nvPr/>
        </p:nvSpPr>
        <p:spPr bwMode="auto">
          <a:xfrm>
            <a:off x="2905125" y="4937125"/>
            <a:ext cx="361950" cy="336550"/>
          </a:xfrm>
          <a:prstGeom prst="ellipse">
            <a:avLst/>
          </a:prstGeom>
          <a:noFill/>
          <a:ln w="19050" cap="rnd">
            <a:solidFill>
              <a:srgbClr val="FFFFCC"/>
            </a:solidFill>
            <a:round/>
            <a:headEnd/>
            <a:tailEnd/>
          </a:ln>
          <a:effectLst/>
        </p:spPr>
        <p:txBody>
          <a:bodyPr wrap="none" anchor="ctr"/>
          <a:lstStyle/>
          <a:p>
            <a:endParaRPr lang="zh-CN" altLang="en-US"/>
          </a:p>
        </p:txBody>
      </p:sp>
      <p:sp>
        <p:nvSpPr>
          <p:cNvPr id="1246328" name="Text Box 120"/>
          <p:cNvSpPr txBox="1">
            <a:spLocks noChangeArrowheads="1"/>
          </p:cNvSpPr>
          <p:nvPr/>
        </p:nvSpPr>
        <p:spPr bwMode="auto">
          <a:xfrm>
            <a:off x="3714750" y="4803775"/>
            <a:ext cx="685800" cy="51911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10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6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63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463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63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63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63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462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62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462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462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462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462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462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462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62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46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6286" grpId="0"/>
      <p:bldP spid="1246287" grpId="0"/>
      <p:bldP spid="1246288" grpId="0"/>
      <p:bldP spid="1246289" grpId="0"/>
      <p:bldP spid="1246290" grpId="0"/>
      <p:bldP spid="1246291" grpId="0"/>
      <p:bldP spid="1246292" grpId="0"/>
      <p:bldP spid="1246293" grpId="0"/>
      <p:bldP spid="1246294" grpId="0"/>
      <p:bldP spid="1246316" grpId="0" animBg="1"/>
      <p:bldP spid="1246317" grpId="0" animBg="1"/>
      <p:bldP spid="1246323" grpId="0" animBg="1"/>
      <p:bldP spid="1246324" grpId="0" animBg="1"/>
      <p:bldP spid="1246326" grpId="0" animBg="1"/>
      <p:bldP spid="1246327" grpId="0" animBg="1"/>
      <p:bldP spid="12463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4"/>
          <p:cNvSpPr>
            <a:spLocks noGrp="1"/>
          </p:cNvSpPr>
          <p:nvPr>
            <p:ph type="sldNum" sz="quarter" idx="11"/>
          </p:nvPr>
        </p:nvSpPr>
        <p:spPr/>
        <p:txBody>
          <a:bodyPr/>
          <a:lstStyle/>
          <a:p>
            <a:r>
              <a:rPr lang="zh-CN" altLang="en-US"/>
              <a:t>第 </a:t>
            </a:r>
            <a:fld id="{9A084C83-1170-494A-BA67-649AE6FDA6BE}" type="slidenum">
              <a:rPr lang="zh-CN" altLang="en-US" b="1">
                <a:solidFill>
                  <a:srgbClr val="66CCFF"/>
                </a:solidFill>
              </a:rPr>
              <a:pPr/>
              <a:t>43</a:t>
            </a:fld>
            <a:r>
              <a:rPr lang="en-US" altLang="zh-CN" b="1"/>
              <a:t> </a:t>
            </a:r>
            <a:r>
              <a:rPr lang="zh-CN" altLang="en-US"/>
              <a:t>页</a:t>
            </a:r>
            <a:endParaRPr lang="zh-CN" altLang="en-US" sz="1800">
              <a:latin typeface="Arial" charset="0"/>
            </a:endParaRPr>
          </a:p>
        </p:txBody>
      </p:sp>
      <p:sp>
        <p:nvSpPr>
          <p:cNvPr id="1247234"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47235" name="Rectangle 3"/>
          <p:cNvSpPr>
            <a:spLocks noGrp="1" noChangeArrowheads="1"/>
          </p:cNvSpPr>
          <p:nvPr>
            <p:ph type="body" idx="1"/>
          </p:nvPr>
        </p:nvSpPr>
        <p:spPr>
          <a:xfrm>
            <a:off x="115888" y="863600"/>
            <a:ext cx="8758237" cy="1214438"/>
          </a:xfrm>
        </p:spPr>
        <p:txBody>
          <a:bodyPr/>
          <a:lstStyle/>
          <a:p>
            <a:pPr eaLnBrk="0" hangingPunct="0">
              <a:spcBef>
                <a:spcPct val="0"/>
              </a:spcBef>
              <a:buClrTx/>
              <a:buSzTx/>
              <a:buFontTx/>
              <a:buNone/>
            </a:pPr>
            <a:r>
              <a:rPr lang="zh-CN" altLang="en-US" sz="3200">
                <a:latin typeface="宋体" pitchFamily="2" charset="-122"/>
              </a:rPr>
              <a:t>	    </a:t>
            </a:r>
            <a:r>
              <a:rPr lang="zh-CN" altLang="en-US" sz="3200">
                <a:solidFill>
                  <a:srgbClr val="FFFFA5"/>
                </a:solidFill>
                <a:latin typeface="宋体" pitchFamily="2" charset="-122"/>
              </a:rPr>
              <a:t>将二叉树原有的结点按编号存储到内存单元“相应”的位置上。</a:t>
            </a:r>
            <a:endParaRPr lang="en-US" altLang="zh-CN" sz="3200">
              <a:solidFill>
                <a:srgbClr val="FFFFA5"/>
              </a:solidFill>
              <a:latin typeface="宋体" pitchFamily="2" charset="-122"/>
            </a:endParaRPr>
          </a:p>
        </p:txBody>
      </p:sp>
      <p:grpSp>
        <p:nvGrpSpPr>
          <p:cNvPr id="1247327" name="Group 95"/>
          <p:cNvGrpSpPr>
            <a:grpSpLocks/>
          </p:cNvGrpSpPr>
          <p:nvPr/>
        </p:nvGrpSpPr>
        <p:grpSpPr bwMode="auto">
          <a:xfrm>
            <a:off x="274638" y="5049838"/>
            <a:ext cx="8662987" cy="1316037"/>
            <a:chOff x="173" y="3058"/>
            <a:chExt cx="5457" cy="937"/>
          </a:xfrm>
        </p:grpSpPr>
        <p:grpSp>
          <p:nvGrpSpPr>
            <p:cNvPr id="1247309" name="Group 77"/>
            <p:cNvGrpSpPr>
              <a:grpSpLocks/>
            </p:cNvGrpSpPr>
            <p:nvPr/>
          </p:nvGrpSpPr>
          <p:grpSpPr bwMode="auto">
            <a:xfrm>
              <a:off x="173" y="3538"/>
              <a:ext cx="5244" cy="432"/>
              <a:chOff x="384" y="3600"/>
              <a:chExt cx="5376" cy="432"/>
            </a:xfrm>
          </p:grpSpPr>
          <p:sp>
            <p:nvSpPr>
              <p:cNvPr id="1247310" name="Rectangle 78"/>
              <p:cNvSpPr>
                <a:spLocks noChangeArrowheads="1"/>
              </p:cNvSpPr>
              <p:nvPr/>
            </p:nvSpPr>
            <p:spPr bwMode="auto">
              <a:xfrm>
                <a:off x="384" y="3600"/>
                <a:ext cx="5376" cy="432"/>
              </a:xfrm>
              <a:prstGeom prst="rect">
                <a:avLst/>
              </a:prstGeom>
              <a:solidFill>
                <a:srgbClr val="99CCFF"/>
              </a:solidFill>
              <a:ln w="12700" cap="rnd">
                <a:noFill/>
                <a:miter lim="800000"/>
                <a:headEnd/>
                <a:tailEnd/>
              </a:ln>
              <a:effectLst/>
            </p:spPr>
            <p:txBody>
              <a:bodyPr wrap="none" anchor="ctr"/>
              <a:lstStyle/>
              <a:p>
                <a:endParaRPr lang="zh-CN" altLang="en-US"/>
              </a:p>
            </p:txBody>
          </p:sp>
          <p:sp>
            <p:nvSpPr>
              <p:cNvPr id="1247311" name="Line 79"/>
              <p:cNvSpPr>
                <a:spLocks noChangeShapeType="1"/>
              </p:cNvSpPr>
              <p:nvPr/>
            </p:nvSpPr>
            <p:spPr bwMode="auto">
              <a:xfrm>
                <a:off x="816" y="3600"/>
                <a:ext cx="0" cy="432"/>
              </a:xfrm>
              <a:prstGeom prst="line">
                <a:avLst/>
              </a:prstGeom>
              <a:noFill/>
              <a:ln w="28575" cap="rnd">
                <a:solidFill>
                  <a:schemeClr val="bg2"/>
                </a:solidFill>
                <a:round/>
                <a:headEnd/>
                <a:tailEnd/>
              </a:ln>
              <a:effectLst/>
            </p:spPr>
            <p:txBody>
              <a:bodyPr/>
              <a:lstStyle/>
              <a:p>
                <a:endParaRPr lang="zh-CN" altLang="en-US"/>
              </a:p>
            </p:txBody>
          </p:sp>
          <p:sp>
            <p:nvSpPr>
              <p:cNvPr id="1247312" name="Line 80"/>
              <p:cNvSpPr>
                <a:spLocks noChangeShapeType="1"/>
              </p:cNvSpPr>
              <p:nvPr/>
            </p:nvSpPr>
            <p:spPr bwMode="auto">
              <a:xfrm>
                <a:off x="1248" y="3600"/>
                <a:ext cx="0" cy="432"/>
              </a:xfrm>
              <a:prstGeom prst="line">
                <a:avLst/>
              </a:prstGeom>
              <a:noFill/>
              <a:ln w="28575" cap="rnd">
                <a:solidFill>
                  <a:schemeClr val="bg2"/>
                </a:solidFill>
                <a:round/>
                <a:headEnd/>
                <a:tailEnd/>
              </a:ln>
              <a:effectLst/>
            </p:spPr>
            <p:txBody>
              <a:bodyPr/>
              <a:lstStyle/>
              <a:p>
                <a:endParaRPr lang="zh-CN" altLang="en-US"/>
              </a:p>
            </p:txBody>
          </p:sp>
          <p:sp>
            <p:nvSpPr>
              <p:cNvPr id="1247313" name="Line 81"/>
              <p:cNvSpPr>
                <a:spLocks noChangeShapeType="1"/>
              </p:cNvSpPr>
              <p:nvPr/>
            </p:nvSpPr>
            <p:spPr bwMode="auto">
              <a:xfrm>
                <a:off x="1680" y="3600"/>
                <a:ext cx="0" cy="432"/>
              </a:xfrm>
              <a:prstGeom prst="line">
                <a:avLst/>
              </a:prstGeom>
              <a:noFill/>
              <a:ln w="28575" cap="rnd">
                <a:solidFill>
                  <a:schemeClr val="bg2"/>
                </a:solidFill>
                <a:round/>
                <a:headEnd/>
                <a:tailEnd/>
              </a:ln>
              <a:effectLst/>
            </p:spPr>
            <p:txBody>
              <a:bodyPr/>
              <a:lstStyle/>
              <a:p>
                <a:endParaRPr lang="zh-CN" altLang="en-US"/>
              </a:p>
            </p:txBody>
          </p:sp>
          <p:sp>
            <p:nvSpPr>
              <p:cNvPr id="1247314" name="Line 82"/>
              <p:cNvSpPr>
                <a:spLocks noChangeShapeType="1"/>
              </p:cNvSpPr>
              <p:nvPr/>
            </p:nvSpPr>
            <p:spPr bwMode="auto">
              <a:xfrm>
                <a:off x="2112" y="3600"/>
                <a:ext cx="0" cy="432"/>
              </a:xfrm>
              <a:prstGeom prst="line">
                <a:avLst/>
              </a:prstGeom>
              <a:noFill/>
              <a:ln w="28575" cap="rnd">
                <a:solidFill>
                  <a:schemeClr val="bg2"/>
                </a:solidFill>
                <a:round/>
                <a:headEnd/>
                <a:tailEnd/>
              </a:ln>
              <a:effectLst/>
            </p:spPr>
            <p:txBody>
              <a:bodyPr/>
              <a:lstStyle/>
              <a:p>
                <a:endParaRPr lang="zh-CN" altLang="en-US"/>
              </a:p>
            </p:txBody>
          </p:sp>
          <p:sp>
            <p:nvSpPr>
              <p:cNvPr id="1247315" name="Line 83"/>
              <p:cNvSpPr>
                <a:spLocks noChangeShapeType="1"/>
              </p:cNvSpPr>
              <p:nvPr/>
            </p:nvSpPr>
            <p:spPr bwMode="auto">
              <a:xfrm>
                <a:off x="2544" y="3600"/>
                <a:ext cx="0" cy="432"/>
              </a:xfrm>
              <a:prstGeom prst="line">
                <a:avLst/>
              </a:prstGeom>
              <a:noFill/>
              <a:ln w="28575" cap="rnd">
                <a:solidFill>
                  <a:schemeClr val="bg2"/>
                </a:solidFill>
                <a:round/>
                <a:headEnd/>
                <a:tailEnd/>
              </a:ln>
              <a:effectLst/>
            </p:spPr>
            <p:txBody>
              <a:bodyPr/>
              <a:lstStyle/>
              <a:p>
                <a:endParaRPr lang="zh-CN" altLang="en-US"/>
              </a:p>
            </p:txBody>
          </p:sp>
          <p:sp>
            <p:nvSpPr>
              <p:cNvPr id="1247316" name="Line 84"/>
              <p:cNvSpPr>
                <a:spLocks noChangeShapeType="1"/>
              </p:cNvSpPr>
              <p:nvPr/>
            </p:nvSpPr>
            <p:spPr bwMode="auto">
              <a:xfrm>
                <a:off x="2976" y="3600"/>
                <a:ext cx="0" cy="432"/>
              </a:xfrm>
              <a:prstGeom prst="line">
                <a:avLst/>
              </a:prstGeom>
              <a:noFill/>
              <a:ln w="28575" cap="rnd">
                <a:solidFill>
                  <a:schemeClr val="bg2"/>
                </a:solidFill>
                <a:round/>
                <a:headEnd/>
                <a:tailEnd/>
              </a:ln>
              <a:effectLst/>
            </p:spPr>
            <p:txBody>
              <a:bodyPr/>
              <a:lstStyle/>
              <a:p>
                <a:endParaRPr lang="zh-CN" altLang="en-US"/>
              </a:p>
            </p:txBody>
          </p:sp>
          <p:sp>
            <p:nvSpPr>
              <p:cNvPr id="1247317" name="Line 85"/>
              <p:cNvSpPr>
                <a:spLocks noChangeShapeType="1"/>
              </p:cNvSpPr>
              <p:nvPr/>
            </p:nvSpPr>
            <p:spPr bwMode="auto">
              <a:xfrm>
                <a:off x="5328" y="3600"/>
                <a:ext cx="0" cy="432"/>
              </a:xfrm>
              <a:prstGeom prst="line">
                <a:avLst/>
              </a:prstGeom>
              <a:noFill/>
              <a:ln w="28575" cap="rnd">
                <a:solidFill>
                  <a:schemeClr val="bg2"/>
                </a:solidFill>
                <a:round/>
                <a:headEnd/>
                <a:tailEnd/>
              </a:ln>
              <a:effectLst/>
            </p:spPr>
            <p:txBody>
              <a:bodyPr/>
              <a:lstStyle/>
              <a:p>
                <a:endParaRPr lang="zh-CN" altLang="en-US"/>
              </a:p>
            </p:txBody>
          </p:sp>
          <p:sp>
            <p:nvSpPr>
              <p:cNvPr id="1247318" name="Line 86"/>
              <p:cNvSpPr>
                <a:spLocks noChangeShapeType="1"/>
              </p:cNvSpPr>
              <p:nvPr/>
            </p:nvSpPr>
            <p:spPr bwMode="auto">
              <a:xfrm>
                <a:off x="4800" y="3792"/>
                <a:ext cx="384" cy="0"/>
              </a:xfrm>
              <a:prstGeom prst="line">
                <a:avLst/>
              </a:prstGeom>
              <a:noFill/>
              <a:ln w="38100">
                <a:solidFill>
                  <a:schemeClr val="bg2"/>
                </a:solidFill>
                <a:prstDash val="dash"/>
                <a:round/>
                <a:headEnd/>
                <a:tailEnd/>
              </a:ln>
              <a:effectLst/>
            </p:spPr>
            <p:txBody>
              <a:bodyPr/>
              <a:lstStyle/>
              <a:p>
                <a:endParaRPr lang="zh-CN" altLang="en-US"/>
              </a:p>
            </p:txBody>
          </p:sp>
          <p:sp>
            <p:nvSpPr>
              <p:cNvPr id="1247319" name="Line 87"/>
              <p:cNvSpPr>
                <a:spLocks noChangeShapeType="1"/>
              </p:cNvSpPr>
              <p:nvPr/>
            </p:nvSpPr>
            <p:spPr bwMode="auto">
              <a:xfrm>
                <a:off x="3408" y="3600"/>
                <a:ext cx="0" cy="432"/>
              </a:xfrm>
              <a:prstGeom prst="line">
                <a:avLst/>
              </a:prstGeom>
              <a:noFill/>
              <a:ln w="28575" cap="rnd">
                <a:solidFill>
                  <a:schemeClr val="bg2"/>
                </a:solidFill>
                <a:round/>
                <a:headEnd/>
                <a:tailEnd/>
              </a:ln>
              <a:effectLst/>
            </p:spPr>
            <p:txBody>
              <a:bodyPr/>
              <a:lstStyle/>
              <a:p>
                <a:endParaRPr lang="zh-CN" altLang="en-US"/>
              </a:p>
            </p:txBody>
          </p:sp>
          <p:sp>
            <p:nvSpPr>
              <p:cNvPr id="1247320" name="Line 88"/>
              <p:cNvSpPr>
                <a:spLocks noChangeShapeType="1"/>
              </p:cNvSpPr>
              <p:nvPr/>
            </p:nvSpPr>
            <p:spPr bwMode="auto">
              <a:xfrm>
                <a:off x="4224" y="3600"/>
                <a:ext cx="0" cy="432"/>
              </a:xfrm>
              <a:prstGeom prst="line">
                <a:avLst/>
              </a:prstGeom>
              <a:noFill/>
              <a:ln w="28575" cap="rnd">
                <a:solidFill>
                  <a:schemeClr val="bg2"/>
                </a:solidFill>
                <a:round/>
                <a:headEnd/>
                <a:tailEnd/>
              </a:ln>
              <a:effectLst/>
            </p:spPr>
            <p:txBody>
              <a:bodyPr/>
              <a:lstStyle/>
              <a:p>
                <a:endParaRPr lang="zh-CN" altLang="en-US"/>
              </a:p>
            </p:txBody>
          </p:sp>
          <p:sp>
            <p:nvSpPr>
              <p:cNvPr id="1247321" name="Line 89"/>
              <p:cNvSpPr>
                <a:spLocks noChangeShapeType="1"/>
              </p:cNvSpPr>
              <p:nvPr/>
            </p:nvSpPr>
            <p:spPr bwMode="auto">
              <a:xfrm>
                <a:off x="3815" y="3600"/>
                <a:ext cx="0" cy="432"/>
              </a:xfrm>
              <a:prstGeom prst="line">
                <a:avLst/>
              </a:prstGeom>
              <a:noFill/>
              <a:ln w="28575" cap="rnd">
                <a:solidFill>
                  <a:schemeClr val="bg2"/>
                </a:solidFill>
                <a:round/>
                <a:headEnd/>
                <a:tailEnd/>
              </a:ln>
              <a:effectLst/>
            </p:spPr>
            <p:txBody>
              <a:bodyPr/>
              <a:lstStyle/>
              <a:p>
                <a:endParaRPr lang="zh-CN" altLang="en-US"/>
              </a:p>
            </p:txBody>
          </p:sp>
          <p:sp>
            <p:nvSpPr>
              <p:cNvPr id="1247322" name="Line 90"/>
              <p:cNvSpPr>
                <a:spLocks noChangeShapeType="1"/>
              </p:cNvSpPr>
              <p:nvPr/>
            </p:nvSpPr>
            <p:spPr bwMode="auto">
              <a:xfrm>
                <a:off x="4631" y="3600"/>
                <a:ext cx="0" cy="432"/>
              </a:xfrm>
              <a:prstGeom prst="line">
                <a:avLst/>
              </a:prstGeom>
              <a:noFill/>
              <a:ln w="28575" cap="rnd">
                <a:solidFill>
                  <a:schemeClr val="bg2"/>
                </a:solidFill>
                <a:round/>
                <a:headEnd/>
                <a:tailEnd/>
              </a:ln>
              <a:effectLst/>
            </p:spPr>
            <p:txBody>
              <a:bodyPr/>
              <a:lstStyle/>
              <a:p>
                <a:endParaRPr lang="zh-CN" altLang="en-US"/>
              </a:p>
            </p:txBody>
          </p:sp>
        </p:grpSp>
        <p:sp>
          <p:nvSpPr>
            <p:cNvPr id="1247324" name="Text Box 92"/>
            <p:cNvSpPr txBox="1">
              <a:spLocks noChangeArrowheads="1"/>
            </p:cNvSpPr>
            <p:nvPr/>
          </p:nvSpPr>
          <p:spPr bwMode="auto">
            <a:xfrm>
              <a:off x="173" y="3058"/>
              <a:ext cx="5457" cy="4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3200">
                  <a:solidFill>
                    <a:srgbClr val="FFFF66"/>
                  </a:solidFill>
                  <a:latin typeface="黑体" pitchFamily="2" charset="-122"/>
                  <a:ea typeface="黑体" pitchFamily="2" charset="-122"/>
                </a:rPr>
                <a:t> 1  2  3  4  5   6  7  8  9  10      m-1</a:t>
              </a:r>
            </a:p>
          </p:txBody>
        </p:sp>
        <p:sp>
          <p:nvSpPr>
            <p:cNvPr id="1247325" name="Text Box 93"/>
            <p:cNvSpPr txBox="1">
              <a:spLocks noChangeArrowheads="1"/>
            </p:cNvSpPr>
            <p:nvPr/>
          </p:nvSpPr>
          <p:spPr bwMode="auto">
            <a:xfrm>
              <a:off x="173" y="3539"/>
              <a:ext cx="5244" cy="456"/>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000">
                  <a:solidFill>
                    <a:schemeClr val="bg2"/>
                  </a:solidFill>
                  <a:latin typeface="黑体" pitchFamily="2" charset="-122"/>
                  <a:ea typeface="黑体" pitchFamily="2" charset="-122"/>
                </a:rPr>
                <a:t> </a:t>
              </a:r>
              <a:r>
                <a:rPr lang="en-US" altLang="zh-CN" sz="3600">
                  <a:solidFill>
                    <a:schemeClr val="bg2"/>
                  </a:solidFill>
                  <a:latin typeface="黑体" pitchFamily="2" charset="-122"/>
                  <a:ea typeface="黑体" pitchFamily="2" charset="-122"/>
                </a:rPr>
                <a:t>A  B </a:t>
              </a:r>
              <a:r>
                <a:rPr lang="en-US" altLang="zh-CN" sz="2000">
                  <a:solidFill>
                    <a:schemeClr val="bg2"/>
                  </a:solidFill>
                  <a:latin typeface="黑体" pitchFamily="2" charset="-122"/>
                  <a:ea typeface="黑体" pitchFamily="2" charset="-122"/>
                </a:rPr>
                <a:t> </a:t>
              </a:r>
              <a:r>
                <a:rPr lang="en-US" altLang="zh-CN" sz="3600">
                  <a:solidFill>
                    <a:schemeClr val="bg2"/>
                  </a:solidFill>
                  <a:latin typeface="黑体" pitchFamily="2" charset="-122"/>
                  <a:ea typeface="黑体" pitchFamily="2" charset="-122"/>
                </a:rPr>
                <a:t>C </a:t>
              </a:r>
              <a:r>
                <a:rPr lang="en-US" altLang="zh-CN" sz="2000">
                  <a:solidFill>
                    <a:schemeClr val="bg2"/>
                  </a:solidFill>
                  <a:latin typeface="黑体" pitchFamily="2" charset="-122"/>
                  <a:ea typeface="黑体" pitchFamily="2" charset="-122"/>
                </a:rPr>
                <a:t> </a:t>
              </a:r>
              <a:r>
                <a:rPr lang="en-US" altLang="zh-CN" sz="1200">
                  <a:solidFill>
                    <a:schemeClr val="bg2"/>
                  </a:solidFill>
                  <a:latin typeface="黑体" pitchFamily="2" charset="-122"/>
                  <a:ea typeface="黑体" pitchFamily="2" charset="-122"/>
                </a:rPr>
                <a:t> </a:t>
              </a:r>
              <a:r>
                <a:rPr lang="en-US" altLang="zh-CN" sz="3600">
                  <a:solidFill>
                    <a:schemeClr val="bg2"/>
                  </a:solidFill>
                  <a:latin typeface="黑体" pitchFamily="2" charset="-122"/>
                  <a:ea typeface="黑体" pitchFamily="2" charset="-122"/>
                </a:rPr>
                <a:t>D  E  </a:t>
              </a:r>
              <a:r>
                <a:rPr lang="en-US" altLang="zh-CN" sz="3600">
                  <a:solidFill>
                    <a:srgbClr val="FF0000"/>
                  </a:solidFill>
                  <a:latin typeface="黑体" pitchFamily="2" charset="-122"/>
                  <a:ea typeface="黑体" pitchFamily="2" charset="-122"/>
                </a:rPr>
                <a:t>0</a:t>
              </a:r>
              <a:r>
                <a:rPr lang="en-US" altLang="zh-CN" sz="3600">
                  <a:solidFill>
                    <a:schemeClr val="bg2"/>
                  </a:solidFill>
                  <a:latin typeface="黑体" pitchFamily="2" charset="-122"/>
                  <a:ea typeface="黑体" pitchFamily="2" charset="-122"/>
                </a:rPr>
                <a:t> </a:t>
              </a:r>
              <a:r>
                <a:rPr lang="en-US" altLang="zh-CN">
                  <a:solidFill>
                    <a:schemeClr val="bg2"/>
                  </a:solidFill>
                  <a:latin typeface="黑体" pitchFamily="2" charset="-122"/>
                  <a:ea typeface="黑体" pitchFamily="2" charset="-122"/>
                </a:rPr>
                <a:t> </a:t>
              </a:r>
              <a:r>
                <a:rPr lang="en-US" altLang="zh-CN" sz="3600">
                  <a:solidFill>
                    <a:schemeClr val="bg2"/>
                  </a:solidFill>
                  <a:latin typeface="黑体" pitchFamily="2" charset="-122"/>
                  <a:ea typeface="黑体" pitchFamily="2" charset="-122"/>
                </a:rPr>
                <a:t>F  </a:t>
              </a:r>
              <a:r>
                <a:rPr lang="en-US" altLang="zh-CN" sz="3600">
                  <a:solidFill>
                    <a:srgbClr val="FF0000"/>
                  </a:solidFill>
                  <a:latin typeface="黑体" pitchFamily="2" charset="-122"/>
                  <a:ea typeface="黑体" pitchFamily="2" charset="-122"/>
                </a:rPr>
                <a:t>0  0</a:t>
              </a:r>
              <a:r>
                <a:rPr lang="en-US" altLang="zh-CN" sz="3600">
                  <a:solidFill>
                    <a:schemeClr val="bg2"/>
                  </a:solidFill>
                  <a:latin typeface="黑体" pitchFamily="2" charset="-122"/>
                  <a:ea typeface="黑体" pitchFamily="2" charset="-122"/>
                </a:rPr>
                <a:t>  G</a:t>
              </a:r>
            </a:p>
          </p:txBody>
        </p:sp>
      </p:grpSp>
      <p:grpSp>
        <p:nvGrpSpPr>
          <p:cNvPr id="1247372" name="Group 140"/>
          <p:cNvGrpSpPr>
            <a:grpSpLocks/>
          </p:cNvGrpSpPr>
          <p:nvPr/>
        </p:nvGrpSpPr>
        <p:grpSpPr bwMode="auto">
          <a:xfrm>
            <a:off x="1912938" y="2033588"/>
            <a:ext cx="5268912" cy="2749550"/>
            <a:chOff x="1205" y="1734"/>
            <a:chExt cx="3319" cy="1732"/>
          </a:xfrm>
        </p:grpSpPr>
        <p:grpSp>
          <p:nvGrpSpPr>
            <p:cNvPr id="1247328" name="Group 96"/>
            <p:cNvGrpSpPr>
              <a:grpSpLocks/>
            </p:cNvGrpSpPr>
            <p:nvPr/>
          </p:nvGrpSpPr>
          <p:grpSpPr bwMode="auto">
            <a:xfrm>
              <a:off x="1751" y="1749"/>
              <a:ext cx="2573" cy="1698"/>
              <a:chOff x="3534" y="1824"/>
              <a:chExt cx="2573" cy="1698"/>
            </a:xfrm>
          </p:grpSpPr>
          <p:grpSp>
            <p:nvGrpSpPr>
              <p:cNvPr id="1247329" name="Group 97"/>
              <p:cNvGrpSpPr>
                <a:grpSpLocks/>
              </p:cNvGrpSpPr>
              <p:nvPr/>
            </p:nvGrpSpPr>
            <p:grpSpPr bwMode="auto">
              <a:xfrm>
                <a:off x="4510" y="1824"/>
                <a:ext cx="532" cy="342"/>
                <a:chOff x="310" y="2496"/>
                <a:chExt cx="576" cy="400"/>
              </a:xfrm>
            </p:grpSpPr>
            <p:sp>
              <p:nvSpPr>
                <p:cNvPr id="1247330" name="Oval 98"/>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7331" name="Text Box 99"/>
                <p:cNvSpPr txBox="1">
                  <a:spLocks noChangeArrowheads="1"/>
                </p:cNvSpPr>
                <p:nvPr/>
              </p:nvSpPr>
              <p:spPr bwMode="auto">
                <a:xfrm>
                  <a:off x="310" y="2496"/>
                  <a:ext cx="576" cy="38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A</a:t>
                  </a:r>
                </a:p>
              </p:txBody>
            </p:sp>
          </p:grpSp>
          <p:grpSp>
            <p:nvGrpSpPr>
              <p:cNvPr id="1247332" name="Group 100"/>
              <p:cNvGrpSpPr>
                <a:grpSpLocks/>
              </p:cNvGrpSpPr>
              <p:nvPr/>
            </p:nvGrpSpPr>
            <p:grpSpPr bwMode="auto">
              <a:xfrm>
                <a:off x="5575" y="2686"/>
                <a:ext cx="532" cy="343"/>
                <a:chOff x="4320" y="2591"/>
                <a:chExt cx="576" cy="401"/>
              </a:xfrm>
            </p:grpSpPr>
            <p:sp>
              <p:nvSpPr>
                <p:cNvPr id="1247333" name="Oval 101"/>
                <p:cNvSpPr>
                  <a:spLocks noChangeArrowheads="1"/>
                </p:cNvSpPr>
                <p:nvPr/>
              </p:nvSpPr>
              <p:spPr bwMode="auto">
                <a:xfrm>
                  <a:off x="4404" y="2675"/>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7334" name="Text Box 102"/>
                <p:cNvSpPr txBox="1">
                  <a:spLocks noChangeArrowheads="1"/>
                </p:cNvSpPr>
                <p:nvPr/>
              </p:nvSpPr>
              <p:spPr bwMode="auto">
                <a:xfrm>
                  <a:off x="4320" y="2591"/>
                  <a:ext cx="576" cy="383"/>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F</a:t>
                  </a:r>
                </a:p>
              </p:txBody>
            </p:sp>
          </p:grpSp>
          <p:grpSp>
            <p:nvGrpSpPr>
              <p:cNvPr id="1247335" name="Group 103"/>
              <p:cNvGrpSpPr>
                <a:grpSpLocks/>
              </p:cNvGrpSpPr>
              <p:nvPr/>
            </p:nvGrpSpPr>
            <p:grpSpPr bwMode="auto">
              <a:xfrm>
                <a:off x="3933" y="3180"/>
                <a:ext cx="532" cy="342"/>
                <a:chOff x="310" y="2497"/>
                <a:chExt cx="576" cy="399"/>
              </a:xfrm>
            </p:grpSpPr>
            <p:sp>
              <p:nvSpPr>
                <p:cNvPr id="1247336" name="Oval 104"/>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7337" name="Text Box 105"/>
                <p:cNvSpPr txBox="1">
                  <a:spLocks noChangeArrowheads="1"/>
                </p:cNvSpPr>
                <p:nvPr/>
              </p:nvSpPr>
              <p:spPr bwMode="auto">
                <a:xfrm>
                  <a:off x="310" y="2497"/>
                  <a:ext cx="576" cy="38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G</a:t>
                  </a:r>
                </a:p>
              </p:txBody>
            </p:sp>
          </p:grpSp>
          <p:grpSp>
            <p:nvGrpSpPr>
              <p:cNvPr id="1247338" name="Group 106"/>
              <p:cNvGrpSpPr>
                <a:grpSpLocks/>
              </p:cNvGrpSpPr>
              <p:nvPr/>
            </p:nvGrpSpPr>
            <p:grpSpPr bwMode="auto">
              <a:xfrm>
                <a:off x="4288" y="2728"/>
                <a:ext cx="532" cy="342"/>
                <a:chOff x="310" y="2496"/>
                <a:chExt cx="576" cy="400"/>
              </a:xfrm>
            </p:grpSpPr>
            <p:sp>
              <p:nvSpPr>
                <p:cNvPr id="1247339" name="Oval 107"/>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7340" name="Text Box 108"/>
                <p:cNvSpPr txBox="1">
                  <a:spLocks noChangeArrowheads="1"/>
                </p:cNvSpPr>
                <p:nvPr/>
              </p:nvSpPr>
              <p:spPr bwMode="auto">
                <a:xfrm>
                  <a:off x="310" y="2496"/>
                  <a:ext cx="576" cy="383"/>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E</a:t>
                  </a:r>
                </a:p>
              </p:txBody>
            </p:sp>
          </p:grpSp>
          <p:grpSp>
            <p:nvGrpSpPr>
              <p:cNvPr id="1247341" name="Group 109"/>
              <p:cNvGrpSpPr>
                <a:grpSpLocks/>
              </p:cNvGrpSpPr>
              <p:nvPr/>
            </p:nvGrpSpPr>
            <p:grpSpPr bwMode="auto">
              <a:xfrm>
                <a:off x="3534" y="2728"/>
                <a:ext cx="532" cy="342"/>
                <a:chOff x="310" y="2496"/>
                <a:chExt cx="576" cy="400"/>
              </a:xfrm>
            </p:grpSpPr>
            <p:sp>
              <p:nvSpPr>
                <p:cNvPr id="1247342" name="Oval 110"/>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7343" name="Text Box 111"/>
                <p:cNvSpPr txBox="1">
                  <a:spLocks noChangeArrowheads="1"/>
                </p:cNvSpPr>
                <p:nvPr/>
              </p:nvSpPr>
              <p:spPr bwMode="auto">
                <a:xfrm>
                  <a:off x="310" y="2496"/>
                  <a:ext cx="576" cy="383"/>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D</a:t>
                  </a:r>
                </a:p>
              </p:txBody>
            </p:sp>
          </p:grpSp>
          <p:grpSp>
            <p:nvGrpSpPr>
              <p:cNvPr id="1247344" name="Group 112"/>
              <p:cNvGrpSpPr>
                <a:grpSpLocks/>
              </p:cNvGrpSpPr>
              <p:nvPr/>
            </p:nvGrpSpPr>
            <p:grpSpPr bwMode="auto">
              <a:xfrm>
                <a:off x="5131" y="2235"/>
                <a:ext cx="532" cy="342"/>
                <a:chOff x="310" y="2496"/>
                <a:chExt cx="576" cy="400"/>
              </a:xfrm>
            </p:grpSpPr>
            <p:sp>
              <p:nvSpPr>
                <p:cNvPr id="1247345" name="Oval 113"/>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7346" name="Text Box 114"/>
                <p:cNvSpPr txBox="1">
                  <a:spLocks noChangeArrowheads="1"/>
                </p:cNvSpPr>
                <p:nvPr/>
              </p:nvSpPr>
              <p:spPr bwMode="auto">
                <a:xfrm>
                  <a:off x="310" y="2496"/>
                  <a:ext cx="576" cy="38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C</a:t>
                  </a:r>
                </a:p>
              </p:txBody>
            </p:sp>
          </p:grpSp>
          <p:grpSp>
            <p:nvGrpSpPr>
              <p:cNvPr id="1247347" name="Group 115"/>
              <p:cNvGrpSpPr>
                <a:grpSpLocks/>
              </p:cNvGrpSpPr>
              <p:nvPr/>
            </p:nvGrpSpPr>
            <p:grpSpPr bwMode="auto">
              <a:xfrm>
                <a:off x="3933" y="2276"/>
                <a:ext cx="532" cy="342"/>
                <a:chOff x="310" y="2496"/>
                <a:chExt cx="576" cy="400"/>
              </a:xfrm>
            </p:grpSpPr>
            <p:sp>
              <p:nvSpPr>
                <p:cNvPr id="1247348" name="Oval 116"/>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47349" name="Text Box 117"/>
                <p:cNvSpPr txBox="1">
                  <a:spLocks noChangeArrowheads="1"/>
                </p:cNvSpPr>
                <p:nvPr/>
              </p:nvSpPr>
              <p:spPr bwMode="auto">
                <a:xfrm>
                  <a:off x="310" y="2496"/>
                  <a:ext cx="576" cy="38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2800">
                      <a:solidFill>
                        <a:schemeClr val="bg2"/>
                      </a:solidFill>
                      <a:latin typeface="黑体" pitchFamily="2" charset="-122"/>
                      <a:ea typeface="黑体" pitchFamily="2" charset="-122"/>
                    </a:rPr>
                    <a:t>B</a:t>
                  </a:r>
                </a:p>
              </p:txBody>
            </p:sp>
          </p:grpSp>
          <p:sp>
            <p:nvSpPr>
              <p:cNvPr id="1247350" name="Line 118"/>
              <p:cNvSpPr>
                <a:spLocks noChangeShapeType="1"/>
              </p:cNvSpPr>
              <p:nvPr/>
            </p:nvSpPr>
            <p:spPr bwMode="auto">
              <a:xfrm flipH="1">
                <a:off x="4243" y="2111"/>
                <a:ext cx="355" cy="247"/>
              </a:xfrm>
              <a:prstGeom prst="line">
                <a:avLst/>
              </a:prstGeom>
              <a:noFill/>
              <a:ln w="38100" cap="rnd">
                <a:solidFill>
                  <a:srgbClr val="00FFFF"/>
                </a:solidFill>
                <a:round/>
                <a:headEnd/>
                <a:tailEnd/>
              </a:ln>
              <a:effectLst/>
            </p:spPr>
            <p:txBody>
              <a:bodyPr/>
              <a:lstStyle/>
              <a:p>
                <a:endParaRPr lang="zh-CN" altLang="en-US"/>
              </a:p>
            </p:txBody>
          </p:sp>
          <p:sp>
            <p:nvSpPr>
              <p:cNvPr id="1247351" name="Line 119"/>
              <p:cNvSpPr>
                <a:spLocks noChangeShapeType="1"/>
              </p:cNvSpPr>
              <p:nvPr/>
            </p:nvSpPr>
            <p:spPr bwMode="auto">
              <a:xfrm>
                <a:off x="4865" y="2111"/>
                <a:ext cx="355" cy="245"/>
              </a:xfrm>
              <a:prstGeom prst="line">
                <a:avLst/>
              </a:prstGeom>
              <a:noFill/>
              <a:ln w="38100" cap="rnd">
                <a:solidFill>
                  <a:srgbClr val="00FFFF"/>
                </a:solidFill>
                <a:round/>
                <a:headEnd/>
                <a:tailEnd/>
              </a:ln>
              <a:effectLst/>
            </p:spPr>
            <p:txBody>
              <a:bodyPr/>
              <a:lstStyle/>
              <a:p>
                <a:endParaRPr lang="zh-CN" altLang="en-US"/>
              </a:p>
            </p:txBody>
          </p:sp>
          <p:sp>
            <p:nvSpPr>
              <p:cNvPr id="1247352" name="Line 120"/>
              <p:cNvSpPr>
                <a:spLocks noChangeShapeType="1"/>
              </p:cNvSpPr>
              <p:nvPr/>
            </p:nvSpPr>
            <p:spPr bwMode="auto">
              <a:xfrm>
                <a:off x="4288" y="2604"/>
                <a:ext cx="222" cy="206"/>
              </a:xfrm>
              <a:prstGeom prst="line">
                <a:avLst/>
              </a:prstGeom>
              <a:noFill/>
              <a:ln w="38100" cap="rnd">
                <a:solidFill>
                  <a:srgbClr val="00FFFF"/>
                </a:solidFill>
                <a:round/>
                <a:headEnd/>
                <a:tailEnd/>
              </a:ln>
              <a:effectLst/>
            </p:spPr>
            <p:txBody>
              <a:bodyPr/>
              <a:lstStyle/>
              <a:p>
                <a:endParaRPr lang="zh-CN" altLang="en-US"/>
              </a:p>
            </p:txBody>
          </p:sp>
          <p:sp>
            <p:nvSpPr>
              <p:cNvPr id="1247353" name="Line 121"/>
              <p:cNvSpPr>
                <a:spLocks noChangeShapeType="1"/>
              </p:cNvSpPr>
              <p:nvPr/>
            </p:nvSpPr>
            <p:spPr bwMode="auto">
              <a:xfrm flipH="1">
                <a:off x="4199" y="3056"/>
                <a:ext cx="225" cy="206"/>
              </a:xfrm>
              <a:prstGeom prst="line">
                <a:avLst/>
              </a:prstGeom>
              <a:noFill/>
              <a:ln w="38100" cap="rnd">
                <a:solidFill>
                  <a:srgbClr val="00FFFF"/>
                </a:solidFill>
                <a:round/>
                <a:headEnd/>
                <a:tailEnd/>
              </a:ln>
              <a:effectLst/>
            </p:spPr>
            <p:txBody>
              <a:bodyPr/>
              <a:lstStyle/>
              <a:p>
                <a:endParaRPr lang="zh-CN" altLang="en-US"/>
              </a:p>
            </p:txBody>
          </p:sp>
          <p:sp>
            <p:nvSpPr>
              <p:cNvPr id="1247354" name="Line 122"/>
              <p:cNvSpPr>
                <a:spLocks noChangeShapeType="1"/>
              </p:cNvSpPr>
              <p:nvPr/>
            </p:nvSpPr>
            <p:spPr bwMode="auto">
              <a:xfrm flipH="1">
                <a:off x="3799" y="2604"/>
                <a:ext cx="225" cy="206"/>
              </a:xfrm>
              <a:prstGeom prst="line">
                <a:avLst/>
              </a:prstGeom>
              <a:noFill/>
              <a:ln w="38100" cap="rnd">
                <a:solidFill>
                  <a:srgbClr val="00FFFF"/>
                </a:solidFill>
                <a:round/>
                <a:headEnd/>
                <a:tailEnd/>
              </a:ln>
              <a:effectLst/>
            </p:spPr>
            <p:txBody>
              <a:bodyPr/>
              <a:lstStyle/>
              <a:p>
                <a:endParaRPr lang="zh-CN" altLang="en-US"/>
              </a:p>
            </p:txBody>
          </p:sp>
          <p:sp>
            <p:nvSpPr>
              <p:cNvPr id="1247355" name="Line 123"/>
              <p:cNvSpPr>
                <a:spLocks noChangeShapeType="1"/>
              </p:cNvSpPr>
              <p:nvPr/>
            </p:nvSpPr>
            <p:spPr bwMode="auto">
              <a:xfrm>
                <a:off x="5486" y="2563"/>
                <a:ext cx="222" cy="206"/>
              </a:xfrm>
              <a:prstGeom prst="line">
                <a:avLst/>
              </a:prstGeom>
              <a:noFill/>
              <a:ln w="38100" cap="rnd">
                <a:solidFill>
                  <a:srgbClr val="00FFFF"/>
                </a:solidFill>
                <a:round/>
                <a:headEnd/>
                <a:tailEnd/>
              </a:ln>
              <a:effectLst/>
            </p:spPr>
            <p:txBody>
              <a:bodyPr/>
              <a:lstStyle/>
              <a:p>
                <a:endParaRPr lang="zh-CN" altLang="en-US"/>
              </a:p>
            </p:txBody>
          </p:sp>
        </p:grpSp>
        <p:sp>
          <p:nvSpPr>
            <p:cNvPr id="1247356" name="Text Box 124"/>
            <p:cNvSpPr txBox="1">
              <a:spLocks noChangeArrowheads="1"/>
            </p:cNvSpPr>
            <p:nvPr/>
          </p:nvSpPr>
          <p:spPr bwMode="auto">
            <a:xfrm>
              <a:off x="2450" y="1734"/>
              <a:ext cx="400"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1</a:t>
              </a:r>
            </a:p>
          </p:txBody>
        </p:sp>
        <p:sp>
          <p:nvSpPr>
            <p:cNvPr id="1247357" name="Text Box 125"/>
            <p:cNvSpPr txBox="1">
              <a:spLocks noChangeArrowheads="1"/>
            </p:cNvSpPr>
            <p:nvPr/>
          </p:nvSpPr>
          <p:spPr bwMode="auto">
            <a:xfrm>
              <a:off x="3303" y="2657"/>
              <a:ext cx="39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66FF66"/>
                  </a:solidFill>
                  <a:latin typeface="黑体" pitchFamily="2" charset="-122"/>
                  <a:ea typeface="黑体" pitchFamily="2" charset="-122"/>
                </a:rPr>
                <a:t>6</a:t>
              </a:r>
            </a:p>
          </p:txBody>
        </p:sp>
        <p:sp>
          <p:nvSpPr>
            <p:cNvPr id="1247358" name="Text Box 126"/>
            <p:cNvSpPr txBox="1">
              <a:spLocks noChangeArrowheads="1"/>
            </p:cNvSpPr>
            <p:nvPr/>
          </p:nvSpPr>
          <p:spPr bwMode="auto">
            <a:xfrm>
              <a:off x="4125" y="2657"/>
              <a:ext cx="39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7</a:t>
              </a:r>
            </a:p>
          </p:txBody>
        </p:sp>
        <p:sp>
          <p:nvSpPr>
            <p:cNvPr id="1247359" name="Text Box 127"/>
            <p:cNvSpPr txBox="1">
              <a:spLocks noChangeArrowheads="1"/>
            </p:cNvSpPr>
            <p:nvPr/>
          </p:nvSpPr>
          <p:spPr bwMode="auto">
            <a:xfrm>
              <a:off x="1829" y="2203"/>
              <a:ext cx="39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2</a:t>
              </a:r>
            </a:p>
          </p:txBody>
        </p:sp>
        <p:sp>
          <p:nvSpPr>
            <p:cNvPr id="1247360" name="Text Box 128"/>
            <p:cNvSpPr txBox="1">
              <a:spLocks noChangeArrowheads="1"/>
            </p:cNvSpPr>
            <p:nvPr/>
          </p:nvSpPr>
          <p:spPr bwMode="auto">
            <a:xfrm>
              <a:off x="1457" y="2670"/>
              <a:ext cx="400"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4</a:t>
              </a:r>
            </a:p>
          </p:txBody>
        </p:sp>
        <p:sp>
          <p:nvSpPr>
            <p:cNvPr id="1247361" name="Text Box 129"/>
            <p:cNvSpPr txBox="1">
              <a:spLocks noChangeArrowheads="1"/>
            </p:cNvSpPr>
            <p:nvPr/>
          </p:nvSpPr>
          <p:spPr bwMode="auto">
            <a:xfrm>
              <a:off x="2226" y="2685"/>
              <a:ext cx="39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5</a:t>
              </a:r>
            </a:p>
          </p:txBody>
        </p:sp>
        <p:sp>
          <p:nvSpPr>
            <p:cNvPr id="1247362" name="Text Box 130"/>
            <p:cNvSpPr txBox="1">
              <a:spLocks noChangeArrowheads="1"/>
            </p:cNvSpPr>
            <p:nvPr/>
          </p:nvSpPr>
          <p:spPr bwMode="auto">
            <a:xfrm>
              <a:off x="3077" y="2231"/>
              <a:ext cx="39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3</a:t>
              </a:r>
            </a:p>
          </p:txBody>
        </p:sp>
        <p:sp>
          <p:nvSpPr>
            <p:cNvPr id="1247363" name="Text Box 131"/>
            <p:cNvSpPr txBox="1">
              <a:spLocks noChangeArrowheads="1"/>
            </p:cNvSpPr>
            <p:nvPr/>
          </p:nvSpPr>
          <p:spPr bwMode="auto">
            <a:xfrm>
              <a:off x="1205" y="3123"/>
              <a:ext cx="39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66FF66"/>
                  </a:solidFill>
                  <a:latin typeface="黑体" pitchFamily="2" charset="-122"/>
                  <a:ea typeface="黑体" pitchFamily="2" charset="-122"/>
                </a:rPr>
                <a:t>8</a:t>
              </a:r>
            </a:p>
          </p:txBody>
        </p:sp>
        <p:sp>
          <p:nvSpPr>
            <p:cNvPr id="1247364" name="Text Box 132"/>
            <p:cNvSpPr txBox="1">
              <a:spLocks noChangeArrowheads="1"/>
            </p:cNvSpPr>
            <p:nvPr/>
          </p:nvSpPr>
          <p:spPr bwMode="auto">
            <a:xfrm>
              <a:off x="1661" y="3123"/>
              <a:ext cx="39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66FF66"/>
                  </a:solidFill>
                  <a:latin typeface="黑体" pitchFamily="2" charset="-122"/>
                  <a:ea typeface="黑体" pitchFamily="2" charset="-122"/>
                </a:rPr>
                <a:t>9</a:t>
              </a:r>
            </a:p>
          </p:txBody>
        </p:sp>
        <p:sp>
          <p:nvSpPr>
            <p:cNvPr id="1247365" name="Oval 133"/>
            <p:cNvSpPr>
              <a:spLocks noChangeArrowheads="1"/>
            </p:cNvSpPr>
            <p:nvPr/>
          </p:nvSpPr>
          <p:spPr bwMode="auto">
            <a:xfrm>
              <a:off x="3134" y="2726"/>
              <a:ext cx="199" cy="199"/>
            </a:xfrm>
            <a:prstGeom prst="ellipse">
              <a:avLst/>
            </a:prstGeom>
            <a:noFill/>
            <a:ln w="19050" cap="rnd">
              <a:solidFill>
                <a:srgbClr val="FFFFCC"/>
              </a:solidFill>
              <a:round/>
              <a:headEnd/>
              <a:tailEnd/>
            </a:ln>
            <a:effectLst/>
          </p:spPr>
          <p:txBody>
            <a:bodyPr wrap="none" anchor="ctr"/>
            <a:lstStyle/>
            <a:p>
              <a:endParaRPr lang="zh-CN" altLang="en-US"/>
            </a:p>
          </p:txBody>
        </p:sp>
        <p:sp>
          <p:nvSpPr>
            <p:cNvPr id="1247366" name="Line 134"/>
            <p:cNvSpPr>
              <a:spLocks noChangeShapeType="1"/>
            </p:cNvSpPr>
            <p:nvPr/>
          </p:nvSpPr>
          <p:spPr bwMode="auto">
            <a:xfrm flipH="1">
              <a:off x="3236" y="2486"/>
              <a:ext cx="266" cy="247"/>
            </a:xfrm>
            <a:prstGeom prst="line">
              <a:avLst/>
            </a:prstGeom>
            <a:noFill/>
            <a:ln w="38100" cap="rnd">
              <a:solidFill>
                <a:srgbClr val="66FF66"/>
              </a:solidFill>
              <a:round/>
              <a:headEnd/>
              <a:tailEnd/>
            </a:ln>
            <a:effectLst/>
          </p:spPr>
          <p:txBody>
            <a:bodyPr/>
            <a:lstStyle/>
            <a:p>
              <a:endParaRPr lang="zh-CN" altLang="en-US"/>
            </a:p>
          </p:txBody>
        </p:sp>
        <p:sp>
          <p:nvSpPr>
            <p:cNvPr id="1247367" name="Line 135"/>
            <p:cNvSpPr>
              <a:spLocks noChangeShapeType="1"/>
            </p:cNvSpPr>
            <p:nvPr/>
          </p:nvSpPr>
          <p:spPr bwMode="auto">
            <a:xfrm flipH="1">
              <a:off x="1717" y="2968"/>
              <a:ext cx="169" cy="241"/>
            </a:xfrm>
            <a:prstGeom prst="line">
              <a:avLst/>
            </a:prstGeom>
            <a:noFill/>
            <a:ln w="38100" cap="rnd">
              <a:solidFill>
                <a:srgbClr val="66FF66"/>
              </a:solidFill>
              <a:round/>
              <a:headEnd/>
              <a:tailEnd/>
            </a:ln>
            <a:effectLst/>
          </p:spPr>
          <p:txBody>
            <a:bodyPr/>
            <a:lstStyle/>
            <a:p>
              <a:endParaRPr lang="zh-CN" altLang="en-US"/>
            </a:p>
          </p:txBody>
        </p:sp>
        <p:sp>
          <p:nvSpPr>
            <p:cNvPr id="1247368" name="Oval 136"/>
            <p:cNvSpPr>
              <a:spLocks noChangeArrowheads="1"/>
            </p:cNvSpPr>
            <p:nvPr/>
          </p:nvSpPr>
          <p:spPr bwMode="auto">
            <a:xfrm>
              <a:off x="1547" y="3195"/>
              <a:ext cx="213" cy="212"/>
            </a:xfrm>
            <a:prstGeom prst="ellipse">
              <a:avLst/>
            </a:prstGeom>
            <a:noFill/>
            <a:ln w="19050" cap="rnd">
              <a:solidFill>
                <a:srgbClr val="FFFFCC"/>
              </a:solidFill>
              <a:round/>
              <a:headEnd/>
              <a:tailEnd/>
            </a:ln>
            <a:effectLst/>
          </p:spPr>
          <p:txBody>
            <a:bodyPr wrap="none" anchor="ctr"/>
            <a:lstStyle/>
            <a:p>
              <a:endParaRPr lang="zh-CN" altLang="en-US"/>
            </a:p>
          </p:txBody>
        </p:sp>
        <p:sp>
          <p:nvSpPr>
            <p:cNvPr id="1247369" name="Line 137"/>
            <p:cNvSpPr>
              <a:spLocks noChangeShapeType="1"/>
            </p:cNvSpPr>
            <p:nvPr/>
          </p:nvSpPr>
          <p:spPr bwMode="auto">
            <a:xfrm>
              <a:off x="1997" y="2997"/>
              <a:ext cx="89" cy="212"/>
            </a:xfrm>
            <a:prstGeom prst="line">
              <a:avLst/>
            </a:prstGeom>
            <a:noFill/>
            <a:ln w="38100" cap="rnd">
              <a:solidFill>
                <a:srgbClr val="66FF66"/>
              </a:solidFill>
              <a:round/>
              <a:headEnd/>
              <a:tailEnd/>
            </a:ln>
            <a:effectLst/>
          </p:spPr>
          <p:txBody>
            <a:bodyPr/>
            <a:lstStyle/>
            <a:p>
              <a:endParaRPr lang="zh-CN" altLang="en-US"/>
            </a:p>
          </p:txBody>
        </p:sp>
        <p:sp>
          <p:nvSpPr>
            <p:cNvPr id="1247370" name="Oval 138"/>
            <p:cNvSpPr>
              <a:spLocks noChangeArrowheads="1"/>
            </p:cNvSpPr>
            <p:nvPr/>
          </p:nvSpPr>
          <p:spPr bwMode="auto">
            <a:xfrm>
              <a:off x="1943" y="3195"/>
              <a:ext cx="228" cy="212"/>
            </a:xfrm>
            <a:prstGeom prst="ellipse">
              <a:avLst/>
            </a:prstGeom>
            <a:noFill/>
            <a:ln w="19050" cap="rnd">
              <a:solidFill>
                <a:srgbClr val="FFFFCC"/>
              </a:solidFill>
              <a:round/>
              <a:headEnd/>
              <a:tailEnd/>
            </a:ln>
            <a:effectLst/>
          </p:spPr>
          <p:txBody>
            <a:bodyPr wrap="none" anchor="ctr"/>
            <a:lstStyle/>
            <a:p>
              <a:endParaRPr lang="zh-CN" altLang="en-US"/>
            </a:p>
          </p:txBody>
        </p:sp>
        <p:sp>
          <p:nvSpPr>
            <p:cNvPr id="1247371" name="Text Box 139"/>
            <p:cNvSpPr txBox="1">
              <a:spLocks noChangeArrowheads="1"/>
            </p:cNvSpPr>
            <p:nvPr/>
          </p:nvSpPr>
          <p:spPr bwMode="auto">
            <a:xfrm>
              <a:off x="2453" y="3139"/>
              <a:ext cx="432"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solidFill>
                    <a:srgbClr val="FFFF66"/>
                  </a:solidFill>
                  <a:latin typeface="黑体" pitchFamily="2" charset="-122"/>
                  <a:ea typeface="黑体" pitchFamily="2" charset="-122"/>
                </a:rPr>
                <a:t>10</a:t>
              </a:r>
            </a:p>
          </p:txBody>
        </p:sp>
      </p:gr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p:cNvSpPr>
            <a:spLocks noGrp="1"/>
          </p:cNvSpPr>
          <p:nvPr>
            <p:ph type="sldNum" sz="quarter" idx="11"/>
          </p:nvPr>
        </p:nvSpPr>
        <p:spPr/>
        <p:txBody>
          <a:bodyPr/>
          <a:lstStyle/>
          <a:p>
            <a:r>
              <a:rPr lang="zh-CN" altLang="en-US"/>
              <a:t>第 </a:t>
            </a:r>
            <a:fld id="{610C9608-E80D-41FB-A760-00B6E78504AF}" type="slidenum">
              <a:rPr lang="zh-CN" altLang="en-US" b="1">
                <a:solidFill>
                  <a:srgbClr val="66CCFF"/>
                </a:solidFill>
              </a:rPr>
              <a:pPr/>
              <a:t>44</a:t>
            </a:fld>
            <a:r>
              <a:rPr lang="en-US" altLang="zh-CN" b="1"/>
              <a:t> </a:t>
            </a:r>
            <a:r>
              <a:rPr lang="zh-CN" altLang="en-US"/>
              <a:t>页</a:t>
            </a:r>
            <a:endParaRPr lang="zh-CN" altLang="en-US" sz="1800">
              <a:latin typeface="Arial" charset="0"/>
            </a:endParaRPr>
          </a:p>
        </p:txBody>
      </p:sp>
      <p:sp>
        <p:nvSpPr>
          <p:cNvPr id="1313794"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313795" name="Rectangle 3"/>
          <p:cNvSpPr>
            <a:spLocks noGrp="1" noChangeArrowheads="1"/>
          </p:cNvSpPr>
          <p:nvPr>
            <p:ph type="body" idx="1"/>
          </p:nvPr>
        </p:nvSpPr>
        <p:spPr>
          <a:xfrm>
            <a:off x="115888" y="863600"/>
            <a:ext cx="8758237" cy="1214438"/>
          </a:xfrm>
        </p:spPr>
        <p:txBody>
          <a:bodyPr/>
          <a:lstStyle/>
          <a:p>
            <a:pPr>
              <a:buFont typeface="Wingdings" pitchFamily="2" charset="2"/>
              <a:buNone/>
            </a:pPr>
            <a:r>
              <a:rPr lang="zh-CN" altLang="en-US" dirty="0"/>
              <a:t>	    对于一些</a:t>
            </a:r>
            <a:r>
              <a:rPr lang="zh-CN" altLang="en-US" dirty="0">
                <a:solidFill>
                  <a:srgbClr val="00FFFF"/>
                </a:solidFill>
              </a:rPr>
              <a:t>“退化二叉树”</a:t>
            </a:r>
            <a:r>
              <a:rPr lang="zh-CN" altLang="en-US" dirty="0"/>
              <a:t>，顺序存储结构存在突出缺点：比较浪费空间。</a:t>
            </a:r>
            <a:endParaRPr lang="en-US" altLang="zh-CN" dirty="0"/>
          </a:p>
        </p:txBody>
      </p:sp>
      <p:grpSp>
        <p:nvGrpSpPr>
          <p:cNvPr id="1313919" name="Group 127"/>
          <p:cNvGrpSpPr>
            <a:grpSpLocks/>
          </p:cNvGrpSpPr>
          <p:nvPr/>
        </p:nvGrpSpPr>
        <p:grpSpPr bwMode="auto">
          <a:xfrm>
            <a:off x="381000" y="5229228"/>
            <a:ext cx="2924175" cy="1047751"/>
            <a:chOff x="240" y="3320"/>
            <a:chExt cx="1842" cy="660"/>
          </a:xfrm>
        </p:grpSpPr>
        <p:sp>
          <p:nvSpPr>
            <p:cNvPr id="1313858" name="Rectangle 66"/>
            <p:cNvSpPr>
              <a:spLocks noChangeArrowheads="1"/>
            </p:cNvSpPr>
            <p:nvPr/>
          </p:nvSpPr>
          <p:spPr bwMode="auto">
            <a:xfrm>
              <a:off x="303" y="3698"/>
              <a:ext cx="251" cy="243"/>
            </a:xfrm>
            <a:prstGeom prst="rect">
              <a:avLst/>
            </a:prstGeom>
            <a:noFill/>
            <a:ln w="12700">
              <a:solidFill>
                <a:srgbClr val="FFFFFF"/>
              </a:solidFill>
              <a:miter lim="800000"/>
              <a:headEnd type="none" w="sm" len="sm"/>
              <a:tailEnd type="none" w="sm" len="sm"/>
            </a:ln>
            <a:effectLst/>
          </p:spPr>
          <p:txBody>
            <a:bodyPr wrap="none" tIns="72000" anchor="ctr"/>
            <a:lstStyle/>
            <a:p>
              <a:endParaRPr lang="zh-CN" altLang="en-US"/>
            </a:p>
          </p:txBody>
        </p:sp>
        <p:sp>
          <p:nvSpPr>
            <p:cNvPr id="1313859" name="Rectangle 67"/>
            <p:cNvSpPr>
              <a:spLocks noChangeArrowheads="1"/>
            </p:cNvSpPr>
            <p:nvPr/>
          </p:nvSpPr>
          <p:spPr bwMode="auto">
            <a:xfrm>
              <a:off x="554" y="3698"/>
              <a:ext cx="252" cy="243"/>
            </a:xfrm>
            <a:prstGeom prst="rect">
              <a:avLst/>
            </a:prstGeom>
            <a:noFill/>
            <a:ln w="12700">
              <a:solidFill>
                <a:srgbClr val="FFFFFF"/>
              </a:solidFill>
              <a:miter lim="800000"/>
              <a:headEnd type="none" w="sm" len="sm"/>
              <a:tailEnd type="none" w="sm" len="sm"/>
            </a:ln>
            <a:effectLst/>
          </p:spPr>
          <p:txBody>
            <a:bodyPr wrap="none" tIns="72000" anchor="ctr"/>
            <a:lstStyle/>
            <a:p>
              <a:endParaRPr lang="zh-CN" altLang="en-US"/>
            </a:p>
          </p:txBody>
        </p:sp>
        <p:sp>
          <p:nvSpPr>
            <p:cNvPr id="1313860" name="Rectangle 68"/>
            <p:cNvSpPr>
              <a:spLocks noChangeArrowheads="1"/>
            </p:cNvSpPr>
            <p:nvPr/>
          </p:nvSpPr>
          <p:spPr bwMode="auto">
            <a:xfrm>
              <a:off x="806" y="3698"/>
              <a:ext cx="252" cy="243"/>
            </a:xfrm>
            <a:prstGeom prst="rect">
              <a:avLst/>
            </a:prstGeom>
            <a:noFill/>
            <a:ln w="12700">
              <a:solidFill>
                <a:srgbClr val="FFFFFF"/>
              </a:solidFill>
              <a:miter lim="800000"/>
              <a:headEnd type="none" w="sm" len="sm"/>
              <a:tailEnd type="none" w="sm" len="sm"/>
            </a:ln>
            <a:effectLst/>
          </p:spPr>
          <p:txBody>
            <a:bodyPr wrap="none" tIns="72000" anchor="ctr"/>
            <a:lstStyle/>
            <a:p>
              <a:endParaRPr lang="zh-CN" altLang="en-US"/>
            </a:p>
          </p:txBody>
        </p:sp>
        <p:sp>
          <p:nvSpPr>
            <p:cNvPr id="1313861" name="Rectangle 69"/>
            <p:cNvSpPr>
              <a:spLocks noChangeArrowheads="1"/>
            </p:cNvSpPr>
            <p:nvPr/>
          </p:nvSpPr>
          <p:spPr bwMode="auto">
            <a:xfrm>
              <a:off x="1561" y="3698"/>
              <a:ext cx="251" cy="243"/>
            </a:xfrm>
            <a:prstGeom prst="rect">
              <a:avLst/>
            </a:prstGeom>
            <a:noFill/>
            <a:ln w="12700">
              <a:solidFill>
                <a:srgbClr val="FFFFFF"/>
              </a:solidFill>
              <a:miter lim="800000"/>
              <a:headEnd type="none" w="sm" len="sm"/>
              <a:tailEnd type="none" w="sm" len="sm"/>
            </a:ln>
            <a:effectLst/>
          </p:spPr>
          <p:txBody>
            <a:bodyPr wrap="none" tIns="72000" anchor="ctr"/>
            <a:lstStyle/>
            <a:p>
              <a:endParaRPr lang="zh-CN" altLang="en-US"/>
            </a:p>
          </p:txBody>
        </p:sp>
        <p:sp>
          <p:nvSpPr>
            <p:cNvPr id="1313862" name="Rectangle 70"/>
            <p:cNvSpPr>
              <a:spLocks noChangeArrowheads="1"/>
            </p:cNvSpPr>
            <p:nvPr/>
          </p:nvSpPr>
          <p:spPr bwMode="auto">
            <a:xfrm>
              <a:off x="1058" y="3698"/>
              <a:ext cx="251" cy="243"/>
            </a:xfrm>
            <a:prstGeom prst="rect">
              <a:avLst/>
            </a:prstGeom>
            <a:noFill/>
            <a:ln w="12700">
              <a:solidFill>
                <a:srgbClr val="FFFFFF"/>
              </a:solidFill>
              <a:miter lim="800000"/>
              <a:headEnd type="none" w="sm" len="sm"/>
              <a:tailEnd type="none" w="sm" len="sm"/>
            </a:ln>
            <a:effectLst/>
          </p:spPr>
          <p:txBody>
            <a:bodyPr wrap="none" tIns="72000" anchor="ctr"/>
            <a:lstStyle/>
            <a:p>
              <a:endParaRPr lang="zh-CN" altLang="en-US"/>
            </a:p>
          </p:txBody>
        </p:sp>
        <p:sp>
          <p:nvSpPr>
            <p:cNvPr id="1313863" name="Rectangle 71"/>
            <p:cNvSpPr>
              <a:spLocks noChangeArrowheads="1"/>
            </p:cNvSpPr>
            <p:nvPr/>
          </p:nvSpPr>
          <p:spPr bwMode="auto">
            <a:xfrm>
              <a:off x="1812" y="3698"/>
              <a:ext cx="252" cy="243"/>
            </a:xfrm>
            <a:prstGeom prst="rect">
              <a:avLst/>
            </a:prstGeom>
            <a:noFill/>
            <a:ln w="12700">
              <a:solidFill>
                <a:srgbClr val="FFFFFF"/>
              </a:solidFill>
              <a:miter lim="800000"/>
              <a:headEnd type="none" w="sm" len="sm"/>
              <a:tailEnd type="none" w="sm" len="sm"/>
            </a:ln>
            <a:effectLst/>
          </p:spPr>
          <p:txBody>
            <a:bodyPr wrap="none" tIns="72000" anchor="ctr"/>
            <a:lstStyle/>
            <a:p>
              <a:endParaRPr lang="zh-CN" altLang="en-US"/>
            </a:p>
          </p:txBody>
        </p:sp>
        <p:sp>
          <p:nvSpPr>
            <p:cNvPr id="1313864" name="Rectangle 72"/>
            <p:cNvSpPr>
              <a:spLocks noChangeArrowheads="1"/>
            </p:cNvSpPr>
            <p:nvPr/>
          </p:nvSpPr>
          <p:spPr bwMode="auto">
            <a:xfrm>
              <a:off x="1309" y="3698"/>
              <a:ext cx="252" cy="243"/>
            </a:xfrm>
            <a:prstGeom prst="rect">
              <a:avLst/>
            </a:prstGeom>
            <a:noFill/>
            <a:ln w="12700">
              <a:solidFill>
                <a:srgbClr val="FFFFFF"/>
              </a:solidFill>
              <a:miter lim="800000"/>
              <a:headEnd type="none" w="sm" len="sm"/>
              <a:tailEnd type="none" w="sm" len="sm"/>
            </a:ln>
            <a:effectLst/>
          </p:spPr>
          <p:txBody>
            <a:bodyPr wrap="none" tIns="72000" anchor="ctr"/>
            <a:lstStyle/>
            <a:p>
              <a:endParaRPr lang="zh-CN" altLang="en-US"/>
            </a:p>
          </p:txBody>
        </p:sp>
        <p:sp>
          <p:nvSpPr>
            <p:cNvPr id="1313865" name="Text Box 73"/>
            <p:cNvSpPr txBox="1">
              <a:spLocks noChangeArrowheads="1"/>
            </p:cNvSpPr>
            <p:nvPr/>
          </p:nvSpPr>
          <p:spPr bwMode="auto">
            <a:xfrm>
              <a:off x="299" y="3634"/>
              <a:ext cx="278" cy="343"/>
            </a:xfrm>
            <a:prstGeom prst="rect">
              <a:avLst/>
            </a:prstGeom>
            <a:noFill/>
            <a:ln w="12700">
              <a:noFill/>
              <a:miter lim="800000"/>
              <a:headEnd type="none" w="sm" len="sm"/>
              <a:tailEnd type="none" w="sm" len="sm"/>
            </a:ln>
            <a:effectLst/>
          </p:spPr>
          <p:txBody>
            <a:bodyPr wrap="none" tIns="72000">
              <a:spAutoFit/>
            </a:bodyPr>
            <a:lstStyle/>
            <a:p>
              <a:pPr algn="l" eaLnBrk="1" hangingPunct="1">
                <a:spcBef>
                  <a:spcPct val="0"/>
                </a:spcBef>
                <a:buClrTx/>
                <a:buFontTx/>
                <a:buNone/>
              </a:pPr>
              <a:r>
                <a:rPr lang="en-US" altLang="zh-CN" sz="2800">
                  <a:solidFill>
                    <a:srgbClr val="FFFF00"/>
                  </a:solidFill>
                  <a:ea typeface="楷体_GB2312" pitchFamily="49" charset="-122"/>
                </a:rPr>
                <a:t>A</a:t>
              </a:r>
            </a:p>
          </p:txBody>
        </p:sp>
        <p:sp>
          <p:nvSpPr>
            <p:cNvPr id="1313866" name="Text Box 74"/>
            <p:cNvSpPr txBox="1">
              <a:spLocks noChangeArrowheads="1"/>
            </p:cNvSpPr>
            <p:nvPr/>
          </p:nvSpPr>
          <p:spPr bwMode="auto">
            <a:xfrm>
              <a:off x="795" y="3634"/>
              <a:ext cx="280" cy="346"/>
            </a:xfrm>
            <a:prstGeom prst="rect">
              <a:avLst/>
            </a:prstGeom>
            <a:noFill/>
            <a:ln w="12700">
              <a:noFill/>
              <a:miter lim="800000"/>
              <a:headEnd type="none" w="sm" len="sm"/>
              <a:tailEnd type="none" w="sm" len="sm"/>
            </a:ln>
            <a:effectLst/>
          </p:spPr>
          <p:txBody>
            <a:bodyPr wrap="none" tIns="72000">
              <a:spAutoFit/>
            </a:bodyPr>
            <a:lstStyle/>
            <a:p>
              <a:pPr algn="l" eaLnBrk="1" hangingPunct="1">
                <a:spcBef>
                  <a:spcPct val="0"/>
                </a:spcBef>
                <a:buClrTx/>
                <a:buFontTx/>
                <a:buNone/>
              </a:pPr>
              <a:r>
                <a:rPr lang="en-US" altLang="zh-CN" sz="2800" dirty="0">
                  <a:solidFill>
                    <a:srgbClr val="FFFF00"/>
                  </a:solidFill>
                  <a:ea typeface="楷体_GB2312" pitchFamily="49" charset="-122"/>
                </a:rPr>
                <a:t>C</a:t>
              </a:r>
            </a:p>
          </p:txBody>
        </p:sp>
        <p:sp>
          <p:nvSpPr>
            <p:cNvPr id="1313867" name="Text Box 75"/>
            <p:cNvSpPr txBox="1">
              <a:spLocks noChangeArrowheads="1"/>
            </p:cNvSpPr>
            <p:nvPr/>
          </p:nvSpPr>
          <p:spPr bwMode="auto">
            <a:xfrm>
              <a:off x="1790" y="3634"/>
              <a:ext cx="292" cy="346"/>
            </a:xfrm>
            <a:prstGeom prst="rect">
              <a:avLst/>
            </a:prstGeom>
            <a:noFill/>
            <a:ln w="12700">
              <a:noFill/>
              <a:miter lim="800000"/>
              <a:headEnd type="none" w="sm" len="sm"/>
              <a:tailEnd type="none" w="sm" len="sm"/>
            </a:ln>
            <a:effectLst/>
          </p:spPr>
          <p:txBody>
            <a:bodyPr wrap="none" tIns="72000">
              <a:spAutoFit/>
            </a:bodyPr>
            <a:lstStyle/>
            <a:p>
              <a:pPr algn="l" eaLnBrk="1" hangingPunct="1">
                <a:spcBef>
                  <a:spcPct val="0"/>
                </a:spcBef>
                <a:buClrTx/>
                <a:buFontTx/>
                <a:buNone/>
              </a:pPr>
              <a:r>
                <a:rPr lang="en-US" altLang="zh-CN" sz="2800" dirty="0">
                  <a:solidFill>
                    <a:srgbClr val="FFFF00"/>
                  </a:solidFill>
                  <a:ea typeface="楷体_GB2312" pitchFamily="49" charset="-122"/>
                </a:rPr>
                <a:t>G</a:t>
              </a:r>
            </a:p>
          </p:txBody>
        </p:sp>
        <p:sp>
          <p:nvSpPr>
            <p:cNvPr id="1313868" name="Text Box 76"/>
            <p:cNvSpPr txBox="1">
              <a:spLocks noChangeArrowheads="1"/>
            </p:cNvSpPr>
            <p:nvPr/>
          </p:nvSpPr>
          <p:spPr bwMode="auto">
            <a:xfrm>
              <a:off x="240" y="3320"/>
              <a:ext cx="676" cy="343"/>
            </a:xfrm>
            <a:prstGeom prst="rect">
              <a:avLst/>
            </a:prstGeom>
            <a:noFill/>
            <a:ln w="12700">
              <a:noFill/>
              <a:miter lim="800000"/>
              <a:headEnd type="none" w="sm" len="sm"/>
              <a:tailEnd type="none" w="sm" len="sm"/>
            </a:ln>
            <a:effectLst/>
          </p:spPr>
          <p:txBody>
            <a:bodyPr wrap="none" tIns="72000">
              <a:spAutoFit/>
            </a:bodyPr>
            <a:lstStyle/>
            <a:p>
              <a:pPr algn="l" eaLnBrk="1" hangingPunct="1">
                <a:spcBef>
                  <a:spcPct val="0"/>
                </a:spcBef>
                <a:buClrTx/>
                <a:buFontTx/>
                <a:buNone/>
              </a:pPr>
              <a:r>
                <a:rPr lang="en-US" altLang="zh-CN" sz="2800">
                  <a:solidFill>
                    <a:srgbClr val="66FF33"/>
                  </a:solidFill>
                  <a:ea typeface="楷体_GB2312" pitchFamily="49" charset="-122"/>
                </a:rPr>
                <a:t>BT[7]</a:t>
              </a:r>
            </a:p>
          </p:txBody>
        </p:sp>
      </p:grpSp>
      <p:grpSp>
        <p:nvGrpSpPr>
          <p:cNvPr id="1313920" name="Group 128"/>
          <p:cNvGrpSpPr>
            <a:grpSpLocks/>
          </p:cNvGrpSpPr>
          <p:nvPr/>
        </p:nvGrpSpPr>
        <p:grpSpPr bwMode="auto">
          <a:xfrm>
            <a:off x="3627438" y="5191125"/>
            <a:ext cx="5278438" cy="1120775"/>
            <a:chOff x="2304" y="3297"/>
            <a:chExt cx="3325" cy="706"/>
          </a:xfrm>
        </p:grpSpPr>
        <p:sp>
          <p:nvSpPr>
            <p:cNvPr id="1313870" name="Rectangle 78"/>
            <p:cNvSpPr>
              <a:spLocks noChangeArrowheads="1"/>
            </p:cNvSpPr>
            <p:nvPr/>
          </p:nvSpPr>
          <p:spPr bwMode="auto">
            <a:xfrm>
              <a:off x="2358"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71" name="Rectangle 79"/>
            <p:cNvSpPr>
              <a:spLocks noChangeArrowheads="1"/>
            </p:cNvSpPr>
            <p:nvPr/>
          </p:nvSpPr>
          <p:spPr bwMode="auto">
            <a:xfrm>
              <a:off x="2572"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72" name="Rectangle 80"/>
            <p:cNvSpPr>
              <a:spLocks noChangeArrowheads="1"/>
            </p:cNvSpPr>
            <p:nvPr/>
          </p:nvSpPr>
          <p:spPr bwMode="auto">
            <a:xfrm>
              <a:off x="2786"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73" name="Rectangle 81"/>
            <p:cNvSpPr>
              <a:spLocks noChangeArrowheads="1"/>
            </p:cNvSpPr>
            <p:nvPr/>
          </p:nvSpPr>
          <p:spPr bwMode="auto">
            <a:xfrm>
              <a:off x="3428"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74" name="Rectangle 82"/>
            <p:cNvSpPr>
              <a:spLocks noChangeArrowheads="1"/>
            </p:cNvSpPr>
            <p:nvPr/>
          </p:nvSpPr>
          <p:spPr bwMode="auto">
            <a:xfrm>
              <a:off x="3000"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75" name="Rectangle 83"/>
            <p:cNvSpPr>
              <a:spLocks noChangeArrowheads="1"/>
            </p:cNvSpPr>
            <p:nvPr/>
          </p:nvSpPr>
          <p:spPr bwMode="auto">
            <a:xfrm>
              <a:off x="4070"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76" name="Rectangle 84"/>
            <p:cNvSpPr>
              <a:spLocks noChangeArrowheads="1"/>
            </p:cNvSpPr>
            <p:nvPr/>
          </p:nvSpPr>
          <p:spPr bwMode="auto">
            <a:xfrm>
              <a:off x="3642"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77" name="Rectangle 85"/>
            <p:cNvSpPr>
              <a:spLocks noChangeArrowheads="1"/>
            </p:cNvSpPr>
            <p:nvPr/>
          </p:nvSpPr>
          <p:spPr bwMode="auto">
            <a:xfrm>
              <a:off x="4284"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78" name="Rectangle 86"/>
            <p:cNvSpPr>
              <a:spLocks noChangeArrowheads="1"/>
            </p:cNvSpPr>
            <p:nvPr/>
          </p:nvSpPr>
          <p:spPr bwMode="auto">
            <a:xfrm>
              <a:off x="3214"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79" name="Rectangle 87"/>
            <p:cNvSpPr>
              <a:spLocks noChangeArrowheads="1"/>
            </p:cNvSpPr>
            <p:nvPr/>
          </p:nvSpPr>
          <p:spPr bwMode="auto">
            <a:xfrm>
              <a:off x="3856"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80" name="Rectangle 88"/>
            <p:cNvSpPr>
              <a:spLocks noChangeArrowheads="1"/>
            </p:cNvSpPr>
            <p:nvPr/>
          </p:nvSpPr>
          <p:spPr bwMode="auto">
            <a:xfrm>
              <a:off x="5354"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81" name="Rectangle 89"/>
            <p:cNvSpPr>
              <a:spLocks noChangeArrowheads="1"/>
            </p:cNvSpPr>
            <p:nvPr/>
          </p:nvSpPr>
          <p:spPr bwMode="auto">
            <a:xfrm>
              <a:off x="5140"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82" name="Rectangle 90"/>
            <p:cNvSpPr>
              <a:spLocks noChangeArrowheads="1"/>
            </p:cNvSpPr>
            <p:nvPr/>
          </p:nvSpPr>
          <p:spPr bwMode="auto">
            <a:xfrm>
              <a:off x="4926"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83" name="Rectangle 91"/>
            <p:cNvSpPr>
              <a:spLocks noChangeArrowheads="1"/>
            </p:cNvSpPr>
            <p:nvPr/>
          </p:nvSpPr>
          <p:spPr bwMode="auto">
            <a:xfrm>
              <a:off x="4712"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84" name="Rectangle 92"/>
            <p:cNvSpPr>
              <a:spLocks noChangeArrowheads="1"/>
            </p:cNvSpPr>
            <p:nvPr/>
          </p:nvSpPr>
          <p:spPr bwMode="auto">
            <a:xfrm>
              <a:off x="4498" y="3701"/>
              <a:ext cx="214" cy="245"/>
            </a:xfrm>
            <a:prstGeom prst="rect">
              <a:avLst/>
            </a:prstGeom>
            <a:noFill/>
            <a:ln w="12700">
              <a:solidFill>
                <a:srgbClr val="FFFFFF"/>
              </a:solidFill>
              <a:miter lim="800000"/>
              <a:headEnd type="none" w="sm" len="sm"/>
              <a:tailEnd type="none" w="sm" len="sm"/>
            </a:ln>
            <a:effectLst/>
          </p:spPr>
          <p:txBody>
            <a:bodyPr wrap="none" tIns="108000" anchor="ctr"/>
            <a:lstStyle/>
            <a:p>
              <a:endParaRPr lang="zh-CN" altLang="en-US"/>
            </a:p>
          </p:txBody>
        </p:sp>
        <p:sp>
          <p:nvSpPr>
            <p:cNvPr id="1313885" name="Text Box 93"/>
            <p:cNvSpPr txBox="1">
              <a:spLocks noChangeArrowheads="1"/>
            </p:cNvSpPr>
            <p:nvPr/>
          </p:nvSpPr>
          <p:spPr bwMode="auto">
            <a:xfrm>
              <a:off x="2341" y="3634"/>
              <a:ext cx="278" cy="367"/>
            </a:xfrm>
            <a:prstGeom prst="rect">
              <a:avLst/>
            </a:prstGeom>
            <a:noFill/>
            <a:ln w="12700">
              <a:noFill/>
              <a:miter lim="800000"/>
              <a:headEnd type="none" w="sm" len="sm"/>
              <a:tailEnd type="none" w="sm" len="sm"/>
            </a:ln>
            <a:effectLst/>
          </p:spPr>
          <p:txBody>
            <a:bodyPr wrap="none" tIns="108000">
              <a:spAutoFit/>
            </a:bodyPr>
            <a:lstStyle/>
            <a:p>
              <a:pPr algn="l" eaLnBrk="1" hangingPunct="1">
                <a:spcBef>
                  <a:spcPct val="0"/>
                </a:spcBef>
                <a:buClrTx/>
                <a:buFontTx/>
                <a:buNone/>
              </a:pPr>
              <a:r>
                <a:rPr lang="en-US" altLang="zh-CN" sz="2800">
                  <a:solidFill>
                    <a:srgbClr val="FFFF00"/>
                  </a:solidFill>
                  <a:ea typeface="楷体_GB2312" pitchFamily="49" charset="-122"/>
                </a:rPr>
                <a:t>A</a:t>
              </a:r>
            </a:p>
          </p:txBody>
        </p:sp>
        <p:sp>
          <p:nvSpPr>
            <p:cNvPr id="1313886" name="Text Box 94"/>
            <p:cNvSpPr txBox="1">
              <a:spLocks noChangeArrowheads="1"/>
            </p:cNvSpPr>
            <p:nvPr/>
          </p:nvSpPr>
          <p:spPr bwMode="auto">
            <a:xfrm>
              <a:off x="2759" y="3634"/>
              <a:ext cx="280" cy="369"/>
            </a:xfrm>
            <a:prstGeom prst="rect">
              <a:avLst/>
            </a:prstGeom>
            <a:noFill/>
            <a:ln w="12700">
              <a:noFill/>
              <a:miter lim="800000"/>
              <a:headEnd type="none" w="sm" len="sm"/>
              <a:tailEnd type="none" w="sm" len="sm"/>
            </a:ln>
            <a:effectLst/>
          </p:spPr>
          <p:txBody>
            <a:bodyPr wrap="none" tIns="108000">
              <a:spAutoFit/>
            </a:bodyPr>
            <a:lstStyle/>
            <a:p>
              <a:pPr algn="l" eaLnBrk="1" hangingPunct="1">
                <a:spcBef>
                  <a:spcPct val="0"/>
                </a:spcBef>
                <a:buClrTx/>
                <a:buFontTx/>
                <a:buNone/>
              </a:pPr>
              <a:r>
                <a:rPr lang="en-US" altLang="zh-CN" sz="2800" dirty="0">
                  <a:solidFill>
                    <a:srgbClr val="FFFF00"/>
                  </a:solidFill>
                  <a:ea typeface="楷体_GB2312" pitchFamily="49" charset="-122"/>
                </a:rPr>
                <a:t>C</a:t>
              </a:r>
              <a:endParaRPr lang="en-US" altLang="zh-CN" sz="2800" dirty="0">
                <a:solidFill>
                  <a:srgbClr val="FFFFFF"/>
                </a:solidFill>
                <a:ea typeface="楷体_GB2312" pitchFamily="49" charset="-122"/>
              </a:endParaRPr>
            </a:p>
          </p:txBody>
        </p:sp>
        <p:sp>
          <p:nvSpPr>
            <p:cNvPr id="1313887" name="Text Box 95"/>
            <p:cNvSpPr txBox="1">
              <a:spLocks noChangeArrowheads="1"/>
            </p:cNvSpPr>
            <p:nvPr/>
          </p:nvSpPr>
          <p:spPr bwMode="auto">
            <a:xfrm>
              <a:off x="5337" y="3634"/>
              <a:ext cx="292" cy="369"/>
            </a:xfrm>
            <a:prstGeom prst="rect">
              <a:avLst/>
            </a:prstGeom>
            <a:noFill/>
            <a:ln w="12700">
              <a:noFill/>
              <a:miter lim="800000"/>
              <a:headEnd type="none" w="sm" len="sm"/>
              <a:tailEnd type="none" w="sm" len="sm"/>
            </a:ln>
            <a:effectLst/>
          </p:spPr>
          <p:txBody>
            <a:bodyPr wrap="none" tIns="108000">
              <a:spAutoFit/>
            </a:bodyPr>
            <a:lstStyle/>
            <a:p>
              <a:pPr algn="l" eaLnBrk="1" hangingPunct="1">
                <a:spcBef>
                  <a:spcPct val="0"/>
                </a:spcBef>
                <a:buClrTx/>
                <a:buFontTx/>
                <a:buNone/>
              </a:pPr>
              <a:r>
                <a:rPr lang="en-US" altLang="zh-CN" sz="2800" dirty="0">
                  <a:solidFill>
                    <a:srgbClr val="FFFF00"/>
                  </a:solidFill>
                  <a:ea typeface="楷体_GB2312" pitchFamily="49" charset="-122"/>
                </a:rPr>
                <a:t>O</a:t>
              </a:r>
            </a:p>
          </p:txBody>
        </p:sp>
        <p:sp>
          <p:nvSpPr>
            <p:cNvPr id="1313888" name="Text Box 96"/>
            <p:cNvSpPr txBox="1">
              <a:spLocks noChangeArrowheads="1"/>
            </p:cNvSpPr>
            <p:nvPr/>
          </p:nvSpPr>
          <p:spPr bwMode="auto">
            <a:xfrm>
              <a:off x="3601" y="3634"/>
              <a:ext cx="292" cy="369"/>
            </a:xfrm>
            <a:prstGeom prst="rect">
              <a:avLst/>
            </a:prstGeom>
            <a:noFill/>
            <a:ln w="12700">
              <a:noFill/>
              <a:miter lim="800000"/>
              <a:headEnd type="none" w="sm" len="sm"/>
              <a:tailEnd type="none" w="sm" len="sm"/>
            </a:ln>
            <a:effectLst/>
          </p:spPr>
          <p:txBody>
            <a:bodyPr wrap="none" tIns="108000">
              <a:spAutoFit/>
            </a:bodyPr>
            <a:lstStyle/>
            <a:p>
              <a:pPr algn="l" eaLnBrk="1" hangingPunct="1">
                <a:spcBef>
                  <a:spcPct val="0"/>
                </a:spcBef>
                <a:buClrTx/>
                <a:buFontTx/>
                <a:buNone/>
              </a:pPr>
              <a:r>
                <a:rPr lang="en-US" altLang="zh-CN" sz="2800" dirty="0">
                  <a:solidFill>
                    <a:srgbClr val="FFFF00"/>
                  </a:solidFill>
                  <a:ea typeface="楷体_GB2312" pitchFamily="49" charset="-122"/>
                </a:rPr>
                <a:t>G</a:t>
              </a:r>
            </a:p>
          </p:txBody>
        </p:sp>
        <p:sp>
          <p:nvSpPr>
            <p:cNvPr id="1313889" name="Text Box 97"/>
            <p:cNvSpPr txBox="1">
              <a:spLocks noChangeArrowheads="1"/>
            </p:cNvSpPr>
            <p:nvPr/>
          </p:nvSpPr>
          <p:spPr bwMode="auto">
            <a:xfrm>
              <a:off x="2304" y="3297"/>
              <a:ext cx="788" cy="366"/>
            </a:xfrm>
            <a:prstGeom prst="rect">
              <a:avLst/>
            </a:prstGeom>
            <a:noFill/>
            <a:ln w="12700">
              <a:noFill/>
              <a:miter lim="800000"/>
              <a:headEnd type="none" w="sm" len="sm"/>
              <a:tailEnd type="none" w="sm" len="sm"/>
            </a:ln>
            <a:effectLst/>
          </p:spPr>
          <p:txBody>
            <a:bodyPr wrap="none" tIns="108000">
              <a:spAutoFit/>
            </a:bodyPr>
            <a:lstStyle/>
            <a:p>
              <a:pPr algn="l" eaLnBrk="1" hangingPunct="1">
                <a:spcBef>
                  <a:spcPct val="0"/>
                </a:spcBef>
                <a:buClrTx/>
                <a:buFontTx/>
                <a:buNone/>
              </a:pPr>
              <a:r>
                <a:rPr lang="en-US" altLang="zh-CN" sz="2800">
                  <a:solidFill>
                    <a:srgbClr val="66FF33"/>
                  </a:solidFill>
                  <a:ea typeface="楷体_GB2312" pitchFamily="49" charset="-122"/>
                </a:rPr>
                <a:t>BT[15]</a:t>
              </a:r>
            </a:p>
          </p:txBody>
        </p:sp>
      </p:grpSp>
      <p:sp>
        <p:nvSpPr>
          <p:cNvPr id="1313900" name="Oval 108"/>
          <p:cNvSpPr>
            <a:spLocks noChangeArrowheads="1"/>
          </p:cNvSpPr>
          <p:nvPr/>
        </p:nvSpPr>
        <p:spPr bwMode="auto">
          <a:xfrm>
            <a:off x="5895976" y="4722813"/>
            <a:ext cx="539750" cy="506412"/>
          </a:xfrm>
          <a:prstGeom prst="ellipse">
            <a:avLst/>
          </a:prstGeom>
          <a:noFill/>
          <a:ln w="28575">
            <a:solidFill>
              <a:srgbClr val="FFFF00"/>
            </a:solidFill>
            <a:round/>
            <a:headEnd type="none" w="sm" len="sm"/>
            <a:tailEnd type="none" w="sm" len="sm"/>
          </a:ln>
          <a:effectLst/>
        </p:spPr>
        <p:txBody>
          <a:bodyPr wrap="none" tIns="154800" anchor="ctr"/>
          <a:lstStyle/>
          <a:p>
            <a:r>
              <a:rPr lang="en-US" altLang="zh-CN" sz="2800" dirty="0"/>
              <a:t>O</a:t>
            </a:r>
          </a:p>
        </p:txBody>
      </p:sp>
      <p:sp>
        <p:nvSpPr>
          <p:cNvPr id="1313901" name="Line 109"/>
          <p:cNvSpPr>
            <a:spLocks noChangeShapeType="1"/>
          </p:cNvSpPr>
          <p:nvPr/>
        </p:nvSpPr>
        <p:spPr bwMode="auto">
          <a:xfrm>
            <a:off x="5813424" y="4406900"/>
            <a:ext cx="266701" cy="355600"/>
          </a:xfrm>
          <a:prstGeom prst="line">
            <a:avLst/>
          </a:prstGeom>
          <a:noFill/>
          <a:ln w="28575">
            <a:solidFill>
              <a:srgbClr val="FFFF00"/>
            </a:solidFill>
            <a:round/>
            <a:headEnd type="none" w="sm" len="sm"/>
            <a:tailEnd type="none" w="sm" len="sm"/>
          </a:ln>
          <a:effectLst/>
        </p:spPr>
        <p:txBody>
          <a:bodyPr tIns="154800"/>
          <a:lstStyle/>
          <a:p>
            <a:endParaRPr lang="zh-CN" altLang="en-US"/>
          </a:p>
        </p:txBody>
      </p:sp>
      <p:grpSp>
        <p:nvGrpSpPr>
          <p:cNvPr id="1313912" name="Group 120"/>
          <p:cNvGrpSpPr>
            <a:grpSpLocks/>
          </p:cNvGrpSpPr>
          <p:nvPr/>
        </p:nvGrpSpPr>
        <p:grpSpPr bwMode="auto">
          <a:xfrm>
            <a:off x="1766887" y="2998788"/>
            <a:ext cx="1471613" cy="1897062"/>
            <a:chOff x="1449" y="1603"/>
            <a:chExt cx="927" cy="1195"/>
          </a:xfrm>
        </p:grpSpPr>
        <p:sp>
          <p:nvSpPr>
            <p:cNvPr id="1313904" name="Oval 112"/>
            <p:cNvSpPr>
              <a:spLocks noChangeArrowheads="1"/>
            </p:cNvSpPr>
            <p:nvPr/>
          </p:nvSpPr>
          <p:spPr bwMode="auto">
            <a:xfrm>
              <a:off x="1449" y="1603"/>
              <a:ext cx="327" cy="302"/>
            </a:xfrm>
            <a:prstGeom prst="ellipse">
              <a:avLst/>
            </a:prstGeom>
            <a:noFill/>
            <a:ln w="28575">
              <a:solidFill>
                <a:srgbClr val="FFFF00"/>
              </a:solidFill>
              <a:round/>
              <a:headEnd type="none" w="sm" len="sm"/>
              <a:tailEnd type="none" w="sm" len="sm"/>
            </a:ln>
            <a:effectLst/>
          </p:spPr>
          <p:txBody>
            <a:bodyPr wrap="none" tIns="118800" anchor="ctr"/>
            <a:lstStyle/>
            <a:p>
              <a:r>
                <a:rPr lang="en-US" altLang="zh-CN" sz="2800"/>
                <a:t>A</a:t>
              </a:r>
            </a:p>
          </p:txBody>
        </p:sp>
        <p:sp>
          <p:nvSpPr>
            <p:cNvPr id="1313905" name="Oval 113"/>
            <p:cNvSpPr>
              <a:spLocks noChangeArrowheads="1"/>
            </p:cNvSpPr>
            <p:nvPr/>
          </p:nvSpPr>
          <p:spPr bwMode="auto">
            <a:xfrm>
              <a:off x="2047" y="2496"/>
              <a:ext cx="329" cy="302"/>
            </a:xfrm>
            <a:prstGeom prst="ellipse">
              <a:avLst/>
            </a:prstGeom>
            <a:noFill/>
            <a:ln w="28575">
              <a:solidFill>
                <a:srgbClr val="FFFF00"/>
              </a:solidFill>
              <a:round/>
              <a:headEnd type="none" w="sm" len="sm"/>
              <a:tailEnd type="none" w="sm" len="sm"/>
            </a:ln>
            <a:effectLst/>
          </p:spPr>
          <p:txBody>
            <a:bodyPr wrap="none" tIns="118800" anchor="ctr"/>
            <a:lstStyle/>
            <a:p>
              <a:r>
                <a:rPr lang="en-US" altLang="zh-CN" sz="2800" dirty="0"/>
                <a:t>G</a:t>
              </a:r>
            </a:p>
          </p:txBody>
        </p:sp>
        <p:sp>
          <p:nvSpPr>
            <p:cNvPr id="1313906" name="Line 114"/>
            <p:cNvSpPr>
              <a:spLocks noChangeShapeType="1"/>
            </p:cNvSpPr>
            <p:nvPr/>
          </p:nvSpPr>
          <p:spPr bwMode="auto">
            <a:xfrm>
              <a:off x="1997" y="2300"/>
              <a:ext cx="127" cy="196"/>
            </a:xfrm>
            <a:prstGeom prst="line">
              <a:avLst/>
            </a:prstGeom>
            <a:noFill/>
            <a:ln w="28575">
              <a:solidFill>
                <a:srgbClr val="FFFF00"/>
              </a:solidFill>
              <a:round/>
              <a:headEnd type="none" w="sm" len="sm"/>
              <a:tailEnd type="none" w="sm" len="sm"/>
            </a:ln>
            <a:effectLst/>
          </p:spPr>
          <p:txBody>
            <a:bodyPr tIns="118800"/>
            <a:lstStyle/>
            <a:p>
              <a:endParaRPr lang="zh-CN" altLang="en-US"/>
            </a:p>
          </p:txBody>
        </p:sp>
        <p:sp>
          <p:nvSpPr>
            <p:cNvPr id="1313909" name="Line 117"/>
            <p:cNvSpPr>
              <a:spLocks noChangeShapeType="1"/>
            </p:cNvSpPr>
            <p:nvPr/>
          </p:nvSpPr>
          <p:spPr bwMode="auto">
            <a:xfrm>
              <a:off x="1704" y="1880"/>
              <a:ext cx="112" cy="168"/>
            </a:xfrm>
            <a:prstGeom prst="line">
              <a:avLst/>
            </a:prstGeom>
            <a:noFill/>
            <a:ln w="28575">
              <a:solidFill>
                <a:srgbClr val="FFFF00"/>
              </a:solidFill>
              <a:round/>
              <a:headEnd type="none" w="sm" len="sm"/>
              <a:tailEnd type="none" w="sm" len="sm"/>
            </a:ln>
            <a:effectLst/>
          </p:spPr>
          <p:txBody>
            <a:bodyPr tIns="118800"/>
            <a:lstStyle/>
            <a:p>
              <a:endParaRPr lang="zh-CN" altLang="en-US"/>
            </a:p>
          </p:txBody>
        </p:sp>
        <p:sp>
          <p:nvSpPr>
            <p:cNvPr id="1313910" name="Oval 118"/>
            <p:cNvSpPr>
              <a:spLocks noChangeArrowheads="1"/>
            </p:cNvSpPr>
            <p:nvPr/>
          </p:nvSpPr>
          <p:spPr bwMode="auto">
            <a:xfrm>
              <a:off x="1769" y="2036"/>
              <a:ext cx="327" cy="302"/>
            </a:xfrm>
            <a:prstGeom prst="ellipse">
              <a:avLst/>
            </a:prstGeom>
            <a:noFill/>
            <a:ln w="28575">
              <a:solidFill>
                <a:srgbClr val="FFFF00"/>
              </a:solidFill>
              <a:round/>
              <a:headEnd type="none" w="sm" len="sm"/>
              <a:tailEnd type="none" w="sm" len="sm"/>
            </a:ln>
            <a:effectLst/>
          </p:spPr>
          <p:txBody>
            <a:bodyPr wrap="none" tIns="118800" anchor="ctr"/>
            <a:lstStyle/>
            <a:p>
              <a:r>
                <a:rPr lang="en-US" altLang="zh-CN" sz="2800" dirty="0"/>
                <a:t>C</a:t>
              </a:r>
            </a:p>
          </p:txBody>
        </p:sp>
      </p:grpSp>
      <p:grpSp>
        <p:nvGrpSpPr>
          <p:cNvPr id="1313913" name="Group 121"/>
          <p:cNvGrpSpPr>
            <a:grpSpLocks/>
          </p:cNvGrpSpPr>
          <p:nvPr/>
        </p:nvGrpSpPr>
        <p:grpSpPr bwMode="auto">
          <a:xfrm>
            <a:off x="4660900" y="2544763"/>
            <a:ext cx="1330325" cy="1874837"/>
            <a:chOff x="1449" y="1603"/>
            <a:chExt cx="838" cy="1181"/>
          </a:xfrm>
        </p:grpSpPr>
        <p:sp>
          <p:nvSpPr>
            <p:cNvPr id="1313914" name="Oval 122"/>
            <p:cNvSpPr>
              <a:spLocks noChangeArrowheads="1"/>
            </p:cNvSpPr>
            <p:nvPr/>
          </p:nvSpPr>
          <p:spPr bwMode="auto">
            <a:xfrm>
              <a:off x="1449" y="1603"/>
              <a:ext cx="327" cy="302"/>
            </a:xfrm>
            <a:prstGeom prst="ellipse">
              <a:avLst/>
            </a:prstGeom>
            <a:noFill/>
            <a:ln w="28575">
              <a:solidFill>
                <a:srgbClr val="FFFF00"/>
              </a:solidFill>
              <a:round/>
              <a:headEnd type="none" w="sm" len="sm"/>
              <a:tailEnd type="none" w="sm" len="sm"/>
            </a:ln>
            <a:effectLst/>
          </p:spPr>
          <p:txBody>
            <a:bodyPr wrap="none" tIns="118800" anchor="ctr"/>
            <a:lstStyle/>
            <a:p>
              <a:r>
                <a:rPr lang="en-US" altLang="zh-CN" sz="2800"/>
                <a:t>A</a:t>
              </a:r>
            </a:p>
          </p:txBody>
        </p:sp>
        <p:sp>
          <p:nvSpPr>
            <p:cNvPr id="1313915" name="Oval 123"/>
            <p:cNvSpPr>
              <a:spLocks noChangeArrowheads="1"/>
            </p:cNvSpPr>
            <p:nvPr/>
          </p:nvSpPr>
          <p:spPr bwMode="auto">
            <a:xfrm>
              <a:off x="1958" y="2482"/>
              <a:ext cx="329" cy="302"/>
            </a:xfrm>
            <a:prstGeom prst="ellipse">
              <a:avLst/>
            </a:prstGeom>
            <a:noFill/>
            <a:ln w="28575">
              <a:solidFill>
                <a:srgbClr val="FFFF00"/>
              </a:solidFill>
              <a:round/>
              <a:headEnd type="none" w="sm" len="sm"/>
              <a:tailEnd type="none" w="sm" len="sm"/>
            </a:ln>
            <a:effectLst/>
          </p:spPr>
          <p:txBody>
            <a:bodyPr wrap="none" tIns="118800" anchor="ctr"/>
            <a:lstStyle/>
            <a:p>
              <a:r>
                <a:rPr lang="en-US" altLang="zh-CN" sz="2800" dirty="0"/>
                <a:t>G</a:t>
              </a:r>
            </a:p>
          </p:txBody>
        </p:sp>
        <p:sp>
          <p:nvSpPr>
            <p:cNvPr id="1313916" name="Line 124"/>
            <p:cNvSpPr>
              <a:spLocks noChangeShapeType="1"/>
            </p:cNvSpPr>
            <p:nvPr/>
          </p:nvSpPr>
          <p:spPr bwMode="auto">
            <a:xfrm>
              <a:off x="1951" y="2328"/>
              <a:ext cx="112" cy="196"/>
            </a:xfrm>
            <a:prstGeom prst="line">
              <a:avLst/>
            </a:prstGeom>
            <a:noFill/>
            <a:ln w="28575">
              <a:solidFill>
                <a:srgbClr val="FFFF00"/>
              </a:solidFill>
              <a:round/>
              <a:headEnd type="none" w="sm" len="sm"/>
              <a:tailEnd type="none" w="sm" len="sm"/>
            </a:ln>
            <a:effectLst/>
          </p:spPr>
          <p:txBody>
            <a:bodyPr tIns="118800"/>
            <a:lstStyle/>
            <a:p>
              <a:endParaRPr lang="zh-CN" altLang="en-US"/>
            </a:p>
          </p:txBody>
        </p:sp>
        <p:sp>
          <p:nvSpPr>
            <p:cNvPr id="1313917" name="Line 125"/>
            <p:cNvSpPr>
              <a:spLocks noChangeShapeType="1"/>
            </p:cNvSpPr>
            <p:nvPr/>
          </p:nvSpPr>
          <p:spPr bwMode="auto">
            <a:xfrm>
              <a:off x="1643" y="1908"/>
              <a:ext cx="105" cy="140"/>
            </a:xfrm>
            <a:prstGeom prst="line">
              <a:avLst/>
            </a:prstGeom>
            <a:noFill/>
            <a:ln w="28575">
              <a:solidFill>
                <a:srgbClr val="FFFF00"/>
              </a:solidFill>
              <a:round/>
              <a:headEnd type="none" w="sm" len="sm"/>
              <a:tailEnd type="none" w="sm" len="sm"/>
            </a:ln>
            <a:effectLst/>
          </p:spPr>
          <p:txBody>
            <a:bodyPr tIns="118800"/>
            <a:lstStyle/>
            <a:p>
              <a:endParaRPr lang="zh-CN" altLang="en-US"/>
            </a:p>
          </p:txBody>
        </p:sp>
        <p:sp>
          <p:nvSpPr>
            <p:cNvPr id="1313918" name="Oval 126"/>
            <p:cNvSpPr>
              <a:spLocks noChangeArrowheads="1"/>
            </p:cNvSpPr>
            <p:nvPr/>
          </p:nvSpPr>
          <p:spPr bwMode="auto">
            <a:xfrm>
              <a:off x="1699" y="2054"/>
              <a:ext cx="327" cy="302"/>
            </a:xfrm>
            <a:prstGeom prst="ellipse">
              <a:avLst/>
            </a:prstGeom>
            <a:noFill/>
            <a:ln w="28575">
              <a:solidFill>
                <a:srgbClr val="FFFF00"/>
              </a:solidFill>
              <a:round/>
              <a:headEnd type="none" w="sm" len="sm"/>
              <a:tailEnd type="none" w="sm" len="sm"/>
            </a:ln>
            <a:effectLst/>
          </p:spPr>
          <p:txBody>
            <a:bodyPr wrap="none" tIns="118800" anchor="ctr"/>
            <a:lstStyle/>
            <a:p>
              <a:r>
                <a:rPr lang="en-US" altLang="zh-CN" sz="2800" dirty="0"/>
                <a:t>C</a:t>
              </a:r>
            </a:p>
          </p:txBody>
        </p:sp>
      </p:grpSp>
      <p:sp>
        <p:nvSpPr>
          <p:cNvPr id="52" name="矩形 51"/>
          <p:cNvSpPr/>
          <p:nvPr/>
        </p:nvSpPr>
        <p:spPr>
          <a:xfrm>
            <a:off x="1916705" y="2673350"/>
            <a:ext cx="4995555" cy="1311128"/>
          </a:xfrm>
          <a:prstGeom prst="rect">
            <a:avLst/>
          </a:prstGeom>
          <a:solidFill>
            <a:schemeClr val="bg2">
              <a:lumMod val="65000"/>
              <a:lumOff val="35000"/>
            </a:schemeClr>
          </a:solidFill>
          <a:ln>
            <a:solidFill>
              <a:srgbClr val="FF0000"/>
            </a:solidFill>
          </a:ln>
        </p:spPr>
        <p:txBody>
          <a:bodyPr wrap="square">
            <a:spAutoFit/>
          </a:bodyPr>
          <a:lstStyle/>
          <a:p>
            <a:r>
              <a:rPr lang="zh-CN" altLang="en-US" sz="3600" dirty="0"/>
              <a:t>所需空间最大</a:t>
            </a:r>
            <a:r>
              <a:rPr lang="en-US" altLang="zh-CN" sz="3600" dirty="0">
                <a:solidFill>
                  <a:srgbClr val="00FFFF"/>
                </a:solidFill>
              </a:rPr>
              <a:t>2</a:t>
            </a:r>
            <a:r>
              <a:rPr lang="en-US" altLang="zh-CN" sz="3600" baseline="30000" dirty="0">
                <a:solidFill>
                  <a:srgbClr val="00FFFF"/>
                </a:solidFill>
              </a:rPr>
              <a:t>k</a:t>
            </a:r>
            <a:r>
              <a:rPr lang="en-US" altLang="zh-CN" sz="3600" dirty="0">
                <a:solidFill>
                  <a:srgbClr val="00FFFF"/>
                </a:solidFill>
              </a:rPr>
              <a:t>-1</a:t>
            </a:r>
          </a:p>
          <a:p>
            <a:r>
              <a:rPr lang="zh-CN" altLang="en-US" sz="3600" dirty="0">
                <a:solidFill>
                  <a:srgbClr val="00FFFF"/>
                </a:solidFill>
              </a:rPr>
              <a:t>最坏存储因子</a:t>
            </a:r>
            <a:r>
              <a:rPr lang="en-US" altLang="zh-CN" sz="3600" dirty="0">
                <a:solidFill>
                  <a:srgbClr val="00FFFF"/>
                </a:solidFill>
              </a:rPr>
              <a:t>=k/(2</a:t>
            </a:r>
            <a:r>
              <a:rPr lang="en-US" altLang="zh-CN" sz="3600" baseline="30000" dirty="0">
                <a:solidFill>
                  <a:srgbClr val="00FFFF"/>
                </a:solidFill>
              </a:rPr>
              <a:t>k</a:t>
            </a:r>
            <a:r>
              <a:rPr lang="en-US" altLang="zh-CN" sz="3600" dirty="0">
                <a:solidFill>
                  <a:srgbClr val="00FFFF"/>
                </a:solidFill>
              </a:rPr>
              <a:t>-1)</a:t>
            </a:r>
            <a:endParaRPr lang="zh-CN" altLang="en-US" sz="3600" dirty="0">
              <a:solidFill>
                <a:srgbClr val="00FFFF"/>
              </a:solidFill>
            </a:endParaRPr>
          </a:p>
        </p:txBody>
      </p:sp>
      <p:sp>
        <p:nvSpPr>
          <p:cNvPr id="54" name="矩形 53"/>
          <p:cNvSpPr/>
          <p:nvPr/>
        </p:nvSpPr>
        <p:spPr>
          <a:xfrm>
            <a:off x="349250" y="2122785"/>
            <a:ext cx="2656496" cy="584775"/>
          </a:xfrm>
          <a:prstGeom prst="rect">
            <a:avLst/>
          </a:prstGeom>
        </p:spPr>
        <p:txBody>
          <a:bodyPr wrap="none">
            <a:spAutoFit/>
          </a:bodyPr>
          <a:lstStyle/>
          <a:p>
            <a:r>
              <a:rPr lang="zh-CN" altLang="en-US" sz="3200" dirty="0"/>
              <a:t>例：右单枝树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39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13919"/>
                                        </p:tgtEl>
                                        <p:attrNameLst>
                                          <p:attrName>style.visibility</p:attrName>
                                        </p:attrNameLst>
                                      </p:cBhvr>
                                      <p:to>
                                        <p:strVal val="visible"/>
                                      </p:to>
                                    </p:set>
                                    <p:animEffect transition="in" filter="wipe(left)">
                                      <p:cBhvr>
                                        <p:cTn id="11" dur="500"/>
                                        <p:tgtEl>
                                          <p:spTgt spid="13139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139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13901"/>
                                        </p:tgtEl>
                                        <p:attrNameLst>
                                          <p:attrName>style.visibility</p:attrName>
                                        </p:attrNameLst>
                                      </p:cBhvr>
                                      <p:to>
                                        <p:strVal val="visible"/>
                                      </p:to>
                                    </p:set>
                                    <p:animEffect transition="in" filter="wipe(up)">
                                      <p:cBhvr>
                                        <p:cTn id="20" dur="500"/>
                                        <p:tgtEl>
                                          <p:spTgt spid="1313901"/>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31390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13920"/>
                                        </p:tgtEl>
                                        <p:attrNameLst>
                                          <p:attrName>style.visibility</p:attrName>
                                        </p:attrNameLst>
                                      </p:cBhvr>
                                      <p:to>
                                        <p:strVal val="visible"/>
                                      </p:to>
                                    </p:set>
                                    <p:animEffect transition="in" filter="wipe(left)">
                                      <p:cBhvr>
                                        <p:cTn id="28" dur="500"/>
                                        <p:tgtEl>
                                          <p:spTgt spid="13139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blinds(horizontal)">
                                      <p:cBhvr>
                                        <p:cTn id="3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900" grpId="0" animBg="1"/>
      <p:bldP spid="1313901" grpId="0" animBg="1"/>
      <p:bldP spid="5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p:cNvSpPr>
            <a:spLocks noGrp="1"/>
          </p:cNvSpPr>
          <p:nvPr>
            <p:ph type="sldNum" sz="quarter" idx="11"/>
          </p:nvPr>
        </p:nvSpPr>
        <p:spPr/>
        <p:txBody>
          <a:bodyPr/>
          <a:lstStyle/>
          <a:p>
            <a:r>
              <a:rPr lang="zh-CN" altLang="en-US"/>
              <a:t>第 </a:t>
            </a:r>
            <a:fld id="{A5F99B63-B508-4584-A348-95E577E67425}" type="slidenum">
              <a:rPr lang="zh-CN" altLang="en-US" b="1">
                <a:solidFill>
                  <a:srgbClr val="66CCFF"/>
                </a:solidFill>
              </a:rPr>
              <a:pPr/>
              <a:t>45</a:t>
            </a:fld>
            <a:r>
              <a:rPr lang="en-US" altLang="zh-CN" b="1"/>
              <a:t> </a:t>
            </a:r>
            <a:r>
              <a:rPr lang="zh-CN" altLang="en-US"/>
              <a:t>页</a:t>
            </a:r>
            <a:endParaRPr lang="zh-CN" altLang="en-US" sz="1800">
              <a:latin typeface="Arial" charset="0"/>
            </a:endParaRPr>
          </a:p>
        </p:txBody>
      </p:sp>
      <p:sp>
        <p:nvSpPr>
          <p:cNvPr id="1248258"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48259" name="Rectangle 3"/>
          <p:cNvSpPr>
            <a:spLocks noGrp="1" noChangeArrowheads="1"/>
          </p:cNvSpPr>
          <p:nvPr>
            <p:ph type="body" idx="1"/>
          </p:nvPr>
        </p:nvSpPr>
        <p:spPr>
          <a:xfrm>
            <a:off x="223838" y="819150"/>
            <a:ext cx="8758237" cy="1574800"/>
          </a:xfrm>
        </p:spPr>
        <p:txBody>
          <a:bodyPr/>
          <a:lstStyle/>
          <a:p>
            <a:pPr>
              <a:spcBef>
                <a:spcPct val="0"/>
              </a:spcBef>
              <a:buFont typeface="Wingdings" pitchFamily="2" charset="2"/>
              <a:buNone/>
            </a:pPr>
            <a:r>
              <a:rPr lang="en-US" altLang="zh-CN" sz="3200"/>
              <a:t>2. </a:t>
            </a:r>
            <a:r>
              <a:rPr lang="zh-CN" altLang="en-US" sz="3200"/>
              <a:t>二叉链表</a:t>
            </a:r>
          </a:p>
          <a:p>
            <a:pPr>
              <a:spcBef>
                <a:spcPct val="0"/>
              </a:spcBef>
              <a:buFont typeface="Wingdings" pitchFamily="2" charset="2"/>
              <a:buNone/>
            </a:pPr>
            <a:r>
              <a:rPr lang="zh-CN" altLang="en-US" sz="3200">
                <a:solidFill>
                  <a:schemeClr val="tx1"/>
                </a:solidFill>
              </a:rPr>
              <a:t>	   二叉链表中每个结点包含三个域：数据域、左指针域、右指针域。</a:t>
            </a:r>
            <a:endParaRPr lang="en-US" altLang="zh-CN" sz="3200">
              <a:solidFill>
                <a:schemeClr val="tx1"/>
              </a:solidFill>
            </a:endParaRPr>
          </a:p>
        </p:txBody>
      </p:sp>
      <p:sp>
        <p:nvSpPr>
          <p:cNvPr id="1248321" name="Text Box 65"/>
          <p:cNvSpPr txBox="1">
            <a:spLocks noChangeArrowheads="1"/>
          </p:cNvSpPr>
          <p:nvPr/>
        </p:nvSpPr>
        <p:spPr bwMode="auto">
          <a:xfrm>
            <a:off x="962025" y="2349500"/>
            <a:ext cx="7351713" cy="1800225"/>
          </a:xfrm>
          <a:prstGeom prst="rect">
            <a:avLst/>
          </a:prstGeom>
          <a:noFill/>
          <a:ln w="12700" cap="rnd">
            <a:noFill/>
            <a:miter lim="800000"/>
            <a:headEnd/>
            <a:tailEnd/>
          </a:ln>
          <a:effectLst/>
        </p:spPr>
        <p:txBody>
          <a:bodyPr>
            <a:spAutoFit/>
          </a:bodyPr>
          <a:lstStyle/>
          <a:p>
            <a:pPr algn="l">
              <a:spcBef>
                <a:spcPct val="0"/>
              </a:spcBef>
              <a:buClrTx/>
              <a:buFontTx/>
              <a:buNone/>
            </a:pPr>
            <a:r>
              <a:rPr lang="en-US" altLang="zh-CN" sz="2800">
                <a:solidFill>
                  <a:srgbClr val="FFFFA5"/>
                </a:solidFill>
                <a:latin typeface="黑体" pitchFamily="2" charset="-122"/>
                <a:ea typeface="黑体" pitchFamily="2" charset="-122"/>
              </a:rPr>
              <a:t>typedef struct BiTNode</a:t>
            </a:r>
          </a:p>
          <a:p>
            <a:pPr algn="l">
              <a:spcBef>
                <a:spcPct val="0"/>
              </a:spcBef>
              <a:buClrTx/>
              <a:buFontTx/>
              <a:buNone/>
            </a:pPr>
            <a:r>
              <a:rPr lang="en-US" altLang="zh-CN" sz="2800">
                <a:solidFill>
                  <a:srgbClr val="FFFFA5"/>
                </a:solidFill>
                <a:latin typeface="黑体" pitchFamily="2" charset="-122"/>
                <a:ea typeface="黑体" pitchFamily="2" charset="-122"/>
              </a:rPr>
              <a:t>{   ElemType data;</a:t>
            </a:r>
          </a:p>
          <a:p>
            <a:pPr algn="l">
              <a:spcBef>
                <a:spcPct val="0"/>
              </a:spcBef>
              <a:buClrTx/>
              <a:buFontTx/>
              <a:buNone/>
            </a:pPr>
            <a:r>
              <a:rPr lang="en-US" altLang="zh-CN" sz="2800">
                <a:solidFill>
                  <a:srgbClr val="FFFFA5"/>
                </a:solidFill>
                <a:latin typeface="黑体" pitchFamily="2" charset="-122"/>
                <a:ea typeface="黑体" pitchFamily="2" charset="-122"/>
              </a:rPr>
              <a:t>    struct BiTNode  * </a:t>
            </a:r>
            <a:r>
              <a:rPr lang="en-US" altLang="zh-CN" sz="2800">
                <a:solidFill>
                  <a:srgbClr val="00FFFF"/>
                </a:solidFill>
                <a:latin typeface="黑体" pitchFamily="2" charset="-122"/>
                <a:ea typeface="黑体" pitchFamily="2" charset="-122"/>
              </a:rPr>
              <a:t>lchild</a:t>
            </a:r>
            <a:r>
              <a:rPr lang="en-US" altLang="zh-CN" sz="2800">
                <a:solidFill>
                  <a:srgbClr val="FFFFA5"/>
                </a:solidFill>
                <a:latin typeface="黑体" pitchFamily="2" charset="-122"/>
                <a:ea typeface="黑体" pitchFamily="2" charset="-122"/>
              </a:rPr>
              <a:t>, * </a:t>
            </a:r>
            <a:r>
              <a:rPr lang="en-US" altLang="zh-CN" sz="2800">
                <a:solidFill>
                  <a:srgbClr val="66FF33"/>
                </a:solidFill>
                <a:latin typeface="黑体" pitchFamily="2" charset="-122"/>
                <a:ea typeface="黑体" pitchFamily="2" charset="-122"/>
              </a:rPr>
              <a:t>rchild</a:t>
            </a:r>
            <a:r>
              <a:rPr lang="en-US" altLang="zh-CN" sz="2800">
                <a:solidFill>
                  <a:srgbClr val="FFFFA5"/>
                </a:solidFill>
                <a:latin typeface="黑体" pitchFamily="2" charset="-122"/>
                <a:ea typeface="黑体" pitchFamily="2" charset="-122"/>
              </a:rPr>
              <a:t>;</a:t>
            </a:r>
          </a:p>
          <a:p>
            <a:pPr algn="l">
              <a:spcBef>
                <a:spcPct val="0"/>
              </a:spcBef>
              <a:buClrTx/>
              <a:buFontTx/>
              <a:buNone/>
            </a:pPr>
            <a:r>
              <a:rPr lang="en-US" altLang="zh-CN" sz="2800">
                <a:solidFill>
                  <a:srgbClr val="FFFFA5"/>
                </a:solidFill>
                <a:latin typeface="黑体" pitchFamily="2" charset="-122"/>
                <a:ea typeface="黑体" pitchFamily="2" charset="-122"/>
              </a:rPr>
              <a:t>} BiTNode, * BiTree;</a:t>
            </a:r>
          </a:p>
        </p:txBody>
      </p:sp>
      <p:grpSp>
        <p:nvGrpSpPr>
          <p:cNvPr id="1248322" name="Group 66"/>
          <p:cNvGrpSpPr>
            <a:grpSpLocks/>
          </p:cNvGrpSpPr>
          <p:nvPr/>
        </p:nvGrpSpPr>
        <p:grpSpPr bwMode="auto">
          <a:xfrm>
            <a:off x="1819275" y="5070475"/>
            <a:ext cx="4614863" cy="642938"/>
            <a:chOff x="1392" y="3137"/>
            <a:chExt cx="2907" cy="405"/>
          </a:xfrm>
        </p:grpSpPr>
        <p:grpSp>
          <p:nvGrpSpPr>
            <p:cNvPr id="1248323" name="Group 67"/>
            <p:cNvGrpSpPr>
              <a:grpSpLocks/>
            </p:cNvGrpSpPr>
            <p:nvPr/>
          </p:nvGrpSpPr>
          <p:grpSpPr bwMode="auto">
            <a:xfrm>
              <a:off x="2077" y="3158"/>
              <a:ext cx="2205" cy="384"/>
              <a:chOff x="912" y="1920"/>
              <a:chExt cx="1728" cy="288"/>
            </a:xfrm>
          </p:grpSpPr>
          <p:sp>
            <p:nvSpPr>
              <p:cNvPr id="1248324" name="Rectangle 68"/>
              <p:cNvSpPr>
                <a:spLocks noChangeArrowheads="1"/>
              </p:cNvSpPr>
              <p:nvPr/>
            </p:nvSpPr>
            <p:spPr bwMode="auto">
              <a:xfrm>
                <a:off x="912" y="1920"/>
                <a:ext cx="1728" cy="288"/>
              </a:xfrm>
              <a:prstGeom prst="rect">
                <a:avLst/>
              </a:prstGeom>
              <a:solidFill>
                <a:schemeClr val="tx1"/>
              </a:solidFill>
              <a:ln w="12700" cap="rnd">
                <a:solidFill>
                  <a:schemeClr val="bg1"/>
                </a:solidFill>
                <a:miter lim="800000"/>
                <a:headEnd/>
                <a:tailEnd/>
              </a:ln>
              <a:effectLst/>
            </p:spPr>
            <p:txBody>
              <a:bodyPr wrap="none" anchor="ctr"/>
              <a:lstStyle/>
              <a:p>
                <a:endParaRPr lang="zh-CN" altLang="en-US"/>
              </a:p>
            </p:txBody>
          </p:sp>
          <p:sp>
            <p:nvSpPr>
              <p:cNvPr id="1248325" name="Line 69"/>
              <p:cNvSpPr>
                <a:spLocks noChangeShapeType="1"/>
              </p:cNvSpPr>
              <p:nvPr/>
            </p:nvSpPr>
            <p:spPr bwMode="auto">
              <a:xfrm>
                <a:off x="1440" y="1920"/>
                <a:ext cx="0" cy="288"/>
              </a:xfrm>
              <a:prstGeom prst="line">
                <a:avLst/>
              </a:prstGeom>
              <a:noFill/>
              <a:ln w="12700" cap="rnd">
                <a:solidFill>
                  <a:srgbClr val="000000"/>
                </a:solidFill>
                <a:round/>
                <a:headEnd/>
                <a:tailEnd/>
              </a:ln>
              <a:effectLst/>
            </p:spPr>
            <p:txBody>
              <a:bodyPr/>
              <a:lstStyle/>
              <a:p>
                <a:endParaRPr lang="zh-CN" altLang="en-US"/>
              </a:p>
            </p:txBody>
          </p:sp>
        </p:grpSp>
        <p:sp>
          <p:nvSpPr>
            <p:cNvPr id="1248326" name="Line 70"/>
            <p:cNvSpPr>
              <a:spLocks noChangeShapeType="1"/>
            </p:cNvSpPr>
            <p:nvPr/>
          </p:nvSpPr>
          <p:spPr bwMode="auto">
            <a:xfrm>
              <a:off x="3504" y="3137"/>
              <a:ext cx="1" cy="384"/>
            </a:xfrm>
            <a:prstGeom prst="line">
              <a:avLst/>
            </a:prstGeom>
            <a:noFill/>
            <a:ln w="12700" cap="rnd">
              <a:solidFill>
                <a:srgbClr val="000000"/>
              </a:solidFill>
              <a:round/>
              <a:headEnd/>
              <a:tailEnd/>
            </a:ln>
            <a:effectLst/>
          </p:spPr>
          <p:txBody>
            <a:bodyPr/>
            <a:lstStyle/>
            <a:p>
              <a:endParaRPr lang="zh-CN" altLang="en-US"/>
            </a:p>
          </p:txBody>
        </p:sp>
        <p:sp>
          <p:nvSpPr>
            <p:cNvPr id="1248327" name="Text Box 71"/>
            <p:cNvSpPr txBox="1">
              <a:spLocks noChangeArrowheads="1"/>
            </p:cNvSpPr>
            <p:nvPr/>
          </p:nvSpPr>
          <p:spPr bwMode="auto">
            <a:xfrm>
              <a:off x="2786" y="3203"/>
              <a:ext cx="742" cy="288"/>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solidFill>
                    <a:schemeClr val="bg2"/>
                  </a:solidFill>
                  <a:latin typeface="宋体" pitchFamily="2" charset="-122"/>
                  <a:ea typeface="黑体" pitchFamily="2" charset="-122"/>
                </a:rPr>
                <a:t>数据域</a:t>
              </a:r>
              <a:endParaRPr lang="zh-CN" altLang="en-US">
                <a:solidFill>
                  <a:srgbClr val="FFFF00"/>
                </a:solidFill>
                <a:latin typeface="隶书" pitchFamily="49" charset="-122"/>
                <a:ea typeface="黑体" pitchFamily="2" charset="-122"/>
              </a:endParaRPr>
            </a:p>
          </p:txBody>
        </p:sp>
        <p:sp>
          <p:nvSpPr>
            <p:cNvPr id="1248328" name="Text Box 72"/>
            <p:cNvSpPr txBox="1">
              <a:spLocks noChangeArrowheads="1"/>
            </p:cNvSpPr>
            <p:nvPr/>
          </p:nvSpPr>
          <p:spPr bwMode="auto">
            <a:xfrm>
              <a:off x="2069" y="3203"/>
              <a:ext cx="733" cy="288"/>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solidFill>
                    <a:schemeClr val="bg2"/>
                  </a:solidFill>
                  <a:latin typeface="黑体" pitchFamily="2" charset="-122"/>
                  <a:ea typeface="黑体" pitchFamily="2" charset="-122"/>
                </a:rPr>
                <a:t>指针域</a:t>
              </a:r>
            </a:p>
          </p:txBody>
        </p:sp>
        <p:sp>
          <p:nvSpPr>
            <p:cNvPr id="1248329" name="Text Box 73"/>
            <p:cNvSpPr txBox="1">
              <a:spLocks noChangeArrowheads="1"/>
            </p:cNvSpPr>
            <p:nvPr/>
          </p:nvSpPr>
          <p:spPr bwMode="auto">
            <a:xfrm>
              <a:off x="3506" y="3187"/>
              <a:ext cx="793" cy="288"/>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a:solidFill>
                    <a:schemeClr val="bg2"/>
                  </a:solidFill>
                  <a:latin typeface="黑体" pitchFamily="2" charset="-122"/>
                  <a:ea typeface="黑体" pitchFamily="2" charset="-122"/>
                </a:rPr>
                <a:t>指针域</a:t>
              </a:r>
            </a:p>
          </p:txBody>
        </p:sp>
        <p:sp>
          <p:nvSpPr>
            <p:cNvPr id="1248330" name="Text Box 74"/>
            <p:cNvSpPr txBox="1">
              <a:spLocks noChangeArrowheads="1"/>
            </p:cNvSpPr>
            <p:nvPr/>
          </p:nvSpPr>
          <p:spPr bwMode="auto">
            <a:xfrm>
              <a:off x="1392" y="3137"/>
              <a:ext cx="639"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solidFill>
                    <a:srgbClr val="00FFFF"/>
                  </a:solidFill>
                  <a:ea typeface="黑体" pitchFamily="2" charset="-122"/>
                </a:rPr>
                <a:t>结点</a:t>
              </a:r>
            </a:p>
          </p:txBody>
        </p:sp>
      </p:grpSp>
      <p:sp>
        <p:nvSpPr>
          <p:cNvPr id="1248331" name="AutoShape 75"/>
          <p:cNvSpPr>
            <a:spLocks noChangeArrowheads="1"/>
          </p:cNvSpPr>
          <p:nvPr/>
        </p:nvSpPr>
        <p:spPr bwMode="auto">
          <a:xfrm>
            <a:off x="3122613" y="4357688"/>
            <a:ext cx="3163887" cy="622300"/>
          </a:xfrm>
          <a:prstGeom prst="wedgeEllipseCallout">
            <a:avLst>
              <a:gd name="adj1" fmla="val -1278"/>
              <a:gd name="adj2" fmla="val 77296"/>
            </a:avLst>
          </a:prstGeom>
          <a:solidFill>
            <a:srgbClr val="FFFF00"/>
          </a:solidFill>
          <a:ln w="12700" cap="rnd">
            <a:solidFill>
              <a:schemeClr val="bg2"/>
            </a:solidFill>
            <a:miter lim="800000"/>
            <a:headEnd/>
            <a:tailEnd/>
          </a:ln>
          <a:effectLst/>
        </p:spPr>
        <p:txBody>
          <a:bodyPr>
            <a:spAutoFit/>
          </a:bodyPr>
          <a:lstStyle/>
          <a:p>
            <a:pPr>
              <a:spcBef>
                <a:spcPct val="50000"/>
              </a:spcBef>
              <a:buClrTx/>
              <a:buFontTx/>
              <a:buNone/>
            </a:pPr>
            <a:r>
              <a:rPr lang="zh-CN" altLang="en-US">
                <a:solidFill>
                  <a:schemeClr val="bg2"/>
                </a:solidFill>
                <a:latin typeface="宋体" pitchFamily="2" charset="-122"/>
              </a:rPr>
              <a:t>存储数据元素</a:t>
            </a:r>
          </a:p>
        </p:txBody>
      </p:sp>
      <p:sp>
        <p:nvSpPr>
          <p:cNvPr id="1248332" name="AutoShape 76"/>
          <p:cNvSpPr>
            <a:spLocks noChangeArrowheads="1"/>
          </p:cNvSpPr>
          <p:nvPr/>
        </p:nvSpPr>
        <p:spPr bwMode="auto">
          <a:xfrm>
            <a:off x="5857875" y="5878513"/>
            <a:ext cx="2667000" cy="520700"/>
          </a:xfrm>
          <a:prstGeom prst="wedgeEllipseCallout">
            <a:avLst>
              <a:gd name="adj1" fmla="val -38037"/>
              <a:gd name="adj2" fmla="val -108843"/>
            </a:avLst>
          </a:prstGeom>
          <a:solidFill>
            <a:srgbClr val="FFFF00"/>
          </a:solidFill>
          <a:ln w="12700" cap="rnd">
            <a:solidFill>
              <a:schemeClr val="bg2"/>
            </a:solidFill>
            <a:miter lim="800000"/>
            <a:headEnd/>
            <a:tailEnd/>
          </a:ln>
          <a:effectLst/>
        </p:spPr>
        <p:txBody>
          <a:bodyPr>
            <a:spAutoFit/>
          </a:bodyPr>
          <a:lstStyle/>
          <a:p>
            <a:pPr>
              <a:lnSpc>
                <a:spcPct val="80000"/>
              </a:lnSpc>
              <a:spcBef>
                <a:spcPct val="50000"/>
              </a:spcBef>
              <a:buClrTx/>
              <a:buFontTx/>
              <a:buNone/>
            </a:pPr>
            <a:r>
              <a:rPr lang="zh-CN" altLang="en-US">
                <a:solidFill>
                  <a:schemeClr val="bg2"/>
                </a:solidFill>
                <a:latin typeface="宋体" pitchFamily="2" charset="-122"/>
              </a:rPr>
              <a:t>指向右孩子</a:t>
            </a:r>
          </a:p>
        </p:txBody>
      </p:sp>
      <p:sp>
        <p:nvSpPr>
          <p:cNvPr id="1248333" name="AutoShape 77"/>
          <p:cNvSpPr>
            <a:spLocks noChangeArrowheads="1"/>
          </p:cNvSpPr>
          <p:nvPr/>
        </p:nvSpPr>
        <p:spPr bwMode="auto">
          <a:xfrm>
            <a:off x="746125" y="5878513"/>
            <a:ext cx="2667000" cy="520700"/>
          </a:xfrm>
          <a:prstGeom prst="wedgeEllipseCallout">
            <a:avLst>
              <a:gd name="adj1" fmla="val 35894"/>
              <a:gd name="adj2" fmla="val -112806"/>
            </a:avLst>
          </a:prstGeom>
          <a:solidFill>
            <a:srgbClr val="FFFF00"/>
          </a:solidFill>
          <a:ln w="12700" cap="rnd">
            <a:solidFill>
              <a:schemeClr val="bg2"/>
            </a:solidFill>
            <a:miter lim="800000"/>
            <a:headEnd/>
            <a:tailEnd/>
          </a:ln>
          <a:effectLst/>
        </p:spPr>
        <p:txBody>
          <a:bodyPr>
            <a:spAutoFit/>
          </a:bodyPr>
          <a:lstStyle/>
          <a:p>
            <a:pPr>
              <a:lnSpc>
                <a:spcPct val="80000"/>
              </a:lnSpc>
              <a:spcBef>
                <a:spcPct val="50000"/>
              </a:spcBef>
              <a:buClrTx/>
              <a:buFontTx/>
              <a:buNone/>
            </a:pPr>
            <a:r>
              <a:rPr lang="zh-CN" altLang="en-US">
                <a:solidFill>
                  <a:schemeClr val="bg2"/>
                </a:solidFill>
                <a:latin typeface="宋体" pitchFamily="2" charset="-122"/>
              </a:rPr>
              <a:t>指向左孩子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8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1248331"/>
                                        </p:tgtEl>
                                        <p:attrNameLst>
                                          <p:attrName>style.visibility</p:attrName>
                                        </p:attrNameLst>
                                      </p:cBhvr>
                                      <p:to>
                                        <p:strVal val="visible"/>
                                      </p:to>
                                    </p:set>
                                    <p:animEffect transition="in" filter="slide(fromTop)">
                                      <p:cBhvr>
                                        <p:cTn id="15" dur="500"/>
                                        <p:tgtEl>
                                          <p:spTgt spid="1248331"/>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248332"/>
                                        </p:tgtEl>
                                        <p:attrNameLst>
                                          <p:attrName>style.visibility</p:attrName>
                                        </p:attrNameLst>
                                      </p:cBhvr>
                                      <p:to>
                                        <p:strVal val="visible"/>
                                      </p:to>
                                    </p:set>
                                    <p:animEffect transition="in" filter="slide(fromBottom)">
                                      <p:cBhvr>
                                        <p:cTn id="20" dur="500"/>
                                        <p:tgtEl>
                                          <p:spTgt spid="124833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248333"/>
                                        </p:tgtEl>
                                        <p:attrNameLst>
                                          <p:attrName>style.visibility</p:attrName>
                                        </p:attrNameLst>
                                      </p:cBhvr>
                                      <p:to>
                                        <p:strVal val="visible"/>
                                      </p:to>
                                    </p:set>
                                    <p:animEffect transition="in" filter="slide(fromBottom)">
                                      <p:cBhvr>
                                        <p:cTn id="25" dur="500"/>
                                        <p:tgtEl>
                                          <p:spTgt spid="1248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321" grpId="0"/>
      <p:bldP spid="1248331" grpId="0" animBg="1" autoUpdateAnimBg="0"/>
      <p:bldP spid="1248332" grpId="0" animBg="1" autoUpdateAnimBg="0"/>
      <p:bldP spid="124833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4"/>
          <p:cNvSpPr>
            <a:spLocks noGrp="1"/>
          </p:cNvSpPr>
          <p:nvPr>
            <p:ph type="sldNum" sz="quarter" idx="11"/>
          </p:nvPr>
        </p:nvSpPr>
        <p:spPr/>
        <p:txBody>
          <a:bodyPr/>
          <a:lstStyle/>
          <a:p>
            <a:r>
              <a:rPr lang="zh-CN" altLang="en-US"/>
              <a:t>第 </a:t>
            </a:r>
            <a:fld id="{759333AE-5369-4E37-A469-0375778281D1}" type="slidenum">
              <a:rPr lang="zh-CN" altLang="en-US" b="1">
                <a:solidFill>
                  <a:srgbClr val="66CCFF"/>
                </a:solidFill>
              </a:rPr>
              <a:pPr/>
              <a:t>46</a:t>
            </a:fld>
            <a:r>
              <a:rPr lang="en-US" altLang="zh-CN" b="1"/>
              <a:t> </a:t>
            </a:r>
            <a:r>
              <a:rPr lang="zh-CN" altLang="en-US"/>
              <a:t>页</a:t>
            </a:r>
            <a:endParaRPr lang="zh-CN" altLang="en-US" sz="1800">
              <a:latin typeface="Arial" charset="0"/>
            </a:endParaRPr>
          </a:p>
        </p:txBody>
      </p:sp>
      <p:sp>
        <p:nvSpPr>
          <p:cNvPr id="1249282"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49283" name="Rectangle 3"/>
          <p:cNvSpPr>
            <a:spLocks noGrp="1" noChangeArrowheads="1"/>
          </p:cNvSpPr>
          <p:nvPr>
            <p:ph type="body" idx="1"/>
          </p:nvPr>
        </p:nvSpPr>
        <p:spPr>
          <a:xfrm>
            <a:off x="223838" y="819150"/>
            <a:ext cx="8758237" cy="719138"/>
          </a:xfrm>
        </p:spPr>
        <p:txBody>
          <a:bodyPr/>
          <a:lstStyle/>
          <a:p>
            <a:pPr eaLnBrk="0" hangingPunct="0">
              <a:spcBef>
                <a:spcPct val="0"/>
              </a:spcBef>
              <a:buClrTx/>
              <a:buSzTx/>
              <a:buFontTx/>
              <a:buNone/>
            </a:pPr>
            <a:r>
              <a:rPr lang="zh-CN" altLang="en-US" sz="3200" dirty="0">
                <a:solidFill>
                  <a:srgbClr val="FFFF66"/>
                </a:solidFill>
              </a:rPr>
              <a:t>二叉树的二叉链表表示</a:t>
            </a:r>
            <a:endParaRPr lang="en-US" altLang="zh-CN" sz="3200" dirty="0">
              <a:solidFill>
                <a:srgbClr val="FFFF66"/>
              </a:solidFill>
            </a:endParaRPr>
          </a:p>
        </p:txBody>
      </p:sp>
      <p:grpSp>
        <p:nvGrpSpPr>
          <p:cNvPr id="1249370" name="Group 90"/>
          <p:cNvGrpSpPr>
            <a:grpSpLocks/>
          </p:cNvGrpSpPr>
          <p:nvPr/>
        </p:nvGrpSpPr>
        <p:grpSpPr bwMode="auto">
          <a:xfrm>
            <a:off x="917575" y="2716213"/>
            <a:ext cx="2160588" cy="2335212"/>
            <a:chOff x="578" y="1711"/>
            <a:chExt cx="1361" cy="1471"/>
          </a:xfrm>
        </p:grpSpPr>
        <p:sp>
          <p:nvSpPr>
            <p:cNvPr id="1249299" name="Oval 19"/>
            <p:cNvSpPr>
              <a:spLocks noChangeArrowheads="1"/>
            </p:cNvSpPr>
            <p:nvPr/>
          </p:nvSpPr>
          <p:spPr bwMode="auto">
            <a:xfrm>
              <a:off x="1305" y="1711"/>
              <a:ext cx="308" cy="288"/>
            </a:xfrm>
            <a:prstGeom prst="ellipse">
              <a:avLst/>
            </a:prstGeom>
            <a:noFill/>
            <a:ln w="28575" cap="rnd">
              <a:solidFill>
                <a:srgbClr val="FFFFCC"/>
              </a:solidFill>
              <a:round/>
              <a:headEnd/>
              <a:tailEnd/>
            </a:ln>
            <a:effectLst/>
          </p:spPr>
          <p:txBody>
            <a:bodyPr wrap="none" anchor="ctr"/>
            <a:lstStyle/>
            <a:p>
              <a:r>
                <a:rPr lang="en-US" altLang="zh-CN" sz="2800"/>
                <a:t>A</a:t>
              </a:r>
            </a:p>
          </p:txBody>
        </p:sp>
        <p:sp>
          <p:nvSpPr>
            <p:cNvPr id="1249302" name="Oval 22"/>
            <p:cNvSpPr>
              <a:spLocks noChangeArrowheads="1"/>
            </p:cNvSpPr>
            <p:nvPr/>
          </p:nvSpPr>
          <p:spPr bwMode="auto">
            <a:xfrm>
              <a:off x="905" y="2894"/>
              <a:ext cx="308" cy="288"/>
            </a:xfrm>
            <a:prstGeom prst="ellipse">
              <a:avLst/>
            </a:prstGeom>
            <a:noFill/>
            <a:ln w="28575" cap="rnd">
              <a:solidFill>
                <a:srgbClr val="FFFFCC"/>
              </a:solidFill>
              <a:round/>
              <a:headEnd/>
              <a:tailEnd/>
            </a:ln>
            <a:effectLst/>
          </p:spPr>
          <p:txBody>
            <a:bodyPr wrap="none" anchor="ctr"/>
            <a:lstStyle/>
            <a:p>
              <a:r>
                <a:rPr lang="en-US" altLang="zh-CN" sz="2800"/>
                <a:t>F</a:t>
              </a:r>
            </a:p>
          </p:txBody>
        </p:sp>
        <p:sp>
          <p:nvSpPr>
            <p:cNvPr id="1249305" name="Oval 25"/>
            <p:cNvSpPr>
              <a:spLocks noChangeArrowheads="1"/>
            </p:cNvSpPr>
            <p:nvPr/>
          </p:nvSpPr>
          <p:spPr bwMode="auto">
            <a:xfrm>
              <a:off x="1340" y="2556"/>
              <a:ext cx="309" cy="288"/>
            </a:xfrm>
            <a:prstGeom prst="ellipse">
              <a:avLst/>
            </a:prstGeom>
            <a:noFill/>
            <a:ln w="28575" cap="rnd">
              <a:solidFill>
                <a:srgbClr val="FFFFCC"/>
              </a:solidFill>
              <a:round/>
              <a:headEnd/>
              <a:tailEnd/>
            </a:ln>
            <a:effectLst/>
          </p:spPr>
          <p:txBody>
            <a:bodyPr wrap="none" anchor="ctr"/>
            <a:lstStyle/>
            <a:p>
              <a:r>
                <a:rPr lang="en-US" altLang="zh-CN" sz="2800"/>
                <a:t>E</a:t>
              </a:r>
            </a:p>
          </p:txBody>
        </p:sp>
        <p:sp>
          <p:nvSpPr>
            <p:cNvPr id="1249308" name="Oval 28"/>
            <p:cNvSpPr>
              <a:spLocks noChangeArrowheads="1"/>
            </p:cNvSpPr>
            <p:nvPr/>
          </p:nvSpPr>
          <p:spPr bwMode="auto">
            <a:xfrm>
              <a:off x="578" y="2489"/>
              <a:ext cx="309" cy="287"/>
            </a:xfrm>
            <a:prstGeom prst="ellipse">
              <a:avLst/>
            </a:prstGeom>
            <a:noFill/>
            <a:ln w="28575" cap="rnd">
              <a:solidFill>
                <a:srgbClr val="FFFFCC"/>
              </a:solidFill>
              <a:round/>
              <a:headEnd/>
              <a:tailEnd/>
            </a:ln>
            <a:effectLst/>
          </p:spPr>
          <p:txBody>
            <a:bodyPr wrap="none" anchor="ctr"/>
            <a:lstStyle/>
            <a:p>
              <a:r>
                <a:rPr lang="en-US" altLang="zh-CN" sz="2800"/>
                <a:t>D</a:t>
              </a:r>
            </a:p>
          </p:txBody>
        </p:sp>
        <p:sp>
          <p:nvSpPr>
            <p:cNvPr id="1249311" name="Oval 31"/>
            <p:cNvSpPr>
              <a:spLocks noChangeArrowheads="1"/>
            </p:cNvSpPr>
            <p:nvPr/>
          </p:nvSpPr>
          <p:spPr bwMode="auto">
            <a:xfrm>
              <a:off x="1631" y="2151"/>
              <a:ext cx="308" cy="287"/>
            </a:xfrm>
            <a:prstGeom prst="ellipse">
              <a:avLst/>
            </a:prstGeom>
            <a:noFill/>
            <a:ln w="28575" cap="rnd">
              <a:solidFill>
                <a:srgbClr val="FFFFCC"/>
              </a:solidFill>
              <a:round/>
              <a:headEnd/>
              <a:tailEnd/>
            </a:ln>
            <a:effectLst/>
          </p:spPr>
          <p:txBody>
            <a:bodyPr wrap="none" anchor="ctr"/>
            <a:lstStyle/>
            <a:p>
              <a:r>
                <a:rPr lang="en-US" altLang="zh-CN" sz="2800"/>
                <a:t>C</a:t>
              </a:r>
            </a:p>
          </p:txBody>
        </p:sp>
        <p:sp>
          <p:nvSpPr>
            <p:cNvPr id="1249314" name="Oval 34"/>
            <p:cNvSpPr>
              <a:spLocks noChangeArrowheads="1"/>
            </p:cNvSpPr>
            <p:nvPr/>
          </p:nvSpPr>
          <p:spPr bwMode="auto">
            <a:xfrm>
              <a:off x="905" y="2117"/>
              <a:ext cx="308" cy="287"/>
            </a:xfrm>
            <a:prstGeom prst="ellipse">
              <a:avLst/>
            </a:prstGeom>
            <a:noFill/>
            <a:ln w="28575" cap="rnd">
              <a:solidFill>
                <a:srgbClr val="FFFFCC"/>
              </a:solidFill>
              <a:round/>
              <a:headEnd/>
              <a:tailEnd/>
            </a:ln>
            <a:effectLst/>
          </p:spPr>
          <p:txBody>
            <a:bodyPr wrap="none" anchor="ctr"/>
            <a:lstStyle/>
            <a:p>
              <a:r>
                <a:rPr lang="en-US" altLang="zh-CN" sz="2800"/>
                <a:t>B</a:t>
              </a:r>
            </a:p>
          </p:txBody>
        </p:sp>
        <p:grpSp>
          <p:nvGrpSpPr>
            <p:cNvPr id="1249316" name="Group 36"/>
            <p:cNvGrpSpPr>
              <a:grpSpLocks/>
            </p:cNvGrpSpPr>
            <p:nvPr/>
          </p:nvGrpSpPr>
          <p:grpSpPr bwMode="auto">
            <a:xfrm>
              <a:off x="809" y="1965"/>
              <a:ext cx="944" cy="932"/>
              <a:chOff x="336" y="2208"/>
              <a:chExt cx="1248" cy="1322"/>
            </a:xfrm>
          </p:grpSpPr>
          <p:sp>
            <p:nvSpPr>
              <p:cNvPr id="1249317" name="Line 37"/>
              <p:cNvSpPr>
                <a:spLocks noChangeShapeType="1"/>
              </p:cNvSpPr>
              <p:nvPr/>
            </p:nvSpPr>
            <p:spPr bwMode="auto">
              <a:xfrm flipH="1">
                <a:off x="816" y="2208"/>
                <a:ext cx="240" cy="240"/>
              </a:xfrm>
              <a:prstGeom prst="line">
                <a:avLst/>
              </a:prstGeom>
              <a:noFill/>
              <a:ln w="28575" cap="rnd">
                <a:solidFill>
                  <a:srgbClr val="00FFFF"/>
                </a:solidFill>
                <a:round/>
                <a:headEnd/>
                <a:tailEnd/>
              </a:ln>
              <a:effectLst/>
            </p:spPr>
            <p:txBody>
              <a:bodyPr/>
              <a:lstStyle/>
              <a:p>
                <a:endParaRPr lang="zh-CN" altLang="en-US"/>
              </a:p>
            </p:txBody>
          </p:sp>
          <p:sp>
            <p:nvSpPr>
              <p:cNvPr id="1249318" name="Line 38"/>
              <p:cNvSpPr>
                <a:spLocks noChangeShapeType="1"/>
              </p:cNvSpPr>
              <p:nvPr/>
            </p:nvSpPr>
            <p:spPr bwMode="auto">
              <a:xfrm>
                <a:off x="384" y="3312"/>
                <a:ext cx="218" cy="218"/>
              </a:xfrm>
              <a:prstGeom prst="line">
                <a:avLst/>
              </a:prstGeom>
              <a:noFill/>
              <a:ln w="28575" cap="rnd">
                <a:solidFill>
                  <a:srgbClr val="00FFFF"/>
                </a:solidFill>
                <a:round/>
                <a:headEnd/>
                <a:tailEnd/>
              </a:ln>
              <a:effectLst/>
            </p:spPr>
            <p:txBody>
              <a:bodyPr/>
              <a:lstStyle/>
              <a:p>
                <a:endParaRPr lang="zh-CN" altLang="en-US"/>
              </a:p>
            </p:txBody>
          </p:sp>
          <p:sp>
            <p:nvSpPr>
              <p:cNvPr id="1249319" name="Line 39"/>
              <p:cNvSpPr>
                <a:spLocks noChangeShapeType="1"/>
              </p:cNvSpPr>
              <p:nvPr/>
            </p:nvSpPr>
            <p:spPr bwMode="auto">
              <a:xfrm>
                <a:off x="1344" y="2208"/>
                <a:ext cx="240" cy="240"/>
              </a:xfrm>
              <a:prstGeom prst="line">
                <a:avLst/>
              </a:prstGeom>
              <a:noFill/>
              <a:ln w="28575" cap="rnd">
                <a:solidFill>
                  <a:srgbClr val="00FFFF"/>
                </a:solidFill>
                <a:round/>
                <a:headEnd/>
                <a:tailEnd/>
              </a:ln>
              <a:effectLst/>
            </p:spPr>
            <p:txBody>
              <a:bodyPr/>
              <a:lstStyle/>
              <a:p>
                <a:endParaRPr lang="zh-CN" altLang="en-US"/>
              </a:p>
            </p:txBody>
          </p:sp>
          <p:sp>
            <p:nvSpPr>
              <p:cNvPr id="1249320" name="Line 40"/>
              <p:cNvSpPr>
                <a:spLocks noChangeShapeType="1"/>
              </p:cNvSpPr>
              <p:nvPr/>
            </p:nvSpPr>
            <p:spPr bwMode="auto">
              <a:xfrm flipH="1">
                <a:off x="1296" y="2832"/>
                <a:ext cx="192" cy="192"/>
              </a:xfrm>
              <a:prstGeom prst="line">
                <a:avLst/>
              </a:prstGeom>
              <a:noFill/>
              <a:ln w="28575" cap="rnd">
                <a:solidFill>
                  <a:srgbClr val="00FFFF"/>
                </a:solidFill>
                <a:round/>
                <a:headEnd/>
                <a:tailEnd/>
              </a:ln>
              <a:effectLst/>
            </p:spPr>
            <p:txBody>
              <a:bodyPr/>
              <a:lstStyle/>
              <a:p>
                <a:endParaRPr lang="zh-CN" altLang="en-US"/>
              </a:p>
            </p:txBody>
          </p:sp>
          <p:sp>
            <p:nvSpPr>
              <p:cNvPr id="1249321" name="Line 41"/>
              <p:cNvSpPr>
                <a:spLocks noChangeShapeType="1"/>
              </p:cNvSpPr>
              <p:nvPr/>
            </p:nvSpPr>
            <p:spPr bwMode="auto">
              <a:xfrm flipH="1">
                <a:off x="336" y="2784"/>
                <a:ext cx="192" cy="192"/>
              </a:xfrm>
              <a:prstGeom prst="line">
                <a:avLst/>
              </a:prstGeom>
              <a:noFill/>
              <a:ln w="28575" cap="rnd">
                <a:solidFill>
                  <a:srgbClr val="00FFFF"/>
                </a:solidFill>
                <a:round/>
                <a:headEnd/>
                <a:tailEnd/>
              </a:ln>
              <a:effectLst/>
            </p:spPr>
            <p:txBody>
              <a:bodyPr/>
              <a:lstStyle/>
              <a:p>
                <a:endParaRPr lang="zh-CN" altLang="en-US"/>
              </a:p>
            </p:txBody>
          </p:sp>
        </p:grpSp>
      </p:grpSp>
      <p:grpSp>
        <p:nvGrpSpPr>
          <p:cNvPr id="1249369" name="Group 89"/>
          <p:cNvGrpSpPr>
            <a:grpSpLocks/>
          </p:cNvGrpSpPr>
          <p:nvPr/>
        </p:nvGrpSpPr>
        <p:grpSpPr bwMode="auto">
          <a:xfrm>
            <a:off x="3851275" y="2103438"/>
            <a:ext cx="4024313" cy="3644900"/>
            <a:chOff x="2426" y="1325"/>
            <a:chExt cx="2535" cy="2296"/>
          </a:xfrm>
        </p:grpSpPr>
        <p:sp>
          <p:nvSpPr>
            <p:cNvPr id="1249324" name="Text Box 44"/>
            <p:cNvSpPr txBox="1">
              <a:spLocks noChangeArrowheads="1"/>
            </p:cNvSpPr>
            <p:nvPr/>
          </p:nvSpPr>
          <p:spPr bwMode="auto">
            <a:xfrm>
              <a:off x="3135" y="3294"/>
              <a:ext cx="1502"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solidFill>
                    <a:srgbClr val="FFFF00"/>
                  </a:solidFill>
                  <a:latin typeface="黑体" pitchFamily="2" charset="-122"/>
                  <a:ea typeface="黑体" pitchFamily="2" charset="-122"/>
                </a:rPr>
                <a:t>二叉链表图示</a:t>
              </a:r>
            </a:p>
          </p:txBody>
        </p:sp>
        <p:grpSp>
          <p:nvGrpSpPr>
            <p:cNvPr id="1249327" name="Group 47"/>
            <p:cNvGrpSpPr>
              <a:grpSpLocks/>
            </p:cNvGrpSpPr>
            <p:nvPr/>
          </p:nvGrpSpPr>
          <p:grpSpPr bwMode="auto">
            <a:xfrm>
              <a:off x="2487" y="2572"/>
              <a:ext cx="633" cy="276"/>
              <a:chOff x="960" y="2544"/>
              <a:chExt cx="768" cy="288"/>
            </a:xfrm>
          </p:grpSpPr>
          <p:sp>
            <p:nvSpPr>
              <p:cNvPr id="1249328" name="Rectangle 48"/>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D</a:t>
                </a:r>
              </a:p>
            </p:txBody>
          </p:sp>
          <p:sp>
            <p:nvSpPr>
              <p:cNvPr id="1249329" name="Line 49"/>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49330" name="Line 50"/>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49331" name="Text Box 51"/>
            <p:cNvSpPr txBox="1">
              <a:spLocks noChangeArrowheads="1"/>
            </p:cNvSpPr>
            <p:nvPr/>
          </p:nvSpPr>
          <p:spPr bwMode="auto">
            <a:xfrm>
              <a:off x="2426" y="2557"/>
              <a:ext cx="255"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p>
          </p:txBody>
        </p:sp>
        <p:grpSp>
          <p:nvGrpSpPr>
            <p:cNvPr id="1249333" name="Group 53"/>
            <p:cNvGrpSpPr>
              <a:grpSpLocks/>
            </p:cNvGrpSpPr>
            <p:nvPr/>
          </p:nvGrpSpPr>
          <p:grpSpPr bwMode="auto">
            <a:xfrm>
              <a:off x="3625" y="1685"/>
              <a:ext cx="633" cy="277"/>
              <a:chOff x="960" y="2544"/>
              <a:chExt cx="768" cy="288"/>
            </a:xfrm>
          </p:grpSpPr>
          <p:sp>
            <p:nvSpPr>
              <p:cNvPr id="1249334" name="Rectangle 54"/>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A</a:t>
                </a:r>
              </a:p>
            </p:txBody>
          </p:sp>
          <p:sp>
            <p:nvSpPr>
              <p:cNvPr id="1249335" name="Line 55"/>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49336" name="Line 56"/>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grpSp>
          <p:nvGrpSpPr>
            <p:cNvPr id="1249339" name="Group 59"/>
            <p:cNvGrpSpPr>
              <a:grpSpLocks/>
            </p:cNvGrpSpPr>
            <p:nvPr/>
          </p:nvGrpSpPr>
          <p:grpSpPr bwMode="auto">
            <a:xfrm>
              <a:off x="2957" y="2122"/>
              <a:ext cx="632" cy="277"/>
              <a:chOff x="960" y="2544"/>
              <a:chExt cx="768" cy="288"/>
            </a:xfrm>
          </p:grpSpPr>
          <p:sp>
            <p:nvSpPr>
              <p:cNvPr id="1249340" name="Rectangle 60"/>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B</a:t>
                </a:r>
              </a:p>
            </p:txBody>
          </p:sp>
          <p:sp>
            <p:nvSpPr>
              <p:cNvPr id="1249341" name="Line 61"/>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49342" name="Line 62"/>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49343" name="Text Box 63"/>
            <p:cNvSpPr txBox="1">
              <a:spLocks noChangeArrowheads="1"/>
            </p:cNvSpPr>
            <p:nvPr/>
          </p:nvSpPr>
          <p:spPr bwMode="auto">
            <a:xfrm>
              <a:off x="3333" y="2127"/>
              <a:ext cx="256"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p>
          </p:txBody>
        </p:sp>
        <p:grpSp>
          <p:nvGrpSpPr>
            <p:cNvPr id="1249345" name="Group 65"/>
            <p:cNvGrpSpPr>
              <a:grpSpLocks/>
            </p:cNvGrpSpPr>
            <p:nvPr/>
          </p:nvGrpSpPr>
          <p:grpSpPr bwMode="auto">
            <a:xfrm>
              <a:off x="4295" y="2122"/>
              <a:ext cx="632" cy="277"/>
              <a:chOff x="960" y="2544"/>
              <a:chExt cx="768" cy="288"/>
            </a:xfrm>
          </p:grpSpPr>
          <p:sp>
            <p:nvSpPr>
              <p:cNvPr id="1249346" name="Rectangle 66"/>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C</a:t>
                </a:r>
              </a:p>
            </p:txBody>
          </p:sp>
          <p:sp>
            <p:nvSpPr>
              <p:cNvPr id="1249347" name="Line 67"/>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49348" name="Line 68"/>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49349" name="Text Box 69"/>
            <p:cNvSpPr txBox="1">
              <a:spLocks noChangeArrowheads="1"/>
            </p:cNvSpPr>
            <p:nvPr/>
          </p:nvSpPr>
          <p:spPr bwMode="auto">
            <a:xfrm>
              <a:off x="4666" y="2103"/>
              <a:ext cx="295"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p>
          </p:txBody>
        </p:sp>
        <p:grpSp>
          <p:nvGrpSpPr>
            <p:cNvPr id="1249351" name="Group 71"/>
            <p:cNvGrpSpPr>
              <a:grpSpLocks/>
            </p:cNvGrpSpPr>
            <p:nvPr/>
          </p:nvGrpSpPr>
          <p:grpSpPr bwMode="auto">
            <a:xfrm>
              <a:off x="3898" y="2572"/>
              <a:ext cx="632" cy="276"/>
              <a:chOff x="960" y="2544"/>
              <a:chExt cx="768" cy="288"/>
            </a:xfrm>
          </p:grpSpPr>
          <p:sp>
            <p:nvSpPr>
              <p:cNvPr id="1249352" name="Rectangle 72"/>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249353" name="Line 73"/>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49354" name="Line 74"/>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49355" name="Text Box 75"/>
            <p:cNvSpPr txBox="1">
              <a:spLocks noChangeArrowheads="1"/>
            </p:cNvSpPr>
            <p:nvPr/>
          </p:nvSpPr>
          <p:spPr bwMode="auto">
            <a:xfrm>
              <a:off x="3844" y="2557"/>
              <a:ext cx="760"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r>
                <a:rPr lang="en-US" altLang="zh-CN" sz="1800">
                  <a:latin typeface="黑体" pitchFamily="2" charset="-122"/>
                  <a:ea typeface="黑体" pitchFamily="2" charset="-122"/>
                </a:rPr>
                <a:t> </a:t>
              </a:r>
              <a:r>
                <a:rPr lang="en-US" altLang="zh-CN">
                  <a:latin typeface="黑体" pitchFamily="2" charset="-122"/>
                  <a:ea typeface="黑体" pitchFamily="2" charset="-122"/>
                </a:rPr>
                <a:t>E</a:t>
              </a:r>
              <a:r>
                <a:rPr lang="en-US" altLang="zh-CN" sz="1200">
                  <a:latin typeface="黑体" pitchFamily="2" charset="-122"/>
                  <a:ea typeface="黑体" pitchFamily="2" charset="-122"/>
                </a:rPr>
                <a:t> </a:t>
              </a:r>
              <a:r>
                <a:rPr lang="en-US" altLang="zh-CN">
                  <a:latin typeface="黑体" pitchFamily="2" charset="-122"/>
                  <a:ea typeface="黑体" pitchFamily="2" charset="-122"/>
                </a:rPr>
                <a:t>∧</a:t>
              </a:r>
            </a:p>
          </p:txBody>
        </p:sp>
        <p:grpSp>
          <p:nvGrpSpPr>
            <p:cNvPr id="1249357" name="Group 77"/>
            <p:cNvGrpSpPr>
              <a:grpSpLocks/>
            </p:cNvGrpSpPr>
            <p:nvPr/>
          </p:nvGrpSpPr>
          <p:grpSpPr bwMode="auto">
            <a:xfrm>
              <a:off x="2993" y="2952"/>
              <a:ext cx="633" cy="277"/>
              <a:chOff x="960" y="2544"/>
              <a:chExt cx="768" cy="288"/>
            </a:xfrm>
          </p:grpSpPr>
          <p:sp>
            <p:nvSpPr>
              <p:cNvPr id="1249358" name="Rectangle 78"/>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249359" name="Line 79"/>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49360" name="Line 80"/>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49361" name="Text Box 81"/>
            <p:cNvSpPr txBox="1">
              <a:spLocks noChangeArrowheads="1"/>
            </p:cNvSpPr>
            <p:nvPr/>
          </p:nvSpPr>
          <p:spPr bwMode="auto">
            <a:xfrm>
              <a:off x="2937" y="2910"/>
              <a:ext cx="760" cy="327"/>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r>
                <a:rPr lang="en-US" altLang="zh-CN" sz="1800">
                  <a:latin typeface="黑体" pitchFamily="2" charset="-122"/>
                  <a:ea typeface="黑体" pitchFamily="2" charset="-122"/>
                </a:rPr>
                <a:t> </a:t>
              </a:r>
              <a:r>
                <a:rPr lang="en-US" altLang="zh-CN" sz="2800">
                  <a:latin typeface="黑体" pitchFamily="2" charset="-122"/>
                  <a:ea typeface="黑体" pitchFamily="2" charset="-122"/>
                </a:rPr>
                <a:t>F</a:t>
              </a:r>
              <a:r>
                <a:rPr lang="en-US" altLang="zh-CN" sz="1400">
                  <a:latin typeface="黑体" pitchFamily="2" charset="-122"/>
                  <a:ea typeface="黑体" pitchFamily="2" charset="-122"/>
                </a:rPr>
                <a:t> </a:t>
              </a:r>
              <a:r>
                <a:rPr lang="en-US" altLang="zh-CN">
                  <a:latin typeface="黑体" pitchFamily="2" charset="-122"/>
                  <a:ea typeface="黑体" pitchFamily="2" charset="-122"/>
                </a:rPr>
                <a:t>∧</a:t>
              </a:r>
            </a:p>
          </p:txBody>
        </p:sp>
        <p:sp>
          <p:nvSpPr>
            <p:cNvPr id="1249362" name="Line 82"/>
            <p:cNvSpPr>
              <a:spLocks noChangeShapeType="1"/>
            </p:cNvSpPr>
            <p:nvPr/>
          </p:nvSpPr>
          <p:spPr bwMode="auto">
            <a:xfrm flipH="1">
              <a:off x="3315" y="1838"/>
              <a:ext cx="384" cy="288"/>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49363" name="Line 83"/>
            <p:cNvSpPr>
              <a:spLocks noChangeShapeType="1"/>
            </p:cNvSpPr>
            <p:nvPr/>
          </p:nvSpPr>
          <p:spPr bwMode="auto">
            <a:xfrm>
              <a:off x="4227" y="1838"/>
              <a:ext cx="384" cy="288"/>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49364" name="Line 84"/>
            <p:cNvSpPr>
              <a:spLocks noChangeShapeType="1"/>
            </p:cNvSpPr>
            <p:nvPr/>
          </p:nvSpPr>
          <p:spPr bwMode="auto">
            <a:xfrm flipH="1">
              <a:off x="2835" y="2270"/>
              <a:ext cx="192" cy="288"/>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49365" name="Line 85"/>
            <p:cNvSpPr>
              <a:spLocks noChangeShapeType="1"/>
            </p:cNvSpPr>
            <p:nvPr/>
          </p:nvSpPr>
          <p:spPr bwMode="auto">
            <a:xfrm flipH="1">
              <a:off x="4227" y="2270"/>
              <a:ext cx="144" cy="288"/>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49366" name="Line 86"/>
            <p:cNvSpPr>
              <a:spLocks noChangeShapeType="1"/>
            </p:cNvSpPr>
            <p:nvPr/>
          </p:nvSpPr>
          <p:spPr bwMode="auto">
            <a:xfrm>
              <a:off x="3027" y="2702"/>
              <a:ext cx="240" cy="240"/>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49367" name="Line 87"/>
            <p:cNvSpPr>
              <a:spLocks noChangeShapeType="1"/>
            </p:cNvSpPr>
            <p:nvPr/>
          </p:nvSpPr>
          <p:spPr bwMode="auto">
            <a:xfrm flipH="1">
              <a:off x="3987" y="1502"/>
              <a:ext cx="432" cy="144"/>
            </a:xfrm>
            <a:prstGeom prst="line">
              <a:avLst/>
            </a:prstGeom>
            <a:noFill/>
            <a:ln w="38100" cap="rnd">
              <a:solidFill>
                <a:srgbClr val="66FF66"/>
              </a:solidFill>
              <a:round/>
              <a:headEnd/>
              <a:tailEnd type="triangle" w="med" len="med"/>
            </a:ln>
            <a:effectLst/>
          </p:spPr>
          <p:txBody>
            <a:bodyPr/>
            <a:lstStyle/>
            <a:p>
              <a:endParaRPr lang="zh-CN" altLang="en-US"/>
            </a:p>
          </p:txBody>
        </p:sp>
        <p:sp>
          <p:nvSpPr>
            <p:cNvPr id="1249368" name="Text Box 88"/>
            <p:cNvSpPr txBox="1">
              <a:spLocks noChangeArrowheads="1"/>
            </p:cNvSpPr>
            <p:nvPr/>
          </p:nvSpPr>
          <p:spPr bwMode="auto">
            <a:xfrm>
              <a:off x="4411" y="1325"/>
              <a:ext cx="228" cy="327"/>
            </a:xfrm>
            <a:prstGeom prst="rect">
              <a:avLst/>
            </a:prstGeom>
            <a:noFill/>
            <a:ln w="12700" cap="rnd">
              <a:noFill/>
              <a:miter lim="800000"/>
              <a:headEnd/>
              <a:tailEnd/>
            </a:ln>
            <a:effectLst/>
          </p:spPr>
          <p:txBody>
            <a:bodyPr wrap="none">
              <a:spAutoFit/>
            </a:bodyPr>
            <a:lstStyle/>
            <a:p>
              <a:pPr>
                <a:spcBef>
                  <a:spcPct val="0"/>
                </a:spcBef>
                <a:buClrTx/>
                <a:buFontTx/>
                <a:buNone/>
              </a:pPr>
              <a:r>
                <a:rPr lang="en-US" altLang="zh-CN" sz="2800">
                  <a:latin typeface="黑体" pitchFamily="2" charset="-122"/>
                  <a:ea typeface="黑体" pitchFamily="2" charset="-122"/>
                </a:rPr>
                <a:t>T</a:t>
              </a:r>
            </a:p>
          </p:txBody>
        </p:sp>
      </p:grpSp>
      <p:sp>
        <p:nvSpPr>
          <p:cNvPr id="56" name="矩形 55"/>
          <p:cNvSpPr/>
          <p:nvPr/>
        </p:nvSpPr>
        <p:spPr>
          <a:xfrm>
            <a:off x="1549400" y="6273800"/>
            <a:ext cx="4559261" cy="584775"/>
          </a:xfrm>
          <a:prstGeom prst="rect">
            <a:avLst/>
          </a:prstGeom>
        </p:spPr>
        <p:txBody>
          <a:bodyPr wrap="none">
            <a:spAutoFit/>
          </a:bodyPr>
          <a:lstStyle/>
          <a:p>
            <a:pPr>
              <a:spcBef>
                <a:spcPct val="0"/>
              </a:spcBef>
              <a:buClrTx/>
            </a:pPr>
            <a:r>
              <a:rPr lang="zh-CN" altLang="en-US" sz="3200" dirty="0">
                <a:solidFill>
                  <a:srgbClr val="FFFF66"/>
                </a:solidFill>
              </a:rPr>
              <a:t>共有</a:t>
            </a:r>
            <a:r>
              <a:rPr lang="en-US" altLang="zh-CN" sz="3200" dirty="0">
                <a:solidFill>
                  <a:srgbClr val="FFFF66"/>
                </a:solidFill>
              </a:rPr>
              <a:t>(n+1)</a:t>
            </a:r>
            <a:r>
              <a:rPr lang="zh-CN" altLang="en-US" sz="3200" dirty="0">
                <a:solidFill>
                  <a:srgbClr val="FFFF66"/>
                </a:solidFill>
              </a:rPr>
              <a:t>指针域</a:t>
            </a:r>
            <a:r>
              <a:rPr lang="en-US" altLang="zh-CN" sz="3200" dirty="0">
                <a:solidFill>
                  <a:srgbClr val="FFFF66"/>
                </a:solidFill>
              </a:rPr>
              <a:t>=NULL</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r>
              <a:rPr lang="zh-CN" altLang="en-US"/>
              <a:t>第 </a:t>
            </a:r>
            <a:fld id="{F76564F1-2934-41B9-949E-B76591D06AF7}" type="slidenum">
              <a:rPr lang="zh-CN" altLang="en-US" b="1">
                <a:solidFill>
                  <a:srgbClr val="66CCFF"/>
                </a:solidFill>
              </a:rPr>
              <a:pPr/>
              <a:t>47</a:t>
            </a:fld>
            <a:r>
              <a:rPr lang="en-US" altLang="zh-CN" b="1"/>
              <a:t> </a:t>
            </a:r>
            <a:r>
              <a:rPr lang="zh-CN" altLang="en-US"/>
              <a:t>页</a:t>
            </a:r>
            <a:endParaRPr lang="zh-CN" altLang="en-US" sz="1800">
              <a:latin typeface="Arial" charset="0"/>
            </a:endParaRPr>
          </a:p>
        </p:txBody>
      </p:sp>
      <p:sp>
        <p:nvSpPr>
          <p:cNvPr id="1251330"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51331" name="Rectangle 3"/>
          <p:cNvSpPr>
            <a:spLocks noGrp="1" noChangeArrowheads="1"/>
          </p:cNvSpPr>
          <p:nvPr>
            <p:ph type="body" idx="1"/>
          </p:nvPr>
        </p:nvSpPr>
        <p:spPr>
          <a:xfrm>
            <a:off x="223838" y="863600"/>
            <a:ext cx="8758237" cy="1574800"/>
          </a:xfrm>
        </p:spPr>
        <p:txBody>
          <a:bodyPr/>
          <a:lstStyle/>
          <a:p>
            <a:pPr>
              <a:lnSpc>
                <a:spcPct val="90000"/>
              </a:lnSpc>
              <a:buFont typeface="Wingdings" pitchFamily="2" charset="2"/>
              <a:buNone/>
            </a:pPr>
            <a:r>
              <a:rPr lang="en-US" altLang="zh-CN" sz="3200">
                <a:solidFill>
                  <a:srgbClr val="FFFF66"/>
                </a:solidFill>
              </a:rPr>
              <a:t>3. </a:t>
            </a:r>
            <a:r>
              <a:rPr lang="zh-CN" altLang="en-US" sz="3200">
                <a:solidFill>
                  <a:srgbClr val="FFFF66"/>
                </a:solidFill>
              </a:rPr>
              <a:t>三叉链表</a:t>
            </a:r>
          </a:p>
          <a:p>
            <a:pPr>
              <a:lnSpc>
                <a:spcPct val="90000"/>
              </a:lnSpc>
              <a:buFont typeface="Wingdings" pitchFamily="2" charset="2"/>
              <a:buNone/>
            </a:pPr>
            <a:r>
              <a:rPr lang="zh-CN" altLang="en-US" sz="3200">
                <a:solidFill>
                  <a:schemeClr val="tx1"/>
                </a:solidFill>
              </a:rPr>
              <a:t>	    三叉链表中每个结点包含四个域：数据域、双亲指针域、左指针域、右指针域。</a:t>
            </a:r>
            <a:endParaRPr lang="en-US" altLang="zh-CN" sz="3200">
              <a:solidFill>
                <a:schemeClr val="tx1"/>
              </a:solidFill>
            </a:endParaRPr>
          </a:p>
        </p:txBody>
      </p:sp>
      <p:sp>
        <p:nvSpPr>
          <p:cNvPr id="1251334" name="Text Box 6"/>
          <p:cNvSpPr txBox="1">
            <a:spLocks noChangeArrowheads="1"/>
          </p:cNvSpPr>
          <p:nvPr/>
        </p:nvSpPr>
        <p:spPr bwMode="auto">
          <a:xfrm>
            <a:off x="711200" y="4891088"/>
            <a:ext cx="2224088" cy="579437"/>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200">
                <a:solidFill>
                  <a:srgbClr val="FFFF00"/>
                </a:solidFill>
                <a:ea typeface="楷体_GB2312" pitchFamily="49" charset="-122"/>
              </a:rPr>
              <a:t>结点结构：</a:t>
            </a:r>
            <a:endParaRPr lang="en-US" altLang="zh-CN" sz="3200" b="0">
              <a:solidFill>
                <a:srgbClr val="FFFF00"/>
              </a:solidFill>
            </a:endParaRPr>
          </a:p>
        </p:txBody>
      </p:sp>
      <p:grpSp>
        <p:nvGrpSpPr>
          <p:cNvPr id="1251335" name="Group 7"/>
          <p:cNvGrpSpPr>
            <a:grpSpLocks/>
          </p:cNvGrpSpPr>
          <p:nvPr/>
        </p:nvGrpSpPr>
        <p:grpSpPr bwMode="auto">
          <a:xfrm>
            <a:off x="2205038" y="5640388"/>
            <a:ext cx="4752975" cy="533400"/>
            <a:chOff x="2352" y="768"/>
            <a:chExt cx="3360" cy="336"/>
          </a:xfrm>
        </p:grpSpPr>
        <p:sp>
          <p:nvSpPr>
            <p:cNvPr id="1251336" name="Text Box 8"/>
            <p:cNvSpPr txBox="1">
              <a:spLocks noChangeArrowheads="1"/>
            </p:cNvSpPr>
            <p:nvPr/>
          </p:nvSpPr>
          <p:spPr bwMode="auto">
            <a:xfrm>
              <a:off x="2400" y="769"/>
              <a:ext cx="3253" cy="327"/>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2800">
                  <a:solidFill>
                    <a:srgbClr val="66FF33"/>
                  </a:solidFill>
                </a:rPr>
                <a:t>parent </a:t>
              </a:r>
              <a:r>
                <a:rPr lang="en-US" altLang="zh-CN" sz="2800">
                  <a:solidFill>
                    <a:srgbClr val="333399"/>
                  </a:solidFill>
                </a:rPr>
                <a:t>  </a:t>
              </a:r>
              <a:r>
                <a:rPr lang="en-US" altLang="zh-CN" sz="2800">
                  <a:solidFill>
                    <a:schemeClr val="tx2"/>
                  </a:solidFill>
                </a:rPr>
                <a:t>lchild    </a:t>
              </a:r>
              <a:r>
                <a:rPr lang="en-US" altLang="zh-CN" sz="2800"/>
                <a:t>data</a:t>
              </a:r>
              <a:r>
                <a:rPr lang="en-US" altLang="zh-CN" sz="2800">
                  <a:solidFill>
                    <a:schemeClr val="tx2"/>
                  </a:solidFill>
                </a:rPr>
                <a:t>    rchild</a:t>
              </a:r>
              <a:endParaRPr lang="en-US" altLang="zh-CN" sz="2800" b="0">
                <a:solidFill>
                  <a:schemeClr val="tx2"/>
                </a:solidFill>
              </a:endParaRPr>
            </a:p>
          </p:txBody>
        </p:sp>
        <p:sp>
          <p:nvSpPr>
            <p:cNvPr id="1251337" name="Rectangle 9"/>
            <p:cNvSpPr>
              <a:spLocks noChangeArrowheads="1"/>
            </p:cNvSpPr>
            <p:nvPr/>
          </p:nvSpPr>
          <p:spPr bwMode="auto">
            <a:xfrm>
              <a:off x="2352" y="768"/>
              <a:ext cx="3360" cy="336"/>
            </a:xfrm>
            <a:prstGeom prst="rect">
              <a:avLst/>
            </a:prstGeom>
            <a:noFill/>
            <a:ln w="12700" cap="sq">
              <a:solidFill>
                <a:schemeClr val="tx1"/>
              </a:solidFill>
              <a:miter lim="800000"/>
              <a:headEnd type="none" w="sm" len="sm"/>
              <a:tailEnd type="none" w="sm" len="sm"/>
            </a:ln>
            <a:effectLst/>
          </p:spPr>
          <p:txBody>
            <a:bodyPr wrap="none" anchor="ctr"/>
            <a:lstStyle/>
            <a:p>
              <a:endParaRPr lang="zh-CN" altLang="en-US"/>
            </a:p>
          </p:txBody>
        </p:sp>
        <p:sp>
          <p:nvSpPr>
            <p:cNvPr id="1251338" name="Line 10"/>
            <p:cNvSpPr>
              <a:spLocks noChangeShapeType="1"/>
            </p:cNvSpPr>
            <p:nvPr/>
          </p:nvSpPr>
          <p:spPr bwMode="auto">
            <a:xfrm>
              <a:off x="3264" y="768"/>
              <a:ext cx="1"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251339" name="Line 11"/>
            <p:cNvSpPr>
              <a:spLocks noChangeShapeType="1"/>
            </p:cNvSpPr>
            <p:nvPr/>
          </p:nvSpPr>
          <p:spPr bwMode="auto">
            <a:xfrm>
              <a:off x="4080" y="768"/>
              <a:ext cx="0"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251340" name="Line 12"/>
            <p:cNvSpPr>
              <a:spLocks noChangeShapeType="1"/>
            </p:cNvSpPr>
            <p:nvPr/>
          </p:nvSpPr>
          <p:spPr bwMode="auto">
            <a:xfrm>
              <a:off x="4848" y="768"/>
              <a:ext cx="1" cy="336"/>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sp>
        <p:nvSpPr>
          <p:cNvPr id="1251384" name="Text Box 56"/>
          <p:cNvSpPr txBox="1">
            <a:spLocks noChangeArrowheads="1"/>
          </p:cNvSpPr>
          <p:nvPr/>
        </p:nvSpPr>
        <p:spPr bwMode="auto">
          <a:xfrm>
            <a:off x="962025" y="2462213"/>
            <a:ext cx="7351713" cy="2227262"/>
          </a:xfrm>
          <a:prstGeom prst="rect">
            <a:avLst/>
          </a:prstGeom>
          <a:noFill/>
          <a:ln w="12700" cap="rnd">
            <a:noFill/>
            <a:miter lim="800000"/>
            <a:headEnd/>
            <a:tailEnd/>
          </a:ln>
          <a:effectLst/>
        </p:spPr>
        <p:txBody>
          <a:bodyPr>
            <a:spAutoFit/>
          </a:bodyPr>
          <a:lstStyle/>
          <a:p>
            <a:pPr algn="l">
              <a:spcBef>
                <a:spcPct val="0"/>
              </a:spcBef>
              <a:buClrTx/>
              <a:buFontTx/>
              <a:buNone/>
            </a:pPr>
            <a:r>
              <a:rPr lang="en-US" altLang="zh-CN" sz="2800">
                <a:solidFill>
                  <a:srgbClr val="FFFFA5"/>
                </a:solidFill>
                <a:latin typeface="黑体" pitchFamily="2" charset="-122"/>
                <a:ea typeface="黑体" pitchFamily="2" charset="-122"/>
              </a:rPr>
              <a:t>typedef struct BiTNode</a:t>
            </a:r>
          </a:p>
          <a:p>
            <a:pPr algn="l">
              <a:spcBef>
                <a:spcPct val="0"/>
              </a:spcBef>
              <a:buClrTx/>
              <a:buFontTx/>
              <a:buNone/>
            </a:pPr>
            <a:r>
              <a:rPr lang="en-US" altLang="zh-CN" sz="2800">
                <a:solidFill>
                  <a:srgbClr val="FFFFA5"/>
                </a:solidFill>
                <a:latin typeface="黑体" pitchFamily="2" charset="-122"/>
                <a:ea typeface="黑体" pitchFamily="2" charset="-122"/>
              </a:rPr>
              <a:t>{   ElemType data;</a:t>
            </a:r>
          </a:p>
          <a:p>
            <a:pPr algn="l">
              <a:spcBef>
                <a:spcPct val="0"/>
              </a:spcBef>
              <a:buClrTx/>
              <a:buFontTx/>
              <a:buNone/>
            </a:pPr>
            <a:r>
              <a:rPr lang="en-US" altLang="zh-CN" sz="2800">
                <a:solidFill>
                  <a:srgbClr val="FFFFA5"/>
                </a:solidFill>
                <a:latin typeface="黑体" pitchFamily="2" charset="-122"/>
                <a:ea typeface="黑体" pitchFamily="2" charset="-122"/>
              </a:rPr>
              <a:t>    struct BiTNode  * </a:t>
            </a:r>
            <a:r>
              <a:rPr lang="en-US" altLang="zh-CN" sz="2800">
                <a:solidFill>
                  <a:srgbClr val="FFFF00"/>
                </a:solidFill>
                <a:latin typeface="黑体" pitchFamily="2" charset="-122"/>
                <a:ea typeface="黑体" pitchFamily="2" charset="-122"/>
              </a:rPr>
              <a:t>lchild</a:t>
            </a:r>
            <a:r>
              <a:rPr lang="en-US" altLang="zh-CN" sz="2800">
                <a:solidFill>
                  <a:srgbClr val="FFFFA5"/>
                </a:solidFill>
                <a:latin typeface="黑体" pitchFamily="2" charset="-122"/>
                <a:ea typeface="黑体" pitchFamily="2" charset="-122"/>
              </a:rPr>
              <a:t>, * </a:t>
            </a:r>
            <a:r>
              <a:rPr lang="en-US" altLang="zh-CN" sz="2800">
                <a:solidFill>
                  <a:srgbClr val="FFFF00"/>
                </a:solidFill>
                <a:latin typeface="黑体" pitchFamily="2" charset="-122"/>
                <a:ea typeface="黑体" pitchFamily="2" charset="-122"/>
              </a:rPr>
              <a:t>rchild</a:t>
            </a:r>
            <a:r>
              <a:rPr lang="en-US" altLang="zh-CN" sz="2800">
                <a:solidFill>
                  <a:srgbClr val="FFFFA5"/>
                </a:solidFill>
                <a:latin typeface="黑体" pitchFamily="2" charset="-122"/>
                <a:ea typeface="黑体" pitchFamily="2" charset="-122"/>
              </a:rPr>
              <a:t>;</a:t>
            </a:r>
          </a:p>
          <a:p>
            <a:pPr algn="l">
              <a:spcBef>
                <a:spcPct val="0"/>
              </a:spcBef>
              <a:buClrTx/>
              <a:buFontTx/>
              <a:buNone/>
            </a:pPr>
            <a:r>
              <a:rPr lang="en-US" altLang="zh-CN" sz="2800">
                <a:solidFill>
                  <a:srgbClr val="FFFFA5"/>
                </a:solidFill>
                <a:latin typeface="黑体" pitchFamily="2" charset="-122"/>
                <a:ea typeface="黑体" pitchFamily="2" charset="-122"/>
              </a:rPr>
              <a:t>    struct BiTNode  </a:t>
            </a:r>
            <a:r>
              <a:rPr lang="en-US" altLang="zh-CN" sz="2800">
                <a:latin typeface="黑体" pitchFamily="2" charset="-122"/>
                <a:ea typeface="黑体" pitchFamily="2" charset="-122"/>
              </a:rPr>
              <a:t>* </a:t>
            </a:r>
            <a:r>
              <a:rPr lang="en-US" altLang="zh-CN" sz="2800">
                <a:solidFill>
                  <a:srgbClr val="66FF33"/>
                </a:solidFill>
                <a:latin typeface="黑体" pitchFamily="2" charset="-122"/>
                <a:ea typeface="黑体" pitchFamily="2" charset="-122"/>
              </a:rPr>
              <a:t>parent</a:t>
            </a:r>
            <a:r>
              <a:rPr lang="en-US" altLang="zh-CN" sz="2800">
                <a:solidFill>
                  <a:srgbClr val="FFFFA5"/>
                </a:solidFill>
                <a:latin typeface="黑体" pitchFamily="2" charset="-122"/>
                <a:ea typeface="黑体" pitchFamily="2" charset="-122"/>
              </a:rPr>
              <a:t>;</a:t>
            </a:r>
          </a:p>
          <a:p>
            <a:pPr algn="l">
              <a:spcBef>
                <a:spcPct val="0"/>
              </a:spcBef>
              <a:buClrTx/>
              <a:buFontTx/>
              <a:buNone/>
            </a:pPr>
            <a:r>
              <a:rPr lang="en-US" altLang="zh-CN" sz="2800">
                <a:solidFill>
                  <a:srgbClr val="FFFFA5"/>
                </a:solidFill>
                <a:latin typeface="黑体" pitchFamily="2" charset="-122"/>
                <a:ea typeface="黑体" pitchFamily="2" charset="-122"/>
              </a:rPr>
              <a:t>} BiTNode,*BiTree;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13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251334"/>
                                        </p:tgtEl>
                                        <p:attrNameLst>
                                          <p:attrName>style.visibility</p:attrName>
                                        </p:attrNameLst>
                                      </p:cBhvr>
                                      <p:to>
                                        <p:strVal val="visible"/>
                                      </p:to>
                                    </p:set>
                                    <p:anim calcmode="lin" valueType="num">
                                      <p:cBhvr additive="base">
                                        <p:cTn id="11" dur="500" fill="hold"/>
                                        <p:tgtEl>
                                          <p:spTgt spid="1251334"/>
                                        </p:tgtEl>
                                        <p:attrNameLst>
                                          <p:attrName>ppt_x</p:attrName>
                                        </p:attrNameLst>
                                      </p:cBhvr>
                                      <p:tavLst>
                                        <p:tav tm="0">
                                          <p:val>
                                            <p:strVal val="0-#ppt_w/2"/>
                                          </p:val>
                                        </p:tav>
                                        <p:tav tm="100000">
                                          <p:val>
                                            <p:strVal val="#ppt_x"/>
                                          </p:val>
                                        </p:tav>
                                      </p:tavLst>
                                    </p:anim>
                                    <p:anim calcmode="lin" valueType="num">
                                      <p:cBhvr additive="base">
                                        <p:cTn id="12" dur="500" fill="hold"/>
                                        <p:tgtEl>
                                          <p:spTgt spid="125133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51335"/>
                                        </p:tgtEl>
                                        <p:attrNameLst>
                                          <p:attrName>style.visibility</p:attrName>
                                        </p:attrNameLst>
                                      </p:cBhvr>
                                      <p:to>
                                        <p:strVal val="visible"/>
                                      </p:to>
                                    </p:set>
                                    <p:animEffect transition="in" filter="wipe(left)">
                                      <p:cBhvr>
                                        <p:cTn id="17" dur="500"/>
                                        <p:tgtEl>
                                          <p:spTgt spid="125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4" grpId="0" autoUpdateAnimBg="0"/>
      <p:bldP spid="125138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p:cNvSpPr>
            <a:spLocks noGrp="1"/>
          </p:cNvSpPr>
          <p:nvPr>
            <p:ph type="sldNum" sz="quarter" idx="11"/>
          </p:nvPr>
        </p:nvSpPr>
        <p:spPr/>
        <p:txBody>
          <a:bodyPr/>
          <a:lstStyle/>
          <a:p>
            <a:r>
              <a:rPr lang="zh-CN" altLang="en-US"/>
              <a:t>第 </a:t>
            </a:r>
            <a:fld id="{EC89355A-B8D4-4C76-B9EF-2194E248D5D7}" type="slidenum">
              <a:rPr lang="zh-CN" altLang="en-US" b="1">
                <a:solidFill>
                  <a:srgbClr val="66CCFF"/>
                </a:solidFill>
              </a:rPr>
              <a:pPr/>
              <a:t>48</a:t>
            </a:fld>
            <a:r>
              <a:rPr lang="en-US" altLang="zh-CN" b="1"/>
              <a:t> </a:t>
            </a:r>
            <a:r>
              <a:rPr lang="zh-CN" altLang="en-US"/>
              <a:t>页</a:t>
            </a:r>
            <a:endParaRPr lang="zh-CN" altLang="en-US" sz="1800">
              <a:latin typeface="Arial" charset="0"/>
            </a:endParaRPr>
          </a:p>
        </p:txBody>
      </p:sp>
      <p:sp>
        <p:nvSpPr>
          <p:cNvPr id="1252354"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52355" name="Rectangle 3"/>
          <p:cNvSpPr>
            <a:spLocks noGrp="1" noChangeArrowheads="1"/>
          </p:cNvSpPr>
          <p:nvPr>
            <p:ph type="body" idx="1"/>
          </p:nvPr>
        </p:nvSpPr>
        <p:spPr>
          <a:xfrm>
            <a:off x="223838" y="728663"/>
            <a:ext cx="8758237" cy="674687"/>
          </a:xfrm>
        </p:spPr>
        <p:txBody>
          <a:bodyPr/>
          <a:lstStyle/>
          <a:p>
            <a:pPr>
              <a:buFont typeface="Wingdings" pitchFamily="2" charset="2"/>
              <a:buNone/>
            </a:pPr>
            <a:r>
              <a:rPr lang="zh-CN" altLang="en-US" sz="3200">
                <a:solidFill>
                  <a:srgbClr val="FFFF66"/>
                </a:solidFill>
              </a:rPr>
              <a:t>二叉树的三叉链表表示</a:t>
            </a:r>
            <a:endParaRPr lang="en-US" altLang="zh-CN" sz="3200">
              <a:solidFill>
                <a:srgbClr val="FFFFA5"/>
              </a:solidFill>
            </a:endParaRPr>
          </a:p>
        </p:txBody>
      </p:sp>
      <p:sp>
        <p:nvSpPr>
          <p:cNvPr id="1252356" name="Freeform 4"/>
          <p:cNvSpPr>
            <a:spLocks/>
          </p:cNvSpPr>
          <p:nvPr/>
        </p:nvSpPr>
        <p:spPr bwMode="auto">
          <a:xfrm>
            <a:off x="2238375" y="2349500"/>
            <a:ext cx="1317625" cy="403225"/>
          </a:xfrm>
          <a:custGeom>
            <a:avLst/>
            <a:gdLst/>
            <a:ahLst/>
            <a:cxnLst>
              <a:cxn ang="0">
                <a:pos x="0" y="0"/>
              </a:cxn>
              <a:cxn ang="0">
                <a:pos x="576" y="48"/>
              </a:cxn>
              <a:cxn ang="0">
                <a:pos x="336" y="240"/>
              </a:cxn>
              <a:cxn ang="0">
                <a:pos x="720" y="528"/>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p:spPr>
        <p:txBody>
          <a:bodyPr wrap="none" anchor="ctr"/>
          <a:lstStyle/>
          <a:p>
            <a:endParaRPr lang="zh-CN" altLang="en-US"/>
          </a:p>
        </p:txBody>
      </p:sp>
      <p:sp>
        <p:nvSpPr>
          <p:cNvPr id="1252357" name="Text Box 5"/>
          <p:cNvSpPr txBox="1">
            <a:spLocks noChangeArrowheads="1"/>
          </p:cNvSpPr>
          <p:nvPr/>
        </p:nvSpPr>
        <p:spPr bwMode="auto">
          <a:xfrm>
            <a:off x="1235075" y="2039938"/>
            <a:ext cx="906463" cy="579437"/>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3200"/>
              <a:t>root</a:t>
            </a:r>
            <a:endParaRPr lang="en-US" altLang="zh-CN" sz="3200" b="0"/>
          </a:p>
        </p:txBody>
      </p:sp>
      <p:grpSp>
        <p:nvGrpSpPr>
          <p:cNvPr id="1252358" name="Group 6"/>
          <p:cNvGrpSpPr>
            <a:grpSpLocks/>
          </p:cNvGrpSpPr>
          <p:nvPr/>
        </p:nvGrpSpPr>
        <p:grpSpPr bwMode="auto">
          <a:xfrm>
            <a:off x="812800" y="2754313"/>
            <a:ext cx="7361238" cy="3768725"/>
            <a:chOff x="593" y="1735"/>
            <a:chExt cx="4637" cy="2374"/>
          </a:xfrm>
        </p:grpSpPr>
        <p:sp>
          <p:nvSpPr>
            <p:cNvPr id="1252359" name="Rectangle 7"/>
            <p:cNvSpPr>
              <a:spLocks noChangeArrowheads="1"/>
            </p:cNvSpPr>
            <p:nvPr/>
          </p:nvSpPr>
          <p:spPr bwMode="auto">
            <a:xfrm>
              <a:off x="1831" y="1735"/>
              <a:ext cx="960" cy="336"/>
            </a:xfrm>
            <a:prstGeom prst="rect">
              <a:avLst/>
            </a:prstGeom>
            <a:noFill/>
            <a:ln w="25400" cap="sq">
              <a:solidFill>
                <a:srgbClr val="FFFF00"/>
              </a:solidFill>
              <a:miter lim="800000"/>
              <a:headEnd type="none" w="sm" len="sm"/>
              <a:tailEnd type="none" w="sm" len="sm"/>
            </a:ln>
            <a:effectLst/>
          </p:spPr>
          <p:txBody>
            <a:bodyPr wrap="none" anchor="ctr"/>
            <a:lstStyle/>
            <a:p>
              <a:pPr eaLnBrk="1" hangingPunct="1">
                <a:spcBef>
                  <a:spcPct val="0"/>
                </a:spcBef>
                <a:buClrTx/>
                <a:buFontTx/>
                <a:buNone/>
              </a:pPr>
              <a:r>
                <a:rPr lang="en-US" altLang="zh-CN" sz="3600">
                  <a:solidFill>
                    <a:srgbClr val="FFFF00"/>
                  </a:solidFill>
                </a:rPr>
                <a:t>A</a:t>
              </a:r>
              <a:endParaRPr lang="en-US" altLang="zh-CN" b="0">
                <a:solidFill>
                  <a:srgbClr val="FFFF00"/>
                </a:solidFill>
              </a:endParaRPr>
            </a:p>
          </p:txBody>
        </p:sp>
        <p:sp>
          <p:nvSpPr>
            <p:cNvPr id="1252360" name="Line 8"/>
            <p:cNvSpPr>
              <a:spLocks noChangeShapeType="1"/>
            </p:cNvSpPr>
            <p:nvPr/>
          </p:nvSpPr>
          <p:spPr bwMode="auto">
            <a:xfrm>
              <a:off x="2115" y="1739"/>
              <a:ext cx="0" cy="336"/>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52361" name="Line 9"/>
            <p:cNvSpPr>
              <a:spLocks noChangeShapeType="1"/>
            </p:cNvSpPr>
            <p:nvPr/>
          </p:nvSpPr>
          <p:spPr bwMode="auto">
            <a:xfrm>
              <a:off x="2540" y="1735"/>
              <a:ext cx="0" cy="336"/>
            </a:xfrm>
            <a:prstGeom prst="line">
              <a:avLst/>
            </a:prstGeom>
            <a:noFill/>
            <a:ln w="28575" cap="sq">
              <a:solidFill>
                <a:srgbClr val="FFFF00"/>
              </a:solidFill>
              <a:round/>
              <a:headEnd type="none" w="sm" len="sm"/>
              <a:tailEnd type="none" w="sm" len="sm"/>
            </a:ln>
            <a:effectLst/>
          </p:spPr>
          <p:txBody>
            <a:bodyPr wrap="none" anchor="ctr"/>
            <a:lstStyle/>
            <a:p>
              <a:endParaRPr lang="zh-CN" altLang="en-US"/>
            </a:p>
          </p:txBody>
        </p:sp>
        <p:sp>
          <p:nvSpPr>
            <p:cNvPr id="1252362" name="Rectangle 10"/>
            <p:cNvSpPr>
              <a:spLocks noChangeArrowheads="1"/>
            </p:cNvSpPr>
            <p:nvPr/>
          </p:nvSpPr>
          <p:spPr bwMode="auto">
            <a:xfrm>
              <a:off x="3041" y="2369"/>
              <a:ext cx="960" cy="336"/>
            </a:xfrm>
            <a:prstGeom prst="rect">
              <a:avLst/>
            </a:prstGeom>
            <a:noFill/>
            <a:ln w="25400" cap="sq">
              <a:solidFill>
                <a:srgbClr val="FFFF00"/>
              </a:solidFill>
              <a:miter lim="800000"/>
              <a:headEnd type="none" w="sm" len="sm"/>
              <a:tailEnd type="none" w="sm" len="sm"/>
            </a:ln>
            <a:effectLst/>
          </p:spPr>
          <p:txBody>
            <a:bodyPr wrap="none" anchor="ctr"/>
            <a:lstStyle/>
            <a:p>
              <a:pPr eaLnBrk="1" hangingPunct="1">
                <a:spcBef>
                  <a:spcPct val="0"/>
                </a:spcBef>
                <a:buClrTx/>
                <a:buFontTx/>
                <a:buNone/>
              </a:pPr>
              <a:r>
                <a:rPr lang="en-US" altLang="zh-CN" sz="3600">
                  <a:solidFill>
                    <a:srgbClr val="FFFF00"/>
                  </a:solidFill>
                </a:rPr>
                <a:t>D</a:t>
              </a:r>
              <a:endParaRPr lang="en-US" altLang="zh-CN" b="0">
                <a:solidFill>
                  <a:srgbClr val="FFFF00"/>
                </a:solidFill>
              </a:endParaRPr>
            </a:p>
          </p:txBody>
        </p:sp>
        <p:sp>
          <p:nvSpPr>
            <p:cNvPr id="1252363" name="Line 11"/>
            <p:cNvSpPr>
              <a:spLocks noChangeShapeType="1"/>
            </p:cNvSpPr>
            <p:nvPr/>
          </p:nvSpPr>
          <p:spPr bwMode="auto">
            <a:xfrm>
              <a:off x="3281" y="2369"/>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64" name="Line 12"/>
            <p:cNvSpPr>
              <a:spLocks noChangeShapeType="1"/>
            </p:cNvSpPr>
            <p:nvPr/>
          </p:nvSpPr>
          <p:spPr bwMode="auto">
            <a:xfrm>
              <a:off x="3761" y="2369"/>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65" name="Rectangle 13"/>
            <p:cNvSpPr>
              <a:spLocks noChangeArrowheads="1"/>
            </p:cNvSpPr>
            <p:nvPr/>
          </p:nvSpPr>
          <p:spPr bwMode="auto">
            <a:xfrm>
              <a:off x="4241" y="3050"/>
              <a:ext cx="960" cy="336"/>
            </a:xfrm>
            <a:prstGeom prst="rect">
              <a:avLst/>
            </a:prstGeom>
            <a:noFill/>
            <a:ln w="25400" cap="sq">
              <a:solidFill>
                <a:srgbClr val="FFFF00"/>
              </a:solidFill>
              <a:miter lim="800000"/>
              <a:headEnd type="none" w="sm" len="sm"/>
              <a:tailEnd type="none" w="sm" len="sm"/>
            </a:ln>
            <a:effectLst/>
          </p:spPr>
          <p:txBody>
            <a:bodyPr wrap="none" anchor="ctr"/>
            <a:lstStyle/>
            <a:p>
              <a:pPr eaLnBrk="1" hangingPunct="1">
                <a:spcBef>
                  <a:spcPct val="0"/>
                </a:spcBef>
                <a:buClrTx/>
                <a:buFontTx/>
                <a:buNone/>
              </a:pPr>
              <a:r>
                <a:rPr lang="en-US" altLang="zh-CN" sz="3600">
                  <a:solidFill>
                    <a:srgbClr val="FFFF00"/>
                  </a:solidFill>
                </a:rPr>
                <a:t>E</a:t>
              </a:r>
              <a:endParaRPr lang="en-US" altLang="zh-CN" b="0">
                <a:solidFill>
                  <a:srgbClr val="FFFF00"/>
                </a:solidFill>
              </a:endParaRPr>
            </a:p>
          </p:txBody>
        </p:sp>
        <p:sp>
          <p:nvSpPr>
            <p:cNvPr id="1252366" name="Line 14"/>
            <p:cNvSpPr>
              <a:spLocks noChangeShapeType="1"/>
            </p:cNvSpPr>
            <p:nvPr/>
          </p:nvSpPr>
          <p:spPr bwMode="auto">
            <a:xfrm>
              <a:off x="4481" y="3050"/>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67" name="Line 15"/>
            <p:cNvSpPr>
              <a:spLocks noChangeShapeType="1"/>
            </p:cNvSpPr>
            <p:nvPr/>
          </p:nvSpPr>
          <p:spPr bwMode="auto">
            <a:xfrm>
              <a:off x="4961" y="3050"/>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68" name="Rectangle 16"/>
            <p:cNvSpPr>
              <a:spLocks noChangeArrowheads="1"/>
            </p:cNvSpPr>
            <p:nvPr/>
          </p:nvSpPr>
          <p:spPr bwMode="auto">
            <a:xfrm>
              <a:off x="641" y="2369"/>
              <a:ext cx="960" cy="336"/>
            </a:xfrm>
            <a:prstGeom prst="rect">
              <a:avLst/>
            </a:prstGeom>
            <a:noFill/>
            <a:ln w="25400" cap="sq">
              <a:solidFill>
                <a:srgbClr val="FFFF00"/>
              </a:solidFill>
              <a:miter lim="800000"/>
              <a:headEnd type="none" w="sm" len="sm"/>
              <a:tailEnd type="none" w="sm" len="sm"/>
            </a:ln>
            <a:effectLst/>
          </p:spPr>
          <p:txBody>
            <a:bodyPr wrap="none" anchor="ctr"/>
            <a:lstStyle/>
            <a:p>
              <a:pPr eaLnBrk="1" hangingPunct="1">
                <a:spcBef>
                  <a:spcPct val="0"/>
                </a:spcBef>
                <a:buClrTx/>
                <a:buFontTx/>
                <a:buNone/>
              </a:pPr>
              <a:r>
                <a:rPr lang="en-US" altLang="zh-CN" sz="3600">
                  <a:solidFill>
                    <a:srgbClr val="FFFF00"/>
                  </a:solidFill>
                </a:rPr>
                <a:t>B</a:t>
              </a:r>
              <a:endParaRPr lang="en-US" altLang="zh-CN" b="0">
                <a:solidFill>
                  <a:srgbClr val="FFFF00"/>
                </a:solidFill>
              </a:endParaRPr>
            </a:p>
          </p:txBody>
        </p:sp>
        <p:sp>
          <p:nvSpPr>
            <p:cNvPr id="1252369" name="Line 17"/>
            <p:cNvSpPr>
              <a:spLocks noChangeShapeType="1"/>
            </p:cNvSpPr>
            <p:nvPr/>
          </p:nvSpPr>
          <p:spPr bwMode="auto">
            <a:xfrm>
              <a:off x="881" y="2369"/>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70" name="Line 18"/>
            <p:cNvSpPr>
              <a:spLocks noChangeShapeType="1"/>
            </p:cNvSpPr>
            <p:nvPr/>
          </p:nvSpPr>
          <p:spPr bwMode="auto">
            <a:xfrm>
              <a:off x="1361" y="2369"/>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71" name="Rectangle 19"/>
            <p:cNvSpPr>
              <a:spLocks noChangeArrowheads="1"/>
            </p:cNvSpPr>
            <p:nvPr/>
          </p:nvSpPr>
          <p:spPr bwMode="auto">
            <a:xfrm>
              <a:off x="1217" y="3039"/>
              <a:ext cx="960" cy="336"/>
            </a:xfrm>
            <a:prstGeom prst="rect">
              <a:avLst/>
            </a:prstGeom>
            <a:noFill/>
            <a:ln w="25400" cap="sq">
              <a:solidFill>
                <a:srgbClr val="FFFF00"/>
              </a:solidFill>
              <a:miter lim="800000"/>
              <a:headEnd type="none" w="sm" len="sm"/>
              <a:tailEnd type="none" w="sm" len="sm"/>
            </a:ln>
            <a:effectLst/>
          </p:spPr>
          <p:txBody>
            <a:bodyPr wrap="none" anchor="ctr"/>
            <a:lstStyle/>
            <a:p>
              <a:pPr eaLnBrk="1" hangingPunct="1">
                <a:spcBef>
                  <a:spcPct val="0"/>
                </a:spcBef>
                <a:buClrTx/>
                <a:buFontTx/>
                <a:buNone/>
              </a:pPr>
              <a:r>
                <a:rPr lang="en-US" altLang="zh-CN" sz="3600">
                  <a:solidFill>
                    <a:srgbClr val="FFFF00"/>
                  </a:solidFill>
                </a:rPr>
                <a:t>C</a:t>
              </a:r>
              <a:endParaRPr lang="en-US" altLang="zh-CN" b="0">
                <a:solidFill>
                  <a:srgbClr val="FFFF00"/>
                </a:solidFill>
              </a:endParaRPr>
            </a:p>
          </p:txBody>
        </p:sp>
        <p:sp>
          <p:nvSpPr>
            <p:cNvPr id="1252372" name="Line 20"/>
            <p:cNvSpPr>
              <a:spLocks noChangeShapeType="1"/>
            </p:cNvSpPr>
            <p:nvPr/>
          </p:nvSpPr>
          <p:spPr bwMode="auto">
            <a:xfrm>
              <a:off x="1457" y="3039"/>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73" name="Line 21"/>
            <p:cNvSpPr>
              <a:spLocks noChangeShapeType="1"/>
            </p:cNvSpPr>
            <p:nvPr/>
          </p:nvSpPr>
          <p:spPr bwMode="auto">
            <a:xfrm>
              <a:off x="1937" y="3039"/>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74" name="Rectangle 22"/>
            <p:cNvSpPr>
              <a:spLocks noChangeArrowheads="1"/>
            </p:cNvSpPr>
            <p:nvPr/>
          </p:nvSpPr>
          <p:spPr bwMode="auto">
            <a:xfrm>
              <a:off x="3665" y="3770"/>
              <a:ext cx="960" cy="336"/>
            </a:xfrm>
            <a:prstGeom prst="rect">
              <a:avLst/>
            </a:prstGeom>
            <a:noFill/>
            <a:ln w="25400" cap="sq">
              <a:solidFill>
                <a:srgbClr val="FFFF00"/>
              </a:solidFill>
              <a:miter lim="800000"/>
              <a:headEnd type="none" w="sm" len="sm"/>
              <a:tailEnd type="none" w="sm" len="sm"/>
            </a:ln>
            <a:effectLst/>
          </p:spPr>
          <p:txBody>
            <a:bodyPr wrap="none" anchor="ctr"/>
            <a:lstStyle/>
            <a:p>
              <a:pPr eaLnBrk="1" hangingPunct="1">
                <a:spcBef>
                  <a:spcPct val="0"/>
                </a:spcBef>
                <a:buClrTx/>
                <a:buFontTx/>
                <a:buNone/>
              </a:pPr>
              <a:r>
                <a:rPr lang="en-US" altLang="zh-CN" sz="3600">
                  <a:solidFill>
                    <a:srgbClr val="FFFF00"/>
                  </a:solidFill>
                </a:rPr>
                <a:t>F</a:t>
              </a:r>
              <a:endParaRPr lang="en-US" altLang="zh-CN" b="0">
                <a:solidFill>
                  <a:srgbClr val="FFFF00"/>
                </a:solidFill>
              </a:endParaRPr>
            </a:p>
          </p:txBody>
        </p:sp>
        <p:sp>
          <p:nvSpPr>
            <p:cNvPr id="1252375" name="Line 23"/>
            <p:cNvSpPr>
              <a:spLocks noChangeShapeType="1"/>
            </p:cNvSpPr>
            <p:nvPr/>
          </p:nvSpPr>
          <p:spPr bwMode="auto">
            <a:xfrm>
              <a:off x="3905" y="3770"/>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76" name="Line 24"/>
            <p:cNvSpPr>
              <a:spLocks noChangeShapeType="1"/>
            </p:cNvSpPr>
            <p:nvPr/>
          </p:nvSpPr>
          <p:spPr bwMode="auto">
            <a:xfrm>
              <a:off x="4385" y="3770"/>
              <a:ext cx="0" cy="336"/>
            </a:xfrm>
            <a:prstGeom prst="line">
              <a:avLst/>
            </a:prstGeom>
            <a:noFill/>
            <a:ln w="12700" cap="sq">
              <a:solidFill>
                <a:srgbClr val="FFFF00"/>
              </a:solidFill>
              <a:round/>
              <a:headEnd type="none" w="sm" len="sm"/>
              <a:tailEnd type="none" w="sm" len="sm"/>
            </a:ln>
            <a:effectLst/>
          </p:spPr>
          <p:txBody>
            <a:bodyPr wrap="none" anchor="ctr"/>
            <a:lstStyle/>
            <a:p>
              <a:endParaRPr lang="zh-CN" altLang="en-US"/>
            </a:p>
          </p:txBody>
        </p:sp>
        <p:sp>
          <p:nvSpPr>
            <p:cNvPr id="1252377" name="Text Box 25"/>
            <p:cNvSpPr txBox="1">
              <a:spLocks noChangeArrowheads="1"/>
            </p:cNvSpPr>
            <p:nvPr/>
          </p:nvSpPr>
          <p:spPr bwMode="auto">
            <a:xfrm>
              <a:off x="3644" y="3705"/>
              <a:ext cx="290"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solidFill>
                    <a:srgbClr val="FFFF00"/>
                  </a:solidFill>
                  <a:sym typeface="Symbol" pitchFamily="18" charset="2"/>
                </a:rPr>
                <a:t></a:t>
              </a:r>
              <a:endParaRPr lang="zh-CN" altLang="en-US" sz="3600" b="0">
                <a:solidFill>
                  <a:srgbClr val="FFFF00"/>
                </a:solidFill>
              </a:endParaRPr>
            </a:p>
          </p:txBody>
        </p:sp>
        <p:sp>
          <p:nvSpPr>
            <p:cNvPr id="1252378" name="Text Box 26"/>
            <p:cNvSpPr txBox="1">
              <a:spLocks noChangeArrowheads="1"/>
            </p:cNvSpPr>
            <p:nvPr/>
          </p:nvSpPr>
          <p:spPr bwMode="auto">
            <a:xfrm>
              <a:off x="4364" y="3705"/>
              <a:ext cx="290"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solidFill>
                    <a:srgbClr val="FFFF00"/>
                  </a:solidFill>
                  <a:sym typeface="Symbol" pitchFamily="18" charset="2"/>
                </a:rPr>
                <a:t></a:t>
              </a:r>
              <a:endParaRPr lang="zh-CN" altLang="en-US" sz="3600" b="0">
                <a:solidFill>
                  <a:srgbClr val="FFFF00"/>
                </a:solidFill>
              </a:endParaRPr>
            </a:p>
          </p:txBody>
        </p:sp>
        <p:sp>
          <p:nvSpPr>
            <p:cNvPr id="1252379" name="Text Box 27"/>
            <p:cNvSpPr txBox="1">
              <a:spLocks noChangeArrowheads="1"/>
            </p:cNvSpPr>
            <p:nvPr/>
          </p:nvSpPr>
          <p:spPr bwMode="auto">
            <a:xfrm>
              <a:off x="4940" y="2985"/>
              <a:ext cx="290"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solidFill>
                    <a:srgbClr val="FFFF00"/>
                  </a:solidFill>
                  <a:sym typeface="Symbol" pitchFamily="18" charset="2"/>
                </a:rPr>
                <a:t></a:t>
              </a:r>
              <a:endParaRPr lang="zh-CN" altLang="en-US" sz="3600" b="0">
                <a:solidFill>
                  <a:srgbClr val="FFFF00"/>
                </a:solidFill>
              </a:endParaRPr>
            </a:p>
          </p:txBody>
        </p:sp>
        <p:sp>
          <p:nvSpPr>
            <p:cNvPr id="1252380" name="Text Box 28"/>
            <p:cNvSpPr txBox="1">
              <a:spLocks noChangeArrowheads="1"/>
            </p:cNvSpPr>
            <p:nvPr/>
          </p:nvSpPr>
          <p:spPr bwMode="auto">
            <a:xfrm>
              <a:off x="2993" y="2304"/>
              <a:ext cx="290"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solidFill>
                    <a:srgbClr val="FFFF00"/>
                  </a:solidFill>
                  <a:sym typeface="Symbol" pitchFamily="18" charset="2"/>
                </a:rPr>
                <a:t></a:t>
              </a:r>
              <a:endParaRPr lang="zh-CN" altLang="en-US" sz="3600" b="0">
                <a:solidFill>
                  <a:srgbClr val="FFFF00"/>
                </a:solidFill>
              </a:endParaRPr>
            </a:p>
          </p:txBody>
        </p:sp>
        <p:sp>
          <p:nvSpPr>
            <p:cNvPr id="1252381" name="Text Box 29"/>
            <p:cNvSpPr txBox="1">
              <a:spLocks noChangeArrowheads="1"/>
            </p:cNvSpPr>
            <p:nvPr/>
          </p:nvSpPr>
          <p:spPr bwMode="auto">
            <a:xfrm>
              <a:off x="1169" y="2975"/>
              <a:ext cx="290"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solidFill>
                    <a:srgbClr val="FFFF00"/>
                  </a:solidFill>
                  <a:sym typeface="Symbol" pitchFamily="18" charset="2"/>
                </a:rPr>
                <a:t></a:t>
              </a:r>
              <a:endParaRPr lang="zh-CN" altLang="en-US" sz="3600" b="0">
                <a:solidFill>
                  <a:srgbClr val="FFFF00"/>
                </a:solidFill>
              </a:endParaRPr>
            </a:p>
          </p:txBody>
        </p:sp>
        <p:sp>
          <p:nvSpPr>
            <p:cNvPr id="1252382" name="Text Box 30"/>
            <p:cNvSpPr txBox="1">
              <a:spLocks noChangeArrowheads="1"/>
            </p:cNvSpPr>
            <p:nvPr/>
          </p:nvSpPr>
          <p:spPr bwMode="auto">
            <a:xfrm>
              <a:off x="1916" y="2985"/>
              <a:ext cx="290"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solidFill>
                    <a:srgbClr val="FFFF00"/>
                  </a:solidFill>
                  <a:sym typeface="Symbol" pitchFamily="18" charset="2"/>
                </a:rPr>
                <a:t></a:t>
              </a:r>
              <a:endParaRPr lang="zh-CN" altLang="en-US" sz="3600" b="0">
                <a:solidFill>
                  <a:srgbClr val="FFFF00"/>
                </a:solidFill>
              </a:endParaRPr>
            </a:p>
          </p:txBody>
        </p:sp>
        <p:sp>
          <p:nvSpPr>
            <p:cNvPr id="1252383" name="Text Box 31"/>
            <p:cNvSpPr txBox="1">
              <a:spLocks noChangeArrowheads="1"/>
            </p:cNvSpPr>
            <p:nvPr/>
          </p:nvSpPr>
          <p:spPr bwMode="auto">
            <a:xfrm>
              <a:off x="593" y="2304"/>
              <a:ext cx="290" cy="404"/>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solidFill>
                    <a:srgbClr val="FFFF00"/>
                  </a:solidFill>
                  <a:sym typeface="Symbol" pitchFamily="18" charset="2"/>
                </a:rPr>
                <a:t></a:t>
              </a:r>
              <a:endParaRPr lang="zh-CN" altLang="en-US" sz="3600" b="0">
                <a:solidFill>
                  <a:srgbClr val="FFFF00"/>
                </a:solidFill>
              </a:endParaRPr>
            </a:p>
          </p:txBody>
        </p:sp>
        <p:sp>
          <p:nvSpPr>
            <p:cNvPr id="1252384" name="Line 32"/>
            <p:cNvSpPr>
              <a:spLocks noChangeShapeType="1"/>
            </p:cNvSpPr>
            <p:nvPr/>
          </p:nvSpPr>
          <p:spPr bwMode="auto">
            <a:xfrm flipH="1">
              <a:off x="1207" y="1868"/>
              <a:ext cx="730" cy="490"/>
            </a:xfrm>
            <a:prstGeom prst="line">
              <a:avLst/>
            </a:prstGeom>
            <a:noFill/>
            <a:ln w="38100" cap="sq">
              <a:solidFill>
                <a:srgbClr val="00FFFF"/>
              </a:solidFill>
              <a:round/>
              <a:headEnd type="none" w="sm" len="sm"/>
              <a:tailEnd type="arrow" w="med" len="med"/>
            </a:ln>
            <a:effectLst/>
          </p:spPr>
          <p:txBody>
            <a:bodyPr wrap="none" anchor="ctr"/>
            <a:lstStyle/>
            <a:p>
              <a:endParaRPr lang="zh-CN" altLang="en-US"/>
            </a:p>
          </p:txBody>
        </p:sp>
        <p:sp>
          <p:nvSpPr>
            <p:cNvPr id="1252385" name="Line 33"/>
            <p:cNvSpPr>
              <a:spLocks noChangeShapeType="1"/>
            </p:cNvSpPr>
            <p:nvPr/>
          </p:nvSpPr>
          <p:spPr bwMode="auto">
            <a:xfrm>
              <a:off x="2657" y="1868"/>
              <a:ext cx="790" cy="519"/>
            </a:xfrm>
            <a:prstGeom prst="line">
              <a:avLst/>
            </a:prstGeom>
            <a:noFill/>
            <a:ln w="38100" cap="sq">
              <a:solidFill>
                <a:srgbClr val="00FFFF"/>
              </a:solidFill>
              <a:round/>
              <a:headEnd type="none" w="sm" len="sm"/>
              <a:tailEnd type="arrow" w="med" len="med"/>
            </a:ln>
            <a:effectLst/>
          </p:spPr>
          <p:txBody>
            <a:bodyPr wrap="none" anchor="ctr"/>
            <a:lstStyle/>
            <a:p>
              <a:endParaRPr lang="zh-CN" altLang="en-US"/>
            </a:p>
          </p:txBody>
        </p:sp>
        <p:sp>
          <p:nvSpPr>
            <p:cNvPr id="1252386" name="Line 34"/>
            <p:cNvSpPr>
              <a:spLocks noChangeShapeType="1"/>
            </p:cNvSpPr>
            <p:nvPr/>
          </p:nvSpPr>
          <p:spPr bwMode="auto">
            <a:xfrm>
              <a:off x="1491" y="2557"/>
              <a:ext cx="170" cy="453"/>
            </a:xfrm>
            <a:prstGeom prst="line">
              <a:avLst/>
            </a:prstGeom>
            <a:noFill/>
            <a:ln w="38100" cap="sq">
              <a:solidFill>
                <a:srgbClr val="00FFFF"/>
              </a:solidFill>
              <a:round/>
              <a:headEnd type="none" w="sm" len="sm"/>
              <a:tailEnd type="arrow" w="med" len="med"/>
            </a:ln>
            <a:effectLst/>
          </p:spPr>
          <p:txBody>
            <a:bodyPr wrap="none" anchor="ctr"/>
            <a:lstStyle/>
            <a:p>
              <a:endParaRPr lang="zh-CN" altLang="en-US"/>
            </a:p>
          </p:txBody>
        </p:sp>
        <p:sp>
          <p:nvSpPr>
            <p:cNvPr id="1252387" name="Line 35"/>
            <p:cNvSpPr>
              <a:spLocks noChangeShapeType="1"/>
            </p:cNvSpPr>
            <p:nvPr/>
          </p:nvSpPr>
          <p:spPr bwMode="auto">
            <a:xfrm>
              <a:off x="3901" y="2557"/>
              <a:ext cx="793" cy="482"/>
            </a:xfrm>
            <a:prstGeom prst="line">
              <a:avLst/>
            </a:prstGeom>
            <a:noFill/>
            <a:ln w="38100" cap="sq">
              <a:solidFill>
                <a:srgbClr val="00FFFF"/>
              </a:solidFill>
              <a:round/>
              <a:headEnd type="none" w="sm" len="sm"/>
              <a:tailEnd type="arrow" w="med" len="med"/>
            </a:ln>
            <a:effectLst/>
          </p:spPr>
          <p:txBody>
            <a:bodyPr wrap="none" anchor="ctr"/>
            <a:lstStyle/>
            <a:p>
              <a:endParaRPr lang="zh-CN" altLang="en-US"/>
            </a:p>
          </p:txBody>
        </p:sp>
        <p:sp>
          <p:nvSpPr>
            <p:cNvPr id="1252388" name="Line 36"/>
            <p:cNvSpPr>
              <a:spLocks noChangeShapeType="1"/>
            </p:cNvSpPr>
            <p:nvPr/>
          </p:nvSpPr>
          <p:spPr bwMode="auto">
            <a:xfrm flipH="1">
              <a:off x="4145" y="3266"/>
              <a:ext cx="209" cy="504"/>
            </a:xfrm>
            <a:prstGeom prst="line">
              <a:avLst/>
            </a:prstGeom>
            <a:noFill/>
            <a:ln w="38100" cap="sq">
              <a:solidFill>
                <a:srgbClr val="00FFFF"/>
              </a:solidFill>
              <a:round/>
              <a:headEnd type="none" w="sm" len="sm"/>
              <a:tailEnd type="arrow" w="med" len="med"/>
            </a:ln>
            <a:effectLst/>
          </p:spPr>
          <p:txBody>
            <a:bodyPr wrap="none" anchor="ctr"/>
            <a:lstStyle/>
            <a:p>
              <a:endParaRPr lang="zh-CN" altLang="en-US"/>
            </a:p>
          </p:txBody>
        </p:sp>
      </p:grpSp>
      <p:sp>
        <p:nvSpPr>
          <p:cNvPr id="1252389" name="Rectangle 37"/>
          <p:cNvSpPr>
            <a:spLocks noChangeArrowheads="1"/>
          </p:cNvSpPr>
          <p:nvPr/>
        </p:nvSpPr>
        <p:spPr bwMode="auto">
          <a:xfrm>
            <a:off x="2389188" y="2759075"/>
            <a:ext cx="381000" cy="533400"/>
          </a:xfrm>
          <a:prstGeom prst="rect">
            <a:avLst/>
          </a:prstGeom>
          <a:noFill/>
          <a:ln w="19050" cap="sq">
            <a:solidFill>
              <a:srgbClr val="66FF66"/>
            </a:solidFill>
            <a:miter lim="800000"/>
            <a:headEnd type="none" w="sm" len="sm"/>
            <a:tailEnd type="none" w="sm" len="sm"/>
          </a:ln>
          <a:effectLst/>
        </p:spPr>
        <p:txBody>
          <a:bodyPr wrap="none" anchor="ctr"/>
          <a:lstStyle/>
          <a:p>
            <a:endParaRPr lang="zh-CN" altLang="en-US"/>
          </a:p>
        </p:txBody>
      </p:sp>
      <p:sp>
        <p:nvSpPr>
          <p:cNvPr id="1252390" name="Rectangle 38"/>
          <p:cNvSpPr>
            <a:spLocks noChangeArrowheads="1"/>
          </p:cNvSpPr>
          <p:nvPr/>
        </p:nvSpPr>
        <p:spPr bwMode="auto">
          <a:xfrm>
            <a:off x="500063" y="3751263"/>
            <a:ext cx="381000" cy="533400"/>
          </a:xfrm>
          <a:prstGeom prst="rect">
            <a:avLst/>
          </a:prstGeom>
          <a:noFill/>
          <a:ln w="19050" cap="sq">
            <a:solidFill>
              <a:srgbClr val="66FF66"/>
            </a:solidFill>
            <a:miter lim="800000"/>
            <a:headEnd type="none" w="sm" len="sm"/>
            <a:tailEnd type="none" w="sm" len="sm"/>
          </a:ln>
          <a:effectLst/>
        </p:spPr>
        <p:txBody>
          <a:bodyPr wrap="none" anchor="ctr"/>
          <a:lstStyle/>
          <a:p>
            <a:endParaRPr lang="zh-CN" altLang="en-US"/>
          </a:p>
        </p:txBody>
      </p:sp>
      <p:sp>
        <p:nvSpPr>
          <p:cNvPr id="1252391" name="Rectangle 39"/>
          <p:cNvSpPr>
            <a:spLocks noChangeArrowheads="1"/>
          </p:cNvSpPr>
          <p:nvPr/>
        </p:nvSpPr>
        <p:spPr bwMode="auto">
          <a:xfrm>
            <a:off x="4302125" y="3767138"/>
            <a:ext cx="381000" cy="533400"/>
          </a:xfrm>
          <a:prstGeom prst="rect">
            <a:avLst/>
          </a:prstGeom>
          <a:noFill/>
          <a:ln w="19050" cap="sq">
            <a:solidFill>
              <a:srgbClr val="66FF66"/>
            </a:solidFill>
            <a:miter lim="800000"/>
            <a:headEnd type="none" w="sm" len="sm"/>
            <a:tailEnd type="none" w="sm" len="sm"/>
          </a:ln>
          <a:effectLst/>
        </p:spPr>
        <p:txBody>
          <a:bodyPr wrap="none" anchor="ctr"/>
          <a:lstStyle/>
          <a:p>
            <a:endParaRPr lang="zh-CN" altLang="en-US"/>
          </a:p>
        </p:txBody>
      </p:sp>
      <p:sp>
        <p:nvSpPr>
          <p:cNvPr id="1252392" name="Rectangle 40"/>
          <p:cNvSpPr>
            <a:spLocks noChangeArrowheads="1"/>
          </p:cNvSpPr>
          <p:nvPr/>
        </p:nvSpPr>
        <p:spPr bwMode="auto">
          <a:xfrm>
            <a:off x="1422400" y="4830763"/>
            <a:ext cx="381000" cy="533400"/>
          </a:xfrm>
          <a:prstGeom prst="rect">
            <a:avLst/>
          </a:prstGeom>
          <a:noFill/>
          <a:ln w="19050" cap="sq">
            <a:solidFill>
              <a:srgbClr val="66FF66"/>
            </a:solidFill>
            <a:miter lim="800000"/>
            <a:headEnd type="none" w="sm" len="sm"/>
            <a:tailEnd type="none" w="sm" len="sm"/>
          </a:ln>
          <a:effectLst/>
        </p:spPr>
        <p:txBody>
          <a:bodyPr wrap="none" anchor="ctr"/>
          <a:lstStyle/>
          <a:p>
            <a:endParaRPr lang="zh-CN" altLang="en-US"/>
          </a:p>
        </p:txBody>
      </p:sp>
      <p:sp>
        <p:nvSpPr>
          <p:cNvPr id="1252393" name="Rectangle 41"/>
          <p:cNvSpPr>
            <a:spLocks noChangeArrowheads="1"/>
          </p:cNvSpPr>
          <p:nvPr/>
        </p:nvSpPr>
        <p:spPr bwMode="auto">
          <a:xfrm>
            <a:off x="6213475" y="4830763"/>
            <a:ext cx="381000" cy="533400"/>
          </a:xfrm>
          <a:prstGeom prst="rect">
            <a:avLst/>
          </a:prstGeom>
          <a:noFill/>
          <a:ln w="19050" cap="sq">
            <a:solidFill>
              <a:srgbClr val="66FF66"/>
            </a:solidFill>
            <a:miter lim="800000"/>
            <a:headEnd type="none" w="sm" len="sm"/>
            <a:tailEnd type="none" w="sm" len="sm"/>
          </a:ln>
          <a:effectLst/>
        </p:spPr>
        <p:txBody>
          <a:bodyPr wrap="none" anchor="ctr"/>
          <a:lstStyle/>
          <a:p>
            <a:endParaRPr lang="zh-CN" altLang="en-US"/>
          </a:p>
        </p:txBody>
      </p:sp>
      <p:sp>
        <p:nvSpPr>
          <p:cNvPr id="1252394" name="Rectangle 42"/>
          <p:cNvSpPr>
            <a:spLocks noChangeArrowheads="1"/>
          </p:cNvSpPr>
          <p:nvPr/>
        </p:nvSpPr>
        <p:spPr bwMode="auto">
          <a:xfrm>
            <a:off x="5292725" y="5994400"/>
            <a:ext cx="381000" cy="533400"/>
          </a:xfrm>
          <a:prstGeom prst="rect">
            <a:avLst/>
          </a:prstGeom>
          <a:noFill/>
          <a:ln w="19050" cap="sq">
            <a:solidFill>
              <a:srgbClr val="66FF66"/>
            </a:solidFill>
            <a:miter lim="800000"/>
            <a:headEnd type="none" w="sm" len="sm"/>
            <a:tailEnd type="none" w="sm" len="sm"/>
          </a:ln>
          <a:effectLst/>
        </p:spPr>
        <p:txBody>
          <a:bodyPr wrap="none" anchor="ctr"/>
          <a:lstStyle/>
          <a:p>
            <a:endParaRPr lang="zh-CN" altLang="en-US"/>
          </a:p>
        </p:txBody>
      </p:sp>
      <p:sp>
        <p:nvSpPr>
          <p:cNvPr id="1252395" name="Text Box 43"/>
          <p:cNvSpPr txBox="1">
            <a:spLocks noChangeArrowheads="1"/>
          </p:cNvSpPr>
          <p:nvPr/>
        </p:nvSpPr>
        <p:spPr bwMode="auto">
          <a:xfrm>
            <a:off x="2351088" y="2686050"/>
            <a:ext cx="460375" cy="641350"/>
          </a:xfrm>
          <a:prstGeom prst="rect">
            <a:avLst/>
          </a:prstGeom>
          <a:noFill/>
          <a:ln w="1905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solidFill>
                  <a:srgbClr val="66FF66"/>
                </a:solidFill>
                <a:sym typeface="Symbol" pitchFamily="18" charset="2"/>
              </a:rPr>
              <a:t></a:t>
            </a:r>
            <a:endParaRPr lang="zh-CN" altLang="en-US" sz="3600" b="0">
              <a:solidFill>
                <a:srgbClr val="66FF66"/>
              </a:solidFill>
            </a:endParaRPr>
          </a:p>
        </p:txBody>
      </p:sp>
      <p:sp>
        <p:nvSpPr>
          <p:cNvPr id="1252396" name="Freeform 44"/>
          <p:cNvSpPr>
            <a:spLocks/>
          </p:cNvSpPr>
          <p:nvPr/>
        </p:nvSpPr>
        <p:spPr bwMode="auto">
          <a:xfrm>
            <a:off x="701675" y="3024188"/>
            <a:ext cx="1695450" cy="1143000"/>
          </a:xfrm>
          <a:custGeom>
            <a:avLst/>
            <a:gdLst/>
            <a:ahLst/>
            <a:cxnLst>
              <a:cxn ang="0">
                <a:pos x="0" y="720"/>
              </a:cxn>
              <a:cxn ang="0">
                <a:pos x="72" y="492"/>
              </a:cxn>
              <a:cxn ang="0">
                <a:pos x="96" y="456"/>
              </a:cxn>
              <a:cxn ang="0">
                <a:pos x="168" y="360"/>
              </a:cxn>
              <a:cxn ang="0">
                <a:pos x="216" y="300"/>
              </a:cxn>
              <a:cxn ang="0">
                <a:pos x="360" y="192"/>
              </a:cxn>
              <a:cxn ang="0">
                <a:pos x="468" y="132"/>
              </a:cxn>
              <a:cxn ang="0">
                <a:pos x="720" y="60"/>
              </a:cxn>
              <a:cxn ang="0">
                <a:pos x="840" y="24"/>
              </a:cxn>
              <a:cxn ang="0">
                <a:pos x="1008" y="12"/>
              </a:cxn>
              <a:cxn ang="0">
                <a:pos x="1068" y="0"/>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19050" cap="sq" cmpd="sng">
            <a:solidFill>
              <a:srgbClr val="66FF66"/>
            </a:solidFill>
            <a:prstDash val="solid"/>
            <a:round/>
            <a:headEnd type="none" w="sm" len="sm"/>
            <a:tailEnd type="triangle" w="med" len="lg"/>
          </a:ln>
          <a:effectLst/>
        </p:spPr>
        <p:txBody>
          <a:bodyPr wrap="none" anchor="ctr"/>
          <a:lstStyle/>
          <a:p>
            <a:endParaRPr lang="zh-CN" altLang="en-US"/>
          </a:p>
        </p:txBody>
      </p:sp>
      <p:sp>
        <p:nvSpPr>
          <p:cNvPr id="1252397" name="Line 45"/>
          <p:cNvSpPr>
            <a:spLocks noChangeShapeType="1"/>
          </p:cNvSpPr>
          <p:nvPr/>
        </p:nvSpPr>
        <p:spPr bwMode="auto">
          <a:xfrm flipH="1">
            <a:off x="1589088" y="4254500"/>
            <a:ext cx="76200" cy="838200"/>
          </a:xfrm>
          <a:prstGeom prst="line">
            <a:avLst/>
          </a:prstGeom>
          <a:noFill/>
          <a:ln w="19050" cap="sq">
            <a:solidFill>
              <a:srgbClr val="66FF66"/>
            </a:solidFill>
            <a:round/>
            <a:headEnd type="triangle" w="med" len="lg"/>
            <a:tailEnd type="none" w="sm" len="sm"/>
          </a:ln>
          <a:effectLst/>
        </p:spPr>
        <p:txBody>
          <a:bodyPr wrap="none" anchor="ctr"/>
          <a:lstStyle/>
          <a:p>
            <a:endParaRPr lang="zh-CN" altLang="en-US"/>
          </a:p>
        </p:txBody>
      </p:sp>
      <p:sp>
        <p:nvSpPr>
          <p:cNvPr id="1252398" name="Freeform 46"/>
          <p:cNvSpPr>
            <a:spLocks/>
          </p:cNvSpPr>
          <p:nvPr/>
        </p:nvSpPr>
        <p:spPr bwMode="auto">
          <a:xfrm>
            <a:off x="3589338" y="3338513"/>
            <a:ext cx="895350" cy="733425"/>
          </a:xfrm>
          <a:custGeom>
            <a:avLst/>
            <a:gdLst/>
            <a:ahLst/>
            <a:cxnLst>
              <a:cxn ang="0">
                <a:pos x="0" y="0"/>
              </a:cxn>
              <a:cxn ang="0">
                <a:pos x="192" y="384"/>
              </a:cxn>
              <a:cxn ang="0">
                <a:pos x="216" y="432"/>
              </a:cxn>
              <a:cxn ang="0">
                <a:pos x="252" y="468"/>
              </a:cxn>
              <a:cxn ang="0">
                <a:pos x="336" y="552"/>
              </a:cxn>
              <a:cxn ang="0">
                <a:pos x="444" y="624"/>
              </a:cxn>
              <a:cxn ang="0">
                <a:pos x="516" y="648"/>
              </a:cxn>
              <a:cxn ang="0">
                <a:pos x="564" y="660"/>
              </a:cxn>
            </a:cxnLst>
            <a:rect l="0" t="0" r="r" b="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19050" cap="sq" cmpd="sng">
            <a:solidFill>
              <a:srgbClr val="66FF66"/>
            </a:solidFill>
            <a:prstDash val="solid"/>
            <a:round/>
            <a:headEnd type="triangle" w="med" len="lg"/>
            <a:tailEnd type="none" w="sm" len="sm"/>
          </a:ln>
          <a:effectLst/>
        </p:spPr>
        <p:txBody>
          <a:bodyPr wrap="none" anchor="ctr"/>
          <a:lstStyle/>
          <a:p>
            <a:endParaRPr lang="zh-CN" altLang="en-US"/>
          </a:p>
        </p:txBody>
      </p:sp>
      <p:sp>
        <p:nvSpPr>
          <p:cNvPr id="1252399" name="Freeform 47"/>
          <p:cNvSpPr>
            <a:spLocks/>
          </p:cNvSpPr>
          <p:nvPr/>
        </p:nvSpPr>
        <p:spPr bwMode="auto">
          <a:xfrm>
            <a:off x="5456238" y="4327525"/>
            <a:ext cx="933450" cy="808038"/>
          </a:xfrm>
          <a:custGeom>
            <a:avLst/>
            <a:gdLst/>
            <a:ahLst/>
            <a:cxnLst>
              <a:cxn ang="0">
                <a:pos x="0" y="0"/>
              </a:cxn>
              <a:cxn ang="0">
                <a:pos x="72" y="96"/>
              </a:cxn>
              <a:cxn ang="0">
                <a:pos x="156" y="192"/>
              </a:cxn>
              <a:cxn ang="0">
                <a:pos x="204" y="252"/>
              </a:cxn>
              <a:cxn ang="0">
                <a:pos x="300" y="336"/>
              </a:cxn>
              <a:cxn ang="0">
                <a:pos x="348" y="384"/>
              </a:cxn>
              <a:cxn ang="0">
                <a:pos x="408" y="432"/>
              </a:cxn>
              <a:cxn ang="0">
                <a:pos x="588" y="480"/>
              </a:cxn>
            </a:cxnLst>
            <a:rect l="0" t="0" r="r" b="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19050" cap="sq" cmpd="sng">
            <a:solidFill>
              <a:srgbClr val="66FF66"/>
            </a:solidFill>
            <a:prstDash val="solid"/>
            <a:round/>
            <a:headEnd type="triangle" w="med" len="lg"/>
            <a:tailEnd type="none" w="sm" len="sm"/>
          </a:ln>
          <a:effectLst/>
        </p:spPr>
        <p:txBody>
          <a:bodyPr wrap="none" anchor="ctr"/>
          <a:lstStyle/>
          <a:p>
            <a:endParaRPr lang="zh-CN" altLang="en-US"/>
          </a:p>
        </p:txBody>
      </p:sp>
      <p:sp>
        <p:nvSpPr>
          <p:cNvPr id="1252400" name="Freeform 48"/>
          <p:cNvSpPr>
            <a:spLocks/>
          </p:cNvSpPr>
          <p:nvPr/>
        </p:nvSpPr>
        <p:spPr bwMode="auto">
          <a:xfrm>
            <a:off x="5475288" y="5364163"/>
            <a:ext cx="919162" cy="884237"/>
          </a:xfrm>
          <a:custGeom>
            <a:avLst/>
            <a:gdLst/>
            <a:ahLst/>
            <a:cxnLst>
              <a:cxn ang="0">
                <a:pos x="600" y="0"/>
              </a:cxn>
              <a:cxn ang="0">
                <a:pos x="516" y="84"/>
              </a:cxn>
              <a:cxn ang="0">
                <a:pos x="192" y="324"/>
              </a:cxn>
              <a:cxn ang="0">
                <a:pos x="120" y="360"/>
              </a:cxn>
              <a:cxn ang="0">
                <a:pos x="84" y="396"/>
              </a:cxn>
              <a:cxn ang="0">
                <a:pos x="48" y="420"/>
              </a:cxn>
              <a:cxn ang="0">
                <a:pos x="36" y="456"/>
              </a:cxn>
              <a:cxn ang="0">
                <a:pos x="0" y="504"/>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19050" cap="sq" cmpd="sng">
            <a:solidFill>
              <a:srgbClr val="66FF66"/>
            </a:solidFill>
            <a:prstDash val="solid"/>
            <a:round/>
            <a:headEnd type="triangle" w="med" len="lg"/>
            <a:tailEnd type="none" w="sm" len="sm"/>
          </a:ln>
          <a:effectLst/>
        </p:spPr>
        <p:txBody>
          <a:bodyPr wrap="none" anchor="ctr"/>
          <a:lstStyle/>
          <a:p>
            <a:endParaRPr lang="zh-CN" altLang="en-US"/>
          </a:p>
        </p:txBody>
      </p:sp>
      <p:grpSp>
        <p:nvGrpSpPr>
          <p:cNvPr id="1252413" name="Group 61"/>
          <p:cNvGrpSpPr>
            <a:grpSpLocks/>
          </p:cNvGrpSpPr>
          <p:nvPr/>
        </p:nvGrpSpPr>
        <p:grpSpPr bwMode="auto">
          <a:xfrm>
            <a:off x="5292725" y="1268413"/>
            <a:ext cx="3014663" cy="3016250"/>
            <a:chOff x="3362" y="714"/>
            <a:chExt cx="1899" cy="1900"/>
          </a:xfrm>
        </p:grpSpPr>
        <p:sp useBgFill="1">
          <p:nvSpPr>
            <p:cNvPr id="1252404" name="Oval 52"/>
            <p:cNvSpPr>
              <a:spLocks noChangeArrowheads="1"/>
            </p:cNvSpPr>
            <p:nvPr/>
          </p:nvSpPr>
          <p:spPr bwMode="auto">
            <a:xfrm>
              <a:off x="3816" y="1763"/>
              <a:ext cx="324" cy="325"/>
            </a:xfrm>
            <a:prstGeom prst="ellipse">
              <a:avLst/>
            </a:prstGeom>
            <a:ln w="38100"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66FF66"/>
                  </a:solidFill>
                </a:rPr>
                <a:t>C</a:t>
              </a:r>
            </a:p>
          </p:txBody>
        </p:sp>
        <p:sp useBgFill="1">
          <p:nvSpPr>
            <p:cNvPr id="1252406" name="Oval 54"/>
            <p:cNvSpPr>
              <a:spLocks noChangeArrowheads="1"/>
            </p:cNvSpPr>
            <p:nvPr/>
          </p:nvSpPr>
          <p:spPr bwMode="auto">
            <a:xfrm>
              <a:off x="4904" y="1664"/>
              <a:ext cx="357" cy="357"/>
            </a:xfrm>
            <a:prstGeom prst="ellipse">
              <a:avLst/>
            </a:prstGeom>
            <a:ln w="38100"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66FF66"/>
                  </a:solidFill>
                </a:rPr>
                <a:t>E</a:t>
              </a:r>
            </a:p>
          </p:txBody>
        </p:sp>
        <p:sp useBgFill="1">
          <p:nvSpPr>
            <p:cNvPr id="1252407" name="Oval 55"/>
            <p:cNvSpPr>
              <a:spLocks noChangeArrowheads="1"/>
            </p:cNvSpPr>
            <p:nvPr/>
          </p:nvSpPr>
          <p:spPr bwMode="auto">
            <a:xfrm>
              <a:off x="4622" y="2289"/>
              <a:ext cx="357" cy="325"/>
            </a:xfrm>
            <a:prstGeom prst="ellipse">
              <a:avLst/>
            </a:prstGeom>
            <a:ln w="38100"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66FF66"/>
                  </a:solidFill>
                </a:rPr>
                <a:t>F</a:t>
              </a:r>
            </a:p>
          </p:txBody>
        </p:sp>
        <p:sp>
          <p:nvSpPr>
            <p:cNvPr id="1252408" name="Line 56"/>
            <p:cNvSpPr>
              <a:spLocks noChangeShapeType="1"/>
            </p:cNvSpPr>
            <p:nvPr/>
          </p:nvSpPr>
          <p:spPr bwMode="auto">
            <a:xfrm flipH="1">
              <a:off x="3645" y="998"/>
              <a:ext cx="346" cy="226"/>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252409" name="Line 57"/>
            <p:cNvSpPr>
              <a:spLocks noChangeShapeType="1"/>
            </p:cNvSpPr>
            <p:nvPr/>
          </p:nvSpPr>
          <p:spPr bwMode="auto">
            <a:xfrm>
              <a:off x="3674" y="1508"/>
              <a:ext cx="269" cy="255"/>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252410" name="Line 58"/>
            <p:cNvSpPr>
              <a:spLocks noChangeShapeType="1"/>
            </p:cNvSpPr>
            <p:nvPr/>
          </p:nvSpPr>
          <p:spPr bwMode="auto">
            <a:xfrm>
              <a:off x="4212" y="998"/>
              <a:ext cx="284" cy="198"/>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252411" name="Line 59"/>
            <p:cNvSpPr>
              <a:spLocks noChangeShapeType="1"/>
            </p:cNvSpPr>
            <p:nvPr/>
          </p:nvSpPr>
          <p:spPr bwMode="auto">
            <a:xfrm>
              <a:off x="4751" y="1451"/>
              <a:ext cx="247" cy="227"/>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252412" name="Line 60"/>
            <p:cNvSpPr>
              <a:spLocks noChangeShapeType="1"/>
            </p:cNvSpPr>
            <p:nvPr/>
          </p:nvSpPr>
          <p:spPr bwMode="auto">
            <a:xfrm flipH="1">
              <a:off x="4814" y="2003"/>
              <a:ext cx="164" cy="270"/>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useBgFill="1">
          <p:nvSpPr>
            <p:cNvPr id="1252405" name="Oval 53"/>
            <p:cNvSpPr>
              <a:spLocks noChangeArrowheads="1"/>
            </p:cNvSpPr>
            <p:nvPr/>
          </p:nvSpPr>
          <p:spPr bwMode="auto">
            <a:xfrm>
              <a:off x="4422" y="1139"/>
              <a:ext cx="357" cy="358"/>
            </a:xfrm>
            <a:prstGeom prst="ellipse">
              <a:avLst/>
            </a:prstGeom>
            <a:ln w="38100"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66FF66"/>
                  </a:solidFill>
                </a:rPr>
                <a:t>D</a:t>
              </a:r>
            </a:p>
          </p:txBody>
        </p:sp>
        <p:sp useBgFill="1">
          <p:nvSpPr>
            <p:cNvPr id="1252402" name="Oval 50"/>
            <p:cNvSpPr>
              <a:spLocks noChangeArrowheads="1"/>
            </p:cNvSpPr>
            <p:nvPr/>
          </p:nvSpPr>
          <p:spPr bwMode="auto">
            <a:xfrm>
              <a:off x="3929" y="714"/>
              <a:ext cx="325" cy="325"/>
            </a:xfrm>
            <a:prstGeom prst="ellipse">
              <a:avLst/>
            </a:prstGeom>
            <a:ln w="38100"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66FF66"/>
                  </a:solidFill>
                </a:rPr>
                <a:t>A</a:t>
              </a:r>
            </a:p>
          </p:txBody>
        </p:sp>
        <p:sp useBgFill="1">
          <p:nvSpPr>
            <p:cNvPr id="1252403" name="Oval 51"/>
            <p:cNvSpPr>
              <a:spLocks noChangeArrowheads="1"/>
            </p:cNvSpPr>
            <p:nvPr/>
          </p:nvSpPr>
          <p:spPr bwMode="auto">
            <a:xfrm>
              <a:off x="3362" y="1196"/>
              <a:ext cx="357" cy="358"/>
            </a:xfrm>
            <a:prstGeom prst="ellipse">
              <a:avLst/>
            </a:prstGeom>
            <a:ln w="38100" cap="sq">
              <a:solidFill>
                <a:srgbClr val="FFFF00"/>
              </a:solidFill>
              <a:round/>
              <a:headEnd type="none" w="sm" len="sm"/>
              <a:tailEnd type="none" w="sm" len="sm"/>
            </a:ln>
            <a:effectLst/>
          </p:spPr>
          <p:txBody>
            <a:bodyPr wrap="none" anchor="ctr"/>
            <a:lstStyle/>
            <a:p>
              <a:pPr eaLnBrk="1" hangingPunct="1">
                <a:spcBef>
                  <a:spcPct val="0"/>
                </a:spcBef>
                <a:buClrTx/>
                <a:buFontTx/>
                <a:buNone/>
              </a:pPr>
              <a:r>
                <a:rPr lang="en-US" altLang="zh-CN" sz="2800">
                  <a:solidFill>
                    <a:srgbClr val="66FF66"/>
                  </a:solidFill>
                </a:rPr>
                <a:t>B</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2357"/>
                                        </p:tgtEl>
                                        <p:attrNameLst>
                                          <p:attrName>style.visibility</p:attrName>
                                        </p:attrNameLst>
                                      </p:cBhvr>
                                      <p:to>
                                        <p:strVal val="visible"/>
                                      </p:to>
                                    </p:set>
                                    <p:anim calcmode="lin" valueType="num">
                                      <p:cBhvr additive="base">
                                        <p:cTn id="7" dur="500" fill="hold"/>
                                        <p:tgtEl>
                                          <p:spTgt spid="1252357"/>
                                        </p:tgtEl>
                                        <p:attrNameLst>
                                          <p:attrName>ppt_x</p:attrName>
                                        </p:attrNameLst>
                                      </p:cBhvr>
                                      <p:tavLst>
                                        <p:tav tm="0">
                                          <p:val>
                                            <p:strVal val="0-#ppt_w/2"/>
                                          </p:val>
                                        </p:tav>
                                        <p:tav tm="100000">
                                          <p:val>
                                            <p:strVal val="#ppt_x"/>
                                          </p:val>
                                        </p:tav>
                                      </p:tavLst>
                                    </p:anim>
                                    <p:anim calcmode="lin" valueType="num">
                                      <p:cBhvr additive="base">
                                        <p:cTn id="8" dur="500" fill="hold"/>
                                        <p:tgtEl>
                                          <p:spTgt spid="125235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252356"/>
                                        </p:tgtEl>
                                        <p:attrNameLst>
                                          <p:attrName>style.visibility</p:attrName>
                                        </p:attrNameLst>
                                      </p:cBhvr>
                                      <p:to>
                                        <p:strVal val="visible"/>
                                      </p:to>
                                    </p:set>
                                    <p:animEffect transition="in" filter="wipe(up)">
                                      <p:cBhvr>
                                        <p:cTn id="12" dur="500"/>
                                        <p:tgtEl>
                                          <p:spTgt spid="12523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523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1252389"/>
                                        </p:tgtEl>
                                        <p:attrNameLst>
                                          <p:attrName>style.visibility</p:attrName>
                                        </p:attrNameLst>
                                      </p:cBhvr>
                                      <p:to>
                                        <p:strVal val="visible"/>
                                      </p:to>
                                    </p:set>
                                    <p:animEffect transition="in" filter="slide(fromRight)">
                                      <p:cBhvr>
                                        <p:cTn id="21" dur="500"/>
                                        <p:tgtEl>
                                          <p:spTgt spid="1252389"/>
                                        </p:tgtEl>
                                      </p:cBhvr>
                                    </p:animEffect>
                                  </p:childTnLst>
                                </p:cTn>
                              </p:par>
                            </p:childTnLst>
                          </p:cTn>
                        </p:par>
                        <p:par>
                          <p:cTn id="22" fill="hold">
                            <p:stCondLst>
                              <p:cond delay="500"/>
                            </p:stCondLst>
                            <p:childTnLst>
                              <p:par>
                                <p:cTn id="23" presetID="12" presetClass="entr" presetSubtype="2" fill="hold" grpId="0" nodeType="afterEffect">
                                  <p:stCondLst>
                                    <p:cond delay="0"/>
                                  </p:stCondLst>
                                  <p:childTnLst>
                                    <p:set>
                                      <p:cBhvr>
                                        <p:cTn id="24" dur="1" fill="hold">
                                          <p:stCondLst>
                                            <p:cond delay="0"/>
                                          </p:stCondLst>
                                        </p:cTn>
                                        <p:tgtEl>
                                          <p:spTgt spid="1252390"/>
                                        </p:tgtEl>
                                        <p:attrNameLst>
                                          <p:attrName>style.visibility</p:attrName>
                                        </p:attrNameLst>
                                      </p:cBhvr>
                                      <p:to>
                                        <p:strVal val="visible"/>
                                      </p:to>
                                    </p:set>
                                    <p:animEffect transition="in" filter="slide(fromRight)">
                                      <p:cBhvr>
                                        <p:cTn id="25" dur="500"/>
                                        <p:tgtEl>
                                          <p:spTgt spid="1252390"/>
                                        </p:tgtEl>
                                      </p:cBhvr>
                                    </p:animEffect>
                                  </p:childTnLst>
                                </p:cTn>
                              </p:par>
                            </p:childTnLst>
                          </p:cTn>
                        </p:par>
                        <p:par>
                          <p:cTn id="26" fill="hold">
                            <p:stCondLst>
                              <p:cond delay="1000"/>
                            </p:stCondLst>
                            <p:childTnLst>
                              <p:par>
                                <p:cTn id="27" presetID="12" presetClass="entr" presetSubtype="2" fill="hold" grpId="0" nodeType="afterEffect">
                                  <p:stCondLst>
                                    <p:cond delay="0"/>
                                  </p:stCondLst>
                                  <p:childTnLst>
                                    <p:set>
                                      <p:cBhvr>
                                        <p:cTn id="28" dur="1" fill="hold">
                                          <p:stCondLst>
                                            <p:cond delay="0"/>
                                          </p:stCondLst>
                                        </p:cTn>
                                        <p:tgtEl>
                                          <p:spTgt spid="1252391"/>
                                        </p:tgtEl>
                                        <p:attrNameLst>
                                          <p:attrName>style.visibility</p:attrName>
                                        </p:attrNameLst>
                                      </p:cBhvr>
                                      <p:to>
                                        <p:strVal val="visible"/>
                                      </p:to>
                                    </p:set>
                                    <p:animEffect transition="in" filter="slide(fromRight)">
                                      <p:cBhvr>
                                        <p:cTn id="29" dur="500"/>
                                        <p:tgtEl>
                                          <p:spTgt spid="1252391"/>
                                        </p:tgtEl>
                                      </p:cBhvr>
                                    </p:animEffect>
                                  </p:childTnLst>
                                </p:cTn>
                              </p:par>
                            </p:childTnLst>
                          </p:cTn>
                        </p:par>
                        <p:par>
                          <p:cTn id="30" fill="hold">
                            <p:stCondLst>
                              <p:cond delay="1500"/>
                            </p:stCondLst>
                            <p:childTnLst>
                              <p:par>
                                <p:cTn id="31" presetID="12" presetClass="entr" presetSubtype="2" fill="hold" grpId="0" nodeType="afterEffect">
                                  <p:stCondLst>
                                    <p:cond delay="0"/>
                                  </p:stCondLst>
                                  <p:childTnLst>
                                    <p:set>
                                      <p:cBhvr>
                                        <p:cTn id="32" dur="1" fill="hold">
                                          <p:stCondLst>
                                            <p:cond delay="0"/>
                                          </p:stCondLst>
                                        </p:cTn>
                                        <p:tgtEl>
                                          <p:spTgt spid="1252392"/>
                                        </p:tgtEl>
                                        <p:attrNameLst>
                                          <p:attrName>style.visibility</p:attrName>
                                        </p:attrNameLst>
                                      </p:cBhvr>
                                      <p:to>
                                        <p:strVal val="visible"/>
                                      </p:to>
                                    </p:set>
                                    <p:animEffect transition="in" filter="slide(fromRight)">
                                      <p:cBhvr>
                                        <p:cTn id="33" dur="500"/>
                                        <p:tgtEl>
                                          <p:spTgt spid="1252392"/>
                                        </p:tgtEl>
                                      </p:cBhvr>
                                    </p:animEffect>
                                  </p:childTnLst>
                                </p:cTn>
                              </p:par>
                            </p:childTnLst>
                          </p:cTn>
                        </p:par>
                        <p:par>
                          <p:cTn id="34" fill="hold">
                            <p:stCondLst>
                              <p:cond delay="2000"/>
                            </p:stCondLst>
                            <p:childTnLst>
                              <p:par>
                                <p:cTn id="35" presetID="12" presetClass="entr" presetSubtype="2" fill="hold" grpId="0" nodeType="afterEffect">
                                  <p:stCondLst>
                                    <p:cond delay="0"/>
                                  </p:stCondLst>
                                  <p:childTnLst>
                                    <p:set>
                                      <p:cBhvr>
                                        <p:cTn id="36" dur="1" fill="hold">
                                          <p:stCondLst>
                                            <p:cond delay="0"/>
                                          </p:stCondLst>
                                        </p:cTn>
                                        <p:tgtEl>
                                          <p:spTgt spid="1252393"/>
                                        </p:tgtEl>
                                        <p:attrNameLst>
                                          <p:attrName>style.visibility</p:attrName>
                                        </p:attrNameLst>
                                      </p:cBhvr>
                                      <p:to>
                                        <p:strVal val="visible"/>
                                      </p:to>
                                    </p:set>
                                    <p:animEffect transition="in" filter="slide(fromRight)">
                                      <p:cBhvr>
                                        <p:cTn id="37" dur="500"/>
                                        <p:tgtEl>
                                          <p:spTgt spid="1252393"/>
                                        </p:tgtEl>
                                      </p:cBhvr>
                                    </p:animEffect>
                                  </p:childTnLst>
                                </p:cTn>
                              </p:par>
                            </p:childTnLst>
                          </p:cTn>
                        </p:par>
                        <p:par>
                          <p:cTn id="38" fill="hold">
                            <p:stCondLst>
                              <p:cond delay="2500"/>
                            </p:stCondLst>
                            <p:childTnLst>
                              <p:par>
                                <p:cTn id="39" presetID="12" presetClass="entr" presetSubtype="2" fill="hold" grpId="0" nodeType="afterEffect">
                                  <p:stCondLst>
                                    <p:cond delay="0"/>
                                  </p:stCondLst>
                                  <p:childTnLst>
                                    <p:set>
                                      <p:cBhvr>
                                        <p:cTn id="40" dur="1" fill="hold">
                                          <p:stCondLst>
                                            <p:cond delay="0"/>
                                          </p:stCondLst>
                                        </p:cTn>
                                        <p:tgtEl>
                                          <p:spTgt spid="1252394"/>
                                        </p:tgtEl>
                                        <p:attrNameLst>
                                          <p:attrName>style.visibility</p:attrName>
                                        </p:attrNameLst>
                                      </p:cBhvr>
                                      <p:to>
                                        <p:strVal val="visible"/>
                                      </p:to>
                                    </p:set>
                                    <p:animEffect transition="in" filter="slide(fromRight)">
                                      <p:cBhvr>
                                        <p:cTn id="41" dur="500"/>
                                        <p:tgtEl>
                                          <p:spTgt spid="125239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252396"/>
                                        </p:tgtEl>
                                        <p:attrNameLst>
                                          <p:attrName>style.visibility</p:attrName>
                                        </p:attrNameLst>
                                      </p:cBhvr>
                                      <p:to>
                                        <p:strVal val="visible"/>
                                      </p:to>
                                    </p:set>
                                    <p:animEffect transition="in" filter="wipe(down)">
                                      <p:cBhvr>
                                        <p:cTn id="46" dur="500"/>
                                        <p:tgtEl>
                                          <p:spTgt spid="1252396"/>
                                        </p:tgtEl>
                                      </p:cBhvr>
                                    </p:animEffec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1252397"/>
                                        </p:tgtEl>
                                        <p:attrNameLst>
                                          <p:attrName>style.visibility</p:attrName>
                                        </p:attrNameLst>
                                      </p:cBhvr>
                                      <p:to>
                                        <p:strVal val="visible"/>
                                      </p:to>
                                    </p:set>
                                    <p:animEffect transition="in" filter="wipe(down)">
                                      <p:cBhvr>
                                        <p:cTn id="50" dur="500"/>
                                        <p:tgtEl>
                                          <p:spTgt spid="1252397"/>
                                        </p:tgtEl>
                                      </p:cBhvr>
                                    </p:animEffect>
                                  </p:childTnLst>
                                </p:cTn>
                              </p:par>
                            </p:childTnLst>
                          </p:cTn>
                        </p:par>
                        <p:par>
                          <p:cTn id="51" fill="hold">
                            <p:stCondLst>
                              <p:cond delay="1000"/>
                            </p:stCondLst>
                            <p:childTnLst>
                              <p:par>
                                <p:cTn id="52" presetID="22" presetClass="entr" presetSubtype="4" fill="hold" grpId="0" nodeType="afterEffect">
                                  <p:stCondLst>
                                    <p:cond delay="0"/>
                                  </p:stCondLst>
                                  <p:childTnLst>
                                    <p:set>
                                      <p:cBhvr>
                                        <p:cTn id="53" dur="1" fill="hold">
                                          <p:stCondLst>
                                            <p:cond delay="0"/>
                                          </p:stCondLst>
                                        </p:cTn>
                                        <p:tgtEl>
                                          <p:spTgt spid="1252398"/>
                                        </p:tgtEl>
                                        <p:attrNameLst>
                                          <p:attrName>style.visibility</p:attrName>
                                        </p:attrNameLst>
                                      </p:cBhvr>
                                      <p:to>
                                        <p:strVal val="visible"/>
                                      </p:to>
                                    </p:set>
                                    <p:animEffect transition="in" filter="wipe(down)">
                                      <p:cBhvr>
                                        <p:cTn id="54" dur="500"/>
                                        <p:tgtEl>
                                          <p:spTgt spid="1252398"/>
                                        </p:tgtEl>
                                      </p:cBhvr>
                                    </p:animEffect>
                                  </p:childTnLst>
                                </p:cTn>
                              </p:par>
                            </p:childTnLst>
                          </p:cTn>
                        </p:par>
                        <p:par>
                          <p:cTn id="55" fill="hold">
                            <p:stCondLst>
                              <p:cond delay="1500"/>
                            </p:stCondLst>
                            <p:childTnLst>
                              <p:par>
                                <p:cTn id="56" presetID="22" presetClass="entr" presetSubtype="4" fill="hold" grpId="0" nodeType="afterEffect">
                                  <p:stCondLst>
                                    <p:cond delay="0"/>
                                  </p:stCondLst>
                                  <p:childTnLst>
                                    <p:set>
                                      <p:cBhvr>
                                        <p:cTn id="57" dur="1" fill="hold">
                                          <p:stCondLst>
                                            <p:cond delay="0"/>
                                          </p:stCondLst>
                                        </p:cTn>
                                        <p:tgtEl>
                                          <p:spTgt spid="1252399"/>
                                        </p:tgtEl>
                                        <p:attrNameLst>
                                          <p:attrName>style.visibility</p:attrName>
                                        </p:attrNameLst>
                                      </p:cBhvr>
                                      <p:to>
                                        <p:strVal val="visible"/>
                                      </p:to>
                                    </p:set>
                                    <p:animEffect transition="in" filter="wipe(down)">
                                      <p:cBhvr>
                                        <p:cTn id="58" dur="500"/>
                                        <p:tgtEl>
                                          <p:spTgt spid="1252399"/>
                                        </p:tgtEl>
                                      </p:cBhvr>
                                    </p:animEffect>
                                  </p:childTnLst>
                                </p:cTn>
                              </p:par>
                            </p:childTnLst>
                          </p:cTn>
                        </p:par>
                        <p:par>
                          <p:cTn id="59" fill="hold">
                            <p:stCondLst>
                              <p:cond delay="2000"/>
                            </p:stCondLst>
                            <p:childTnLst>
                              <p:par>
                                <p:cTn id="60" presetID="22" presetClass="entr" presetSubtype="4" fill="hold" grpId="0" nodeType="afterEffect">
                                  <p:stCondLst>
                                    <p:cond delay="0"/>
                                  </p:stCondLst>
                                  <p:childTnLst>
                                    <p:set>
                                      <p:cBhvr>
                                        <p:cTn id="61" dur="1" fill="hold">
                                          <p:stCondLst>
                                            <p:cond delay="0"/>
                                          </p:stCondLst>
                                        </p:cTn>
                                        <p:tgtEl>
                                          <p:spTgt spid="1252400"/>
                                        </p:tgtEl>
                                        <p:attrNameLst>
                                          <p:attrName>style.visibility</p:attrName>
                                        </p:attrNameLst>
                                      </p:cBhvr>
                                      <p:to>
                                        <p:strVal val="visible"/>
                                      </p:to>
                                    </p:set>
                                    <p:animEffect transition="in" filter="wipe(down)">
                                      <p:cBhvr>
                                        <p:cTn id="62" dur="500"/>
                                        <p:tgtEl>
                                          <p:spTgt spid="12524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252395"/>
                                        </p:tgtEl>
                                        <p:attrNameLst>
                                          <p:attrName>style.visibility</p:attrName>
                                        </p:attrNameLst>
                                      </p:cBhvr>
                                      <p:to>
                                        <p:strVal val="visible"/>
                                      </p:to>
                                    </p:set>
                                    <p:animEffect transition="in" filter="wipe(up)">
                                      <p:cBhvr>
                                        <p:cTn id="67" dur="500"/>
                                        <p:tgtEl>
                                          <p:spTgt spid="1252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2356" grpId="0" animBg="1"/>
      <p:bldP spid="1252357" grpId="0" autoUpdateAnimBg="0"/>
      <p:bldP spid="1252389" grpId="0" animBg="1"/>
      <p:bldP spid="1252390" grpId="0" animBg="1"/>
      <p:bldP spid="1252391" grpId="0" animBg="1"/>
      <p:bldP spid="1252392" grpId="0" animBg="1"/>
      <p:bldP spid="1252393" grpId="0" animBg="1"/>
      <p:bldP spid="1252394" grpId="0" animBg="1"/>
      <p:bldP spid="1252395" grpId="0" autoUpdateAnimBg="0"/>
      <p:bldP spid="1252396" grpId="0" animBg="1"/>
      <p:bldP spid="1252397" grpId="0" animBg="1"/>
      <p:bldP spid="1252398" grpId="0" animBg="1"/>
      <p:bldP spid="1252399" grpId="0" animBg="1"/>
      <p:bldP spid="125240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4"/>
          <p:cNvSpPr>
            <a:spLocks noGrp="1"/>
          </p:cNvSpPr>
          <p:nvPr>
            <p:ph type="sldNum" sz="quarter" idx="11"/>
          </p:nvPr>
        </p:nvSpPr>
        <p:spPr/>
        <p:txBody>
          <a:bodyPr/>
          <a:lstStyle/>
          <a:p>
            <a:r>
              <a:rPr lang="zh-CN" altLang="en-US"/>
              <a:t>第 </a:t>
            </a:r>
            <a:fld id="{B5955DAA-68EA-4145-B162-37E1F4A3CD21}" type="slidenum">
              <a:rPr lang="zh-CN" altLang="en-US" b="1">
                <a:solidFill>
                  <a:srgbClr val="66CCFF"/>
                </a:solidFill>
              </a:rPr>
              <a:pPr/>
              <a:t>49</a:t>
            </a:fld>
            <a:r>
              <a:rPr lang="en-US" altLang="zh-CN" b="1"/>
              <a:t> </a:t>
            </a:r>
            <a:r>
              <a:rPr lang="zh-CN" altLang="en-US"/>
              <a:t>页</a:t>
            </a:r>
            <a:endParaRPr lang="zh-CN" altLang="en-US" sz="1800">
              <a:latin typeface="Arial" charset="0"/>
            </a:endParaRPr>
          </a:p>
        </p:txBody>
      </p:sp>
      <p:sp>
        <p:nvSpPr>
          <p:cNvPr id="1038338"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038339" name="Rectangle 3"/>
          <p:cNvSpPr>
            <a:spLocks noGrp="1" noChangeArrowheads="1"/>
          </p:cNvSpPr>
          <p:nvPr>
            <p:ph type="body" idx="1"/>
          </p:nvPr>
        </p:nvSpPr>
        <p:spPr>
          <a:xfrm>
            <a:off x="341313" y="684213"/>
            <a:ext cx="8462962" cy="1258887"/>
          </a:xfrm>
        </p:spPr>
        <p:txBody>
          <a:bodyPr/>
          <a:lstStyle/>
          <a:p>
            <a:pPr>
              <a:lnSpc>
                <a:spcPct val="120000"/>
              </a:lnSpc>
              <a:spcBef>
                <a:spcPct val="0"/>
              </a:spcBef>
              <a:buFont typeface="Wingdings" pitchFamily="2" charset="2"/>
              <a:buNone/>
            </a:pPr>
            <a:r>
              <a:rPr lang="en-US" altLang="zh-CN" sz="3200" dirty="0">
                <a:solidFill>
                  <a:srgbClr val="FFFF66"/>
                </a:solidFill>
              </a:rPr>
              <a:t>4. </a:t>
            </a:r>
            <a:r>
              <a:rPr lang="zh-CN" altLang="en-US" sz="3200" dirty="0">
                <a:solidFill>
                  <a:srgbClr val="FFFF66"/>
                </a:solidFill>
              </a:rPr>
              <a:t>静态二叉链表（孩子）</a:t>
            </a:r>
          </a:p>
          <a:p>
            <a:pPr>
              <a:lnSpc>
                <a:spcPct val="120000"/>
              </a:lnSpc>
              <a:spcBef>
                <a:spcPct val="0"/>
              </a:spcBef>
              <a:buFont typeface="Wingdings" pitchFamily="2" charset="2"/>
              <a:buNone/>
            </a:pPr>
            <a:r>
              <a:rPr lang="zh-CN" altLang="en-US" sz="3200" dirty="0">
                <a:solidFill>
                  <a:schemeClr val="tx1"/>
                </a:solidFill>
              </a:rPr>
              <a:t>       采用数组存贮。</a:t>
            </a:r>
          </a:p>
        </p:txBody>
      </p:sp>
      <p:sp>
        <p:nvSpPr>
          <p:cNvPr id="1038417" name="AutoShape 81"/>
          <p:cNvSpPr>
            <a:spLocks noChangeArrowheads="1"/>
          </p:cNvSpPr>
          <p:nvPr/>
        </p:nvSpPr>
        <p:spPr bwMode="auto">
          <a:xfrm>
            <a:off x="4797425" y="4914900"/>
            <a:ext cx="3494088" cy="1530350"/>
          </a:xfrm>
          <a:prstGeom prst="wedgeRoundRectCallout">
            <a:avLst>
              <a:gd name="adj1" fmla="val -61856"/>
              <a:gd name="adj2" fmla="val -114731"/>
              <a:gd name="adj3" fmla="val 16667"/>
            </a:avLst>
          </a:prstGeom>
          <a:solidFill>
            <a:schemeClr val="tx1"/>
          </a:solidFill>
          <a:ln w="12700" cap="rnd">
            <a:noFill/>
            <a:miter lim="800000"/>
            <a:headEnd/>
            <a:tailEnd/>
          </a:ln>
          <a:effectLst/>
        </p:spPr>
        <p:txBody>
          <a:bodyPr/>
          <a:lstStyle/>
          <a:p>
            <a:pPr>
              <a:spcBef>
                <a:spcPct val="0"/>
              </a:spcBef>
              <a:buClrTx/>
              <a:buFontTx/>
              <a:buNone/>
            </a:pPr>
            <a:r>
              <a:rPr lang="zh-CN" altLang="en-US" sz="2800">
                <a:solidFill>
                  <a:schemeClr val="bg2"/>
                </a:solidFill>
                <a:latin typeface="宋体" pitchFamily="2" charset="-122"/>
              </a:rPr>
              <a:t>孩子结点在数组中的位置。用-1表示无左孩子或右孩子</a:t>
            </a:r>
          </a:p>
        </p:txBody>
      </p:sp>
      <p:sp>
        <p:nvSpPr>
          <p:cNvPr id="1038433" name="Text Box 97"/>
          <p:cNvSpPr txBox="1">
            <a:spLocks noChangeArrowheads="1"/>
          </p:cNvSpPr>
          <p:nvPr/>
        </p:nvSpPr>
        <p:spPr bwMode="auto">
          <a:xfrm>
            <a:off x="2711450" y="2520950"/>
            <a:ext cx="1905000" cy="2560638"/>
          </a:xfrm>
          <a:prstGeom prst="rect">
            <a:avLst/>
          </a:prstGeom>
          <a:noFill/>
          <a:ln w="12700" cap="rnd">
            <a:noFill/>
            <a:miter lim="800000"/>
            <a:headEnd/>
            <a:tailEnd/>
          </a:ln>
          <a:effectLst/>
        </p:spPr>
        <p:txBody>
          <a:bodyPr>
            <a:spAutoFit/>
          </a:bodyPr>
          <a:lstStyle/>
          <a:p>
            <a:pPr marL="457200" indent="-457200" algn="l">
              <a:spcBef>
                <a:spcPct val="15000"/>
              </a:spcBef>
              <a:buClrTx/>
              <a:buFontTx/>
              <a:buAutoNum type="arabicPlain" startAt="2"/>
            </a:pPr>
            <a:r>
              <a:rPr lang="en-US" altLang="zh-CN">
                <a:solidFill>
                  <a:srgbClr val="00FFFF"/>
                </a:solidFill>
                <a:latin typeface="隶书" pitchFamily="49" charset="-122"/>
                <a:ea typeface="隶书" pitchFamily="49" charset="-122"/>
              </a:rPr>
              <a:t> A   1</a:t>
            </a:r>
          </a:p>
          <a:p>
            <a:pPr marL="457200" indent="-457200" algn="l">
              <a:spcBef>
                <a:spcPct val="15000"/>
              </a:spcBef>
              <a:buClrTx/>
              <a:buFontTx/>
              <a:buNone/>
            </a:pPr>
            <a:r>
              <a:rPr lang="en-US" altLang="zh-CN">
                <a:solidFill>
                  <a:srgbClr val="00FFFF"/>
                </a:solidFill>
                <a:latin typeface="隶书" pitchFamily="49" charset="-122"/>
                <a:ea typeface="隶书" pitchFamily="49" charset="-122"/>
              </a:rPr>
              <a:t>3   C  -1</a:t>
            </a:r>
          </a:p>
          <a:p>
            <a:pPr marL="457200" indent="-457200" algn="l">
              <a:spcBef>
                <a:spcPct val="15000"/>
              </a:spcBef>
              <a:buClrTx/>
              <a:buFontTx/>
              <a:buNone/>
            </a:pPr>
            <a:r>
              <a:rPr lang="en-US" altLang="zh-CN">
                <a:solidFill>
                  <a:srgbClr val="00FFFF"/>
                </a:solidFill>
                <a:latin typeface="隶书" pitchFamily="49" charset="-122"/>
                <a:ea typeface="隶书" pitchFamily="49" charset="-122"/>
              </a:rPr>
              <a:t>5   B  -1</a:t>
            </a:r>
          </a:p>
          <a:p>
            <a:pPr marL="457200" indent="-457200" algn="l">
              <a:spcBef>
                <a:spcPct val="15000"/>
              </a:spcBef>
              <a:buClrTx/>
              <a:buFontTx/>
              <a:buNone/>
            </a:pPr>
            <a:r>
              <a:rPr lang="en-US" altLang="zh-CN">
                <a:solidFill>
                  <a:srgbClr val="00FFFF"/>
                </a:solidFill>
                <a:latin typeface="隶书" pitchFamily="49" charset="-122"/>
                <a:ea typeface="隶书" pitchFamily="49" charset="-122"/>
              </a:rPr>
              <a:t>-1  E  -1</a:t>
            </a:r>
          </a:p>
          <a:p>
            <a:pPr marL="457200" indent="-457200" algn="l">
              <a:spcBef>
                <a:spcPct val="15000"/>
              </a:spcBef>
              <a:buClrTx/>
              <a:buFontTx/>
              <a:buNone/>
            </a:pPr>
            <a:r>
              <a:rPr lang="en-US" altLang="zh-CN">
                <a:solidFill>
                  <a:srgbClr val="00FFFF"/>
                </a:solidFill>
                <a:latin typeface="隶书" pitchFamily="49" charset="-122"/>
                <a:ea typeface="隶书" pitchFamily="49" charset="-122"/>
              </a:rPr>
              <a:t>-1  F  -1</a:t>
            </a:r>
          </a:p>
          <a:p>
            <a:pPr marL="457200" indent="-457200" algn="l">
              <a:spcBef>
                <a:spcPct val="15000"/>
              </a:spcBef>
              <a:buClrTx/>
              <a:buFontTx/>
              <a:buNone/>
            </a:pPr>
            <a:r>
              <a:rPr lang="en-US" altLang="zh-CN">
                <a:solidFill>
                  <a:srgbClr val="00FFFF"/>
                </a:solidFill>
                <a:latin typeface="隶书" pitchFamily="49" charset="-122"/>
                <a:ea typeface="隶书" pitchFamily="49" charset="-122"/>
              </a:rPr>
              <a:t>-1  D   4</a:t>
            </a:r>
          </a:p>
        </p:txBody>
      </p:sp>
      <p:grpSp>
        <p:nvGrpSpPr>
          <p:cNvPr id="1038438" name="Group 102"/>
          <p:cNvGrpSpPr>
            <a:grpSpLocks/>
          </p:cNvGrpSpPr>
          <p:nvPr/>
        </p:nvGrpSpPr>
        <p:grpSpPr bwMode="auto">
          <a:xfrm>
            <a:off x="1876425" y="1962150"/>
            <a:ext cx="3505200" cy="4552950"/>
            <a:chOff x="1182" y="1236"/>
            <a:chExt cx="2208" cy="2868"/>
          </a:xfrm>
        </p:grpSpPr>
        <p:grpSp>
          <p:nvGrpSpPr>
            <p:cNvPr id="1038421" name="Group 85"/>
            <p:cNvGrpSpPr>
              <a:grpSpLocks/>
            </p:cNvGrpSpPr>
            <p:nvPr/>
          </p:nvGrpSpPr>
          <p:grpSpPr bwMode="auto">
            <a:xfrm>
              <a:off x="1662" y="1560"/>
              <a:ext cx="1056" cy="2544"/>
              <a:chOff x="432" y="480"/>
              <a:chExt cx="1056" cy="2544"/>
            </a:xfrm>
          </p:grpSpPr>
          <p:sp>
            <p:nvSpPr>
              <p:cNvPr id="1038422" name="Rectangle 86"/>
              <p:cNvSpPr>
                <a:spLocks noChangeArrowheads="1"/>
              </p:cNvSpPr>
              <p:nvPr/>
            </p:nvSpPr>
            <p:spPr bwMode="auto">
              <a:xfrm>
                <a:off x="432" y="480"/>
                <a:ext cx="1056" cy="2544"/>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038423" name="Line 87"/>
              <p:cNvSpPr>
                <a:spLocks noChangeShapeType="1"/>
              </p:cNvSpPr>
              <p:nvPr/>
            </p:nvSpPr>
            <p:spPr bwMode="auto">
              <a:xfrm>
                <a:off x="768" y="480"/>
                <a:ext cx="0" cy="2544"/>
              </a:xfrm>
              <a:prstGeom prst="line">
                <a:avLst/>
              </a:prstGeom>
              <a:noFill/>
              <a:ln w="19050" cap="rnd">
                <a:solidFill>
                  <a:schemeClr val="tx1"/>
                </a:solidFill>
                <a:round/>
                <a:headEnd/>
                <a:tailEnd/>
              </a:ln>
              <a:effectLst/>
            </p:spPr>
            <p:txBody>
              <a:bodyPr/>
              <a:lstStyle/>
              <a:p>
                <a:endParaRPr lang="zh-CN" altLang="en-US"/>
              </a:p>
            </p:txBody>
          </p:sp>
          <p:sp>
            <p:nvSpPr>
              <p:cNvPr id="1038424" name="Line 88"/>
              <p:cNvSpPr>
                <a:spLocks noChangeShapeType="1"/>
              </p:cNvSpPr>
              <p:nvPr/>
            </p:nvSpPr>
            <p:spPr bwMode="auto">
              <a:xfrm>
                <a:off x="1152" y="480"/>
                <a:ext cx="0" cy="2544"/>
              </a:xfrm>
              <a:prstGeom prst="line">
                <a:avLst/>
              </a:prstGeom>
              <a:noFill/>
              <a:ln w="19050" cap="rnd">
                <a:solidFill>
                  <a:schemeClr val="tx1"/>
                </a:solidFill>
                <a:round/>
                <a:headEnd/>
                <a:tailEnd/>
              </a:ln>
              <a:effectLst/>
            </p:spPr>
            <p:txBody>
              <a:bodyPr/>
              <a:lstStyle/>
              <a:p>
                <a:endParaRPr lang="zh-CN" altLang="en-US"/>
              </a:p>
            </p:txBody>
          </p:sp>
          <p:sp>
            <p:nvSpPr>
              <p:cNvPr id="1038425" name="Line 89"/>
              <p:cNvSpPr>
                <a:spLocks noChangeShapeType="1"/>
              </p:cNvSpPr>
              <p:nvPr/>
            </p:nvSpPr>
            <p:spPr bwMode="auto">
              <a:xfrm>
                <a:off x="432" y="768"/>
                <a:ext cx="1056" cy="0"/>
              </a:xfrm>
              <a:prstGeom prst="line">
                <a:avLst/>
              </a:prstGeom>
              <a:noFill/>
              <a:ln w="19050" cap="rnd">
                <a:solidFill>
                  <a:schemeClr val="tx1"/>
                </a:solidFill>
                <a:round/>
                <a:headEnd/>
                <a:tailEnd/>
              </a:ln>
              <a:effectLst/>
            </p:spPr>
            <p:txBody>
              <a:bodyPr/>
              <a:lstStyle/>
              <a:p>
                <a:endParaRPr lang="zh-CN" altLang="en-US"/>
              </a:p>
            </p:txBody>
          </p:sp>
          <p:sp>
            <p:nvSpPr>
              <p:cNvPr id="1038426" name="Line 90"/>
              <p:cNvSpPr>
                <a:spLocks noChangeShapeType="1"/>
              </p:cNvSpPr>
              <p:nvPr/>
            </p:nvSpPr>
            <p:spPr bwMode="auto">
              <a:xfrm>
                <a:off x="432" y="1031"/>
                <a:ext cx="1056" cy="0"/>
              </a:xfrm>
              <a:prstGeom prst="line">
                <a:avLst/>
              </a:prstGeom>
              <a:noFill/>
              <a:ln w="19050" cap="rnd">
                <a:solidFill>
                  <a:schemeClr val="tx1"/>
                </a:solidFill>
                <a:round/>
                <a:headEnd/>
                <a:tailEnd/>
              </a:ln>
              <a:effectLst/>
            </p:spPr>
            <p:txBody>
              <a:bodyPr/>
              <a:lstStyle/>
              <a:p>
                <a:endParaRPr lang="zh-CN" altLang="en-US"/>
              </a:p>
            </p:txBody>
          </p:sp>
          <p:sp>
            <p:nvSpPr>
              <p:cNvPr id="1038427" name="Line 91"/>
              <p:cNvSpPr>
                <a:spLocks noChangeShapeType="1"/>
              </p:cNvSpPr>
              <p:nvPr/>
            </p:nvSpPr>
            <p:spPr bwMode="auto">
              <a:xfrm>
                <a:off x="432" y="1296"/>
                <a:ext cx="1056" cy="0"/>
              </a:xfrm>
              <a:prstGeom prst="line">
                <a:avLst/>
              </a:prstGeom>
              <a:noFill/>
              <a:ln w="19050" cap="rnd">
                <a:solidFill>
                  <a:schemeClr val="tx1"/>
                </a:solidFill>
                <a:round/>
                <a:headEnd/>
                <a:tailEnd/>
              </a:ln>
              <a:effectLst/>
            </p:spPr>
            <p:txBody>
              <a:bodyPr/>
              <a:lstStyle/>
              <a:p>
                <a:endParaRPr lang="zh-CN" altLang="en-US"/>
              </a:p>
            </p:txBody>
          </p:sp>
          <p:sp>
            <p:nvSpPr>
              <p:cNvPr id="1038428" name="Line 92"/>
              <p:cNvSpPr>
                <a:spLocks noChangeShapeType="1"/>
              </p:cNvSpPr>
              <p:nvPr/>
            </p:nvSpPr>
            <p:spPr bwMode="auto">
              <a:xfrm>
                <a:off x="432" y="1584"/>
                <a:ext cx="1056" cy="0"/>
              </a:xfrm>
              <a:prstGeom prst="line">
                <a:avLst/>
              </a:prstGeom>
              <a:noFill/>
              <a:ln w="19050" cap="rnd">
                <a:solidFill>
                  <a:schemeClr val="tx1"/>
                </a:solidFill>
                <a:round/>
                <a:headEnd/>
                <a:tailEnd/>
              </a:ln>
              <a:effectLst/>
            </p:spPr>
            <p:txBody>
              <a:bodyPr/>
              <a:lstStyle/>
              <a:p>
                <a:endParaRPr lang="zh-CN" altLang="en-US"/>
              </a:p>
            </p:txBody>
          </p:sp>
          <p:sp>
            <p:nvSpPr>
              <p:cNvPr id="1038429" name="Line 93"/>
              <p:cNvSpPr>
                <a:spLocks noChangeShapeType="1"/>
              </p:cNvSpPr>
              <p:nvPr/>
            </p:nvSpPr>
            <p:spPr bwMode="auto">
              <a:xfrm>
                <a:off x="432" y="1872"/>
                <a:ext cx="1056" cy="0"/>
              </a:xfrm>
              <a:prstGeom prst="line">
                <a:avLst/>
              </a:prstGeom>
              <a:noFill/>
              <a:ln w="19050" cap="rnd">
                <a:solidFill>
                  <a:schemeClr val="tx1"/>
                </a:solidFill>
                <a:round/>
                <a:headEnd/>
                <a:tailEnd/>
              </a:ln>
              <a:effectLst/>
            </p:spPr>
            <p:txBody>
              <a:bodyPr/>
              <a:lstStyle/>
              <a:p>
                <a:endParaRPr lang="zh-CN" altLang="en-US"/>
              </a:p>
            </p:txBody>
          </p:sp>
          <p:sp>
            <p:nvSpPr>
              <p:cNvPr id="1038430" name="Line 94"/>
              <p:cNvSpPr>
                <a:spLocks noChangeShapeType="1"/>
              </p:cNvSpPr>
              <p:nvPr/>
            </p:nvSpPr>
            <p:spPr bwMode="auto">
              <a:xfrm>
                <a:off x="432" y="2784"/>
                <a:ext cx="1056" cy="0"/>
              </a:xfrm>
              <a:prstGeom prst="line">
                <a:avLst/>
              </a:prstGeom>
              <a:noFill/>
              <a:ln w="19050" cap="rnd">
                <a:solidFill>
                  <a:schemeClr val="tx1"/>
                </a:solidFill>
                <a:round/>
                <a:headEnd/>
                <a:tailEnd/>
              </a:ln>
              <a:effectLst/>
            </p:spPr>
            <p:txBody>
              <a:bodyPr/>
              <a:lstStyle/>
              <a:p>
                <a:endParaRPr lang="zh-CN" altLang="en-US"/>
              </a:p>
            </p:txBody>
          </p:sp>
          <p:sp>
            <p:nvSpPr>
              <p:cNvPr id="1038431" name="Line 95"/>
              <p:cNvSpPr>
                <a:spLocks noChangeShapeType="1"/>
              </p:cNvSpPr>
              <p:nvPr/>
            </p:nvSpPr>
            <p:spPr bwMode="auto">
              <a:xfrm>
                <a:off x="432" y="2160"/>
                <a:ext cx="1056" cy="0"/>
              </a:xfrm>
              <a:prstGeom prst="line">
                <a:avLst/>
              </a:prstGeom>
              <a:noFill/>
              <a:ln w="19050" cap="rnd">
                <a:solidFill>
                  <a:schemeClr val="tx1"/>
                </a:solidFill>
                <a:round/>
                <a:headEnd/>
                <a:tailEnd/>
              </a:ln>
              <a:effectLst/>
            </p:spPr>
            <p:txBody>
              <a:bodyPr/>
              <a:lstStyle/>
              <a:p>
                <a:endParaRPr lang="zh-CN" altLang="en-US"/>
              </a:p>
            </p:txBody>
          </p:sp>
          <p:sp>
            <p:nvSpPr>
              <p:cNvPr id="1038432" name="Line 96"/>
              <p:cNvSpPr>
                <a:spLocks noChangeShapeType="1"/>
              </p:cNvSpPr>
              <p:nvPr/>
            </p:nvSpPr>
            <p:spPr bwMode="auto">
              <a:xfrm>
                <a:off x="432" y="2400"/>
                <a:ext cx="1056" cy="0"/>
              </a:xfrm>
              <a:prstGeom prst="line">
                <a:avLst/>
              </a:prstGeom>
              <a:noFill/>
              <a:ln w="19050" cap="rnd">
                <a:solidFill>
                  <a:schemeClr val="tx1"/>
                </a:solidFill>
                <a:round/>
                <a:headEnd/>
                <a:tailEnd/>
              </a:ln>
              <a:effectLst/>
            </p:spPr>
            <p:txBody>
              <a:bodyPr/>
              <a:lstStyle/>
              <a:p>
                <a:endParaRPr lang="zh-CN" altLang="en-US"/>
              </a:p>
            </p:txBody>
          </p:sp>
        </p:grpSp>
        <p:sp>
          <p:nvSpPr>
            <p:cNvPr id="1038434" name="Text Box 98"/>
            <p:cNvSpPr txBox="1">
              <a:spLocks noChangeArrowheads="1"/>
            </p:cNvSpPr>
            <p:nvPr/>
          </p:nvSpPr>
          <p:spPr bwMode="auto">
            <a:xfrm>
              <a:off x="1182" y="1560"/>
              <a:ext cx="576" cy="1878"/>
            </a:xfrm>
            <a:prstGeom prst="rect">
              <a:avLst/>
            </a:prstGeom>
            <a:noFill/>
            <a:ln w="12700" cap="rnd">
              <a:noFill/>
              <a:miter lim="800000"/>
              <a:headEnd/>
              <a:tailEnd/>
            </a:ln>
            <a:effectLst/>
          </p:spPr>
          <p:txBody>
            <a:bodyPr>
              <a:spAutoFit/>
            </a:bodyPr>
            <a:lstStyle/>
            <a:p>
              <a:pPr>
                <a:spcBef>
                  <a:spcPct val="15000"/>
                </a:spcBef>
                <a:buClrTx/>
                <a:buFontTx/>
                <a:buNone/>
              </a:pPr>
              <a:r>
                <a:rPr lang="zh-CN" altLang="en-US">
                  <a:solidFill>
                    <a:srgbClr val="FFFF66"/>
                  </a:solidFill>
                  <a:latin typeface="宋体" pitchFamily="2" charset="-122"/>
                </a:rPr>
                <a:t>0</a:t>
              </a:r>
            </a:p>
            <a:p>
              <a:pPr>
                <a:spcBef>
                  <a:spcPct val="15000"/>
                </a:spcBef>
                <a:buClrTx/>
                <a:buFontTx/>
                <a:buNone/>
              </a:pPr>
              <a:r>
                <a:rPr lang="zh-CN" altLang="en-US">
                  <a:solidFill>
                    <a:srgbClr val="FFFF66"/>
                  </a:solidFill>
                  <a:latin typeface="宋体" pitchFamily="2" charset="-122"/>
                </a:rPr>
                <a:t>1</a:t>
              </a:r>
            </a:p>
            <a:p>
              <a:pPr>
                <a:spcBef>
                  <a:spcPct val="15000"/>
                </a:spcBef>
                <a:buClrTx/>
                <a:buFontTx/>
                <a:buNone/>
              </a:pPr>
              <a:r>
                <a:rPr lang="zh-CN" altLang="en-US">
                  <a:solidFill>
                    <a:srgbClr val="FFFF66"/>
                  </a:solidFill>
                  <a:latin typeface="宋体" pitchFamily="2" charset="-122"/>
                </a:rPr>
                <a:t>2</a:t>
              </a:r>
            </a:p>
            <a:p>
              <a:pPr>
                <a:spcBef>
                  <a:spcPct val="15000"/>
                </a:spcBef>
                <a:buClrTx/>
                <a:buFontTx/>
                <a:buNone/>
              </a:pPr>
              <a:r>
                <a:rPr lang="zh-CN" altLang="en-US">
                  <a:solidFill>
                    <a:srgbClr val="FFFF66"/>
                  </a:solidFill>
                  <a:latin typeface="宋体" pitchFamily="2" charset="-122"/>
                </a:rPr>
                <a:t>3</a:t>
              </a:r>
            </a:p>
            <a:p>
              <a:pPr>
                <a:spcBef>
                  <a:spcPct val="15000"/>
                </a:spcBef>
                <a:buClrTx/>
                <a:buFontTx/>
                <a:buNone/>
              </a:pPr>
              <a:r>
                <a:rPr lang="zh-CN" altLang="en-US">
                  <a:solidFill>
                    <a:srgbClr val="FFFF66"/>
                  </a:solidFill>
                  <a:latin typeface="宋体" pitchFamily="2" charset="-122"/>
                </a:rPr>
                <a:t>4</a:t>
              </a:r>
            </a:p>
            <a:p>
              <a:pPr>
                <a:spcBef>
                  <a:spcPct val="15000"/>
                </a:spcBef>
                <a:buClrTx/>
                <a:buFontTx/>
                <a:buNone/>
              </a:pPr>
              <a:r>
                <a:rPr lang="zh-CN" altLang="en-US">
                  <a:solidFill>
                    <a:srgbClr val="FFFF66"/>
                  </a:solidFill>
                  <a:latin typeface="宋体" pitchFamily="2" charset="-122"/>
                </a:rPr>
                <a:t>5</a:t>
              </a:r>
            </a:p>
            <a:p>
              <a:pPr>
                <a:spcBef>
                  <a:spcPct val="15000"/>
                </a:spcBef>
                <a:buClrTx/>
                <a:buFontTx/>
                <a:buNone/>
              </a:pPr>
              <a:r>
                <a:rPr lang="zh-CN" altLang="en-US">
                  <a:solidFill>
                    <a:srgbClr val="FFFF66"/>
                  </a:solidFill>
                  <a:latin typeface="宋体" pitchFamily="2" charset="-122"/>
                </a:rPr>
                <a:t>6</a:t>
              </a:r>
            </a:p>
          </p:txBody>
        </p:sp>
        <p:sp>
          <p:nvSpPr>
            <p:cNvPr id="1038435" name="Text Box 99"/>
            <p:cNvSpPr txBox="1">
              <a:spLocks noChangeArrowheads="1"/>
            </p:cNvSpPr>
            <p:nvPr/>
          </p:nvSpPr>
          <p:spPr bwMode="auto">
            <a:xfrm>
              <a:off x="1374" y="1236"/>
              <a:ext cx="2016"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solidFill>
                    <a:srgbClr val="FFFF66"/>
                  </a:solidFill>
                  <a:latin typeface="隶书" pitchFamily="49" charset="-122"/>
                  <a:ea typeface="隶书" pitchFamily="49" charset="-122"/>
                </a:rPr>
                <a:t>Lchild data rchild</a:t>
              </a:r>
            </a:p>
          </p:txBody>
        </p:sp>
      </p:grpSp>
      <p:sp>
        <p:nvSpPr>
          <p:cNvPr id="1038436" name="Text Box 100"/>
          <p:cNvSpPr txBox="1">
            <a:spLocks noChangeArrowheads="1"/>
          </p:cNvSpPr>
          <p:nvPr/>
        </p:nvSpPr>
        <p:spPr bwMode="auto">
          <a:xfrm>
            <a:off x="836613" y="2341563"/>
            <a:ext cx="1260475" cy="457200"/>
          </a:xfrm>
          <a:prstGeom prst="rect">
            <a:avLst/>
          </a:prstGeom>
          <a:noFill/>
          <a:ln w="9525">
            <a:noFill/>
            <a:miter lim="800000"/>
            <a:headEnd/>
            <a:tailEnd/>
          </a:ln>
          <a:effectLst/>
        </p:spPr>
        <p:txBody>
          <a:bodyPr>
            <a:spAutoFit/>
          </a:bodyPr>
          <a:lstStyle/>
          <a:p>
            <a:pPr>
              <a:spcBef>
                <a:spcPct val="50000"/>
              </a:spcBef>
            </a:pPr>
            <a:r>
              <a:rPr lang="en-US" altLang="zh-CN"/>
              <a:t>root = 0</a:t>
            </a:r>
          </a:p>
        </p:txBody>
      </p:sp>
      <p:grpSp>
        <p:nvGrpSpPr>
          <p:cNvPr id="1038439" name="Group 103"/>
          <p:cNvGrpSpPr>
            <a:grpSpLocks/>
          </p:cNvGrpSpPr>
          <p:nvPr/>
        </p:nvGrpSpPr>
        <p:grpSpPr bwMode="auto">
          <a:xfrm>
            <a:off x="5786438" y="1943100"/>
            <a:ext cx="2160587" cy="2335213"/>
            <a:chOff x="578" y="1711"/>
            <a:chExt cx="1361" cy="1471"/>
          </a:xfrm>
        </p:grpSpPr>
        <p:sp>
          <p:nvSpPr>
            <p:cNvPr id="1038440" name="Oval 104"/>
            <p:cNvSpPr>
              <a:spLocks noChangeArrowheads="1"/>
            </p:cNvSpPr>
            <p:nvPr/>
          </p:nvSpPr>
          <p:spPr bwMode="auto">
            <a:xfrm>
              <a:off x="1305" y="1711"/>
              <a:ext cx="308" cy="288"/>
            </a:xfrm>
            <a:prstGeom prst="ellipse">
              <a:avLst/>
            </a:prstGeom>
            <a:noFill/>
            <a:ln w="28575" cap="rnd">
              <a:solidFill>
                <a:srgbClr val="FFFFCC"/>
              </a:solidFill>
              <a:round/>
              <a:headEnd/>
              <a:tailEnd/>
            </a:ln>
            <a:effectLst/>
          </p:spPr>
          <p:txBody>
            <a:bodyPr wrap="none" anchor="ctr"/>
            <a:lstStyle/>
            <a:p>
              <a:r>
                <a:rPr lang="en-US" altLang="zh-CN" sz="2800"/>
                <a:t>A</a:t>
              </a:r>
            </a:p>
          </p:txBody>
        </p:sp>
        <p:sp>
          <p:nvSpPr>
            <p:cNvPr id="1038441" name="Oval 105"/>
            <p:cNvSpPr>
              <a:spLocks noChangeArrowheads="1"/>
            </p:cNvSpPr>
            <p:nvPr/>
          </p:nvSpPr>
          <p:spPr bwMode="auto">
            <a:xfrm>
              <a:off x="905" y="2894"/>
              <a:ext cx="308" cy="288"/>
            </a:xfrm>
            <a:prstGeom prst="ellipse">
              <a:avLst/>
            </a:prstGeom>
            <a:noFill/>
            <a:ln w="28575" cap="rnd">
              <a:solidFill>
                <a:srgbClr val="FFFFCC"/>
              </a:solidFill>
              <a:round/>
              <a:headEnd/>
              <a:tailEnd/>
            </a:ln>
            <a:effectLst/>
          </p:spPr>
          <p:txBody>
            <a:bodyPr wrap="none" anchor="ctr"/>
            <a:lstStyle/>
            <a:p>
              <a:r>
                <a:rPr lang="en-US" altLang="zh-CN" sz="2800"/>
                <a:t>F</a:t>
              </a:r>
            </a:p>
          </p:txBody>
        </p:sp>
        <p:sp>
          <p:nvSpPr>
            <p:cNvPr id="1038442" name="Oval 106"/>
            <p:cNvSpPr>
              <a:spLocks noChangeArrowheads="1"/>
            </p:cNvSpPr>
            <p:nvPr/>
          </p:nvSpPr>
          <p:spPr bwMode="auto">
            <a:xfrm>
              <a:off x="1340" y="2556"/>
              <a:ext cx="309" cy="288"/>
            </a:xfrm>
            <a:prstGeom prst="ellipse">
              <a:avLst/>
            </a:prstGeom>
            <a:noFill/>
            <a:ln w="28575" cap="rnd">
              <a:solidFill>
                <a:srgbClr val="FFFFCC"/>
              </a:solidFill>
              <a:round/>
              <a:headEnd/>
              <a:tailEnd/>
            </a:ln>
            <a:effectLst/>
          </p:spPr>
          <p:txBody>
            <a:bodyPr wrap="none" anchor="ctr"/>
            <a:lstStyle/>
            <a:p>
              <a:r>
                <a:rPr lang="en-US" altLang="zh-CN" sz="2800"/>
                <a:t>E</a:t>
              </a:r>
            </a:p>
          </p:txBody>
        </p:sp>
        <p:sp>
          <p:nvSpPr>
            <p:cNvPr id="1038443" name="Oval 107"/>
            <p:cNvSpPr>
              <a:spLocks noChangeArrowheads="1"/>
            </p:cNvSpPr>
            <p:nvPr/>
          </p:nvSpPr>
          <p:spPr bwMode="auto">
            <a:xfrm>
              <a:off x="578" y="2489"/>
              <a:ext cx="309" cy="287"/>
            </a:xfrm>
            <a:prstGeom prst="ellipse">
              <a:avLst/>
            </a:prstGeom>
            <a:noFill/>
            <a:ln w="28575" cap="rnd">
              <a:solidFill>
                <a:srgbClr val="FFFFCC"/>
              </a:solidFill>
              <a:round/>
              <a:headEnd/>
              <a:tailEnd/>
            </a:ln>
            <a:effectLst/>
          </p:spPr>
          <p:txBody>
            <a:bodyPr wrap="none" anchor="ctr"/>
            <a:lstStyle/>
            <a:p>
              <a:r>
                <a:rPr lang="en-US" altLang="zh-CN" sz="2800"/>
                <a:t>D</a:t>
              </a:r>
            </a:p>
          </p:txBody>
        </p:sp>
        <p:sp>
          <p:nvSpPr>
            <p:cNvPr id="1038444" name="Oval 108"/>
            <p:cNvSpPr>
              <a:spLocks noChangeArrowheads="1"/>
            </p:cNvSpPr>
            <p:nvPr/>
          </p:nvSpPr>
          <p:spPr bwMode="auto">
            <a:xfrm>
              <a:off x="1631" y="2151"/>
              <a:ext cx="308" cy="287"/>
            </a:xfrm>
            <a:prstGeom prst="ellipse">
              <a:avLst/>
            </a:prstGeom>
            <a:noFill/>
            <a:ln w="28575" cap="rnd">
              <a:solidFill>
                <a:srgbClr val="FFFFCC"/>
              </a:solidFill>
              <a:round/>
              <a:headEnd/>
              <a:tailEnd/>
            </a:ln>
            <a:effectLst/>
          </p:spPr>
          <p:txBody>
            <a:bodyPr wrap="none" anchor="ctr"/>
            <a:lstStyle/>
            <a:p>
              <a:r>
                <a:rPr lang="en-US" altLang="zh-CN" sz="2800"/>
                <a:t>C</a:t>
              </a:r>
            </a:p>
          </p:txBody>
        </p:sp>
        <p:sp>
          <p:nvSpPr>
            <p:cNvPr id="1038445" name="Oval 109"/>
            <p:cNvSpPr>
              <a:spLocks noChangeArrowheads="1"/>
            </p:cNvSpPr>
            <p:nvPr/>
          </p:nvSpPr>
          <p:spPr bwMode="auto">
            <a:xfrm>
              <a:off x="905" y="2117"/>
              <a:ext cx="308" cy="287"/>
            </a:xfrm>
            <a:prstGeom prst="ellipse">
              <a:avLst/>
            </a:prstGeom>
            <a:noFill/>
            <a:ln w="28575" cap="rnd">
              <a:solidFill>
                <a:srgbClr val="FFFFCC"/>
              </a:solidFill>
              <a:round/>
              <a:headEnd/>
              <a:tailEnd/>
            </a:ln>
            <a:effectLst/>
          </p:spPr>
          <p:txBody>
            <a:bodyPr wrap="none" anchor="ctr"/>
            <a:lstStyle/>
            <a:p>
              <a:r>
                <a:rPr lang="en-US" altLang="zh-CN" sz="2800"/>
                <a:t>B</a:t>
              </a:r>
            </a:p>
          </p:txBody>
        </p:sp>
        <p:grpSp>
          <p:nvGrpSpPr>
            <p:cNvPr id="1038446" name="Group 110"/>
            <p:cNvGrpSpPr>
              <a:grpSpLocks/>
            </p:cNvGrpSpPr>
            <p:nvPr/>
          </p:nvGrpSpPr>
          <p:grpSpPr bwMode="auto">
            <a:xfrm>
              <a:off x="809" y="1965"/>
              <a:ext cx="944" cy="932"/>
              <a:chOff x="336" y="2208"/>
              <a:chExt cx="1248" cy="1322"/>
            </a:xfrm>
          </p:grpSpPr>
          <p:sp>
            <p:nvSpPr>
              <p:cNvPr id="1038447" name="Line 111"/>
              <p:cNvSpPr>
                <a:spLocks noChangeShapeType="1"/>
              </p:cNvSpPr>
              <p:nvPr/>
            </p:nvSpPr>
            <p:spPr bwMode="auto">
              <a:xfrm flipH="1">
                <a:off x="816" y="2208"/>
                <a:ext cx="240" cy="240"/>
              </a:xfrm>
              <a:prstGeom prst="line">
                <a:avLst/>
              </a:prstGeom>
              <a:noFill/>
              <a:ln w="28575" cap="rnd">
                <a:solidFill>
                  <a:srgbClr val="00FFFF"/>
                </a:solidFill>
                <a:round/>
                <a:headEnd/>
                <a:tailEnd/>
              </a:ln>
              <a:effectLst/>
            </p:spPr>
            <p:txBody>
              <a:bodyPr/>
              <a:lstStyle/>
              <a:p>
                <a:endParaRPr lang="zh-CN" altLang="en-US"/>
              </a:p>
            </p:txBody>
          </p:sp>
          <p:sp>
            <p:nvSpPr>
              <p:cNvPr id="1038448" name="Line 112"/>
              <p:cNvSpPr>
                <a:spLocks noChangeShapeType="1"/>
              </p:cNvSpPr>
              <p:nvPr/>
            </p:nvSpPr>
            <p:spPr bwMode="auto">
              <a:xfrm>
                <a:off x="384" y="3312"/>
                <a:ext cx="218" cy="218"/>
              </a:xfrm>
              <a:prstGeom prst="line">
                <a:avLst/>
              </a:prstGeom>
              <a:noFill/>
              <a:ln w="28575" cap="rnd">
                <a:solidFill>
                  <a:srgbClr val="00FFFF"/>
                </a:solidFill>
                <a:round/>
                <a:headEnd/>
                <a:tailEnd/>
              </a:ln>
              <a:effectLst/>
            </p:spPr>
            <p:txBody>
              <a:bodyPr/>
              <a:lstStyle/>
              <a:p>
                <a:endParaRPr lang="zh-CN" altLang="en-US"/>
              </a:p>
            </p:txBody>
          </p:sp>
          <p:sp>
            <p:nvSpPr>
              <p:cNvPr id="1038449" name="Line 113"/>
              <p:cNvSpPr>
                <a:spLocks noChangeShapeType="1"/>
              </p:cNvSpPr>
              <p:nvPr/>
            </p:nvSpPr>
            <p:spPr bwMode="auto">
              <a:xfrm>
                <a:off x="1344" y="2208"/>
                <a:ext cx="240" cy="240"/>
              </a:xfrm>
              <a:prstGeom prst="line">
                <a:avLst/>
              </a:prstGeom>
              <a:noFill/>
              <a:ln w="28575" cap="rnd">
                <a:solidFill>
                  <a:srgbClr val="00FFFF"/>
                </a:solidFill>
                <a:round/>
                <a:headEnd/>
                <a:tailEnd/>
              </a:ln>
              <a:effectLst/>
            </p:spPr>
            <p:txBody>
              <a:bodyPr/>
              <a:lstStyle/>
              <a:p>
                <a:endParaRPr lang="zh-CN" altLang="en-US"/>
              </a:p>
            </p:txBody>
          </p:sp>
          <p:sp>
            <p:nvSpPr>
              <p:cNvPr id="1038450" name="Line 114"/>
              <p:cNvSpPr>
                <a:spLocks noChangeShapeType="1"/>
              </p:cNvSpPr>
              <p:nvPr/>
            </p:nvSpPr>
            <p:spPr bwMode="auto">
              <a:xfrm flipH="1">
                <a:off x="1296" y="2832"/>
                <a:ext cx="192" cy="192"/>
              </a:xfrm>
              <a:prstGeom prst="line">
                <a:avLst/>
              </a:prstGeom>
              <a:noFill/>
              <a:ln w="28575" cap="rnd">
                <a:solidFill>
                  <a:srgbClr val="00FFFF"/>
                </a:solidFill>
                <a:round/>
                <a:headEnd/>
                <a:tailEnd/>
              </a:ln>
              <a:effectLst/>
            </p:spPr>
            <p:txBody>
              <a:bodyPr/>
              <a:lstStyle/>
              <a:p>
                <a:endParaRPr lang="zh-CN" altLang="en-US"/>
              </a:p>
            </p:txBody>
          </p:sp>
          <p:sp>
            <p:nvSpPr>
              <p:cNvPr id="1038451" name="Line 115"/>
              <p:cNvSpPr>
                <a:spLocks noChangeShapeType="1"/>
              </p:cNvSpPr>
              <p:nvPr/>
            </p:nvSpPr>
            <p:spPr bwMode="auto">
              <a:xfrm flipH="1">
                <a:off x="336" y="2784"/>
                <a:ext cx="192" cy="192"/>
              </a:xfrm>
              <a:prstGeom prst="line">
                <a:avLst/>
              </a:prstGeom>
              <a:noFill/>
              <a:ln w="28575" cap="rnd">
                <a:solidFill>
                  <a:srgbClr val="00FFFF"/>
                </a:solidFill>
                <a:round/>
                <a:headEnd/>
                <a:tailEnd/>
              </a:ln>
              <a:effectLst/>
            </p:spPr>
            <p:txBody>
              <a:bodyP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38438"/>
                                        </p:tgtEl>
                                        <p:attrNameLst>
                                          <p:attrName>style.visibility</p:attrName>
                                        </p:attrNameLst>
                                      </p:cBhvr>
                                      <p:to>
                                        <p:strVal val="visible"/>
                                      </p:to>
                                    </p:set>
                                    <p:animEffect transition="in" filter="wipe(up)">
                                      <p:cBhvr>
                                        <p:cTn id="7" dur="500"/>
                                        <p:tgtEl>
                                          <p:spTgt spid="10384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3843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3843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3843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3843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3843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3843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3843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38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417" grpId="0" animBg="1"/>
      <p:bldP spid="1038433" grpId="0" build="p"/>
      <p:bldP spid="10384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1"/>
          </p:nvPr>
        </p:nvSpPr>
        <p:spPr/>
        <p:txBody>
          <a:bodyPr/>
          <a:lstStyle/>
          <a:p>
            <a:r>
              <a:rPr lang="zh-CN" altLang="en-US"/>
              <a:t>第 </a:t>
            </a:r>
            <a:fld id="{B73C550B-3335-4D04-A398-DAA1893ABF65}" type="slidenum">
              <a:rPr lang="zh-CN" altLang="en-US" b="1">
                <a:solidFill>
                  <a:srgbClr val="66CCFF"/>
                </a:solidFill>
              </a:rPr>
              <a:pPr/>
              <a:t>5</a:t>
            </a:fld>
            <a:r>
              <a:rPr lang="en-US" altLang="zh-CN" b="1"/>
              <a:t> </a:t>
            </a:r>
            <a:r>
              <a:rPr lang="zh-CN" altLang="en-US"/>
              <a:t>页</a:t>
            </a:r>
            <a:endParaRPr lang="zh-CN" altLang="en-US" sz="1800">
              <a:latin typeface="Arial" charset="0"/>
            </a:endParaRPr>
          </a:p>
        </p:txBody>
      </p:sp>
      <p:sp>
        <p:nvSpPr>
          <p:cNvPr id="1230850" name="Rectangle 2"/>
          <p:cNvSpPr>
            <a:spLocks noGrp="1" noChangeArrowheads="1"/>
          </p:cNvSpPr>
          <p:nvPr>
            <p:ph type="title"/>
          </p:nvPr>
        </p:nvSpPr>
        <p:spPr/>
        <p:txBody>
          <a:bodyPr/>
          <a:lstStyle/>
          <a:p>
            <a:r>
              <a:rPr lang="en-US" altLang="zh-CN" i="0" dirty="0">
                <a:solidFill>
                  <a:srgbClr val="FFFF66"/>
                </a:solidFill>
              </a:rPr>
              <a:t>5.1 </a:t>
            </a:r>
            <a:r>
              <a:rPr lang="zh-CN" altLang="en-US" i="0" dirty="0">
                <a:solidFill>
                  <a:srgbClr val="FFFF66"/>
                </a:solidFill>
              </a:rPr>
              <a:t>树的定义与基本术语</a:t>
            </a:r>
          </a:p>
        </p:txBody>
      </p:sp>
      <p:sp>
        <p:nvSpPr>
          <p:cNvPr id="1230851" name="Rectangle 3"/>
          <p:cNvSpPr>
            <a:spLocks noGrp="1" noChangeArrowheads="1"/>
          </p:cNvSpPr>
          <p:nvPr>
            <p:ph type="body" idx="1"/>
          </p:nvPr>
        </p:nvSpPr>
        <p:spPr>
          <a:xfrm>
            <a:off x="-6350" y="785812"/>
            <a:ext cx="3465513" cy="1709738"/>
          </a:xfrm>
        </p:spPr>
        <p:txBody>
          <a:bodyPr/>
          <a:lstStyle/>
          <a:p>
            <a:pPr eaLnBrk="0" hangingPunct="0">
              <a:lnSpc>
                <a:spcPct val="120000"/>
              </a:lnSpc>
              <a:spcBef>
                <a:spcPct val="0"/>
              </a:spcBef>
              <a:buClrTx/>
              <a:buSzTx/>
              <a:buFontTx/>
              <a:buNone/>
            </a:pPr>
            <a:r>
              <a:rPr lang="zh-CN" altLang="en-US" sz="3200" dirty="0">
                <a:solidFill>
                  <a:srgbClr val="FFFFA5"/>
                </a:solidFill>
              </a:rPr>
              <a:t>	例：</a:t>
            </a:r>
          </a:p>
        </p:txBody>
      </p:sp>
      <p:sp>
        <p:nvSpPr>
          <p:cNvPr id="1230852" name="Text Box 4"/>
          <p:cNvSpPr txBox="1">
            <a:spLocks noChangeArrowheads="1"/>
          </p:cNvSpPr>
          <p:nvPr/>
        </p:nvSpPr>
        <p:spPr bwMode="auto">
          <a:xfrm>
            <a:off x="206375" y="2767013"/>
            <a:ext cx="8786813" cy="3323987"/>
          </a:xfrm>
          <a:prstGeom prst="rect">
            <a:avLst/>
          </a:prstGeom>
          <a:noFill/>
          <a:ln w="12700" cap="rnd">
            <a:noFill/>
            <a:miter lim="800000"/>
            <a:headEnd/>
            <a:tailEnd/>
          </a:ln>
          <a:effectLst/>
        </p:spPr>
        <p:txBody>
          <a:bodyPr>
            <a:spAutoFit/>
          </a:bodyPr>
          <a:lstStyle/>
          <a:p>
            <a:pPr algn="l">
              <a:spcBef>
                <a:spcPct val="10000"/>
              </a:spcBef>
              <a:buClrTx/>
              <a:buFontTx/>
              <a:buNone/>
            </a:pPr>
            <a:r>
              <a:rPr lang="en-US" altLang="zh-CN" sz="2800" dirty="0">
                <a:solidFill>
                  <a:srgbClr val="FFFFA5"/>
                </a:solidFill>
                <a:latin typeface="黑体" pitchFamily="2" charset="-122"/>
                <a:ea typeface="黑体" pitchFamily="2" charset="-122"/>
              </a:rPr>
              <a:t>  T ={ </a:t>
            </a:r>
            <a:r>
              <a:rPr lang="en-US" altLang="zh-CN" sz="2800" dirty="0">
                <a:solidFill>
                  <a:srgbClr val="00FFFF"/>
                </a:solidFill>
                <a:latin typeface="黑体" pitchFamily="2" charset="-122"/>
                <a:ea typeface="黑体" pitchFamily="2" charset="-122"/>
              </a:rPr>
              <a:t>A</a:t>
            </a:r>
            <a:r>
              <a:rPr lang="en-US" altLang="zh-CN" sz="2800" dirty="0">
                <a:solidFill>
                  <a:srgbClr val="FFFFA5"/>
                </a:solidFill>
                <a:latin typeface="黑体" pitchFamily="2" charset="-122"/>
                <a:ea typeface="黑体" pitchFamily="2" charset="-122"/>
              </a:rPr>
              <a:t>，B，C，D，E，F，G，H，I，J }</a:t>
            </a:r>
          </a:p>
          <a:p>
            <a:pPr algn="l">
              <a:spcBef>
                <a:spcPct val="10000"/>
              </a:spcBef>
              <a:buClrTx/>
              <a:buFontTx/>
              <a:buNone/>
            </a:pPr>
            <a:r>
              <a:rPr lang="en-US" altLang="zh-CN" sz="2800" dirty="0">
                <a:solidFill>
                  <a:srgbClr val="FFFFA5"/>
                </a:solidFill>
                <a:latin typeface="黑体" pitchFamily="2" charset="-122"/>
                <a:ea typeface="黑体" pitchFamily="2" charset="-122"/>
              </a:rPr>
              <a:t>  </a:t>
            </a:r>
            <a:r>
              <a:rPr lang="en-US" altLang="zh-CN" sz="2800" dirty="0">
                <a:solidFill>
                  <a:srgbClr val="00FFFF"/>
                </a:solidFill>
                <a:latin typeface="黑体" pitchFamily="2" charset="-122"/>
                <a:ea typeface="黑体" pitchFamily="2" charset="-122"/>
              </a:rPr>
              <a:t>A</a:t>
            </a:r>
            <a:r>
              <a:rPr lang="zh-CN" altLang="en-US" sz="2800" dirty="0">
                <a:solidFill>
                  <a:srgbClr val="FFFFA5"/>
                </a:solidFill>
                <a:latin typeface="黑体" pitchFamily="2" charset="-122"/>
                <a:ea typeface="黑体" pitchFamily="2" charset="-122"/>
              </a:rPr>
              <a:t>是</a:t>
            </a:r>
            <a:r>
              <a:rPr lang="zh-CN" altLang="en-US" sz="2800" dirty="0">
                <a:solidFill>
                  <a:srgbClr val="66FF66"/>
                </a:solidFill>
                <a:latin typeface="黑体" pitchFamily="2" charset="-122"/>
                <a:ea typeface="黑体" pitchFamily="2" charset="-122"/>
              </a:rPr>
              <a:t>根</a:t>
            </a:r>
            <a:r>
              <a:rPr lang="zh-CN" altLang="en-US" sz="2800" dirty="0">
                <a:solidFill>
                  <a:srgbClr val="FFFFA5"/>
                </a:solidFill>
                <a:latin typeface="黑体" pitchFamily="2" charset="-122"/>
                <a:ea typeface="黑体" pitchFamily="2" charset="-122"/>
              </a:rPr>
              <a:t>，其余结点可以划分为</a:t>
            </a:r>
            <a:r>
              <a:rPr lang="en-US" altLang="zh-CN" sz="2800" dirty="0">
                <a:solidFill>
                  <a:srgbClr val="FFFFA5"/>
                </a:solidFill>
                <a:latin typeface="黑体" pitchFamily="2" charset="-122"/>
                <a:ea typeface="黑体" pitchFamily="2" charset="-122"/>
              </a:rPr>
              <a:t>3</a:t>
            </a:r>
            <a:r>
              <a:rPr lang="zh-CN" altLang="en-US" sz="2800" dirty="0">
                <a:solidFill>
                  <a:srgbClr val="FFFFA5"/>
                </a:solidFill>
                <a:latin typeface="黑体" pitchFamily="2" charset="-122"/>
                <a:ea typeface="黑体" pitchFamily="2" charset="-122"/>
              </a:rPr>
              <a:t>个互不相交的子集合：</a:t>
            </a:r>
          </a:p>
          <a:p>
            <a:pPr algn="l">
              <a:spcBef>
                <a:spcPct val="10000"/>
              </a:spcBef>
              <a:buClrTx/>
              <a:buFontTx/>
              <a:buNone/>
            </a:pPr>
            <a:r>
              <a:rPr lang="en-US" altLang="zh-CN" sz="2800" dirty="0">
                <a:solidFill>
                  <a:srgbClr val="FFFFA5"/>
                </a:solidFill>
                <a:latin typeface="黑体" pitchFamily="2" charset="-122"/>
                <a:ea typeface="黑体" pitchFamily="2" charset="-122"/>
              </a:rPr>
              <a:t>    T1={ B,E,F }  T2={ C,G }  T3={ D,H,I,J }</a:t>
            </a:r>
          </a:p>
          <a:p>
            <a:pPr algn="l">
              <a:spcBef>
                <a:spcPct val="10000"/>
              </a:spcBef>
              <a:buClrTx/>
              <a:buFontTx/>
              <a:buNone/>
            </a:pPr>
            <a:r>
              <a:rPr lang="zh-CN" altLang="en-US" sz="2800" dirty="0">
                <a:solidFill>
                  <a:srgbClr val="FFFFA5"/>
                </a:solidFill>
                <a:latin typeface="黑体" pitchFamily="2" charset="-122"/>
                <a:ea typeface="黑体" pitchFamily="2" charset="-122"/>
              </a:rPr>
              <a:t>    这些子集本身又都是一棵树，它们是根 </a:t>
            </a:r>
            <a:r>
              <a:rPr lang="en-US" altLang="zh-CN" sz="2800" dirty="0">
                <a:solidFill>
                  <a:srgbClr val="00FFFF"/>
                </a:solidFill>
                <a:latin typeface="黑体" pitchFamily="2" charset="-122"/>
                <a:ea typeface="黑体" pitchFamily="2" charset="-122"/>
              </a:rPr>
              <a:t>A</a:t>
            </a:r>
            <a:r>
              <a:rPr lang="en-US" altLang="zh-CN" sz="2800" dirty="0">
                <a:solidFill>
                  <a:srgbClr val="FFFFA5"/>
                </a:solidFill>
                <a:latin typeface="黑体" pitchFamily="2" charset="-122"/>
                <a:ea typeface="黑体" pitchFamily="2" charset="-122"/>
              </a:rPr>
              <a:t> </a:t>
            </a:r>
            <a:r>
              <a:rPr lang="zh-CN" altLang="en-US" sz="2800" dirty="0">
                <a:solidFill>
                  <a:srgbClr val="FFFFA5"/>
                </a:solidFill>
                <a:latin typeface="黑体" pitchFamily="2" charset="-122"/>
                <a:ea typeface="黑体" pitchFamily="2" charset="-122"/>
              </a:rPr>
              <a:t>的</a:t>
            </a:r>
            <a:r>
              <a:rPr lang="zh-CN" altLang="en-US" sz="2800" dirty="0">
                <a:solidFill>
                  <a:srgbClr val="00FFFF"/>
                </a:solidFill>
                <a:latin typeface="黑体" pitchFamily="2" charset="-122"/>
                <a:ea typeface="黑体" pitchFamily="2" charset="-122"/>
              </a:rPr>
              <a:t>子树</a:t>
            </a:r>
            <a:endParaRPr lang="zh-CN" altLang="en-US" sz="2800" dirty="0">
              <a:solidFill>
                <a:srgbClr val="FFFFA5"/>
              </a:solidFill>
              <a:latin typeface="黑体" pitchFamily="2" charset="-122"/>
              <a:ea typeface="黑体" pitchFamily="2" charset="-122"/>
            </a:endParaRPr>
          </a:p>
          <a:p>
            <a:pPr algn="l">
              <a:spcBef>
                <a:spcPct val="10000"/>
              </a:spcBef>
              <a:buClrTx/>
              <a:buFontTx/>
              <a:buNone/>
            </a:pPr>
            <a:r>
              <a:rPr lang="zh-CN" altLang="en-US" sz="2800" dirty="0">
                <a:solidFill>
                  <a:srgbClr val="FFFFA5"/>
                </a:solidFill>
                <a:latin typeface="黑体" pitchFamily="2" charset="-122"/>
                <a:ea typeface="黑体" pitchFamily="2" charset="-122"/>
              </a:rPr>
              <a:t>    对于</a:t>
            </a:r>
            <a:r>
              <a:rPr lang="en-US" altLang="zh-CN" sz="2800" dirty="0">
                <a:solidFill>
                  <a:srgbClr val="FFFFA5"/>
                </a:solidFill>
                <a:latin typeface="黑体" pitchFamily="2" charset="-122"/>
                <a:ea typeface="黑体" pitchFamily="2" charset="-122"/>
              </a:rPr>
              <a:t>T1</a:t>
            </a:r>
            <a:r>
              <a:rPr lang="zh-CN" altLang="en-US" sz="2800" dirty="0">
                <a:solidFill>
                  <a:srgbClr val="FFFFA5"/>
                </a:solidFill>
                <a:latin typeface="黑体" pitchFamily="2" charset="-122"/>
                <a:ea typeface="黑体" pitchFamily="2" charset="-122"/>
              </a:rPr>
              <a:t>，</a:t>
            </a:r>
            <a:r>
              <a:rPr lang="en-US" altLang="zh-CN" sz="2800" dirty="0">
                <a:solidFill>
                  <a:srgbClr val="66FF33"/>
                </a:solidFill>
                <a:latin typeface="黑体" pitchFamily="2" charset="-122"/>
                <a:ea typeface="黑体" pitchFamily="2" charset="-122"/>
              </a:rPr>
              <a:t>B</a:t>
            </a:r>
            <a:r>
              <a:rPr lang="zh-CN" altLang="en-US" sz="2800" dirty="0">
                <a:solidFill>
                  <a:srgbClr val="FFFFA5"/>
                </a:solidFill>
                <a:latin typeface="黑体" pitchFamily="2" charset="-122"/>
                <a:ea typeface="黑体" pitchFamily="2" charset="-122"/>
              </a:rPr>
              <a:t>是</a:t>
            </a:r>
            <a:r>
              <a:rPr lang="zh-CN" altLang="en-US" sz="2800" dirty="0">
                <a:solidFill>
                  <a:srgbClr val="66FF66"/>
                </a:solidFill>
                <a:latin typeface="黑体" pitchFamily="2" charset="-122"/>
                <a:ea typeface="黑体" pitchFamily="2" charset="-122"/>
              </a:rPr>
              <a:t>根</a:t>
            </a:r>
            <a:r>
              <a:rPr lang="zh-CN" altLang="en-US" sz="2800" dirty="0">
                <a:solidFill>
                  <a:srgbClr val="FFFFA5"/>
                </a:solidFill>
                <a:latin typeface="黑体" pitchFamily="2" charset="-122"/>
                <a:ea typeface="黑体" pitchFamily="2" charset="-122"/>
              </a:rPr>
              <a:t>，其余结点可以划分为两个互不相交的子集合：</a:t>
            </a:r>
          </a:p>
          <a:p>
            <a:pPr algn="l">
              <a:spcBef>
                <a:spcPct val="10000"/>
              </a:spcBef>
              <a:buClrTx/>
              <a:buFontTx/>
              <a:buNone/>
            </a:pPr>
            <a:r>
              <a:rPr lang="en-US" altLang="zh-CN" sz="2800" dirty="0">
                <a:solidFill>
                  <a:srgbClr val="FFFFA5"/>
                </a:solidFill>
                <a:latin typeface="黑体" pitchFamily="2" charset="-122"/>
                <a:ea typeface="黑体" pitchFamily="2" charset="-122"/>
              </a:rPr>
              <a:t>    T11={ E }  T12={ F }  T11，T12</a:t>
            </a:r>
            <a:r>
              <a:rPr lang="zh-CN" altLang="en-US" sz="2800" dirty="0">
                <a:solidFill>
                  <a:srgbClr val="FFFFA5"/>
                </a:solidFill>
                <a:latin typeface="黑体" pitchFamily="2" charset="-122"/>
                <a:ea typeface="黑体" pitchFamily="2" charset="-122"/>
              </a:rPr>
              <a:t>是</a:t>
            </a:r>
            <a:r>
              <a:rPr lang="en-US" altLang="zh-CN" sz="2800" dirty="0">
                <a:solidFill>
                  <a:srgbClr val="66FF33"/>
                </a:solidFill>
                <a:latin typeface="黑体" pitchFamily="2" charset="-122"/>
                <a:ea typeface="黑体" pitchFamily="2" charset="-122"/>
              </a:rPr>
              <a:t>B</a:t>
            </a:r>
            <a:r>
              <a:rPr lang="zh-CN" altLang="en-US" sz="2800" dirty="0">
                <a:solidFill>
                  <a:srgbClr val="FFFFA5"/>
                </a:solidFill>
                <a:latin typeface="黑体" pitchFamily="2" charset="-122"/>
                <a:ea typeface="黑体" pitchFamily="2" charset="-122"/>
              </a:rPr>
              <a:t>的子树。</a:t>
            </a:r>
          </a:p>
        </p:txBody>
      </p:sp>
      <p:grpSp>
        <p:nvGrpSpPr>
          <p:cNvPr id="1230893" name="Group 45"/>
          <p:cNvGrpSpPr>
            <a:grpSpLocks/>
          </p:cNvGrpSpPr>
          <p:nvPr/>
        </p:nvGrpSpPr>
        <p:grpSpPr bwMode="auto">
          <a:xfrm>
            <a:off x="2532062" y="819150"/>
            <a:ext cx="4040188" cy="1935163"/>
            <a:chOff x="1584" y="2699"/>
            <a:chExt cx="2545" cy="1219"/>
          </a:xfrm>
        </p:grpSpPr>
        <p:sp>
          <p:nvSpPr>
            <p:cNvPr id="1230894" name="Oval 46"/>
            <p:cNvSpPr>
              <a:spLocks noChangeArrowheads="1"/>
            </p:cNvSpPr>
            <p:nvPr/>
          </p:nvSpPr>
          <p:spPr bwMode="auto">
            <a:xfrm>
              <a:off x="3829" y="3580"/>
              <a:ext cx="300" cy="309"/>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J</a:t>
              </a:r>
            </a:p>
          </p:txBody>
        </p:sp>
        <p:sp>
          <p:nvSpPr>
            <p:cNvPr id="1230895" name="Oval 47"/>
            <p:cNvSpPr>
              <a:spLocks noChangeArrowheads="1"/>
            </p:cNvSpPr>
            <p:nvPr/>
          </p:nvSpPr>
          <p:spPr bwMode="auto">
            <a:xfrm>
              <a:off x="3463"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I</a:t>
              </a:r>
            </a:p>
          </p:txBody>
        </p:sp>
        <p:sp>
          <p:nvSpPr>
            <p:cNvPr id="1230896" name="Oval 48"/>
            <p:cNvSpPr>
              <a:spLocks noChangeArrowheads="1"/>
            </p:cNvSpPr>
            <p:nvPr/>
          </p:nvSpPr>
          <p:spPr bwMode="auto">
            <a:xfrm>
              <a:off x="2631" y="2699"/>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A</a:t>
              </a:r>
            </a:p>
          </p:txBody>
        </p:sp>
        <p:sp>
          <p:nvSpPr>
            <p:cNvPr id="1230897" name="Oval 49"/>
            <p:cNvSpPr>
              <a:spLocks noChangeArrowheads="1"/>
            </p:cNvSpPr>
            <p:nvPr/>
          </p:nvSpPr>
          <p:spPr bwMode="auto">
            <a:xfrm>
              <a:off x="2631" y="3125"/>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C</a:t>
              </a:r>
            </a:p>
          </p:txBody>
        </p:sp>
        <p:sp>
          <p:nvSpPr>
            <p:cNvPr id="1230898" name="Oval 50"/>
            <p:cNvSpPr>
              <a:spLocks noChangeArrowheads="1"/>
            </p:cNvSpPr>
            <p:nvPr/>
          </p:nvSpPr>
          <p:spPr bwMode="auto">
            <a:xfrm>
              <a:off x="1896"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B</a:t>
              </a:r>
            </a:p>
          </p:txBody>
        </p:sp>
        <p:sp>
          <p:nvSpPr>
            <p:cNvPr id="1230899" name="Oval 51"/>
            <p:cNvSpPr>
              <a:spLocks noChangeArrowheads="1"/>
            </p:cNvSpPr>
            <p:nvPr/>
          </p:nvSpPr>
          <p:spPr bwMode="auto">
            <a:xfrm>
              <a:off x="3463"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D</a:t>
              </a:r>
            </a:p>
          </p:txBody>
        </p:sp>
        <p:sp>
          <p:nvSpPr>
            <p:cNvPr id="1230900" name="Oval 52"/>
            <p:cNvSpPr>
              <a:spLocks noChangeArrowheads="1"/>
            </p:cNvSpPr>
            <p:nvPr/>
          </p:nvSpPr>
          <p:spPr bwMode="auto">
            <a:xfrm>
              <a:off x="3092"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H</a:t>
              </a:r>
            </a:p>
          </p:txBody>
        </p:sp>
        <p:sp>
          <p:nvSpPr>
            <p:cNvPr id="1230901" name="Oval 53"/>
            <p:cNvSpPr>
              <a:spLocks noChangeArrowheads="1"/>
            </p:cNvSpPr>
            <p:nvPr/>
          </p:nvSpPr>
          <p:spPr bwMode="auto">
            <a:xfrm>
              <a:off x="2631" y="3582"/>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G</a:t>
              </a:r>
            </a:p>
          </p:txBody>
        </p:sp>
        <p:sp>
          <p:nvSpPr>
            <p:cNvPr id="1230902" name="Oval 54"/>
            <p:cNvSpPr>
              <a:spLocks noChangeArrowheads="1"/>
            </p:cNvSpPr>
            <p:nvPr/>
          </p:nvSpPr>
          <p:spPr bwMode="auto">
            <a:xfrm>
              <a:off x="2198" y="3608"/>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F</a:t>
              </a:r>
            </a:p>
          </p:txBody>
        </p:sp>
        <p:sp>
          <p:nvSpPr>
            <p:cNvPr id="1230903" name="Oval 55"/>
            <p:cNvSpPr>
              <a:spLocks noChangeArrowheads="1"/>
            </p:cNvSpPr>
            <p:nvPr/>
          </p:nvSpPr>
          <p:spPr bwMode="auto">
            <a:xfrm>
              <a:off x="1584" y="3608"/>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E</a:t>
              </a:r>
            </a:p>
          </p:txBody>
        </p:sp>
        <p:sp>
          <p:nvSpPr>
            <p:cNvPr id="1230904" name="Line 56"/>
            <p:cNvSpPr>
              <a:spLocks noChangeShapeType="1"/>
            </p:cNvSpPr>
            <p:nvPr/>
          </p:nvSpPr>
          <p:spPr bwMode="auto">
            <a:xfrm>
              <a:off x="2787" y="3003"/>
              <a:ext cx="0" cy="121"/>
            </a:xfrm>
            <a:prstGeom prst="line">
              <a:avLst/>
            </a:prstGeom>
            <a:noFill/>
            <a:ln w="28575" cap="rnd">
              <a:solidFill>
                <a:srgbClr val="00FFFF"/>
              </a:solidFill>
              <a:round/>
              <a:headEnd/>
              <a:tailEnd/>
            </a:ln>
            <a:effectLst/>
          </p:spPr>
          <p:txBody>
            <a:bodyPr wrap="none" anchor="ctr"/>
            <a:lstStyle/>
            <a:p>
              <a:endParaRPr lang="zh-CN" altLang="en-US"/>
            </a:p>
          </p:txBody>
        </p:sp>
        <p:sp>
          <p:nvSpPr>
            <p:cNvPr id="1230905" name="Line 57"/>
            <p:cNvSpPr>
              <a:spLocks noChangeShapeType="1"/>
            </p:cNvSpPr>
            <p:nvPr/>
          </p:nvSpPr>
          <p:spPr bwMode="auto">
            <a:xfrm flipH="1">
              <a:off x="2163" y="2881"/>
              <a:ext cx="468" cy="304"/>
            </a:xfrm>
            <a:prstGeom prst="line">
              <a:avLst/>
            </a:prstGeom>
            <a:noFill/>
            <a:ln w="28575" cap="rnd">
              <a:solidFill>
                <a:srgbClr val="00FFFF"/>
              </a:solidFill>
              <a:round/>
              <a:headEnd/>
              <a:tailEnd/>
            </a:ln>
            <a:effectLst/>
          </p:spPr>
          <p:txBody>
            <a:bodyPr wrap="none" anchor="ctr"/>
            <a:lstStyle/>
            <a:p>
              <a:endParaRPr lang="zh-CN" altLang="en-US"/>
            </a:p>
          </p:txBody>
        </p:sp>
        <p:sp>
          <p:nvSpPr>
            <p:cNvPr id="1230906" name="Line 58"/>
            <p:cNvSpPr>
              <a:spLocks noChangeShapeType="1"/>
            </p:cNvSpPr>
            <p:nvPr/>
          </p:nvSpPr>
          <p:spPr bwMode="auto">
            <a:xfrm flipH="1">
              <a:off x="1776" y="3384"/>
              <a:ext cx="15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1230907" name="Line 59"/>
            <p:cNvSpPr>
              <a:spLocks noChangeShapeType="1"/>
            </p:cNvSpPr>
            <p:nvPr/>
          </p:nvSpPr>
          <p:spPr bwMode="auto">
            <a:xfrm>
              <a:off x="2170" y="3384"/>
              <a:ext cx="134" cy="220"/>
            </a:xfrm>
            <a:prstGeom prst="line">
              <a:avLst/>
            </a:prstGeom>
            <a:noFill/>
            <a:ln w="28575" cap="rnd">
              <a:solidFill>
                <a:srgbClr val="00FFFF"/>
              </a:solidFill>
              <a:round/>
              <a:headEnd/>
              <a:tailEnd/>
            </a:ln>
            <a:effectLst/>
          </p:spPr>
          <p:txBody>
            <a:bodyPr wrap="none" anchor="ctr"/>
            <a:lstStyle/>
            <a:p>
              <a:endParaRPr lang="zh-CN" altLang="en-US"/>
            </a:p>
          </p:txBody>
        </p:sp>
        <p:sp>
          <p:nvSpPr>
            <p:cNvPr id="1230908" name="Line 60"/>
            <p:cNvSpPr>
              <a:spLocks noChangeShapeType="1"/>
            </p:cNvSpPr>
            <p:nvPr/>
          </p:nvSpPr>
          <p:spPr bwMode="auto">
            <a:xfrm>
              <a:off x="2787"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1230909" name="Line 61"/>
            <p:cNvSpPr>
              <a:spLocks noChangeShapeType="1"/>
            </p:cNvSpPr>
            <p:nvPr/>
          </p:nvSpPr>
          <p:spPr bwMode="auto">
            <a:xfrm>
              <a:off x="2928" y="2881"/>
              <a:ext cx="549" cy="342"/>
            </a:xfrm>
            <a:prstGeom prst="line">
              <a:avLst/>
            </a:prstGeom>
            <a:noFill/>
            <a:ln w="28575" cap="rnd">
              <a:solidFill>
                <a:srgbClr val="00FFFF"/>
              </a:solidFill>
              <a:round/>
              <a:headEnd/>
              <a:tailEnd/>
            </a:ln>
            <a:effectLst/>
          </p:spPr>
          <p:txBody>
            <a:bodyPr wrap="none" anchor="ctr"/>
            <a:lstStyle/>
            <a:p>
              <a:endParaRPr lang="zh-CN" altLang="en-US"/>
            </a:p>
          </p:txBody>
        </p:sp>
        <p:sp>
          <p:nvSpPr>
            <p:cNvPr id="1230910" name="Line 62"/>
            <p:cNvSpPr>
              <a:spLocks noChangeShapeType="1"/>
            </p:cNvSpPr>
            <p:nvPr/>
          </p:nvSpPr>
          <p:spPr bwMode="auto">
            <a:xfrm flipH="1">
              <a:off x="3318" y="3384"/>
              <a:ext cx="18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1230911" name="Line 63"/>
            <p:cNvSpPr>
              <a:spLocks noChangeShapeType="1"/>
            </p:cNvSpPr>
            <p:nvPr/>
          </p:nvSpPr>
          <p:spPr bwMode="auto">
            <a:xfrm>
              <a:off x="3619"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1230912" name="Line 64"/>
            <p:cNvSpPr>
              <a:spLocks noChangeShapeType="1"/>
            </p:cNvSpPr>
            <p:nvPr/>
          </p:nvSpPr>
          <p:spPr bwMode="auto">
            <a:xfrm>
              <a:off x="3744" y="3367"/>
              <a:ext cx="186" cy="220"/>
            </a:xfrm>
            <a:prstGeom prst="line">
              <a:avLst/>
            </a:prstGeom>
            <a:noFill/>
            <a:ln w="28575" cap="rnd">
              <a:solidFill>
                <a:srgbClr val="00FFFF"/>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08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08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08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08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08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08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5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0CEB2462-58C7-4117-8787-7A328E9B2221}" type="slidenum">
              <a:rPr lang="zh-CN" altLang="en-US" b="1">
                <a:solidFill>
                  <a:srgbClr val="66CCFF"/>
                </a:solidFill>
              </a:rPr>
              <a:pPr/>
              <a:t>50</a:t>
            </a:fld>
            <a:r>
              <a:rPr lang="en-US" altLang="zh-CN" b="1"/>
              <a:t> </a:t>
            </a:r>
            <a:r>
              <a:rPr lang="zh-CN" altLang="en-US"/>
              <a:t>页</a:t>
            </a:r>
            <a:endParaRPr lang="zh-CN" altLang="en-US" sz="1800">
              <a:latin typeface="Arial" charset="0"/>
            </a:endParaRPr>
          </a:p>
        </p:txBody>
      </p:sp>
      <p:sp>
        <p:nvSpPr>
          <p:cNvPr id="1299458"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299459" name="Rectangle 3"/>
          <p:cNvSpPr>
            <a:spLocks noGrp="1" noChangeArrowheads="1"/>
          </p:cNvSpPr>
          <p:nvPr>
            <p:ph type="body" idx="1"/>
          </p:nvPr>
        </p:nvSpPr>
        <p:spPr>
          <a:xfrm>
            <a:off x="341313" y="684213"/>
            <a:ext cx="8462962" cy="5849937"/>
          </a:xfrm>
        </p:spPr>
        <p:txBody>
          <a:bodyPr/>
          <a:lstStyle/>
          <a:p>
            <a:pPr>
              <a:lnSpc>
                <a:spcPct val="120000"/>
              </a:lnSpc>
              <a:spcBef>
                <a:spcPct val="0"/>
              </a:spcBef>
              <a:buFont typeface="Wingdings" pitchFamily="2" charset="2"/>
              <a:buNone/>
            </a:pPr>
            <a:r>
              <a:rPr lang="en-US" altLang="zh-CN" sz="3200">
                <a:solidFill>
                  <a:srgbClr val="00FFFF"/>
                </a:solidFill>
              </a:rPr>
              <a:t>4. </a:t>
            </a:r>
            <a:r>
              <a:rPr lang="zh-CN" altLang="en-US" sz="3200">
                <a:solidFill>
                  <a:srgbClr val="00FFFF"/>
                </a:solidFill>
              </a:rPr>
              <a:t>静态二叉链表</a:t>
            </a:r>
          </a:p>
          <a:p>
            <a:pPr>
              <a:lnSpc>
                <a:spcPct val="90000"/>
              </a:lnSpc>
              <a:buFont typeface="Wingdings" pitchFamily="2" charset="2"/>
              <a:buNone/>
            </a:pPr>
            <a:r>
              <a:rPr lang="en-US" altLang="zh-CN" sz="3200">
                <a:solidFill>
                  <a:srgbClr val="FFFF66"/>
                </a:solidFill>
              </a:rPr>
              <a:t> typedef struct BPTNode { </a:t>
            </a:r>
            <a:r>
              <a:rPr lang="en-US" altLang="zh-CN" sz="3200">
                <a:solidFill>
                  <a:srgbClr val="00FFFF"/>
                </a:solidFill>
              </a:rPr>
              <a:t>// </a:t>
            </a:r>
            <a:r>
              <a:rPr lang="zh-CN" altLang="en-US" sz="3200">
                <a:solidFill>
                  <a:srgbClr val="00FFFF"/>
                </a:solidFill>
              </a:rPr>
              <a:t>结点结构</a:t>
            </a:r>
          </a:p>
          <a:p>
            <a:pPr>
              <a:lnSpc>
                <a:spcPct val="90000"/>
              </a:lnSpc>
              <a:buFont typeface="Wingdings" pitchFamily="2" charset="2"/>
              <a:buNone/>
            </a:pPr>
            <a:r>
              <a:rPr lang="zh-CN" altLang="en-US" sz="3200">
                <a:solidFill>
                  <a:srgbClr val="FFFF66"/>
                </a:solidFill>
              </a:rPr>
              <a:t>         </a:t>
            </a:r>
            <a:r>
              <a:rPr lang="en-US" altLang="zh-CN" sz="3200">
                <a:solidFill>
                  <a:srgbClr val="FFFF66"/>
                </a:solidFill>
              </a:rPr>
              <a:t>TElemType  data;</a:t>
            </a:r>
          </a:p>
          <a:p>
            <a:pPr>
              <a:lnSpc>
                <a:spcPct val="90000"/>
              </a:lnSpc>
              <a:buFont typeface="Wingdings" pitchFamily="2" charset="2"/>
              <a:buNone/>
            </a:pPr>
            <a:r>
              <a:rPr lang="en-US" altLang="zh-CN" sz="3200">
                <a:solidFill>
                  <a:srgbClr val="FFFF66"/>
                </a:solidFill>
              </a:rPr>
              <a:t>         int  lchild, rchild ;</a:t>
            </a:r>
          </a:p>
          <a:p>
            <a:pPr>
              <a:lnSpc>
                <a:spcPct val="90000"/>
              </a:lnSpc>
              <a:buFont typeface="Wingdings" pitchFamily="2" charset="2"/>
              <a:buNone/>
            </a:pPr>
            <a:r>
              <a:rPr lang="en-US" altLang="zh-CN" sz="3200">
                <a:solidFill>
                  <a:srgbClr val="FFFF66"/>
                </a:solidFill>
              </a:rPr>
              <a:t> } BNode</a:t>
            </a:r>
          </a:p>
          <a:p>
            <a:pPr>
              <a:lnSpc>
                <a:spcPct val="90000"/>
              </a:lnSpc>
              <a:buFont typeface="Wingdings" pitchFamily="2" charset="2"/>
              <a:buNone/>
            </a:pPr>
            <a:r>
              <a:rPr lang="en-US" altLang="zh-CN" sz="3200">
                <a:solidFill>
                  <a:srgbClr val="800000"/>
                </a:solidFill>
              </a:rPr>
              <a:t> </a:t>
            </a:r>
            <a:r>
              <a:rPr lang="en-US" altLang="zh-CN" sz="3200">
                <a:solidFill>
                  <a:schemeClr val="tx1"/>
                </a:solidFill>
              </a:rPr>
              <a:t>typedef struct BTree {  </a:t>
            </a:r>
            <a:r>
              <a:rPr lang="en-US" altLang="zh-CN" sz="3200">
                <a:solidFill>
                  <a:srgbClr val="00FFFF"/>
                </a:solidFill>
              </a:rPr>
              <a:t>// </a:t>
            </a:r>
            <a:r>
              <a:rPr lang="zh-CN" altLang="en-US" sz="3200">
                <a:solidFill>
                  <a:srgbClr val="00FFFF"/>
                </a:solidFill>
              </a:rPr>
              <a:t>树结构</a:t>
            </a:r>
          </a:p>
          <a:p>
            <a:pPr>
              <a:lnSpc>
                <a:spcPct val="90000"/>
              </a:lnSpc>
              <a:buFont typeface="Wingdings" pitchFamily="2" charset="2"/>
              <a:buNone/>
            </a:pPr>
            <a:r>
              <a:rPr lang="zh-CN" altLang="en-US" sz="3200">
                <a:solidFill>
                  <a:schemeClr val="tx1"/>
                </a:solidFill>
              </a:rPr>
              <a:t>         </a:t>
            </a:r>
            <a:r>
              <a:rPr lang="en-US" altLang="zh-CN" sz="3200">
                <a:solidFill>
                  <a:schemeClr val="tx1"/>
                </a:solidFill>
              </a:rPr>
              <a:t>BNode nodes[ MAX_TREE_SIZE ];</a:t>
            </a:r>
          </a:p>
          <a:p>
            <a:pPr>
              <a:lnSpc>
                <a:spcPct val="90000"/>
              </a:lnSpc>
              <a:buFont typeface="Wingdings" pitchFamily="2" charset="2"/>
              <a:buNone/>
            </a:pPr>
            <a:r>
              <a:rPr lang="en-US" altLang="zh-CN" sz="3200">
                <a:solidFill>
                  <a:schemeClr val="tx1"/>
                </a:solidFill>
              </a:rPr>
              <a:t>         int  num_node;     </a:t>
            </a:r>
            <a:r>
              <a:rPr lang="en-US" altLang="zh-CN" sz="3200">
                <a:solidFill>
                  <a:srgbClr val="00FFFF"/>
                </a:solidFill>
              </a:rPr>
              <a:t>// </a:t>
            </a:r>
            <a:r>
              <a:rPr lang="zh-CN" altLang="en-US" sz="3200">
                <a:solidFill>
                  <a:srgbClr val="00FFFF"/>
                </a:solidFill>
              </a:rPr>
              <a:t>结点数目</a:t>
            </a:r>
          </a:p>
          <a:p>
            <a:pPr>
              <a:lnSpc>
                <a:spcPct val="90000"/>
              </a:lnSpc>
              <a:buFont typeface="Wingdings" pitchFamily="2" charset="2"/>
              <a:buNone/>
            </a:pPr>
            <a:r>
              <a:rPr lang="zh-CN" altLang="en-US" sz="3200">
                <a:solidFill>
                  <a:schemeClr val="tx1"/>
                </a:solidFill>
              </a:rPr>
              <a:t>         </a:t>
            </a:r>
            <a:r>
              <a:rPr lang="en-US" altLang="zh-CN" sz="3200">
                <a:solidFill>
                  <a:schemeClr val="tx1"/>
                </a:solidFill>
              </a:rPr>
              <a:t>int  root;                </a:t>
            </a:r>
            <a:r>
              <a:rPr lang="en-US" altLang="zh-CN" sz="3200">
                <a:solidFill>
                  <a:srgbClr val="00FFFF"/>
                </a:solidFill>
              </a:rPr>
              <a:t>// </a:t>
            </a:r>
            <a:r>
              <a:rPr lang="zh-CN" altLang="zh-CN" sz="3200">
                <a:solidFill>
                  <a:srgbClr val="00FFFF"/>
                </a:solidFill>
              </a:rPr>
              <a:t>根结点的位置</a:t>
            </a:r>
            <a:endParaRPr lang="zh-CN" altLang="en-US" sz="3200">
              <a:solidFill>
                <a:srgbClr val="00FFFF"/>
              </a:solidFill>
            </a:endParaRPr>
          </a:p>
          <a:p>
            <a:pPr>
              <a:lnSpc>
                <a:spcPct val="90000"/>
              </a:lnSpc>
              <a:buFont typeface="Wingdings" pitchFamily="2" charset="2"/>
              <a:buNone/>
            </a:pPr>
            <a:r>
              <a:rPr lang="zh-CN" altLang="en-US" sz="3200">
                <a:solidFill>
                  <a:schemeClr val="tx1"/>
                </a:solidFill>
              </a:rPr>
              <a:t> </a:t>
            </a:r>
            <a:r>
              <a:rPr lang="en-US" altLang="zh-CN" sz="3200">
                <a:solidFill>
                  <a:schemeClr val="tx1"/>
                </a:solidFill>
              </a:rPr>
              <a:t>} BTree;</a:t>
            </a:r>
            <a:endParaRPr lang="zh-CN" altLang="en-US" sz="3200">
              <a:solidFill>
                <a:schemeClr val="tx1"/>
              </a:solidFill>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p:cNvSpPr>
            <a:spLocks noGrp="1"/>
          </p:cNvSpPr>
          <p:nvPr>
            <p:ph type="sldNum" sz="quarter" idx="11"/>
          </p:nvPr>
        </p:nvSpPr>
        <p:spPr/>
        <p:txBody>
          <a:bodyPr/>
          <a:lstStyle/>
          <a:p>
            <a:r>
              <a:rPr lang="zh-CN" altLang="en-US"/>
              <a:t>第 </a:t>
            </a:r>
            <a:fld id="{EA023DA1-4765-40EC-BF88-444524512AF8}" type="slidenum">
              <a:rPr lang="zh-CN" altLang="en-US" b="1">
                <a:solidFill>
                  <a:srgbClr val="66CCFF"/>
                </a:solidFill>
              </a:rPr>
              <a:pPr/>
              <a:t>51</a:t>
            </a:fld>
            <a:r>
              <a:rPr lang="en-US" altLang="zh-CN" b="1"/>
              <a:t> </a:t>
            </a:r>
            <a:r>
              <a:rPr lang="zh-CN" altLang="en-US"/>
              <a:t>页</a:t>
            </a:r>
            <a:endParaRPr lang="zh-CN" altLang="en-US" sz="1800">
              <a:latin typeface="Arial" charset="0"/>
            </a:endParaRPr>
          </a:p>
        </p:txBody>
      </p:sp>
      <p:sp>
        <p:nvSpPr>
          <p:cNvPr id="1300482"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300483" name="Rectangle 3"/>
          <p:cNvSpPr>
            <a:spLocks noGrp="1" noChangeArrowheads="1"/>
          </p:cNvSpPr>
          <p:nvPr>
            <p:ph type="body" idx="1"/>
          </p:nvPr>
        </p:nvSpPr>
        <p:spPr>
          <a:xfrm>
            <a:off x="341313" y="684213"/>
            <a:ext cx="8462962" cy="809625"/>
          </a:xfrm>
        </p:spPr>
        <p:txBody>
          <a:bodyPr/>
          <a:lstStyle/>
          <a:p>
            <a:pPr>
              <a:lnSpc>
                <a:spcPct val="120000"/>
              </a:lnSpc>
              <a:spcBef>
                <a:spcPct val="0"/>
              </a:spcBef>
              <a:buFont typeface="Wingdings" pitchFamily="2" charset="2"/>
              <a:buNone/>
            </a:pPr>
            <a:r>
              <a:rPr lang="en-US" altLang="zh-CN" sz="3200">
                <a:solidFill>
                  <a:srgbClr val="00FFFF"/>
                </a:solidFill>
              </a:rPr>
              <a:t>5. </a:t>
            </a:r>
            <a:r>
              <a:rPr lang="zh-CN" altLang="en-US" sz="3200">
                <a:solidFill>
                  <a:srgbClr val="00FFFF"/>
                </a:solidFill>
              </a:rPr>
              <a:t>双亲链表</a:t>
            </a:r>
            <a:endParaRPr lang="zh-CN" altLang="en-US" sz="3200">
              <a:solidFill>
                <a:schemeClr val="tx1"/>
              </a:solidFill>
            </a:endParaRPr>
          </a:p>
        </p:txBody>
      </p:sp>
      <p:sp>
        <p:nvSpPr>
          <p:cNvPr id="1300527" name="Text Box 47"/>
          <p:cNvSpPr txBox="1">
            <a:spLocks noChangeArrowheads="1"/>
          </p:cNvSpPr>
          <p:nvPr/>
        </p:nvSpPr>
        <p:spPr bwMode="auto">
          <a:xfrm>
            <a:off x="4830763" y="1223963"/>
            <a:ext cx="1101725" cy="641350"/>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a:ea typeface="楷体_GB2312" pitchFamily="49" charset="-122"/>
              </a:rPr>
              <a:t>结点</a:t>
            </a:r>
            <a:endParaRPr lang="zh-CN" altLang="en-US" b="0"/>
          </a:p>
        </p:txBody>
      </p:sp>
      <p:sp>
        <p:nvSpPr>
          <p:cNvPr id="1300528" name="Text Box 48"/>
          <p:cNvSpPr txBox="1">
            <a:spLocks noChangeArrowheads="1"/>
          </p:cNvSpPr>
          <p:nvPr/>
        </p:nvSpPr>
        <p:spPr bwMode="auto">
          <a:xfrm>
            <a:off x="7207250" y="1936750"/>
            <a:ext cx="1504950" cy="666750"/>
          </a:xfrm>
          <a:prstGeom prst="rect">
            <a:avLst/>
          </a:prstGeom>
          <a:noFill/>
          <a:ln w="25400" cap="sq">
            <a:solidFill>
              <a:schemeClr val="tx2"/>
            </a:solidFill>
            <a:miter lim="800000"/>
            <a:headEnd type="none" w="sm" len="sm"/>
            <a:tailEnd type="none" w="sm" len="sm"/>
          </a:ln>
          <a:effectLst/>
        </p:spPr>
        <p:txBody>
          <a:bodyPr>
            <a:spAutoFit/>
          </a:bodyPr>
          <a:lstStyle/>
          <a:p>
            <a:pPr algn="l" eaLnBrk="1" hangingPunct="1">
              <a:spcBef>
                <a:spcPct val="0"/>
              </a:spcBef>
              <a:buClrTx/>
              <a:buFontTx/>
              <a:buNone/>
            </a:pPr>
            <a:r>
              <a:rPr lang="en-US" altLang="zh-CN" sz="3600" b="0">
                <a:solidFill>
                  <a:srgbClr val="FFFF66"/>
                </a:solidFill>
              </a:rPr>
              <a:t>LRTag</a:t>
            </a:r>
            <a:endParaRPr lang="en-US" altLang="zh-CN" b="0">
              <a:solidFill>
                <a:srgbClr val="FFFF66"/>
              </a:solidFill>
            </a:endParaRPr>
          </a:p>
        </p:txBody>
      </p:sp>
      <p:grpSp>
        <p:nvGrpSpPr>
          <p:cNvPr id="1300529" name="Group 49"/>
          <p:cNvGrpSpPr>
            <a:grpSpLocks/>
          </p:cNvGrpSpPr>
          <p:nvPr/>
        </p:nvGrpSpPr>
        <p:grpSpPr bwMode="auto">
          <a:xfrm>
            <a:off x="4759325" y="1936750"/>
            <a:ext cx="2457450" cy="685800"/>
            <a:chOff x="3120" y="1008"/>
            <a:chExt cx="1548" cy="432"/>
          </a:xfrm>
        </p:grpSpPr>
        <p:sp>
          <p:nvSpPr>
            <p:cNvPr id="1300530" name="Text Box 50"/>
            <p:cNvSpPr txBox="1">
              <a:spLocks noChangeArrowheads="1"/>
            </p:cNvSpPr>
            <p:nvPr/>
          </p:nvSpPr>
          <p:spPr bwMode="auto">
            <a:xfrm>
              <a:off x="3120" y="1008"/>
              <a:ext cx="1548" cy="420"/>
            </a:xfrm>
            <a:prstGeom prst="rect">
              <a:avLst/>
            </a:prstGeom>
            <a:noFill/>
            <a:ln w="25400" cap="sq">
              <a:solidFill>
                <a:schemeClr val="tx2"/>
              </a:solidFill>
              <a:miter lim="800000"/>
              <a:headEnd type="none" w="sm" len="sm"/>
              <a:tailEnd type="none" w="sm" len="sm"/>
            </a:ln>
            <a:effectLst/>
          </p:spPr>
          <p:txBody>
            <a:bodyPr wrap="none">
              <a:spAutoFit/>
            </a:bodyPr>
            <a:lstStyle/>
            <a:p>
              <a:pPr algn="l" eaLnBrk="1" hangingPunct="1">
                <a:spcBef>
                  <a:spcPct val="0"/>
                </a:spcBef>
                <a:buClrTx/>
                <a:buFontTx/>
                <a:buNone/>
              </a:pPr>
              <a:r>
                <a:rPr lang="zh-CN" altLang="en-US" sz="3600" b="0">
                  <a:solidFill>
                    <a:schemeClr val="bg2"/>
                  </a:solidFill>
                </a:rPr>
                <a:t> </a:t>
              </a:r>
              <a:r>
                <a:rPr lang="en-US" altLang="zh-CN" sz="3600" b="0"/>
                <a:t>data  parent</a:t>
              </a:r>
              <a:endParaRPr lang="en-US" altLang="zh-CN" b="0"/>
            </a:p>
          </p:txBody>
        </p:sp>
        <p:sp>
          <p:nvSpPr>
            <p:cNvPr id="1300531" name="Line 51"/>
            <p:cNvSpPr>
              <a:spLocks noChangeShapeType="1"/>
            </p:cNvSpPr>
            <p:nvPr/>
          </p:nvSpPr>
          <p:spPr bwMode="auto">
            <a:xfrm>
              <a:off x="3792" y="1008"/>
              <a:ext cx="0" cy="432"/>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grpSp>
        <p:nvGrpSpPr>
          <p:cNvPr id="1300577" name="Group 97"/>
          <p:cNvGrpSpPr>
            <a:grpSpLocks/>
          </p:cNvGrpSpPr>
          <p:nvPr/>
        </p:nvGrpSpPr>
        <p:grpSpPr bwMode="auto">
          <a:xfrm>
            <a:off x="4845050" y="3473450"/>
            <a:ext cx="3000375" cy="2565400"/>
            <a:chOff x="3052" y="2188"/>
            <a:chExt cx="1890" cy="1616"/>
          </a:xfrm>
        </p:grpSpPr>
        <p:sp>
          <p:nvSpPr>
            <p:cNvPr id="1300533" name="Line 53"/>
            <p:cNvSpPr>
              <a:spLocks noChangeShapeType="1"/>
            </p:cNvSpPr>
            <p:nvPr/>
          </p:nvSpPr>
          <p:spPr bwMode="auto">
            <a:xfrm flipH="1">
              <a:off x="3788" y="3323"/>
              <a:ext cx="112" cy="199"/>
            </a:xfrm>
            <a:prstGeom prst="line">
              <a:avLst/>
            </a:prstGeom>
            <a:noFill/>
            <a:ln w="28575" cap="rnd">
              <a:solidFill>
                <a:schemeClr val="tx1"/>
              </a:solidFill>
              <a:round/>
              <a:headEnd/>
              <a:tailEnd/>
            </a:ln>
            <a:effectLst/>
          </p:spPr>
          <p:txBody>
            <a:bodyPr/>
            <a:lstStyle/>
            <a:p>
              <a:endParaRPr lang="zh-CN" altLang="en-US"/>
            </a:p>
          </p:txBody>
        </p:sp>
        <p:sp>
          <p:nvSpPr>
            <p:cNvPr id="1300534" name="Line 54"/>
            <p:cNvSpPr>
              <a:spLocks noChangeShapeType="1"/>
            </p:cNvSpPr>
            <p:nvPr/>
          </p:nvSpPr>
          <p:spPr bwMode="auto">
            <a:xfrm>
              <a:off x="4333" y="2408"/>
              <a:ext cx="305" cy="234"/>
            </a:xfrm>
            <a:prstGeom prst="line">
              <a:avLst/>
            </a:prstGeom>
            <a:noFill/>
            <a:ln w="28575" cap="rnd">
              <a:solidFill>
                <a:schemeClr val="tx1"/>
              </a:solidFill>
              <a:round/>
              <a:headEnd/>
              <a:tailEnd/>
            </a:ln>
            <a:effectLst/>
          </p:spPr>
          <p:txBody>
            <a:bodyPr/>
            <a:lstStyle/>
            <a:p>
              <a:endParaRPr lang="zh-CN" altLang="en-US"/>
            </a:p>
          </p:txBody>
        </p:sp>
        <p:sp>
          <p:nvSpPr>
            <p:cNvPr id="1300535" name="Line 55"/>
            <p:cNvSpPr>
              <a:spLocks noChangeShapeType="1"/>
            </p:cNvSpPr>
            <p:nvPr/>
          </p:nvSpPr>
          <p:spPr bwMode="auto">
            <a:xfrm flipH="1">
              <a:off x="3730" y="2408"/>
              <a:ext cx="299" cy="234"/>
            </a:xfrm>
            <a:prstGeom prst="line">
              <a:avLst/>
            </a:prstGeom>
            <a:noFill/>
            <a:ln w="28575" cap="rnd">
              <a:solidFill>
                <a:schemeClr val="tx1"/>
              </a:solidFill>
              <a:round/>
              <a:headEnd/>
              <a:tailEnd/>
            </a:ln>
            <a:effectLst/>
          </p:spPr>
          <p:txBody>
            <a:bodyPr/>
            <a:lstStyle/>
            <a:p>
              <a:endParaRPr lang="zh-CN" altLang="en-US"/>
            </a:p>
          </p:txBody>
        </p:sp>
        <p:sp>
          <p:nvSpPr>
            <p:cNvPr id="1300536" name="Line 56"/>
            <p:cNvSpPr>
              <a:spLocks noChangeShapeType="1"/>
            </p:cNvSpPr>
            <p:nvPr/>
          </p:nvSpPr>
          <p:spPr bwMode="auto">
            <a:xfrm flipH="1">
              <a:off x="3277" y="2855"/>
              <a:ext cx="182" cy="155"/>
            </a:xfrm>
            <a:prstGeom prst="line">
              <a:avLst/>
            </a:prstGeom>
            <a:noFill/>
            <a:ln w="28575" cap="rnd">
              <a:solidFill>
                <a:schemeClr val="tx1"/>
              </a:solidFill>
              <a:round/>
              <a:headEnd/>
              <a:tailEnd/>
            </a:ln>
            <a:effectLst/>
          </p:spPr>
          <p:txBody>
            <a:bodyPr/>
            <a:lstStyle/>
            <a:p>
              <a:endParaRPr lang="zh-CN" altLang="en-US"/>
            </a:p>
          </p:txBody>
        </p:sp>
        <p:sp>
          <p:nvSpPr>
            <p:cNvPr id="1300537" name="Line 57"/>
            <p:cNvSpPr>
              <a:spLocks noChangeShapeType="1"/>
            </p:cNvSpPr>
            <p:nvPr/>
          </p:nvSpPr>
          <p:spPr bwMode="auto">
            <a:xfrm flipH="1">
              <a:off x="4553" y="2855"/>
              <a:ext cx="141" cy="184"/>
            </a:xfrm>
            <a:prstGeom prst="line">
              <a:avLst/>
            </a:prstGeom>
            <a:noFill/>
            <a:ln w="28575" cap="rnd">
              <a:solidFill>
                <a:schemeClr val="tx1"/>
              </a:solidFill>
              <a:round/>
              <a:headEnd/>
              <a:tailEnd/>
            </a:ln>
            <a:effectLst/>
          </p:spPr>
          <p:txBody>
            <a:bodyPr/>
            <a:lstStyle/>
            <a:p>
              <a:endParaRPr lang="zh-CN" altLang="en-US"/>
            </a:p>
          </p:txBody>
        </p:sp>
        <p:sp>
          <p:nvSpPr>
            <p:cNvPr id="1300539" name="Oval 59"/>
            <p:cNvSpPr>
              <a:spLocks noChangeArrowheads="1"/>
            </p:cNvSpPr>
            <p:nvPr/>
          </p:nvSpPr>
          <p:spPr bwMode="auto">
            <a:xfrm>
              <a:off x="3560" y="3521"/>
              <a:ext cx="335" cy="283"/>
            </a:xfrm>
            <a:prstGeom prst="ellipse">
              <a:avLst/>
            </a:prstGeom>
            <a:noFill/>
            <a:ln w="28575" cap="rnd">
              <a:solidFill>
                <a:schemeClr val="tx1"/>
              </a:solidFill>
              <a:round/>
              <a:headEnd/>
              <a:tailEnd/>
            </a:ln>
            <a:effectLst/>
          </p:spPr>
          <p:txBody>
            <a:bodyPr wrap="none" anchor="ctr"/>
            <a:lstStyle/>
            <a:p>
              <a:r>
                <a:rPr lang="en-US" altLang="zh-CN"/>
                <a:t>G</a:t>
              </a:r>
            </a:p>
          </p:txBody>
        </p:sp>
        <p:sp>
          <p:nvSpPr>
            <p:cNvPr id="1300542" name="Oval 62"/>
            <p:cNvSpPr>
              <a:spLocks noChangeArrowheads="1"/>
            </p:cNvSpPr>
            <p:nvPr/>
          </p:nvSpPr>
          <p:spPr bwMode="auto">
            <a:xfrm>
              <a:off x="4016" y="2188"/>
              <a:ext cx="334" cy="283"/>
            </a:xfrm>
            <a:prstGeom prst="ellipse">
              <a:avLst/>
            </a:prstGeom>
            <a:noFill/>
            <a:ln w="28575" cap="rnd">
              <a:solidFill>
                <a:schemeClr val="tx1"/>
              </a:solidFill>
              <a:round/>
              <a:headEnd/>
              <a:tailEnd/>
            </a:ln>
            <a:effectLst/>
          </p:spPr>
          <p:txBody>
            <a:bodyPr wrap="none" anchor="ctr"/>
            <a:lstStyle/>
            <a:p>
              <a:r>
                <a:rPr lang="en-US" altLang="zh-CN"/>
                <a:t>A</a:t>
              </a:r>
            </a:p>
          </p:txBody>
        </p:sp>
        <p:sp>
          <p:nvSpPr>
            <p:cNvPr id="1300545" name="Oval 65"/>
            <p:cNvSpPr>
              <a:spLocks noChangeArrowheads="1"/>
            </p:cNvSpPr>
            <p:nvPr/>
          </p:nvSpPr>
          <p:spPr bwMode="auto">
            <a:xfrm>
              <a:off x="4321" y="3043"/>
              <a:ext cx="334" cy="284"/>
            </a:xfrm>
            <a:prstGeom prst="ellipse">
              <a:avLst/>
            </a:prstGeom>
            <a:noFill/>
            <a:ln w="28575" cap="rnd">
              <a:solidFill>
                <a:schemeClr val="tx1"/>
              </a:solidFill>
              <a:round/>
              <a:headEnd/>
              <a:tailEnd/>
            </a:ln>
            <a:effectLst/>
          </p:spPr>
          <p:txBody>
            <a:bodyPr wrap="none" anchor="ctr"/>
            <a:lstStyle/>
            <a:p>
              <a:r>
                <a:rPr lang="en-US" altLang="zh-CN"/>
                <a:t>F</a:t>
              </a:r>
            </a:p>
          </p:txBody>
        </p:sp>
        <p:sp>
          <p:nvSpPr>
            <p:cNvPr id="1300548" name="Oval 68"/>
            <p:cNvSpPr>
              <a:spLocks noChangeArrowheads="1"/>
            </p:cNvSpPr>
            <p:nvPr/>
          </p:nvSpPr>
          <p:spPr bwMode="auto">
            <a:xfrm>
              <a:off x="3795" y="3043"/>
              <a:ext cx="334" cy="284"/>
            </a:xfrm>
            <a:prstGeom prst="ellipse">
              <a:avLst/>
            </a:prstGeom>
            <a:noFill/>
            <a:ln w="28575" cap="rnd">
              <a:solidFill>
                <a:schemeClr val="tx1"/>
              </a:solidFill>
              <a:round/>
              <a:headEnd/>
              <a:tailEnd/>
            </a:ln>
            <a:effectLst/>
          </p:spPr>
          <p:txBody>
            <a:bodyPr wrap="none" anchor="ctr"/>
            <a:lstStyle/>
            <a:p>
              <a:r>
                <a:rPr lang="en-US" altLang="zh-CN"/>
                <a:t>E</a:t>
              </a:r>
            </a:p>
          </p:txBody>
        </p:sp>
        <p:sp>
          <p:nvSpPr>
            <p:cNvPr id="1300551" name="Oval 71"/>
            <p:cNvSpPr>
              <a:spLocks noChangeArrowheads="1"/>
            </p:cNvSpPr>
            <p:nvPr/>
          </p:nvSpPr>
          <p:spPr bwMode="auto">
            <a:xfrm>
              <a:off x="3052" y="3010"/>
              <a:ext cx="334" cy="283"/>
            </a:xfrm>
            <a:prstGeom prst="ellipse">
              <a:avLst/>
            </a:prstGeom>
            <a:noFill/>
            <a:ln w="28575" cap="rnd">
              <a:solidFill>
                <a:schemeClr val="tx1"/>
              </a:solidFill>
              <a:round/>
              <a:headEnd/>
              <a:tailEnd/>
            </a:ln>
            <a:effectLst/>
          </p:spPr>
          <p:txBody>
            <a:bodyPr wrap="none" anchor="ctr"/>
            <a:lstStyle/>
            <a:p>
              <a:r>
                <a:rPr lang="en-US" altLang="zh-CN"/>
                <a:t>D</a:t>
              </a:r>
            </a:p>
          </p:txBody>
        </p:sp>
        <p:sp>
          <p:nvSpPr>
            <p:cNvPr id="1300554" name="Oval 74"/>
            <p:cNvSpPr>
              <a:spLocks noChangeArrowheads="1"/>
            </p:cNvSpPr>
            <p:nvPr/>
          </p:nvSpPr>
          <p:spPr bwMode="auto">
            <a:xfrm>
              <a:off x="4608" y="2585"/>
              <a:ext cx="334" cy="284"/>
            </a:xfrm>
            <a:prstGeom prst="ellipse">
              <a:avLst/>
            </a:prstGeom>
            <a:noFill/>
            <a:ln w="28575" cap="rnd">
              <a:solidFill>
                <a:schemeClr val="tx1"/>
              </a:solidFill>
              <a:round/>
              <a:headEnd/>
              <a:tailEnd/>
            </a:ln>
            <a:effectLst/>
          </p:spPr>
          <p:txBody>
            <a:bodyPr wrap="none" anchor="ctr"/>
            <a:lstStyle/>
            <a:p>
              <a:r>
                <a:rPr lang="en-US" altLang="zh-CN"/>
                <a:t>C</a:t>
              </a:r>
            </a:p>
          </p:txBody>
        </p:sp>
        <p:sp>
          <p:nvSpPr>
            <p:cNvPr id="1300557" name="Oval 77"/>
            <p:cNvSpPr>
              <a:spLocks noChangeArrowheads="1"/>
            </p:cNvSpPr>
            <p:nvPr/>
          </p:nvSpPr>
          <p:spPr bwMode="auto">
            <a:xfrm>
              <a:off x="3412" y="2599"/>
              <a:ext cx="334" cy="284"/>
            </a:xfrm>
            <a:prstGeom prst="ellipse">
              <a:avLst/>
            </a:prstGeom>
            <a:noFill/>
            <a:ln w="28575" cap="rnd">
              <a:solidFill>
                <a:schemeClr val="tx1"/>
              </a:solidFill>
              <a:round/>
              <a:headEnd/>
              <a:tailEnd/>
            </a:ln>
            <a:effectLst/>
          </p:spPr>
          <p:txBody>
            <a:bodyPr wrap="none" anchor="ctr"/>
            <a:lstStyle/>
            <a:p>
              <a:r>
                <a:rPr lang="en-US" altLang="zh-CN"/>
                <a:t>B</a:t>
              </a:r>
            </a:p>
          </p:txBody>
        </p:sp>
        <p:sp>
          <p:nvSpPr>
            <p:cNvPr id="1300559" name="Line 79"/>
            <p:cNvSpPr>
              <a:spLocks noChangeShapeType="1"/>
            </p:cNvSpPr>
            <p:nvPr/>
          </p:nvSpPr>
          <p:spPr bwMode="auto">
            <a:xfrm flipH="1" flipV="1">
              <a:off x="3683" y="2855"/>
              <a:ext cx="240" cy="198"/>
            </a:xfrm>
            <a:prstGeom prst="line">
              <a:avLst/>
            </a:prstGeom>
            <a:noFill/>
            <a:ln w="28575" cap="rnd">
              <a:solidFill>
                <a:schemeClr val="tx1"/>
              </a:solidFill>
              <a:round/>
              <a:headEnd/>
              <a:tailEnd/>
            </a:ln>
            <a:effectLst/>
          </p:spPr>
          <p:txBody>
            <a:bodyPr/>
            <a:lstStyle/>
            <a:p>
              <a:endParaRPr lang="zh-CN" altLang="en-US"/>
            </a:p>
          </p:txBody>
        </p:sp>
      </p:grpSp>
      <p:grpSp>
        <p:nvGrpSpPr>
          <p:cNvPr id="1300560" name="Group 80"/>
          <p:cNvGrpSpPr>
            <a:grpSpLocks/>
          </p:cNvGrpSpPr>
          <p:nvPr/>
        </p:nvGrpSpPr>
        <p:grpSpPr bwMode="auto">
          <a:xfrm>
            <a:off x="436563" y="1489075"/>
            <a:ext cx="2917825" cy="4959350"/>
            <a:chOff x="861" y="744"/>
            <a:chExt cx="1838" cy="3124"/>
          </a:xfrm>
        </p:grpSpPr>
        <p:grpSp>
          <p:nvGrpSpPr>
            <p:cNvPr id="1300561" name="Group 81"/>
            <p:cNvGrpSpPr>
              <a:grpSpLocks/>
            </p:cNvGrpSpPr>
            <p:nvPr/>
          </p:nvGrpSpPr>
          <p:grpSpPr bwMode="auto">
            <a:xfrm>
              <a:off x="1292" y="1061"/>
              <a:ext cx="1407" cy="2767"/>
              <a:chOff x="432" y="480"/>
              <a:chExt cx="1056" cy="2544"/>
            </a:xfrm>
          </p:grpSpPr>
          <p:sp useBgFill="1">
            <p:nvSpPr>
              <p:cNvPr id="1300562" name="Rectangle 82"/>
              <p:cNvSpPr>
                <a:spLocks noChangeArrowheads="1"/>
              </p:cNvSpPr>
              <p:nvPr/>
            </p:nvSpPr>
            <p:spPr bwMode="auto">
              <a:xfrm>
                <a:off x="432" y="480"/>
                <a:ext cx="1056" cy="2544"/>
              </a:xfrm>
              <a:prstGeom prst="rect">
                <a:avLst/>
              </a:prstGeom>
              <a:ln w="12700" cap="rnd">
                <a:solidFill>
                  <a:schemeClr val="tx1"/>
                </a:solidFill>
                <a:miter lim="800000"/>
                <a:headEnd/>
                <a:tailEnd/>
              </a:ln>
              <a:effectLst/>
            </p:spPr>
            <p:txBody>
              <a:bodyPr wrap="none" anchor="ctr"/>
              <a:lstStyle/>
              <a:p>
                <a:endParaRPr lang="zh-CN" altLang="en-US"/>
              </a:p>
            </p:txBody>
          </p:sp>
          <p:sp useBgFill="1">
            <p:nvSpPr>
              <p:cNvPr id="1300563" name="Line 83"/>
              <p:cNvSpPr>
                <a:spLocks noChangeShapeType="1"/>
              </p:cNvSpPr>
              <p:nvPr/>
            </p:nvSpPr>
            <p:spPr bwMode="auto">
              <a:xfrm>
                <a:off x="768" y="480"/>
                <a:ext cx="0" cy="2544"/>
              </a:xfrm>
              <a:prstGeom prst="line">
                <a:avLst/>
              </a:prstGeom>
              <a:ln w="19050" cap="rnd">
                <a:solidFill>
                  <a:schemeClr val="tx1"/>
                </a:solidFill>
                <a:round/>
                <a:headEnd/>
                <a:tailEnd/>
              </a:ln>
              <a:effectLst/>
            </p:spPr>
            <p:txBody>
              <a:bodyPr/>
              <a:lstStyle/>
              <a:p>
                <a:endParaRPr lang="zh-CN" altLang="en-US"/>
              </a:p>
            </p:txBody>
          </p:sp>
          <p:sp useBgFill="1">
            <p:nvSpPr>
              <p:cNvPr id="1300564" name="Line 84"/>
              <p:cNvSpPr>
                <a:spLocks noChangeShapeType="1"/>
              </p:cNvSpPr>
              <p:nvPr/>
            </p:nvSpPr>
            <p:spPr bwMode="auto">
              <a:xfrm>
                <a:off x="1152" y="480"/>
                <a:ext cx="0" cy="2544"/>
              </a:xfrm>
              <a:prstGeom prst="line">
                <a:avLst/>
              </a:prstGeom>
              <a:ln w="19050" cap="rnd">
                <a:solidFill>
                  <a:schemeClr val="tx1"/>
                </a:solidFill>
                <a:round/>
                <a:headEnd/>
                <a:tailEnd/>
              </a:ln>
              <a:effectLst/>
            </p:spPr>
            <p:txBody>
              <a:bodyPr/>
              <a:lstStyle/>
              <a:p>
                <a:endParaRPr lang="zh-CN" altLang="en-US"/>
              </a:p>
            </p:txBody>
          </p:sp>
          <p:sp useBgFill="1">
            <p:nvSpPr>
              <p:cNvPr id="1300565" name="Line 85"/>
              <p:cNvSpPr>
                <a:spLocks noChangeShapeType="1"/>
              </p:cNvSpPr>
              <p:nvPr/>
            </p:nvSpPr>
            <p:spPr bwMode="auto">
              <a:xfrm>
                <a:off x="432" y="768"/>
                <a:ext cx="1056" cy="0"/>
              </a:xfrm>
              <a:prstGeom prst="line">
                <a:avLst/>
              </a:prstGeom>
              <a:ln w="19050" cap="rnd">
                <a:solidFill>
                  <a:schemeClr val="tx1"/>
                </a:solidFill>
                <a:round/>
                <a:headEnd/>
                <a:tailEnd/>
              </a:ln>
              <a:effectLst/>
            </p:spPr>
            <p:txBody>
              <a:bodyPr/>
              <a:lstStyle/>
              <a:p>
                <a:endParaRPr lang="zh-CN" altLang="en-US"/>
              </a:p>
            </p:txBody>
          </p:sp>
          <p:sp useBgFill="1">
            <p:nvSpPr>
              <p:cNvPr id="1300566" name="Line 86"/>
              <p:cNvSpPr>
                <a:spLocks noChangeShapeType="1"/>
              </p:cNvSpPr>
              <p:nvPr/>
            </p:nvSpPr>
            <p:spPr bwMode="auto">
              <a:xfrm>
                <a:off x="432" y="1031"/>
                <a:ext cx="1056" cy="0"/>
              </a:xfrm>
              <a:prstGeom prst="line">
                <a:avLst/>
              </a:prstGeom>
              <a:ln w="19050" cap="rnd">
                <a:solidFill>
                  <a:schemeClr val="tx1"/>
                </a:solidFill>
                <a:round/>
                <a:headEnd/>
                <a:tailEnd/>
              </a:ln>
              <a:effectLst/>
            </p:spPr>
            <p:txBody>
              <a:bodyPr/>
              <a:lstStyle/>
              <a:p>
                <a:endParaRPr lang="zh-CN" altLang="en-US"/>
              </a:p>
            </p:txBody>
          </p:sp>
          <p:sp useBgFill="1">
            <p:nvSpPr>
              <p:cNvPr id="1300567" name="Line 87"/>
              <p:cNvSpPr>
                <a:spLocks noChangeShapeType="1"/>
              </p:cNvSpPr>
              <p:nvPr/>
            </p:nvSpPr>
            <p:spPr bwMode="auto">
              <a:xfrm>
                <a:off x="432" y="1296"/>
                <a:ext cx="1056" cy="0"/>
              </a:xfrm>
              <a:prstGeom prst="line">
                <a:avLst/>
              </a:prstGeom>
              <a:ln w="19050" cap="rnd">
                <a:solidFill>
                  <a:schemeClr val="tx1"/>
                </a:solidFill>
                <a:round/>
                <a:headEnd/>
                <a:tailEnd/>
              </a:ln>
              <a:effectLst/>
            </p:spPr>
            <p:txBody>
              <a:bodyPr/>
              <a:lstStyle/>
              <a:p>
                <a:endParaRPr lang="zh-CN" altLang="en-US"/>
              </a:p>
            </p:txBody>
          </p:sp>
          <p:sp useBgFill="1">
            <p:nvSpPr>
              <p:cNvPr id="1300568" name="Line 88"/>
              <p:cNvSpPr>
                <a:spLocks noChangeShapeType="1"/>
              </p:cNvSpPr>
              <p:nvPr/>
            </p:nvSpPr>
            <p:spPr bwMode="auto">
              <a:xfrm>
                <a:off x="432" y="1584"/>
                <a:ext cx="1056" cy="0"/>
              </a:xfrm>
              <a:prstGeom prst="line">
                <a:avLst/>
              </a:prstGeom>
              <a:ln w="19050" cap="rnd">
                <a:solidFill>
                  <a:schemeClr val="tx1"/>
                </a:solidFill>
                <a:round/>
                <a:headEnd/>
                <a:tailEnd/>
              </a:ln>
              <a:effectLst/>
            </p:spPr>
            <p:txBody>
              <a:bodyPr/>
              <a:lstStyle/>
              <a:p>
                <a:endParaRPr lang="zh-CN" altLang="en-US"/>
              </a:p>
            </p:txBody>
          </p:sp>
          <p:sp useBgFill="1">
            <p:nvSpPr>
              <p:cNvPr id="1300569" name="Line 89"/>
              <p:cNvSpPr>
                <a:spLocks noChangeShapeType="1"/>
              </p:cNvSpPr>
              <p:nvPr/>
            </p:nvSpPr>
            <p:spPr bwMode="auto">
              <a:xfrm>
                <a:off x="432" y="1872"/>
                <a:ext cx="1056" cy="0"/>
              </a:xfrm>
              <a:prstGeom prst="line">
                <a:avLst/>
              </a:prstGeom>
              <a:ln w="19050" cap="rnd">
                <a:solidFill>
                  <a:schemeClr val="tx1"/>
                </a:solidFill>
                <a:round/>
                <a:headEnd/>
                <a:tailEnd/>
              </a:ln>
              <a:effectLst/>
            </p:spPr>
            <p:txBody>
              <a:bodyPr/>
              <a:lstStyle/>
              <a:p>
                <a:endParaRPr lang="zh-CN" altLang="en-US"/>
              </a:p>
            </p:txBody>
          </p:sp>
          <p:sp useBgFill="1">
            <p:nvSpPr>
              <p:cNvPr id="1300570" name="Line 90"/>
              <p:cNvSpPr>
                <a:spLocks noChangeShapeType="1"/>
              </p:cNvSpPr>
              <p:nvPr/>
            </p:nvSpPr>
            <p:spPr bwMode="auto">
              <a:xfrm>
                <a:off x="432" y="2784"/>
                <a:ext cx="1056" cy="0"/>
              </a:xfrm>
              <a:prstGeom prst="line">
                <a:avLst/>
              </a:prstGeom>
              <a:ln w="19050" cap="rnd">
                <a:solidFill>
                  <a:schemeClr val="tx1"/>
                </a:solidFill>
                <a:round/>
                <a:headEnd/>
                <a:tailEnd/>
              </a:ln>
              <a:effectLst/>
            </p:spPr>
            <p:txBody>
              <a:bodyPr/>
              <a:lstStyle/>
              <a:p>
                <a:endParaRPr lang="zh-CN" altLang="en-US"/>
              </a:p>
            </p:txBody>
          </p:sp>
          <p:sp useBgFill="1">
            <p:nvSpPr>
              <p:cNvPr id="1300571" name="Line 91"/>
              <p:cNvSpPr>
                <a:spLocks noChangeShapeType="1"/>
              </p:cNvSpPr>
              <p:nvPr/>
            </p:nvSpPr>
            <p:spPr bwMode="auto">
              <a:xfrm>
                <a:off x="432" y="2160"/>
                <a:ext cx="1056" cy="0"/>
              </a:xfrm>
              <a:prstGeom prst="line">
                <a:avLst/>
              </a:prstGeom>
              <a:ln w="19050" cap="rnd">
                <a:solidFill>
                  <a:schemeClr val="tx1"/>
                </a:solidFill>
                <a:round/>
                <a:headEnd/>
                <a:tailEnd/>
              </a:ln>
              <a:effectLst/>
            </p:spPr>
            <p:txBody>
              <a:bodyPr/>
              <a:lstStyle/>
              <a:p>
                <a:endParaRPr lang="zh-CN" altLang="en-US"/>
              </a:p>
            </p:txBody>
          </p:sp>
          <p:sp useBgFill="1">
            <p:nvSpPr>
              <p:cNvPr id="1300572" name="Line 92"/>
              <p:cNvSpPr>
                <a:spLocks noChangeShapeType="1"/>
              </p:cNvSpPr>
              <p:nvPr/>
            </p:nvSpPr>
            <p:spPr bwMode="auto">
              <a:xfrm>
                <a:off x="432" y="2400"/>
                <a:ext cx="1056" cy="0"/>
              </a:xfrm>
              <a:prstGeom prst="line">
                <a:avLst/>
              </a:prstGeom>
              <a:ln w="19050" cap="rnd">
                <a:solidFill>
                  <a:schemeClr val="tx1"/>
                </a:solidFill>
                <a:round/>
                <a:headEnd/>
                <a:tailEnd/>
              </a:ln>
              <a:effectLst/>
            </p:spPr>
            <p:txBody>
              <a:bodyPr/>
              <a:lstStyle/>
              <a:p>
                <a:endParaRPr lang="zh-CN" altLang="en-US"/>
              </a:p>
            </p:txBody>
          </p:sp>
        </p:grpSp>
        <p:sp>
          <p:nvSpPr>
            <p:cNvPr id="1300573" name="Text Box 93"/>
            <p:cNvSpPr txBox="1">
              <a:spLocks noChangeArrowheads="1"/>
            </p:cNvSpPr>
            <p:nvPr/>
          </p:nvSpPr>
          <p:spPr bwMode="auto">
            <a:xfrm>
              <a:off x="1383" y="1065"/>
              <a:ext cx="1133" cy="2803"/>
            </a:xfrm>
            <a:prstGeom prst="rect">
              <a:avLst/>
            </a:prstGeom>
            <a:noFill/>
            <a:ln w="12700" cap="rnd">
              <a:noFill/>
              <a:miter lim="800000"/>
              <a:headEnd/>
              <a:tailEnd/>
            </a:ln>
            <a:effectLst/>
          </p:spPr>
          <p:txBody>
            <a:bodyPr>
              <a:spAutoFit/>
            </a:bodyPr>
            <a:lstStyle/>
            <a:p>
              <a:pPr marL="457200" indent="-457200" algn="l">
                <a:spcBef>
                  <a:spcPct val="10000"/>
                </a:spcBef>
                <a:buClrTx/>
                <a:buFontTx/>
                <a:buNone/>
              </a:pPr>
              <a:r>
                <a:rPr lang="zh-CN" altLang="en-US" sz="2800">
                  <a:latin typeface="隶书" pitchFamily="49" charset="-122"/>
                  <a:ea typeface="隶书" pitchFamily="49" charset="-122"/>
                </a:rPr>
                <a:t> </a:t>
              </a:r>
              <a:r>
                <a:rPr lang="en-US" altLang="zh-CN" sz="2800">
                  <a:latin typeface="隶书" pitchFamily="49" charset="-122"/>
                  <a:ea typeface="隶书" pitchFamily="49" charset="-122"/>
                </a:rPr>
                <a:t>B   2</a:t>
              </a:r>
            </a:p>
            <a:p>
              <a:pPr marL="457200" indent="-457200" algn="l">
                <a:spcBef>
                  <a:spcPct val="10000"/>
                </a:spcBef>
                <a:buClrTx/>
                <a:buFontTx/>
                <a:buNone/>
              </a:pPr>
              <a:r>
                <a:rPr lang="en-US" altLang="zh-CN" sz="2800">
                  <a:latin typeface="隶书" pitchFamily="49" charset="-122"/>
                  <a:ea typeface="隶书" pitchFamily="49" charset="-122"/>
                </a:rPr>
                <a:t> C   2</a:t>
              </a:r>
            </a:p>
            <a:p>
              <a:pPr marL="457200" indent="-457200" algn="l">
                <a:spcBef>
                  <a:spcPct val="10000"/>
                </a:spcBef>
                <a:buClrTx/>
                <a:buFontTx/>
                <a:buNone/>
              </a:pPr>
              <a:r>
                <a:rPr lang="en-US" altLang="zh-CN" sz="2800">
                  <a:latin typeface="隶书" pitchFamily="49" charset="-122"/>
                  <a:ea typeface="隶书" pitchFamily="49" charset="-122"/>
                </a:rPr>
                <a:t> A  -1</a:t>
              </a:r>
            </a:p>
            <a:p>
              <a:pPr marL="457200" indent="-457200" algn="l">
                <a:spcBef>
                  <a:spcPct val="10000"/>
                </a:spcBef>
                <a:buClrTx/>
                <a:buFontTx/>
                <a:buNone/>
              </a:pPr>
              <a:r>
                <a:rPr lang="en-US" altLang="zh-CN" sz="2800">
                  <a:latin typeface="隶书" pitchFamily="49" charset="-122"/>
                  <a:ea typeface="隶书" pitchFamily="49" charset="-122"/>
                </a:rPr>
                <a:t> D   0</a:t>
              </a:r>
            </a:p>
            <a:p>
              <a:pPr marL="457200" indent="-457200" algn="l">
                <a:spcBef>
                  <a:spcPct val="10000"/>
                </a:spcBef>
                <a:buClrTx/>
                <a:buFontTx/>
                <a:buNone/>
              </a:pPr>
              <a:r>
                <a:rPr lang="en-US" altLang="zh-CN" sz="2800">
                  <a:latin typeface="隶书" pitchFamily="49" charset="-122"/>
                  <a:ea typeface="隶书" pitchFamily="49" charset="-122"/>
                </a:rPr>
                <a:t> E   0</a:t>
              </a:r>
            </a:p>
            <a:p>
              <a:pPr marL="457200" indent="-457200" algn="l">
                <a:spcBef>
                  <a:spcPct val="10000"/>
                </a:spcBef>
                <a:buClrTx/>
                <a:buFontTx/>
                <a:buNone/>
              </a:pPr>
              <a:r>
                <a:rPr lang="en-US" altLang="zh-CN" sz="2800">
                  <a:latin typeface="隶书" pitchFamily="49" charset="-122"/>
                  <a:ea typeface="隶书" pitchFamily="49" charset="-122"/>
                </a:rPr>
                <a:t> F   1</a:t>
              </a:r>
            </a:p>
            <a:p>
              <a:pPr marL="457200" indent="-457200" algn="l">
                <a:spcBef>
                  <a:spcPct val="10000"/>
                </a:spcBef>
                <a:buClrTx/>
                <a:buFontTx/>
                <a:buNone/>
              </a:pPr>
              <a:r>
                <a:rPr lang="en-US" altLang="zh-CN" sz="2800">
                  <a:latin typeface="隶书" pitchFamily="49" charset="-122"/>
                  <a:ea typeface="隶书" pitchFamily="49" charset="-122"/>
                </a:rPr>
                <a:t> G   4</a:t>
              </a:r>
            </a:p>
            <a:p>
              <a:pPr marL="457200" indent="-457200" algn="l">
                <a:spcBef>
                  <a:spcPct val="10000"/>
                </a:spcBef>
                <a:buClrTx/>
                <a:buFontTx/>
                <a:buNone/>
              </a:pPr>
              <a:endParaRPr lang="en-US" altLang="zh-CN" sz="2800">
                <a:latin typeface="隶书" pitchFamily="49" charset="-122"/>
                <a:ea typeface="隶书" pitchFamily="49" charset="-122"/>
              </a:endParaRPr>
            </a:p>
            <a:p>
              <a:pPr marL="457200" indent="-457200" algn="l">
                <a:spcBef>
                  <a:spcPct val="50000"/>
                </a:spcBef>
                <a:buClrTx/>
                <a:buFontTx/>
                <a:buNone/>
              </a:pPr>
              <a:r>
                <a:rPr lang="en-US" altLang="zh-CN" sz="2800">
                  <a:latin typeface="隶书" pitchFamily="49" charset="-122"/>
                  <a:ea typeface="隶书" pitchFamily="49" charset="-122"/>
                </a:rPr>
                <a:t> </a:t>
              </a:r>
            </a:p>
          </p:txBody>
        </p:sp>
        <p:sp>
          <p:nvSpPr>
            <p:cNvPr id="1300574" name="Text Box 94"/>
            <p:cNvSpPr txBox="1">
              <a:spLocks noChangeArrowheads="1"/>
            </p:cNvSpPr>
            <p:nvPr/>
          </p:nvSpPr>
          <p:spPr bwMode="auto">
            <a:xfrm>
              <a:off x="861" y="1061"/>
              <a:ext cx="613" cy="2103"/>
            </a:xfrm>
            <a:prstGeom prst="rect">
              <a:avLst/>
            </a:prstGeom>
            <a:noFill/>
            <a:ln w="12700" cap="rnd">
              <a:noFill/>
              <a:miter lim="800000"/>
              <a:headEnd/>
              <a:tailEnd/>
            </a:ln>
            <a:effectLst/>
          </p:spPr>
          <p:txBody>
            <a:bodyPr>
              <a:spAutoFit/>
            </a:bodyPr>
            <a:lstStyle/>
            <a:p>
              <a:pPr>
                <a:spcBef>
                  <a:spcPct val="10000"/>
                </a:spcBef>
                <a:buClrTx/>
                <a:buFontTx/>
                <a:buNone/>
              </a:pPr>
              <a:r>
                <a:rPr lang="en-US" altLang="zh-CN" sz="2800">
                  <a:latin typeface="宋体" pitchFamily="2" charset="-122"/>
                </a:rPr>
                <a:t>0</a:t>
              </a:r>
            </a:p>
            <a:p>
              <a:pPr>
                <a:spcBef>
                  <a:spcPct val="10000"/>
                </a:spcBef>
                <a:buClrTx/>
                <a:buFontTx/>
                <a:buNone/>
              </a:pPr>
              <a:r>
                <a:rPr lang="en-US" altLang="zh-CN" sz="2800">
                  <a:latin typeface="宋体" pitchFamily="2" charset="-122"/>
                </a:rPr>
                <a:t>1</a:t>
              </a:r>
            </a:p>
            <a:p>
              <a:pPr>
                <a:spcBef>
                  <a:spcPct val="10000"/>
                </a:spcBef>
                <a:buClrTx/>
                <a:buFontTx/>
                <a:buNone/>
              </a:pPr>
              <a:r>
                <a:rPr lang="en-US" altLang="zh-CN" sz="2800">
                  <a:latin typeface="宋体" pitchFamily="2" charset="-122"/>
                </a:rPr>
                <a:t>2</a:t>
              </a:r>
            </a:p>
            <a:p>
              <a:pPr>
                <a:spcBef>
                  <a:spcPct val="10000"/>
                </a:spcBef>
                <a:buClrTx/>
                <a:buFontTx/>
                <a:buNone/>
              </a:pPr>
              <a:r>
                <a:rPr lang="en-US" altLang="zh-CN" sz="2800">
                  <a:latin typeface="宋体" pitchFamily="2" charset="-122"/>
                </a:rPr>
                <a:t>3</a:t>
              </a:r>
            </a:p>
            <a:p>
              <a:pPr>
                <a:spcBef>
                  <a:spcPct val="10000"/>
                </a:spcBef>
                <a:buClrTx/>
                <a:buFontTx/>
                <a:buNone/>
              </a:pPr>
              <a:r>
                <a:rPr lang="en-US" altLang="zh-CN" sz="2800">
                  <a:latin typeface="宋体" pitchFamily="2" charset="-122"/>
                </a:rPr>
                <a:t>4</a:t>
              </a:r>
            </a:p>
            <a:p>
              <a:pPr>
                <a:spcBef>
                  <a:spcPct val="10000"/>
                </a:spcBef>
                <a:buClrTx/>
                <a:buFontTx/>
                <a:buNone/>
              </a:pPr>
              <a:r>
                <a:rPr lang="en-US" altLang="zh-CN" sz="2800">
                  <a:latin typeface="宋体" pitchFamily="2" charset="-122"/>
                </a:rPr>
                <a:t>5</a:t>
              </a:r>
            </a:p>
            <a:p>
              <a:pPr>
                <a:spcBef>
                  <a:spcPct val="10000"/>
                </a:spcBef>
                <a:buClrTx/>
                <a:buFontTx/>
                <a:buNone/>
              </a:pPr>
              <a:r>
                <a:rPr lang="en-US" altLang="zh-CN" sz="2800">
                  <a:latin typeface="宋体" pitchFamily="2" charset="-122"/>
                </a:rPr>
                <a:t>6</a:t>
              </a:r>
            </a:p>
          </p:txBody>
        </p:sp>
        <p:sp>
          <p:nvSpPr>
            <p:cNvPr id="1300575" name="Text Box 95"/>
            <p:cNvSpPr txBox="1">
              <a:spLocks noChangeArrowheads="1"/>
            </p:cNvSpPr>
            <p:nvPr/>
          </p:nvSpPr>
          <p:spPr bwMode="auto">
            <a:xfrm>
              <a:off x="1134" y="744"/>
              <a:ext cx="1383"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solidFill>
                    <a:srgbClr val="00FFFF"/>
                  </a:solidFill>
                  <a:ea typeface="隶书" pitchFamily="49" charset="-122"/>
                </a:rPr>
                <a:t>  </a:t>
              </a:r>
              <a:r>
                <a:rPr lang="en-US" altLang="zh-CN" sz="2800">
                  <a:solidFill>
                    <a:srgbClr val="00FFFF"/>
                  </a:solidFill>
                  <a:ea typeface="隶书" pitchFamily="49" charset="-122"/>
                </a:rPr>
                <a:t>data parent</a:t>
              </a:r>
            </a:p>
          </p:txBody>
        </p:sp>
      </p:grpSp>
      <p:sp>
        <p:nvSpPr>
          <p:cNvPr id="1300576" name="Text Box 96"/>
          <p:cNvSpPr txBox="1">
            <a:spLocks noChangeArrowheads="1"/>
          </p:cNvSpPr>
          <p:nvPr/>
        </p:nvSpPr>
        <p:spPr bwMode="auto">
          <a:xfrm>
            <a:off x="2705100" y="2008188"/>
            <a:ext cx="587375" cy="3336925"/>
          </a:xfrm>
          <a:prstGeom prst="rect">
            <a:avLst/>
          </a:prstGeom>
          <a:noFill/>
          <a:ln w="12700" cap="sq">
            <a:noFill/>
            <a:miter lim="800000"/>
            <a:headEnd type="none" w="sm" len="sm"/>
            <a:tailEnd type="none" w="sm" len="sm"/>
          </a:ln>
          <a:effectLst/>
        </p:spPr>
        <p:txBody>
          <a:bodyPr>
            <a:spAutoFit/>
          </a:bodyPr>
          <a:lstStyle/>
          <a:p>
            <a:pPr algn="l" eaLnBrk="1" hangingPunct="1">
              <a:lnSpc>
                <a:spcPct val="95000"/>
              </a:lnSpc>
              <a:spcBef>
                <a:spcPct val="0"/>
              </a:spcBef>
              <a:buClrTx/>
              <a:buFontTx/>
              <a:buNone/>
            </a:pPr>
            <a:r>
              <a:rPr lang="en-US" altLang="zh-CN" sz="3200">
                <a:solidFill>
                  <a:srgbClr val="FFFF66"/>
                </a:solidFill>
              </a:rPr>
              <a:t>L</a:t>
            </a:r>
          </a:p>
          <a:p>
            <a:pPr algn="l" eaLnBrk="1" hangingPunct="1">
              <a:lnSpc>
                <a:spcPct val="95000"/>
              </a:lnSpc>
              <a:spcBef>
                <a:spcPct val="0"/>
              </a:spcBef>
              <a:buClrTx/>
              <a:buFontTx/>
              <a:buNone/>
            </a:pPr>
            <a:r>
              <a:rPr lang="en-US" altLang="zh-CN" sz="3200">
                <a:solidFill>
                  <a:srgbClr val="FFFF66"/>
                </a:solidFill>
              </a:rPr>
              <a:t>R</a:t>
            </a:r>
            <a:endParaRPr lang="en-US" altLang="zh-CN" sz="3200" b="0">
              <a:solidFill>
                <a:srgbClr val="FFFF66"/>
              </a:solidFill>
            </a:endParaRPr>
          </a:p>
          <a:p>
            <a:pPr algn="l" eaLnBrk="1" hangingPunct="1">
              <a:lnSpc>
                <a:spcPct val="95000"/>
              </a:lnSpc>
              <a:spcBef>
                <a:spcPct val="0"/>
              </a:spcBef>
              <a:buClrTx/>
              <a:buFontTx/>
              <a:buNone/>
            </a:pPr>
            <a:endParaRPr lang="en-US" altLang="zh-CN" sz="3200" b="0">
              <a:solidFill>
                <a:srgbClr val="FFFF66"/>
              </a:solidFill>
            </a:endParaRPr>
          </a:p>
          <a:p>
            <a:pPr algn="l" eaLnBrk="1" hangingPunct="1">
              <a:lnSpc>
                <a:spcPct val="95000"/>
              </a:lnSpc>
              <a:spcBef>
                <a:spcPct val="0"/>
              </a:spcBef>
              <a:buClrTx/>
              <a:buFontTx/>
              <a:buNone/>
            </a:pPr>
            <a:r>
              <a:rPr lang="en-US" altLang="zh-CN" sz="3200">
                <a:solidFill>
                  <a:srgbClr val="FFFF66"/>
                </a:solidFill>
              </a:rPr>
              <a:t>L</a:t>
            </a:r>
          </a:p>
          <a:p>
            <a:pPr algn="l" eaLnBrk="1" hangingPunct="1">
              <a:lnSpc>
                <a:spcPct val="95000"/>
              </a:lnSpc>
              <a:spcBef>
                <a:spcPct val="0"/>
              </a:spcBef>
              <a:buClrTx/>
              <a:buFontTx/>
              <a:buNone/>
            </a:pPr>
            <a:r>
              <a:rPr lang="en-US" altLang="zh-CN" sz="3200">
                <a:solidFill>
                  <a:srgbClr val="FFFF66"/>
                </a:solidFill>
              </a:rPr>
              <a:t>R</a:t>
            </a:r>
          </a:p>
          <a:p>
            <a:pPr algn="l" eaLnBrk="1" hangingPunct="1">
              <a:lnSpc>
                <a:spcPct val="95000"/>
              </a:lnSpc>
              <a:spcBef>
                <a:spcPct val="0"/>
              </a:spcBef>
              <a:buClrTx/>
              <a:buFontTx/>
              <a:buNone/>
            </a:pPr>
            <a:r>
              <a:rPr lang="en-US" altLang="zh-CN" sz="3200">
                <a:solidFill>
                  <a:srgbClr val="FFFF66"/>
                </a:solidFill>
              </a:rPr>
              <a:t>L</a:t>
            </a:r>
          </a:p>
          <a:p>
            <a:pPr algn="l" eaLnBrk="1" hangingPunct="1">
              <a:lnSpc>
                <a:spcPct val="95000"/>
              </a:lnSpc>
              <a:spcBef>
                <a:spcPct val="0"/>
              </a:spcBef>
              <a:buClrTx/>
              <a:buFontTx/>
              <a:buNone/>
            </a:pPr>
            <a:r>
              <a:rPr lang="en-US" altLang="zh-CN" sz="3200">
                <a:solidFill>
                  <a:srgbClr val="FFFF66"/>
                </a:solidFill>
              </a:rPr>
              <a:t>L</a:t>
            </a:r>
            <a:endParaRPr lang="en-US" altLang="zh-CN" sz="3200" b="0">
              <a:solidFill>
                <a:srgbClr val="FFFF66"/>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00528"/>
                                        </p:tgtEl>
                                        <p:attrNameLst>
                                          <p:attrName>style.visibility</p:attrName>
                                        </p:attrNameLst>
                                      </p:cBhvr>
                                      <p:to>
                                        <p:strVal val="visible"/>
                                      </p:to>
                                    </p:set>
                                    <p:anim calcmode="lin" valueType="num">
                                      <p:cBhvr additive="base">
                                        <p:cTn id="7" dur="500" fill="hold"/>
                                        <p:tgtEl>
                                          <p:spTgt spid="1300528"/>
                                        </p:tgtEl>
                                        <p:attrNameLst>
                                          <p:attrName>ppt_x</p:attrName>
                                        </p:attrNameLst>
                                      </p:cBhvr>
                                      <p:tavLst>
                                        <p:tav tm="0">
                                          <p:val>
                                            <p:strVal val="1+#ppt_w/2"/>
                                          </p:val>
                                        </p:tav>
                                        <p:tav tm="100000">
                                          <p:val>
                                            <p:strVal val="#ppt_x"/>
                                          </p:val>
                                        </p:tav>
                                      </p:tavLst>
                                    </p:anim>
                                    <p:anim calcmode="lin" valueType="num">
                                      <p:cBhvr additive="base">
                                        <p:cTn id="8" dur="500" fill="hold"/>
                                        <p:tgtEl>
                                          <p:spTgt spid="13005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iterate type="wd">
                                    <p:tmPct val="100000"/>
                                  </p:iterate>
                                  <p:childTnLst>
                                    <p:set>
                                      <p:cBhvr>
                                        <p:cTn id="12" dur="1" fill="hold">
                                          <p:stCondLst>
                                            <p:cond delay="0"/>
                                          </p:stCondLst>
                                        </p:cTn>
                                        <p:tgtEl>
                                          <p:spTgt spid="1300576">
                                            <p:txEl>
                                              <p:pRg st="0" end="0"/>
                                            </p:txEl>
                                          </p:spTgt>
                                        </p:tgtEl>
                                        <p:attrNameLst>
                                          <p:attrName>style.visibility</p:attrName>
                                        </p:attrNameLst>
                                      </p:cBhvr>
                                      <p:to>
                                        <p:strVal val="visible"/>
                                      </p:to>
                                    </p:set>
                                    <p:animEffect transition="in" filter="wipe(up)">
                                      <p:cBhvr>
                                        <p:cTn id="13" dur="300"/>
                                        <p:tgtEl>
                                          <p:spTgt spid="130057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wd">
                                    <p:tmPct val="100000"/>
                                  </p:iterate>
                                  <p:childTnLst>
                                    <p:set>
                                      <p:cBhvr>
                                        <p:cTn id="17" dur="1" fill="hold">
                                          <p:stCondLst>
                                            <p:cond delay="0"/>
                                          </p:stCondLst>
                                        </p:cTn>
                                        <p:tgtEl>
                                          <p:spTgt spid="1300576">
                                            <p:txEl>
                                              <p:pRg st="1" end="1"/>
                                            </p:txEl>
                                          </p:spTgt>
                                        </p:tgtEl>
                                        <p:attrNameLst>
                                          <p:attrName>style.visibility</p:attrName>
                                        </p:attrNameLst>
                                      </p:cBhvr>
                                      <p:to>
                                        <p:strVal val="visible"/>
                                      </p:to>
                                    </p:set>
                                    <p:animEffect transition="in" filter="wipe(up)">
                                      <p:cBhvr>
                                        <p:cTn id="18" dur="300"/>
                                        <p:tgtEl>
                                          <p:spTgt spid="130057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iterate type="wd">
                                    <p:tmPct val="100000"/>
                                  </p:iterate>
                                  <p:childTnLst>
                                    <p:set>
                                      <p:cBhvr>
                                        <p:cTn id="22" dur="1" fill="hold">
                                          <p:stCondLst>
                                            <p:cond delay="0"/>
                                          </p:stCondLst>
                                        </p:cTn>
                                        <p:tgtEl>
                                          <p:spTgt spid="1300576">
                                            <p:txEl>
                                              <p:pRg st="3" end="3"/>
                                            </p:txEl>
                                          </p:spTgt>
                                        </p:tgtEl>
                                        <p:attrNameLst>
                                          <p:attrName>style.visibility</p:attrName>
                                        </p:attrNameLst>
                                      </p:cBhvr>
                                      <p:to>
                                        <p:strVal val="visible"/>
                                      </p:to>
                                    </p:set>
                                    <p:animEffect transition="in" filter="wipe(up)">
                                      <p:cBhvr>
                                        <p:cTn id="23" dur="300"/>
                                        <p:tgtEl>
                                          <p:spTgt spid="130057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wd">
                                    <p:tmPct val="100000"/>
                                  </p:iterate>
                                  <p:childTnLst>
                                    <p:set>
                                      <p:cBhvr>
                                        <p:cTn id="27" dur="1" fill="hold">
                                          <p:stCondLst>
                                            <p:cond delay="0"/>
                                          </p:stCondLst>
                                        </p:cTn>
                                        <p:tgtEl>
                                          <p:spTgt spid="1300576">
                                            <p:txEl>
                                              <p:pRg st="4" end="4"/>
                                            </p:txEl>
                                          </p:spTgt>
                                        </p:tgtEl>
                                        <p:attrNameLst>
                                          <p:attrName>style.visibility</p:attrName>
                                        </p:attrNameLst>
                                      </p:cBhvr>
                                      <p:to>
                                        <p:strVal val="visible"/>
                                      </p:to>
                                    </p:set>
                                    <p:animEffect transition="in" filter="wipe(up)">
                                      <p:cBhvr>
                                        <p:cTn id="28" dur="300"/>
                                        <p:tgtEl>
                                          <p:spTgt spid="130057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iterate type="wd">
                                    <p:tmPct val="100000"/>
                                  </p:iterate>
                                  <p:childTnLst>
                                    <p:set>
                                      <p:cBhvr>
                                        <p:cTn id="32" dur="1" fill="hold">
                                          <p:stCondLst>
                                            <p:cond delay="0"/>
                                          </p:stCondLst>
                                        </p:cTn>
                                        <p:tgtEl>
                                          <p:spTgt spid="1300576">
                                            <p:txEl>
                                              <p:pRg st="5" end="5"/>
                                            </p:txEl>
                                          </p:spTgt>
                                        </p:tgtEl>
                                        <p:attrNameLst>
                                          <p:attrName>style.visibility</p:attrName>
                                        </p:attrNameLst>
                                      </p:cBhvr>
                                      <p:to>
                                        <p:strVal val="visible"/>
                                      </p:to>
                                    </p:set>
                                    <p:animEffect transition="in" filter="wipe(up)">
                                      <p:cBhvr>
                                        <p:cTn id="33" dur="300"/>
                                        <p:tgtEl>
                                          <p:spTgt spid="130057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wd">
                                    <p:tmPct val="100000"/>
                                  </p:iterate>
                                  <p:childTnLst>
                                    <p:set>
                                      <p:cBhvr>
                                        <p:cTn id="37" dur="1" fill="hold">
                                          <p:stCondLst>
                                            <p:cond delay="0"/>
                                          </p:stCondLst>
                                        </p:cTn>
                                        <p:tgtEl>
                                          <p:spTgt spid="1300576">
                                            <p:txEl>
                                              <p:pRg st="6" end="6"/>
                                            </p:txEl>
                                          </p:spTgt>
                                        </p:tgtEl>
                                        <p:attrNameLst>
                                          <p:attrName>style.visibility</p:attrName>
                                        </p:attrNameLst>
                                      </p:cBhvr>
                                      <p:to>
                                        <p:strVal val="visible"/>
                                      </p:to>
                                    </p:set>
                                    <p:animEffect transition="in" filter="wipe(up)">
                                      <p:cBhvr>
                                        <p:cTn id="38" dur="300"/>
                                        <p:tgtEl>
                                          <p:spTgt spid="13005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8" grpId="0" animBg="1" autoUpdateAnimBg="0"/>
      <p:bldP spid="130057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CE4FAA21-1F40-40A8-BA40-A8759F7E4220}" type="slidenum">
              <a:rPr lang="zh-CN" altLang="en-US" b="1">
                <a:solidFill>
                  <a:srgbClr val="66CCFF"/>
                </a:solidFill>
              </a:rPr>
              <a:pPr/>
              <a:t>52</a:t>
            </a:fld>
            <a:r>
              <a:rPr lang="en-US" altLang="zh-CN" b="1"/>
              <a:t> </a:t>
            </a:r>
            <a:r>
              <a:rPr lang="zh-CN" altLang="en-US"/>
              <a:t>页</a:t>
            </a:r>
            <a:endParaRPr lang="zh-CN" altLang="en-US" sz="1800">
              <a:latin typeface="Arial" charset="0"/>
            </a:endParaRPr>
          </a:p>
        </p:txBody>
      </p:sp>
      <p:sp>
        <p:nvSpPr>
          <p:cNvPr id="1302530"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二叉树</a:t>
            </a:r>
          </a:p>
        </p:txBody>
      </p:sp>
      <p:sp>
        <p:nvSpPr>
          <p:cNvPr id="1302531" name="Rectangle 3"/>
          <p:cNvSpPr>
            <a:spLocks noGrp="1" noChangeArrowheads="1"/>
          </p:cNvSpPr>
          <p:nvPr>
            <p:ph type="body" idx="1"/>
          </p:nvPr>
        </p:nvSpPr>
        <p:spPr>
          <a:xfrm>
            <a:off x="341313" y="774700"/>
            <a:ext cx="8462962" cy="5759450"/>
          </a:xfrm>
        </p:spPr>
        <p:txBody>
          <a:bodyPr/>
          <a:lstStyle/>
          <a:p>
            <a:pPr>
              <a:lnSpc>
                <a:spcPct val="105000"/>
              </a:lnSpc>
              <a:spcBef>
                <a:spcPct val="0"/>
              </a:spcBef>
              <a:buFont typeface="Wingdings" pitchFamily="2" charset="2"/>
              <a:buNone/>
            </a:pPr>
            <a:r>
              <a:rPr lang="en-US" altLang="zh-CN" sz="3200">
                <a:solidFill>
                  <a:srgbClr val="00FFFF"/>
                </a:solidFill>
              </a:rPr>
              <a:t>5. </a:t>
            </a:r>
            <a:r>
              <a:rPr lang="zh-CN" altLang="en-US" sz="3200">
                <a:solidFill>
                  <a:srgbClr val="00FFFF"/>
                </a:solidFill>
              </a:rPr>
              <a:t>双亲链表</a:t>
            </a:r>
          </a:p>
          <a:p>
            <a:pPr>
              <a:lnSpc>
                <a:spcPct val="105000"/>
              </a:lnSpc>
              <a:spcBef>
                <a:spcPct val="0"/>
              </a:spcBef>
              <a:buFont typeface="Wingdings" pitchFamily="2" charset="2"/>
              <a:buNone/>
            </a:pPr>
            <a:r>
              <a:rPr lang="zh-CN" altLang="en-US" sz="3200"/>
              <a:t> </a:t>
            </a:r>
            <a:r>
              <a:rPr lang="en-US" altLang="zh-CN" sz="3200">
                <a:solidFill>
                  <a:schemeClr val="tx1"/>
                </a:solidFill>
              </a:rPr>
              <a:t>typedef struct BPTNode { </a:t>
            </a:r>
            <a:r>
              <a:rPr lang="en-US" altLang="zh-CN" sz="3200">
                <a:solidFill>
                  <a:srgbClr val="00FFFF"/>
                </a:solidFill>
              </a:rPr>
              <a:t>// </a:t>
            </a:r>
            <a:r>
              <a:rPr lang="zh-CN" altLang="en-US" sz="3200">
                <a:solidFill>
                  <a:srgbClr val="00FFFF"/>
                </a:solidFill>
              </a:rPr>
              <a:t>结点结构</a:t>
            </a:r>
          </a:p>
          <a:p>
            <a:pPr>
              <a:lnSpc>
                <a:spcPct val="105000"/>
              </a:lnSpc>
              <a:spcBef>
                <a:spcPct val="0"/>
              </a:spcBef>
              <a:buFont typeface="Wingdings" pitchFamily="2" charset="2"/>
              <a:buNone/>
            </a:pPr>
            <a:r>
              <a:rPr lang="zh-CN" altLang="en-US" sz="3200">
                <a:solidFill>
                  <a:schemeClr val="tx1"/>
                </a:solidFill>
              </a:rPr>
              <a:t>       </a:t>
            </a:r>
            <a:r>
              <a:rPr lang="en-US" altLang="zh-CN" sz="3200">
                <a:solidFill>
                  <a:schemeClr val="tx1"/>
                </a:solidFill>
              </a:rPr>
              <a:t>TElemType  data;</a:t>
            </a:r>
          </a:p>
          <a:p>
            <a:pPr>
              <a:lnSpc>
                <a:spcPct val="105000"/>
              </a:lnSpc>
              <a:spcBef>
                <a:spcPct val="0"/>
              </a:spcBef>
              <a:buFont typeface="Wingdings" pitchFamily="2" charset="2"/>
              <a:buNone/>
            </a:pPr>
            <a:r>
              <a:rPr lang="en-US" altLang="zh-CN" sz="3200">
                <a:solidFill>
                  <a:schemeClr val="tx1"/>
                </a:solidFill>
              </a:rPr>
              <a:t>       int  parent;         </a:t>
            </a:r>
            <a:r>
              <a:rPr lang="en-US" altLang="zh-CN" sz="3200">
                <a:solidFill>
                  <a:srgbClr val="00FFFF"/>
                </a:solidFill>
              </a:rPr>
              <a:t>// </a:t>
            </a:r>
            <a:r>
              <a:rPr lang="zh-CN" altLang="en-US" sz="3200">
                <a:solidFill>
                  <a:srgbClr val="00FFFF"/>
                </a:solidFill>
              </a:rPr>
              <a:t>指向双亲的指针</a:t>
            </a:r>
          </a:p>
          <a:p>
            <a:pPr>
              <a:lnSpc>
                <a:spcPct val="105000"/>
              </a:lnSpc>
              <a:spcBef>
                <a:spcPct val="0"/>
              </a:spcBef>
              <a:buFont typeface="Wingdings" pitchFamily="2" charset="2"/>
              <a:buNone/>
            </a:pPr>
            <a:r>
              <a:rPr lang="zh-CN" altLang="en-US" sz="3200">
                <a:solidFill>
                  <a:schemeClr val="tx1"/>
                </a:solidFill>
              </a:rPr>
              <a:t>       </a:t>
            </a:r>
            <a:r>
              <a:rPr lang="en-US" altLang="zh-CN" sz="3200">
                <a:solidFill>
                  <a:schemeClr val="tx1"/>
                </a:solidFill>
              </a:rPr>
              <a:t>char  LRTag;      </a:t>
            </a:r>
            <a:r>
              <a:rPr lang="en-US" altLang="zh-CN" sz="3200">
                <a:solidFill>
                  <a:srgbClr val="00FFFF"/>
                </a:solidFill>
              </a:rPr>
              <a:t>// </a:t>
            </a:r>
            <a:r>
              <a:rPr lang="zh-CN" altLang="en-US" sz="3200">
                <a:solidFill>
                  <a:srgbClr val="00FFFF"/>
                </a:solidFill>
              </a:rPr>
              <a:t>左、右孩子标志域</a:t>
            </a:r>
          </a:p>
          <a:p>
            <a:pPr>
              <a:lnSpc>
                <a:spcPct val="105000"/>
              </a:lnSpc>
              <a:spcBef>
                <a:spcPct val="0"/>
              </a:spcBef>
              <a:buFont typeface="Wingdings" pitchFamily="2" charset="2"/>
              <a:buNone/>
            </a:pPr>
            <a:r>
              <a:rPr lang="zh-CN" altLang="en-US" sz="3200">
                <a:solidFill>
                  <a:schemeClr val="tx1"/>
                </a:solidFill>
              </a:rPr>
              <a:t>  </a:t>
            </a:r>
            <a:r>
              <a:rPr lang="en-US" altLang="zh-CN" sz="3200">
                <a:solidFill>
                  <a:schemeClr val="tx1"/>
                </a:solidFill>
              </a:rPr>
              <a:t>} BPTNode</a:t>
            </a:r>
          </a:p>
          <a:p>
            <a:pPr>
              <a:lnSpc>
                <a:spcPct val="105000"/>
              </a:lnSpc>
              <a:spcBef>
                <a:spcPct val="0"/>
              </a:spcBef>
              <a:buFont typeface="Wingdings" pitchFamily="2" charset="2"/>
              <a:buNone/>
            </a:pPr>
            <a:r>
              <a:rPr lang="en-US" altLang="zh-CN" sz="3200">
                <a:solidFill>
                  <a:srgbClr val="800000"/>
                </a:solidFill>
              </a:rPr>
              <a:t>  </a:t>
            </a:r>
            <a:r>
              <a:rPr lang="en-US" altLang="zh-CN" sz="3200">
                <a:solidFill>
                  <a:schemeClr val="tx1"/>
                </a:solidFill>
              </a:rPr>
              <a:t>typedef struct BPTree { </a:t>
            </a:r>
            <a:r>
              <a:rPr lang="en-US" altLang="zh-CN" sz="3200">
                <a:solidFill>
                  <a:srgbClr val="00FFFF"/>
                </a:solidFill>
              </a:rPr>
              <a:t>// </a:t>
            </a:r>
            <a:r>
              <a:rPr lang="zh-CN" altLang="en-US" sz="3200">
                <a:solidFill>
                  <a:srgbClr val="00FFFF"/>
                </a:solidFill>
              </a:rPr>
              <a:t>树结构</a:t>
            </a:r>
          </a:p>
          <a:p>
            <a:pPr>
              <a:lnSpc>
                <a:spcPct val="105000"/>
              </a:lnSpc>
              <a:spcBef>
                <a:spcPct val="0"/>
              </a:spcBef>
              <a:buFont typeface="Wingdings" pitchFamily="2" charset="2"/>
              <a:buNone/>
            </a:pPr>
            <a:r>
              <a:rPr lang="zh-CN" altLang="en-US" sz="3200">
                <a:solidFill>
                  <a:schemeClr val="tx1"/>
                </a:solidFill>
              </a:rPr>
              <a:t>       </a:t>
            </a:r>
            <a:r>
              <a:rPr lang="en-US" altLang="zh-CN" sz="3200">
                <a:solidFill>
                  <a:schemeClr val="tx1"/>
                </a:solidFill>
              </a:rPr>
              <a:t>BPTNode nodes[ MAX_TREE_SIZE ];</a:t>
            </a:r>
          </a:p>
          <a:p>
            <a:pPr>
              <a:lnSpc>
                <a:spcPct val="105000"/>
              </a:lnSpc>
              <a:spcBef>
                <a:spcPct val="0"/>
              </a:spcBef>
              <a:buFont typeface="Wingdings" pitchFamily="2" charset="2"/>
              <a:buNone/>
            </a:pPr>
            <a:r>
              <a:rPr lang="en-US" altLang="zh-CN" sz="3200">
                <a:solidFill>
                  <a:schemeClr val="tx1"/>
                </a:solidFill>
              </a:rPr>
              <a:t>       int  num_node;     </a:t>
            </a:r>
            <a:r>
              <a:rPr lang="en-US" altLang="zh-CN" sz="3200">
                <a:solidFill>
                  <a:srgbClr val="00FFFF"/>
                </a:solidFill>
              </a:rPr>
              <a:t>// </a:t>
            </a:r>
            <a:r>
              <a:rPr lang="zh-CN" altLang="en-US" sz="3200">
                <a:solidFill>
                  <a:srgbClr val="00FFFF"/>
                </a:solidFill>
              </a:rPr>
              <a:t>结点数目</a:t>
            </a:r>
          </a:p>
          <a:p>
            <a:pPr>
              <a:lnSpc>
                <a:spcPct val="105000"/>
              </a:lnSpc>
              <a:spcBef>
                <a:spcPct val="0"/>
              </a:spcBef>
              <a:buFont typeface="Wingdings" pitchFamily="2" charset="2"/>
              <a:buNone/>
            </a:pPr>
            <a:r>
              <a:rPr lang="zh-CN" altLang="en-US" sz="3200">
                <a:solidFill>
                  <a:schemeClr val="tx1"/>
                </a:solidFill>
              </a:rPr>
              <a:t>       </a:t>
            </a:r>
            <a:r>
              <a:rPr lang="en-US" altLang="zh-CN" sz="3200">
                <a:solidFill>
                  <a:schemeClr val="tx1"/>
                </a:solidFill>
              </a:rPr>
              <a:t>int  root;                </a:t>
            </a:r>
            <a:r>
              <a:rPr lang="en-US" altLang="zh-CN" sz="3200">
                <a:solidFill>
                  <a:srgbClr val="00FFFF"/>
                </a:solidFill>
              </a:rPr>
              <a:t>// </a:t>
            </a:r>
            <a:r>
              <a:rPr lang="zh-CN" altLang="zh-CN" sz="3200">
                <a:solidFill>
                  <a:srgbClr val="00FFFF"/>
                </a:solidFill>
              </a:rPr>
              <a:t>根结点的位置</a:t>
            </a:r>
            <a:endParaRPr lang="zh-CN" altLang="en-US" sz="3200">
              <a:solidFill>
                <a:srgbClr val="00FFFF"/>
              </a:solidFill>
            </a:endParaRPr>
          </a:p>
          <a:p>
            <a:pPr>
              <a:lnSpc>
                <a:spcPct val="105000"/>
              </a:lnSpc>
              <a:spcBef>
                <a:spcPct val="0"/>
              </a:spcBef>
              <a:buFont typeface="Wingdings" pitchFamily="2" charset="2"/>
              <a:buNone/>
            </a:pPr>
            <a:r>
              <a:rPr lang="zh-CN" altLang="en-US" sz="3200">
                <a:solidFill>
                  <a:schemeClr val="tx1"/>
                </a:solidFill>
              </a:rPr>
              <a:t>  </a:t>
            </a:r>
            <a:r>
              <a:rPr lang="en-US" altLang="zh-CN" sz="3200">
                <a:solidFill>
                  <a:schemeClr val="tx1"/>
                </a:solidFill>
              </a:rPr>
              <a:t>} BPTree;</a:t>
            </a:r>
            <a:endParaRPr lang="zh-CN" altLang="en-US" sz="3200">
              <a:solidFill>
                <a:schemeClr val="tx1"/>
              </a:solidFill>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0ED8E06A-987E-4291-AC97-5AD551CFF1A7}"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53</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66563" name="Rectangle 2"/>
          <p:cNvSpPr>
            <a:spLocks noGrp="1" noChangeArrowheads="1"/>
          </p:cNvSpPr>
          <p:nvPr>
            <p:ph type="title"/>
          </p:nvPr>
        </p:nvSpPr>
        <p:spPr/>
        <p:txBody>
          <a:bodyPr/>
          <a:lstStyle/>
          <a:p>
            <a:pPr eaLnBrk="1" hangingPunct="1"/>
            <a:r>
              <a:rPr lang="en-US" altLang="zh-CN" i="0" dirty="0">
                <a:solidFill>
                  <a:srgbClr val="FFFF66"/>
                </a:solidFill>
              </a:rPr>
              <a:t>5.2 </a:t>
            </a:r>
            <a:r>
              <a:rPr lang="zh-CN" altLang="en-US" i="0" dirty="0">
                <a:solidFill>
                  <a:srgbClr val="FFFF66"/>
                </a:solidFill>
              </a:rPr>
              <a:t>二叉树</a:t>
            </a:r>
          </a:p>
        </p:txBody>
      </p:sp>
      <p:sp>
        <p:nvSpPr>
          <p:cNvPr id="66564" name="Rectangle 3"/>
          <p:cNvSpPr>
            <a:spLocks noGrp="1" noChangeArrowheads="1"/>
          </p:cNvSpPr>
          <p:nvPr>
            <p:ph type="body" idx="1"/>
          </p:nvPr>
        </p:nvSpPr>
        <p:spPr>
          <a:xfrm>
            <a:off x="206375" y="728663"/>
            <a:ext cx="8686800" cy="5940425"/>
          </a:xfrm>
        </p:spPr>
        <p:txBody>
          <a:bodyPr/>
          <a:lstStyle/>
          <a:p>
            <a:r>
              <a:rPr lang="zh-CN" altLang="en-US" sz="3200" dirty="0"/>
              <a:t>创建二叉树</a:t>
            </a:r>
            <a:endParaRPr lang="en-US" altLang="zh-CN" sz="3200" dirty="0"/>
          </a:p>
          <a:p>
            <a:pPr>
              <a:buFont typeface="Wingdings" panose="05000000000000000000" pitchFamily="2" charset="2"/>
              <a:buNone/>
            </a:pPr>
            <a:r>
              <a:rPr lang="en-US" altLang="zh-CN" sz="3200" dirty="0"/>
              <a:t>	</a:t>
            </a:r>
            <a:r>
              <a:rPr lang="zh-CN" altLang="en-US" sz="3200" dirty="0"/>
              <a:t>方法</a:t>
            </a:r>
            <a:r>
              <a:rPr lang="en-US" altLang="zh-CN" sz="3200" dirty="0"/>
              <a:t>1</a:t>
            </a:r>
            <a:r>
              <a:rPr lang="zh-CN" altLang="en-US" sz="3200" dirty="0"/>
              <a:t>：</a:t>
            </a:r>
            <a:r>
              <a:rPr lang="zh-CN" altLang="en-US" sz="3200" dirty="0">
                <a:solidFill>
                  <a:schemeClr val="tx1"/>
                </a:solidFill>
              </a:rPr>
              <a:t>根据树的广义表表示生成二叉树。</a:t>
            </a:r>
            <a:endParaRPr lang="en-US" altLang="zh-CN" sz="3200" dirty="0">
              <a:solidFill>
                <a:schemeClr val="tx1"/>
              </a:solidFill>
            </a:endParaRPr>
          </a:p>
          <a:p>
            <a:pPr>
              <a:buFont typeface="Wingdings" panose="05000000000000000000" pitchFamily="2" charset="2"/>
              <a:buNone/>
            </a:pPr>
            <a:r>
              <a:rPr lang="en-US" altLang="zh-CN" sz="3200" dirty="0"/>
              <a:t>	</a:t>
            </a:r>
            <a:r>
              <a:rPr lang="zh-CN" altLang="en-US" sz="3200" dirty="0"/>
              <a:t>方法</a:t>
            </a:r>
            <a:r>
              <a:rPr lang="en-US" altLang="zh-CN" sz="3200" dirty="0"/>
              <a:t>2</a:t>
            </a:r>
            <a:r>
              <a:rPr lang="zh-CN" altLang="en-US" sz="3200" dirty="0"/>
              <a:t>：</a:t>
            </a:r>
            <a:r>
              <a:rPr lang="zh-CN" altLang="en-US" sz="3200" dirty="0">
                <a:solidFill>
                  <a:schemeClr val="tx1"/>
                </a:solidFill>
              </a:rPr>
              <a:t>按完全二叉树的层次顺序，依次输入结点信息建立二叉链表。</a:t>
            </a:r>
            <a:endParaRPr lang="en-US" altLang="zh-CN" sz="3200" dirty="0">
              <a:solidFill>
                <a:schemeClr val="tx1"/>
              </a:solidFill>
            </a:endParaRPr>
          </a:p>
          <a:p>
            <a:pPr>
              <a:buFont typeface="Wingdings" panose="05000000000000000000" pitchFamily="2" charset="2"/>
              <a:buNone/>
            </a:pPr>
            <a:r>
              <a:rPr lang="en-US" altLang="zh-CN" sz="3200" dirty="0"/>
              <a:t>	</a:t>
            </a:r>
            <a:r>
              <a:rPr lang="zh-CN" altLang="en-US" sz="3200" dirty="0"/>
              <a:t>基本思想：</a:t>
            </a:r>
            <a:r>
              <a:rPr lang="zh-CN" altLang="en-US" sz="3200" dirty="0">
                <a:solidFill>
                  <a:schemeClr val="tx1"/>
                </a:solidFill>
              </a:rPr>
              <a:t>一般的二叉树添加虚结点成为完全二叉树；依次输入结点信息，若输入的结点不是虚结点，则建立一个新结点：若是第一个结点，则令其为根结点，否则</a:t>
            </a:r>
            <a:r>
              <a:rPr lang="zh-CN" altLang="en-US" sz="3200" dirty="0"/>
              <a:t>将新结点插入到它的双亲结点上</a:t>
            </a:r>
            <a:r>
              <a:rPr lang="zh-CN" altLang="en-US" sz="3200" dirty="0">
                <a:solidFill>
                  <a:schemeClr val="tx1"/>
                </a:solidFill>
              </a:rPr>
              <a:t>。</a:t>
            </a:r>
            <a:endParaRPr lang="en-US" altLang="zh-CN" sz="3200" dirty="0">
              <a:solidFill>
                <a:schemeClr val="tx1"/>
              </a:solidFill>
            </a:endParaRPr>
          </a:p>
          <a:p>
            <a:pPr>
              <a:buFont typeface="Wingdings" panose="05000000000000000000" pitchFamily="2" charset="2"/>
              <a:buNone/>
            </a:pPr>
            <a:r>
              <a:rPr lang="en-US" altLang="zh-CN" sz="3200" dirty="0">
                <a:solidFill>
                  <a:schemeClr val="tx1"/>
                </a:solidFill>
              </a:rPr>
              <a:t>	</a:t>
            </a:r>
            <a:r>
              <a:rPr lang="zh-CN" altLang="en-US" sz="3200" dirty="0">
                <a:solidFill>
                  <a:schemeClr val="tx1"/>
                </a:solidFill>
              </a:rPr>
              <a:t>如此重复，直到输入结束符号“</a:t>
            </a:r>
            <a:r>
              <a:rPr lang="en-US" altLang="zh-CN" sz="3200" dirty="0">
                <a:solidFill>
                  <a:schemeClr val="tx1"/>
                </a:solidFill>
              </a:rPr>
              <a:t>\0</a:t>
            </a:r>
            <a:r>
              <a:rPr lang="zh-CN" altLang="en-US" sz="3200" dirty="0">
                <a:solidFill>
                  <a:schemeClr val="tx1"/>
                </a:solidFill>
              </a:rPr>
              <a:t>”时停止（假设结点数据域为字符型）。</a:t>
            </a:r>
          </a:p>
        </p:txBody>
      </p:sp>
    </p:spTree>
    <p:extLst>
      <p:ext uri="{BB962C8B-B14F-4D97-AF65-F5344CB8AC3E}">
        <p14:creationId xmlns:p14="http://schemas.microsoft.com/office/powerpoint/2010/main" val="22673990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5AC244F4-5C23-42CC-86A1-66305586CDF2}"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54</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68611" name="Rectangle 2"/>
          <p:cNvSpPr>
            <a:spLocks noGrp="1" noChangeArrowheads="1"/>
          </p:cNvSpPr>
          <p:nvPr>
            <p:ph type="title"/>
          </p:nvPr>
        </p:nvSpPr>
        <p:spPr/>
        <p:txBody>
          <a:bodyPr/>
          <a:lstStyle/>
          <a:p>
            <a:pPr eaLnBrk="1" hangingPunct="1"/>
            <a:r>
              <a:rPr lang="en-US" altLang="zh-CN" i="0" dirty="0">
                <a:solidFill>
                  <a:srgbClr val="FFFF66"/>
                </a:solidFill>
              </a:rPr>
              <a:t>5.2 </a:t>
            </a:r>
            <a:r>
              <a:rPr lang="zh-CN" altLang="en-US" i="0" dirty="0">
                <a:solidFill>
                  <a:srgbClr val="FFFF66"/>
                </a:solidFill>
              </a:rPr>
              <a:t>二叉树</a:t>
            </a:r>
          </a:p>
        </p:txBody>
      </p:sp>
      <p:sp>
        <p:nvSpPr>
          <p:cNvPr id="68612" name="Rectangle 3"/>
          <p:cNvSpPr>
            <a:spLocks noGrp="1" noChangeArrowheads="1"/>
          </p:cNvSpPr>
          <p:nvPr>
            <p:ph type="body" idx="1"/>
          </p:nvPr>
        </p:nvSpPr>
        <p:spPr>
          <a:xfrm>
            <a:off x="206375" y="774700"/>
            <a:ext cx="8686800" cy="5759450"/>
          </a:xfrm>
        </p:spPr>
        <p:txBody>
          <a:bodyPr/>
          <a:lstStyle/>
          <a:p>
            <a:pPr marL="360000">
              <a:spcBef>
                <a:spcPts val="600"/>
              </a:spcBef>
              <a:defRPr/>
            </a:pPr>
            <a:r>
              <a:rPr lang="zh-CN" altLang="en-US" sz="3200" dirty="0">
                <a:solidFill>
                  <a:schemeClr val="tx1"/>
                </a:solidFill>
              </a:rPr>
              <a:t>为使</a:t>
            </a:r>
            <a:r>
              <a:rPr lang="zh-CN" altLang="en-US" sz="3200" dirty="0">
                <a:solidFill>
                  <a:srgbClr val="00FFFF"/>
                </a:solidFill>
              </a:rPr>
              <a:t>新结点正确链接到其双亲结点</a:t>
            </a:r>
            <a:r>
              <a:rPr lang="zh-CN" altLang="en-US" sz="3200" dirty="0">
                <a:solidFill>
                  <a:schemeClr val="tx1"/>
                </a:solidFill>
              </a:rPr>
              <a:t>，可设置一个指针数组作为“</a:t>
            </a:r>
            <a:r>
              <a:rPr lang="zh-CN" altLang="en-US" sz="3200" dirty="0">
                <a:solidFill>
                  <a:srgbClr val="FFFF66"/>
                </a:solidFill>
              </a:rPr>
              <a:t>队列</a:t>
            </a:r>
            <a:r>
              <a:rPr lang="zh-CN" altLang="en-US" sz="3200" dirty="0">
                <a:solidFill>
                  <a:schemeClr val="tx1"/>
                </a:solidFill>
              </a:rPr>
              <a:t>”（下标从</a:t>
            </a:r>
            <a:r>
              <a:rPr lang="en-US" altLang="zh-CN" sz="3200" dirty="0">
                <a:solidFill>
                  <a:schemeClr val="tx1"/>
                </a:solidFill>
              </a:rPr>
              <a:t>1</a:t>
            </a:r>
            <a:r>
              <a:rPr lang="zh-CN" altLang="en-US" sz="3200" dirty="0">
                <a:solidFill>
                  <a:schemeClr val="tx1"/>
                </a:solidFill>
              </a:rPr>
              <a:t>开始），保存已输入的结点：</a:t>
            </a:r>
            <a:endParaRPr lang="en-US" altLang="zh-CN" sz="3200" dirty="0">
              <a:solidFill>
                <a:schemeClr val="tx1"/>
              </a:solidFill>
            </a:endParaRPr>
          </a:p>
          <a:p>
            <a:pPr marL="360000" indent="-514350">
              <a:spcBef>
                <a:spcPts val="600"/>
              </a:spcBef>
              <a:buFont typeface="+mj-lt"/>
              <a:buAutoNum type="arabicPeriod"/>
              <a:defRPr/>
            </a:pPr>
            <a:r>
              <a:rPr lang="zh-CN" altLang="en-US" sz="3200" dirty="0">
                <a:solidFill>
                  <a:schemeClr val="tx1"/>
                </a:solidFill>
              </a:rPr>
              <a:t>由于结点是按层自左向右输入，所以先输入结点的孩子结点会先入队，故可利用队头指针 </a:t>
            </a:r>
            <a:r>
              <a:rPr lang="en-US" altLang="zh-CN" sz="3200" dirty="0">
                <a:solidFill>
                  <a:srgbClr val="FFFF66"/>
                </a:solidFill>
              </a:rPr>
              <a:t>front </a:t>
            </a:r>
            <a:r>
              <a:rPr lang="zh-CN" altLang="en-US" sz="3200" dirty="0">
                <a:solidFill>
                  <a:srgbClr val="FFFF66"/>
                </a:solidFill>
              </a:rPr>
              <a:t>指向当前结点的双亲</a:t>
            </a:r>
            <a:r>
              <a:rPr lang="zh-CN" altLang="en-US" sz="3200" dirty="0">
                <a:solidFill>
                  <a:schemeClr val="tx1"/>
                </a:solidFill>
              </a:rPr>
              <a:t>，利用队尾指针 </a:t>
            </a:r>
            <a:r>
              <a:rPr lang="en-US" altLang="zh-CN" sz="3200" dirty="0">
                <a:solidFill>
                  <a:srgbClr val="FFFF66"/>
                </a:solidFill>
              </a:rPr>
              <a:t>rear </a:t>
            </a:r>
            <a:r>
              <a:rPr lang="zh-CN" altLang="en-US" sz="3200" dirty="0">
                <a:solidFill>
                  <a:srgbClr val="FFFF66"/>
                </a:solidFill>
              </a:rPr>
              <a:t>指向当前结点</a:t>
            </a:r>
            <a:r>
              <a:rPr lang="zh-CN" altLang="en-US" sz="3200" dirty="0">
                <a:solidFill>
                  <a:schemeClr val="tx1"/>
                </a:solidFill>
              </a:rPr>
              <a:t>。</a:t>
            </a:r>
            <a:endParaRPr lang="en-US" altLang="zh-CN" sz="3200" dirty="0">
              <a:solidFill>
                <a:schemeClr val="tx1"/>
              </a:solidFill>
            </a:endParaRPr>
          </a:p>
          <a:p>
            <a:pPr marL="360000" indent="-514350">
              <a:spcBef>
                <a:spcPts val="600"/>
              </a:spcBef>
              <a:buFont typeface="+mj-lt"/>
              <a:buAutoNum type="arabicPeriod"/>
              <a:defRPr/>
            </a:pPr>
            <a:r>
              <a:rPr lang="zh-CN" altLang="en-US" sz="3200" dirty="0">
                <a:solidFill>
                  <a:schemeClr val="tx1"/>
                </a:solidFill>
              </a:rPr>
              <a:t>若 </a:t>
            </a:r>
            <a:r>
              <a:rPr lang="en-US" altLang="zh-CN" sz="3200" dirty="0">
                <a:solidFill>
                  <a:srgbClr val="00FFFF"/>
                </a:solidFill>
              </a:rPr>
              <a:t>rear</a:t>
            </a:r>
            <a:r>
              <a:rPr lang="zh-CN" altLang="en-US" sz="3200" dirty="0">
                <a:solidFill>
                  <a:srgbClr val="00FFFF"/>
                </a:solidFill>
              </a:rPr>
              <a:t>为偶数</a:t>
            </a:r>
            <a:r>
              <a:rPr lang="zh-CN" altLang="en-US" sz="3200" dirty="0">
                <a:solidFill>
                  <a:schemeClr val="tx1"/>
                </a:solidFill>
              </a:rPr>
              <a:t>，则当前结点是 </a:t>
            </a:r>
            <a:r>
              <a:rPr lang="en-US" altLang="zh-CN" sz="3200" dirty="0">
                <a:solidFill>
                  <a:schemeClr val="tx1"/>
                </a:solidFill>
              </a:rPr>
              <a:t>front </a:t>
            </a:r>
            <a:r>
              <a:rPr lang="zh-CN" altLang="en-US" sz="3200" dirty="0">
                <a:solidFill>
                  <a:schemeClr val="tx1"/>
                </a:solidFill>
              </a:rPr>
              <a:t>所指结点的</a:t>
            </a:r>
            <a:r>
              <a:rPr lang="zh-CN" altLang="en-US" sz="3200" dirty="0">
                <a:solidFill>
                  <a:srgbClr val="00FFFF"/>
                </a:solidFill>
              </a:rPr>
              <a:t>左孩子</a:t>
            </a:r>
            <a:r>
              <a:rPr lang="zh-CN" altLang="en-US" sz="3200" dirty="0">
                <a:solidFill>
                  <a:schemeClr val="tx1"/>
                </a:solidFill>
              </a:rPr>
              <a:t>；否则，当前结点是 </a:t>
            </a:r>
            <a:r>
              <a:rPr lang="en-US" altLang="zh-CN" sz="3200" dirty="0">
                <a:solidFill>
                  <a:schemeClr val="tx1"/>
                </a:solidFill>
              </a:rPr>
              <a:t>front </a:t>
            </a:r>
            <a:r>
              <a:rPr lang="zh-CN" altLang="en-US" sz="3200" dirty="0">
                <a:solidFill>
                  <a:schemeClr val="tx1"/>
                </a:solidFill>
              </a:rPr>
              <a:t>所指结点的</a:t>
            </a:r>
            <a:r>
              <a:rPr lang="zh-CN" altLang="en-US" sz="3200" dirty="0">
                <a:solidFill>
                  <a:srgbClr val="00FFFF"/>
                </a:solidFill>
              </a:rPr>
              <a:t>右孩子</a:t>
            </a:r>
            <a:r>
              <a:rPr lang="zh-CN" altLang="en-US" sz="3200" dirty="0">
                <a:solidFill>
                  <a:schemeClr val="tx1"/>
                </a:solidFill>
              </a:rPr>
              <a:t>，链接后，队头元素</a:t>
            </a:r>
            <a:r>
              <a:rPr lang="zh-CN" altLang="en-US" sz="3200" dirty="0"/>
              <a:t>出队</a:t>
            </a:r>
            <a:r>
              <a:rPr lang="zh-CN" altLang="en-US" sz="3200" dirty="0">
                <a:solidFill>
                  <a:schemeClr val="tx1"/>
                </a:solidFill>
              </a:rPr>
              <a:t>。</a:t>
            </a:r>
            <a:endParaRPr lang="en-US" altLang="zh-CN" sz="3200" dirty="0">
              <a:solidFill>
                <a:schemeClr val="tx1"/>
              </a:solidFill>
            </a:endParaRPr>
          </a:p>
          <a:p>
            <a:pPr marL="360000" indent="-514350">
              <a:spcBef>
                <a:spcPts val="600"/>
              </a:spcBef>
              <a:buFont typeface="+mj-lt"/>
              <a:buAutoNum type="arabicPeriod"/>
              <a:defRPr/>
            </a:pPr>
            <a:r>
              <a:rPr lang="zh-CN" altLang="en-US" sz="3200" dirty="0">
                <a:solidFill>
                  <a:schemeClr val="tx1"/>
                </a:solidFill>
              </a:rPr>
              <a:t>若当前结点为虚结点，则不需链接。</a:t>
            </a:r>
          </a:p>
        </p:txBody>
      </p:sp>
    </p:spTree>
    <p:extLst>
      <p:ext uri="{BB962C8B-B14F-4D97-AF65-F5344CB8AC3E}">
        <p14:creationId xmlns:p14="http://schemas.microsoft.com/office/powerpoint/2010/main" val="16053502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A6FAEEF0-DAF5-4385-BCD3-24FB9148C79A}"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55</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69635" name="Rectangle 2"/>
          <p:cNvSpPr>
            <a:spLocks noGrp="1" noChangeArrowheads="1"/>
          </p:cNvSpPr>
          <p:nvPr>
            <p:ph type="title"/>
          </p:nvPr>
        </p:nvSpPr>
        <p:spPr/>
        <p:txBody>
          <a:bodyPr/>
          <a:lstStyle/>
          <a:p>
            <a:pPr eaLnBrk="1" hangingPunct="1"/>
            <a:r>
              <a:rPr lang="en-US" altLang="zh-CN" i="0" dirty="0">
                <a:solidFill>
                  <a:srgbClr val="FFFF66"/>
                </a:solidFill>
              </a:rPr>
              <a:t>5.2 </a:t>
            </a:r>
            <a:r>
              <a:rPr lang="zh-CN" altLang="en-US" i="0" dirty="0">
                <a:solidFill>
                  <a:srgbClr val="FFFF66"/>
                </a:solidFill>
              </a:rPr>
              <a:t>二叉树</a:t>
            </a:r>
          </a:p>
        </p:txBody>
      </p:sp>
      <p:sp>
        <p:nvSpPr>
          <p:cNvPr id="69636" name="Rectangle 3"/>
          <p:cNvSpPr>
            <a:spLocks noGrp="1" noChangeArrowheads="1"/>
          </p:cNvSpPr>
          <p:nvPr>
            <p:ph type="body" idx="1"/>
          </p:nvPr>
        </p:nvSpPr>
        <p:spPr>
          <a:xfrm>
            <a:off x="206375" y="774700"/>
            <a:ext cx="8731250" cy="5759450"/>
          </a:xfrm>
        </p:spPr>
        <p:txBody>
          <a:bodyPr/>
          <a:lstStyle/>
          <a:p>
            <a:pPr marL="358775" indent="-358775">
              <a:spcBef>
                <a:spcPct val="0"/>
              </a:spcBef>
              <a:buFont typeface="Wingdings" panose="05000000000000000000" pitchFamily="2" charset="2"/>
              <a:buNone/>
            </a:pPr>
            <a:r>
              <a:rPr lang="en-US" altLang="zh-CN" sz="2600"/>
              <a:t>void CreateBinTree( BinTree bt )</a:t>
            </a:r>
            <a:endParaRPr lang="zh-CN" altLang="en-US" sz="2600"/>
          </a:p>
          <a:p>
            <a:pPr marL="358775" indent="-358775">
              <a:spcBef>
                <a:spcPct val="0"/>
              </a:spcBef>
              <a:buFont typeface="Wingdings" panose="05000000000000000000" pitchFamily="2" charset="2"/>
              <a:buNone/>
            </a:pPr>
            <a:r>
              <a:rPr lang="en-US" altLang="zh-CN" sz="2600"/>
              <a:t>{ </a:t>
            </a:r>
            <a:r>
              <a:rPr lang="en-US" altLang="zh-CN" sz="2600">
                <a:solidFill>
                  <a:srgbClr val="00FFFF"/>
                </a:solidFill>
              </a:rPr>
              <a:t>//Q[1..n]</a:t>
            </a:r>
            <a:r>
              <a:rPr lang="zh-CN" altLang="en-US" sz="2600">
                <a:solidFill>
                  <a:srgbClr val="00FFFF"/>
                </a:solidFill>
              </a:rPr>
              <a:t>是一个</a:t>
            </a:r>
            <a:r>
              <a:rPr lang="en-US" altLang="zh-CN" sz="2600">
                <a:solidFill>
                  <a:srgbClr val="00FFFF"/>
                </a:solidFill>
              </a:rPr>
              <a:t>BinTNode</a:t>
            </a:r>
            <a:r>
              <a:rPr lang="zh-CN" altLang="en-US" sz="2600">
                <a:solidFill>
                  <a:srgbClr val="00FFFF"/>
                </a:solidFill>
              </a:rPr>
              <a:t>类型的指针数组</a:t>
            </a:r>
          </a:p>
          <a:p>
            <a:pPr marL="358775" indent="-358775">
              <a:spcBef>
                <a:spcPct val="0"/>
              </a:spcBef>
              <a:buFont typeface="Wingdings" panose="05000000000000000000" pitchFamily="2" charset="2"/>
              <a:buNone/>
            </a:pPr>
            <a:r>
              <a:rPr lang="en-US" altLang="zh-CN" sz="2600"/>
              <a:t>   int  front, rear</a:t>
            </a:r>
            <a:r>
              <a:rPr lang="zh-CN" altLang="en-US" sz="2600"/>
              <a:t>；</a:t>
            </a:r>
            <a:r>
              <a:rPr lang="en-US" altLang="zh-CN" sz="2600"/>
              <a:t>char ch</a:t>
            </a:r>
            <a:r>
              <a:rPr lang="zh-CN" altLang="en-US" sz="2600"/>
              <a:t>；</a:t>
            </a:r>
          </a:p>
          <a:p>
            <a:pPr marL="358775" indent="-358775">
              <a:spcBef>
                <a:spcPct val="0"/>
              </a:spcBef>
              <a:buFont typeface="Wingdings" panose="05000000000000000000" pitchFamily="2" charset="2"/>
              <a:buNone/>
            </a:pPr>
            <a:r>
              <a:rPr lang="en-US" altLang="zh-CN" sz="2600"/>
              <a:t>   ch = getchar( )</a:t>
            </a:r>
            <a:r>
              <a:rPr lang="zh-CN" altLang="en-US" sz="2600"/>
              <a:t>； </a:t>
            </a:r>
            <a:r>
              <a:rPr lang="en-US" altLang="zh-CN" sz="2600"/>
              <a:t>bt = NULL</a:t>
            </a:r>
            <a:r>
              <a:rPr lang="zh-CN" altLang="en-US" sz="2600"/>
              <a:t>；</a:t>
            </a:r>
            <a:r>
              <a:rPr lang="en-US" altLang="zh-CN" sz="2600">
                <a:solidFill>
                  <a:srgbClr val="00FFFF"/>
                </a:solidFill>
              </a:rPr>
              <a:t>// </a:t>
            </a:r>
            <a:r>
              <a:rPr lang="zh-CN" altLang="en-US" sz="2600">
                <a:solidFill>
                  <a:srgbClr val="00FFFF"/>
                </a:solidFill>
              </a:rPr>
              <a:t>置空二叉树</a:t>
            </a:r>
          </a:p>
          <a:p>
            <a:pPr marL="358775" indent="-358775">
              <a:spcBef>
                <a:spcPct val="0"/>
              </a:spcBef>
              <a:buFont typeface="Wingdings" panose="05000000000000000000" pitchFamily="2" charset="2"/>
              <a:buNone/>
            </a:pPr>
            <a:r>
              <a:rPr lang="en-US" altLang="zh-CN" sz="2600"/>
              <a:t>   front=1</a:t>
            </a:r>
            <a:r>
              <a:rPr lang="zh-CN" altLang="en-US" sz="2600"/>
              <a:t>；</a:t>
            </a:r>
            <a:r>
              <a:rPr lang="en-US" altLang="zh-CN" sz="2600"/>
              <a:t>rear=0</a:t>
            </a:r>
            <a:r>
              <a:rPr lang="zh-CN" altLang="en-US" sz="2600"/>
              <a:t>； </a:t>
            </a:r>
            <a:r>
              <a:rPr lang="zh-CN" altLang="en-US" sz="2600">
                <a:solidFill>
                  <a:srgbClr val="00FFFF"/>
                </a:solidFill>
              </a:rPr>
              <a:t>  </a:t>
            </a:r>
            <a:r>
              <a:rPr lang="en-US" altLang="zh-CN" sz="2600">
                <a:solidFill>
                  <a:srgbClr val="00FFFF"/>
                </a:solidFill>
              </a:rPr>
              <a:t>// </a:t>
            </a:r>
            <a:r>
              <a:rPr lang="zh-CN" altLang="en-US" sz="2600">
                <a:solidFill>
                  <a:srgbClr val="00FFFF"/>
                </a:solidFill>
              </a:rPr>
              <a:t>初始化队列</a:t>
            </a:r>
          </a:p>
          <a:p>
            <a:pPr marL="358775" indent="-358775">
              <a:spcBef>
                <a:spcPct val="0"/>
              </a:spcBef>
              <a:buFont typeface="Wingdings" panose="05000000000000000000" pitchFamily="2" charset="2"/>
              <a:buNone/>
            </a:pPr>
            <a:r>
              <a:rPr lang="en-US" altLang="zh-CN" sz="2600"/>
              <a:t>   while( ch != ’#’ ) {    </a:t>
            </a:r>
            <a:r>
              <a:rPr lang="en-US" altLang="zh-CN" sz="2600">
                <a:solidFill>
                  <a:srgbClr val="00FFFF"/>
                </a:solidFill>
              </a:rPr>
              <a:t>// </a:t>
            </a:r>
            <a:r>
              <a:rPr lang="zh-CN" altLang="en-US" sz="2600">
                <a:solidFill>
                  <a:srgbClr val="00FFFF"/>
                </a:solidFill>
              </a:rPr>
              <a:t>假设结点值为单字符，</a:t>
            </a:r>
            <a:r>
              <a:rPr lang="en-US" altLang="zh-CN" sz="2600">
                <a:solidFill>
                  <a:srgbClr val="00FFFF"/>
                </a:solidFill>
              </a:rPr>
              <a:t>#</a:t>
            </a:r>
            <a:r>
              <a:rPr lang="zh-CN" altLang="en-US" sz="2600">
                <a:solidFill>
                  <a:srgbClr val="00FFFF"/>
                </a:solidFill>
              </a:rPr>
              <a:t>为截止符</a:t>
            </a:r>
          </a:p>
          <a:p>
            <a:pPr marL="358775" indent="-358775">
              <a:spcBef>
                <a:spcPct val="0"/>
              </a:spcBef>
              <a:buFont typeface="Wingdings" panose="05000000000000000000" pitchFamily="2" charset="2"/>
              <a:buNone/>
            </a:pPr>
            <a:r>
              <a:rPr lang="en-US" altLang="zh-CN" sz="2600"/>
              <a:t>      s=NULL</a:t>
            </a:r>
            <a:r>
              <a:rPr lang="zh-CN" altLang="en-US" sz="2600"/>
              <a:t>；            </a:t>
            </a:r>
            <a:r>
              <a:rPr lang="zh-CN" altLang="en-US" sz="2600">
                <a:solidFill>
                  <a:srgbClr val="00FFFF"/>
                </a:solidFill>
              </a:rPr>
              <a:t> </a:t>
            </a:r>
            <a:r>
              <a:rPr lang="en-US" altLang="zh-CN" sz="2600">
                <a:solidFill>
                  <a:srgbClr val="00FFFF"/>
                </a:solidFill>
              </a:rPr>
              <a:t>// </a:t>
            </a:r>
            <a:r>
              <a:rPr lang="zh-CN" altLang="en-US" sz="2600">
                <a:solidFill>
                  <a:srgbClr val="00FFFF"/>
                </a:solidFill>
              </a:rPr>
              <a:t>先假设读入的为虚结点“</a:t>
            </a:r>
            <a:r>
              <a:rPr lang="en-US" altLang="zh-CN" sz="2600">
                <a:solidFill>
                  <a:srgbClr val="00FFFF"/>
                </a:solidFill>
              </a:rPr>
              <a:t>#”</a:t>
            </a:r>
          </a:p>
          <a:p>
            <a:pPr marL="358775" indent="-358775">
              <a:spcBef>
                <a:spcPct val="0"/>
              </a:spcBef>
              <a:buFont typeface="Wingdings" panose="05000000000000000000" pitchFamily="2" charset="2"/>
              <a:buNone/>
            </a:pPr>
            <a:r>
              <a:rPr lang="en-US" altLang="zh-CN" sz="2600"/>
              <a:t>     </a:t>
            </a:r>
            <a:r>
              <a:rPr lang="en-US" altLang="zh-CN" sz="2600">
                <a:solidFill>
                  <a:schemeClr val="tx1"/>
                </a:solidFill>
              </a:rPr>
              <a:t> if</a:t>
            </a:r>
            <a:r>
              <a:rPr lang="en-US" altLang="zh-CN" sz="2600"/>
              <a:t> ( ch != ’#’ ) </a:t>
            </a:r>
            <a:r>
              <a:rPr lang="en-US" altLang="zh-CN" sz="2600">
                <a:solidFill>
                  <a:schemeClr val="tx1"/>
                </a:solidFill>
              </a:rPr>
              <a:t>{</a:t>
            </a:r>
            <a:endParaRPr lang="zh-CN" altLang="en-US" sz="2600">
              <a:solidFill>
                <a:schemeClr val="tx1"/>
              </a:solidFill>
            </a:endParaRPr>
          </a:p>
          <a:p>
            <a:pPr marL="358775" indent="-358775">
              <a:spcBef>
                <a:spcPct val="0"/>
              </a:spcBef>
              <a:buFont typeface="Wingdings" panose="05000000000000000000" pitchFamily="2" charset="2"/>
              <a:buNone/>
            </a:pPr>
            <a:r>
              <a:rPr lang="en-US" altLang="zh-CN" sz="2600"/>
              <a:t>          s = (BinTNode *) malloc( sizeof(BinTNode) )</a:t>
            </a:r>
            <a:r>
              <a:rPr lang="zh-CN" altLang="en-US" sz="2600"/>
              <a:t>；</a:t>
            </a:r>
          </a:p>
          <a:p>
            <a:pPr marL="358775" indent="-358775">
              <a:spcBef>
                <a:spcPct val="0"/>
              </a:spcBef>
              <a:buFont typeface="Wingdings" panose="05000000000000000000" pitchFamily="2" charset="2"/>
              <a:buNone/>
            </a:pPr>
            <a:r>
              <a:rPr lang="en-US" altLang="zh-CN" sz="2600"/>
              <a:t>          s-&gt;data=ch</a:t>
            </a:r>
            <a:r>
              <a:rPr lang="zh-CN" altLang="en-US" sz="2600"/>
              <a:t>；</a:t>
            </a:r>
            <a:r>
              <a:rPr lang="en-US" altLang="zh-CN" sz="2600"/>
              <a:t>s-&gt;lchild=s-&gt;rchild=NULL</a:t>
            </a:r>
            <a:r>
              <a:rPr lang="zh-CN" altLang="en-US" sz="2600"/>
              <a:t>；</a:t>
            </a:r>
          </a:p>
          <a:p>
            <a:pPr marL="358775" indent="-358775">
              <a:spcBef>
                <a:spcPct val="0"/>
              </a:spcBef>
              <a:buFont typeface="Wingdings" panose="05000000000000000000" pitchFamily="2" charset="2"/>
              <a:buNone/>
            </a:pPr>
            <a:r>
              <a:rPr lang="en-US" altLang="zh-CN" sz="2600"/>
              <a:t>      </a:t>
            </a:r>
            <a:r>
              <a:rPr lang="en-US" altLang="zh-CN" sz="2600">
                <a:solidFill>
                  <a:schemeClr val="tx1"/>
                </a:solidFill>
              </a:rPr>
              <a:t>} </a:t>
            </a:r>
            <a:r>
              <a:rPr lang="en-US" altLang="zh-CN" sz="2600"/>
              <a:t> </a:t>
            </a:r>
            <a:r>
              <a:rPr lang="en-US" altLang="zh-CN" sz="2600">
                <a:solidFill>
                  <a:srgbClr val="00FFFF"/>
                </a:solidFill>
              </a:rPr>
              <a:t>// endif_1</a:t>
            </a:r>
            <a:endParaRPr lang="zh-CN" altLang="en-US" sz="2600">
              <a:solidFill>
                <a:srgbClr val="00FFFF"/>
              </a:solidFill>
            </a:endParaRPr>
          </a:p>
          <a:p>
            <a:pPr marL="358775" indent="-358775">
              <a:spcBef>
                <a:spcPct val="0"/>
              </a:spcBef>
              <a:buFont typeface="Wingdings" panose="05000000000000000000" pitchFamily="2" charset="2"/>
              <a:buNone/>
            </a:pPr>
            <a:r>
              <a:rPr lang="en-US" altLang="zh-CN" sz="2600"/>
              <a:t>      rear++</a:t>
            </a:r>
            <a:r>
              <a:rPr lang="zh-CN" altLang="en-US" sz="2600"/>
              <a:t>；   </a:t>
            </a:r>
            <a:r>
              <a:rPr lang="en-US" altLang="zh-CN" sz="2600">
                <a:solidFill>
                  <a:srgbClr val="00FFFF"/>
                </a:solidFill>
              </a:rPr>
              <a:t>// </a:t>
            </a:r>
            <a:r>
              <a:rPr lang="zh-CN" altLang="en-US" sz="2600">
                <a:solidFill>
                  <a:srgbClr val="00FFFF"/>
                </a:solidFill>
              </a:rPr>
              <a:t>队尾指针自增</a:t>
            </a:r>
          </a:p>
          <a:p>
            <a:pPr marL="358775" indent="-358775">
              <a:spcBef>
                <a:spcPct val="0"/>
              </a:spcBef>
              <a:buFont typeface="Wingdings" panose="05000000000000000000" pitchFamily="2" charset="2"/>
              <a:buNone/>
            </a:pPr>
            <a:r>
              <a:rPr lang="en-US" altLang="zh-CN" sz="2600"/>
              <a:t>      Q[rear]=s;</a:t>
            </a:r>
            <a:r>
              <a:rPr lang="zh-CN" altLang="en-US" sz="2600"/>
              <a:t> </a:t>
            </a:r>
            <a:r>
              <a:rPr lang="en-US" altLang="zh-CN" sz="2600">
                <a:solidFill>
                  <a:srgbClr val="00FFFF"/>
                </a:solidFill>
              </a:rPr>
              <a:t>// </a:t>
            </a:r>
            <a:r>
              <a:rPr lang="zh-CN" altLang="en-US" sz="2600">
                <a:solidFill>
                  <a:srgbClr val="00FFFF"/>
                </a:solidFill>
              </a:rPr>
              <a:t>新结点地址或虚结点地址</a:t>
            </a:r>
            <a:r>
              <a:rPr lang="en-US" altLang="zh-CN" sz="2600">
                <a:solidFill>
                  <a:srgbClr val="00FFFF"/>
                </a:solidFill>
              </a:rPr>
              <a:t>(NULL)</a:t>
            </a:r>
            <a:r>
              <a:rPr lang="zh-CN" altLang="en-US" sz="2600">
                <a:solidFill>
                  <a:srgbClr val="00FFFF"/>
                </a:solidFill>
              </a:rPr>
              <a:t>入队</a:t>
            </a:r>
          </a:p>
          <a:p>
            <a:pPr marL="358775" indent="-358775">
              <a:spcBef>
                <a:spcPct val="0"/>
              </a:spcBef>
              <a:buFont typeface="Wingdings" panose="05000000000000000000" pitchFamily="2" charset="2"/>
              <a:buNone/>
            </a:pPr>
            <a:r>
              <a:rPr lang="en-US" altLang="zh-CN" sz="2600"/>
              <a:t>     </a:t>
            </a:r>
            <a:r>
              <a:rPr lang="en-US" altLang="zh-CN" sz="2600">
                <a:solidFill>
                  <a:srgbClr val="00FFFF"/>
                </a:solidFill>
              </a:rPr>
              <a:t> …..</a:t>
            </a:r>
            <a:endParaRPr lang="zh-CN" altLang="en-US" sz="2600">
              <a:solidFill>
                <a:srgbClr val="00FFFF"/>
              </a:solidFill>
            </a:endParaRPr>
          </a:p>
          <a:p>
            <a:pPr marL="358775" indent="-358775">
              <a:spcBef>
                <a:spcPct val="0"/>
              </a:spcBef>
              <a:buFont typeface="Wingdings" panose="05000000000000000000" pitchFamily="2" charset="2"/>
              <a:buNone/>
            </a:pPr>
            <a:r>
              <a:rPr lang="en-US" altLang="zh-CN" sz="2600"/>
              <a:t>}</a:t>
            </a:r>
            <a:endParaRPr lang="zh-CN" altLang="en-US" sz="2600"/>
          </a:p>
        </p:txBody>
      </p:sp>
    </p:spTree>
    <p:extLst>
      <p:ext uri="{BB962C8B-B14F-4D97-AF65-F5344CB8AC3E}">
        <p14:creationId xmlns:p14="http://schemas.microsoft.com/office/powerpoint/2010/main" val="3302792004"/>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0F1216CB-D299-4A14-ADFB-B766FA5A163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56</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70659" name="Rectangle 2"/>
          <p:cNvSpPr>
            <a:spLocks noGrp="1" noChangeArrowheads="1"/>
          </p:cNvSpPr>
          <p:nvPr>
            <p:ph type="title"/>
          </p:nvPr>
        </p:nvSpPr>
        <p:spPr/>
        <p:txBody>
          <a:bodyPr/>
          <a:lstStyle/>
          <a:p>
            <a:pPr eaLnBrk="1" hangingPunct="1"/>
            <a:r>
              <a:rPr lang="en-US" altLang="zh-CN" i="0" dirty="0">
                <a:solidFill>
                  <a:srgbClr val="FFFF66"/>
                </a:solidFill>
              </a:rPr>
              <a:t>5.2 </a:t>
            </a:r>
            <a:r>
              <a:rPr lang="zh-CN" altLang="en-US" i="0" dirty="0">
                <a:solidFill>
                  <a:srgbClr val="FFFF66"/>
                </a:solidFill>
              </a:rPr>
              <a:t>二叉树</a:t>
            </a:r>
          </a:p>
        </p:txBody>
      </p:sp>
      <p:sp>
        <p:nvSpPr>
          <p:cNvPr id="70660" name="Rectangle 3"/>
          <p:cNvSpPr>
            <a:spLocks noGrp="1" noChangeArrowheads="1"/>
          </p:cNvSpPr>
          <p:nvPr>
            <p:ph type="body" idx="1"/>
          </p:nvPr>
        </p:nvSpPr>
        <p:spPr>
          <a:xfrm>
            <a:off x="250825" y="774700"/>
            <a:ext cx="8731250" cy="5759450"/>
          </a:xfrm>
        </p:spPr>
        <p:txBody>
          <a:bodyPr/>
          <a:lstStyle/>
          <a:p>
            <a:pPr marL="358775" indent="-358775">
              <a:spcBef>
                <a:spcPct val="0"/>
              </a:spcBef>
              <a:buFont typeface="Wingdings" panose="05000000000000000000" pitchFamily="2" charset="2"/>
              <a:buNone/>
            </a:pPr>
            <a:r>
              <a:rPr lang="en-US" altLang="zh-CN" sz="2600"/>
              <a:t>void CreateBinTree( BinTree bt )</a:t>
            </a:r>
            <a:endParaRPr lang="zh-CN" altLang="en-US" sz="2600"/>
          </a:p>
          <a:p>
            <a:pPr marL="358775" indent="-358775">
              <a:spcBef>
                <a:spcPct val="0"/>
              </a:spcBef>
              <a:buFont typeface="Wingdings" panose="05000000000000000000" pitchFamily="2" charset="2"/>
              <a:buNone/>
            </a:pPr>
            <a:r>
              <a:rPr lang="en-US" altLang="zh-CN" sz="2600"/>
              <a:t>{  </a:t>
            </a:r>
            <a:r>
              <a:rPr lang="en-US" altLang="zh-CN" sz="2600">
                <a:solidFill>
                  <a:srgbClr val="00FFFF"/>
                </a:solidFill>
              </a:rPr>
              <a:t> …..</a:t>
            </a:r>
            <a:endParaRPr lang="zh-CN" altLang="en-US" sz="2600">
              <a:solidFill>
                <a:srgbClr val="00FFFF"/>
              </a:solidFill>
            </a:endParaRPr>
          </a:p>
          <a:p>
            <a:pPr marL="358775" indent="-358775">
              <a:spcBef>
                <a:spcPct val="0"/>
              </a:spcBef>
              <a:buFont typeface="Wingdings" panose="05000000000000000000" pitchFamily="2" charset="2"/>
              <a:buNone/>
            </a:pPr>
            <a:r>
              <a:rPr lang="en-US" altLang="zh-CN" sz="2600"/>
              <a:t>    </a:t>
            </a:r>
            <a:r>
              <a:rPr lang="en-US" altLang="zh-CN" sz="2600">
                <a:solidFill>
                  <a:schemeClr val="tx1"/>
                </a:solidFill>
              </a:rPr>
              <a:t>if</a:t>
            </a:r>
            <a:r>
              <a:rPr lang="en-US" altLang="zh-CN" sz="2600"/>
              <a:t> (rear==1)  </a:t>
            </a:r>
            <a:r>
              <a:rPr lang="en-US" altLang="zh-CN" sz="2600">
                <a:solidFill>
                  <a:srgbClr val="00FFFF"/>
                </a:solidFill>
              </a:rPr>
              <a:t>// </a:t>
            </a:r>
            <a:r>
              <a:rPr lang="zh-CN" altLang="en-US" sz="2600">
                <a:solidFill>
                  <a:srgbClr val="00FFFF"/>
                </a:solidFill>
              </a:rPr>
              <a:t>若</a:t>
            </a:r>
            <a:r>
              <a:rPr lang="en-US" altLang="zh-CN" sz="2600">
                <a:solidFill>
                  <a:srgbClr val="00FFFF"/>
                </a:solidFill>
              </a:rPr>
              <a:t>rear</a:t>
            </a:r>
            <a:r>
              <a:rPr lang="zh-CN" altLang="en-US" sz="2600">
                <a:solidFill>
                  <a:srgbClr val="00FFFF"/>
                </a:solidFill>
              </a:rPr>
              <a:t>为</a:t>
            </a:r>
            <a:r>
              <a:rPr lang="en-US" altLang="zh-CN" sz="2600">
                <a:solidFill>
                  <a:srgbClr val="00FFFF"/>
                </a:solidFill>
              </a:rPr>
              <a:t>1</a:t>
            </a:r>
            <a:r>
              <a:rPr lang="zh-CN" altLang="en-US" sz="2600">
                <a:solidFill>
                  <a:srgbClr val="00FFFF"/>
                </a:solidFill>
              </a:rPr>
              <a:t>，则是根结点，用</a:t>
            </a:r>
            <a:r>
              <a:rPr lang="en-US" altLang="zh-CN" sz="2600">
                <a:solidFill>
                  <a:srgbClr val="00FFFF"/>
                </a:solidFill>
              </a:rPr>
              <a:t>bt</a:t>
            </a:r>
            <a:r>
              <a:rPr lang="zh-CN" altLang="en-US" sz="2600">
                <a:solidFill>
                  <a:srgbClr val="00FFFF"/>
                </a:solidFill>
              </a:rPr>
              <a:t>指向它</a:t>
            </a:r>
          </a:p>
          <a:p>
            <a:pPr marL="358775" indent="-358775">
              <a:spcBef>
                <a:spcPct val="0"/>
              </a:spcBef>
              <a:buFont typeface="Wingdings" panose="05000000000000000000" pitchFamily="2" charset="2"/>
              <a:buNone/>
            </a:pPr>
            <a:r>
              <a:rPr lang="en-US" altLang="zh-CN" sz="2600"/>
              <a:t>        bt = s;</a:t>
            </a:r>
            <a:endParaRPr lang="zh-CN" altLang="en-US" sz="2600"/>
          </a:p>
          <a:p>
            <a:pPr marL="358775" indent="-358775">
              <a:spcBef>
                <a:spcPct val="0"/>
              </a:spcBef>
              <a:buFont typeface="Wingdings" panose="05000000000000000000" pitchFamily="2" charset="2"/>
              <a:buNone/>
            </a:pPr>
            <a:r>
              <a:rPr lang="en-US" altLang="zh-CN" sz="2600"/>
              <a:t>    </a:t>
            </a:r>
            <a:r>
              <a:rPr lang="en-US" altLang="zh-CN" sz="2600">
                <a:solidFill>
                  <a:schemeClr val="tx1"/>
                </a:solidFill>
              </a:rPr>
              <a:t>else</a:t>
            </a:r>
            <a:r>
              <a:rPr lang="en-US" altLang="zh-CN" sz="2600"/>
              <a:t> </a:t>
            </a:r>
            <a:endParaRPr lang="zh-CN" altLang="en-US" sz="2600"/>
          </a:p>
          <a:p>
            <a:pPr marL="358775" indent="-358775">
              <a:spcBef>
                <a:spcPct val="0"/>
              </a:spcBef>
              <a:buFont typeface="Wingdings" panose="05000000000000000000" pitchFamily="2" charset="2"/>
              <a:buNone/>
            </a:pPr>
            <a:r>
              <a:rPr lang="en-US" altLang="zh-CN" sz="2600"/>
              <a:t>        if (s!=NULL &amp;&amp; Q[front]!=NULL)  </a:t>
            </a:r>
            <a:r>
              <a:rPr lang="en-US" altLang="zh-CN" sz="2600">
                <a:solidFill>
                  <a:srgbClr val="00FFFF"/>
                </a:solidFill>
              </a:rPr>
              <a:t>//</a:t>
            </a:r>
            <a:r>
              <a:rPr lang="zh-CN" altLang="en-US" sz="2600">
                <a:solidFill>
                  <a:srgbClr val="00FFFF"/>
                </a:solidFill>
              </a:rPr>
              <a:t>结点不是虚结点</a:t>
            </a:r>
          </a:p>
          <a:p>
            <a:pPr marL="358775" indent="-358775">
              <a:spcBef>
                <a:spcPct val="0"/>
              </a:spcBef>
              <a:buFont typeface="Wingdings" panose="05000000000000000000" pitchFamily="2" charset="2"/>
              <a:buNone/>
            </a:pPr>
            <a:r>
              <a:rPr lang="en-US" altLang="zh-CN" sz="2600"/>
              <a:t>            </a:t>
            </a:r>
            <a:r>
              <a:rPr lang="en-US" altLang="zh-CN" sz="2600">
                <a:solidFill>
                  <a:srgbClr val="99FF33"/>
                </a:solidFill>
              </a:rPr>
              <a:t>if</a:t>
            </a:r>
            <a:r>
              <a:rPr lang="en-US" altLang="zh-CN" sz="2600"/>
              <a:t> (rear % 2==0) </a:t>
            </a:r>
            <a:r>
              <a:rPr lang="en-US" altLang="zh-CN" sz="2600">
                <a:solidFill>
                  <a:srgbClr val="00FFFF"/>
                </a:solidFill>
              </a:rPr>
              <a:t>// rear</a:t>
            </a:r>
            <a:r>
              <a:rPr lang="zh-CN" altLang="en-US" sz="2600">
                <a:solidFill>
                  <a:srgbClr val="00FFFF"/>
                </a:solidFill>
              </a:rPr>
              <a:t>为偶数，新结点为左孩子 </a:t>
            </a:r>
          </a:p>
          <a:p>
            <a:pPr marL="358775" indent="-358775">
              <a:spcBef>
                <a:spcPct val="0"/>
              </a:spcBef>
              <a:buFont typeface="Wingdings" panose="05000000000000000000" pitchFamily="2" charset="2"/>
              <a:buNone/>
            </a:pPr>
            <a:r>
              <a:rPr lang="zh-CN" altLang="en-US" sz="2600"/>
              <a:t>                </a:t>
            </a:r>
            <a:r>
              <a:rPr lang="en-US" altLang="zh-CN" sz="2600"/>
              <a:t>Q[front]-&gt;lchild = s;</a:t>
            </a:r>
            <a:endParaRPr lang="zh-CN" altLang="en-US" sz="2600"/>
          </a:p>
          <a:p>
            <a:pPr marL="358775" indent="-358775">
              <a:spcBef>
                <a:spcPct val="0"/>
              </a:spcBef>
              <a:buFont typeface="Wingdings" panose="05000000000000000000" pitchFamily="2" charset="2"/>
              <a:buNone/>
            </a:pPr>
            <a:r>
              <a:rPr lang="en-US" altLang="zh-CN" sz="2600"/>
              <a:t>            </a:t>
            </a:r>
            <a:r>
              <a:rPr lang="en-US" altLang="zh-CN" sz="2600">
                <a:solidFill>
                  <a:srgbClr val="99FF33"/>
                </a:solidFill>
              </a:rPr>
              <a:t>else {</a:t>
            </a:r>
            <a:endParaRPr lang="zh-CN" altLang="en-US" sz="2600">
              <a:solidFill>
                <a:srgbClr val="99FF33"/>
              </a:solidFill>
            </a:endParaRPr>
          </a:p>
          <a:p>
            <a:pPr marL="358775" indent="-358775">
              <a:spcBef>
                <a:spcPct val="0"/>
              </a:spcBef>
              <a:buFont typeface="Wingdings" panose="05000000000000000000" pitchFamily="2" charset="2"/>
              <a:buNone/>
            </a:pPr>
            <a:r>
              <a:rPr lang="en-US" altLang="zh-CN" sz="2600"/>
              <a:t>                Q[front]-&gt;rchild = s</a:t>
            </a:r>
            <a:r>
              <a:rPr lang="zh-CN" altLang="en-US" sz="2600"/>
              <a:t>；</a:t>
            </a:r>
            <a:r>
              <a:rPr lang="en-US" altLang="zh-CN" sz="2600">
                <a:solidFill>
                  <a:srgbClr val="00FFFF"/>
                </a:solidFill>
              </a:rPr>
              <a:t>//</a:t>
            </a:r>
            <a:r>
              <a:rPr lang="zh-CN" altLang="en-US" sz="2600">
                <a:solidFill>
                  <a:srgbClr val="00FFFF"/>
                </a:solidFill>
              </a:rPr>
              <a:t>新结点应为右孩子 </a:t>
            </a:r>
          </a:p>
          <a:p>
            <a:pPr marL="358775" indent="-358775">
              <a:spcBef>
                <a:spcPct val="0"/>
              </a:spcBef>
              <a:buFont typeface="Wingdings" panose="05000000000000000000" pitchFamily="2" charset="2"/>
              <a:buNone/>
            </a:pPr>
            <a:r>
              <a:rPr lang="zh-CN" altLang="en-US" sz="2600"/>
              <a:t>                </a:t>
            </a:r>
            <a:r>
              <a:rPr lang="en-US" altLang="zh-CN" sz="2600"/>
              <a:t>front ++</a:t>
            </a:r>
            <a:r>
              <a:rPr lang="zh-CN" altLang="en-US" sz="2600"/>
              <a:t>；</a:t>
            </a:r>
            <a:r>
              <a:rPr lang="en-US" altLang="zh-CN" sz="2600">
                <a:solidFill>
                  <a:srgbClr val="00FFFF"/>
                </a:solidFill>
              </a:rPr>
              <a:t>//front</a:t>
            </a:r>
            <a:r>
              <a:rPr lang="zh-CN" altLang="en-US" sz="2600">
                <a:solidFill>
                  <a:srgbClr val="00FFFF"/>
                </a:solidFill>
              </a:rPr>
              <a:t>指向下一个双亲</a:t>
            </a:r>
          </a:p>
          <a:p>
            <a:pPr marL="358775" indent="-358775">
              <a:spcBef>
                <a:spcPct val="0"/>
              </a:spcBef>
              <a:buFont typeface="Wingdings" panose="05000000000000000000" pitchFamily="2" charset="2"/>
              <a:buNone/>
            </a:pPr>
            <a:r>
              <a:rPr lang="en-US" altLang="zh-CN" sz="2600"/>
              <a:t>            </a:t>
            </a:r>
            <a:r>
              <a:rPr lang="en-US" altLang="zh-CN" sz="2600">
                <a:solidFill>
                  <a:srgbClr val="99FF33"/>
                </a:solidFill>
              </a:rPr>
              <a:t>}</a:t>
            </a:r>
            <a:endParaRPr lang="zh-CN" altLang="en-US" sz="2600">
              <a:solidFill>
                <a:srgbClr val="99FF33"/>
              </a:solidFill>
            </a:endParaRPr>
          </a:p>
          <a:p>
            <a:pPr marL="358775" indent="-358775">
              <a:spcBef>
                <a:spcPct val="0"/>
              </a:spcBef>
              <a:buFont typeface="Wingdings" panose="05000000000000000000" pitchFamily="2" charset="2"/>
              <a:buNone/>
            </a:pPr>
            <a:r>
              <a:rPr lang="en-US" altLang="zh-CN" sz="2600"/>
              <a:t>     ch = getchar( )</a:t>
            </a:r>
            <a:r>
              <a:rPr lang="zh-CN" altLang="en-US" sz="2600"/>
              <a:t>；</a:t>
            </a:r>
            <a:r>
              <a:rPr lang="en-US" altLang="zh-CN" sz="2600">
                <a:solidFill>
                  <a:srgbClr val="00FFFF"/>
                </a:solidFill>
              </a:rPr>
              <a:t>//</a:t>
            </a:r>
            <a:r>
              <a:rPr lang="zh-CN" altLang="en-US" sz="2600">
                <a:solidFill>
                  <a:srgbClr val="00FFFF"/>
                </a:solidFill>
              </a:rPr>
              <a:t>读下一个结点值</a:t>
            </a:r>
          </a:p>
          <a:p>
            <a:pPr marL="358775" indent="-358775">
              <a:spcBef>
                <a:spcPct val="0"/>
              </a:spcBef>
              <a:buFont typeface="Wingdings" panose="05000000000000000000" pitchFamily="2" charset="2"/>
              <a:buNone/>
            </a:pPr>
            <a:r>
              <a:rPr lang="en-US" altLang="zh-CN" sz="2600"/>
              <a:t>   } </a:t>
            </a:r>
            <a:r>
              <a:rPr lang="en-US" altLang="zh-CN" sz="2600">
                <a:solidFill>
                  <a:srgbClr val="00FFFF"/>
                </a:solidFill>
              </a:rPr>
              <a:t>//endwhile</a:t>
            </a:r>
            <a:endParaRPr lang="zh-CN" altLang="en-US" sz="2600">
              <a:solidFill>
                <a:srgbClr val="00FFFF"/>
              </a:solidFill>
            </a:endParaRPr>
          </a:p>
          <a:p>
            <a:pPr marL="358775" indent="-358775">
              <a:spcBef>
                <a:spcPct val="0"/>
              </a:spcBef>
              <a:buFont typeface="Wingdings" panose="05000000000000000000" pitchFamily="2" charset="2"/>
              <a:buNone/>
            </a:pPr>
            <a:r>
              <a:rPr lang="en-US" altLang="zh-CN" sz="2600"/>
              <a:t>}</a:t>
            </a:r>
            <a:endParaRPr lang="zh-CN" altLang="en-US" sz="2600"/>
          </a:p>
        </p:txBody>
      </p:sp>
    </p:spTree>
    <p:extLst>
      <p:ext uri="{BB962C8B-B14F-4D97-AF65-F5344CB8AC3E}">
        <p14:creationId xmlns:p14="http://schemas.microsoft.com/office/powerpoint/2010/main" val="1146516947"/>
      </p:ext>
    </p:extLst>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zh-CN" dirty="0"/>
              <a:t>5.3 </a:t>
            </a:r>
            <a:r>
              <a:rPr lang="zh-CN" altLang="en-US" dirty="0"/>
              <a:t>二叉树的遍历</a:t>
            </a:r>
          </a:p>
        </p:txBody>
      </p:sp>
      <p:sp>
        <p:nvSpPr>
          <p:cNvPr id="288771" name="Rectangle 3"/>
          <p:cNvSpPr>
            <a:spLocks noGrp="1" noChangeArrowheads="1"/>
          </p:cNvSpPr>
          <p:nvPr>
            <p:ph type="body" idx="1"/>
          </p:nvPr>
        </p:nvSpPr>
        <p:spPr>
          <a:xfrm>
            <a:off x="-6350" y="685800"/>
            <a:ext cx="8648700" cy="5010150"/>
          </a:xfrm>
        </p:spPr>
        <p:txBody>
          <a:bodyPr/>
          <a:lstStyle/>
          <a:p>
            <a:r>
              <a:rPr lang="zh-CN" altLang="en-US" sz="3200" dirty="0">
                <a:solidFill>
                  <a:schemeClr val="tx1"/>
                </a:solidFill>
              </a:rPr>
              <a:t>什么是遍历？</a:t>
            </a:r>
          </a:p>
          <a:p>
            <a:pPr lvl="1"/>
            <a:r>
              <a:rPr lang="zh-CN" altLang="en-US" sz="2400" dirty="0">
                <a:solidFill>
                  <a:schemeClr val="tx2"/>
                </a:solidFill>
              </a:rPr>
              <a:t>按照某种顺序依次访问各个节点，使得每个结点均被访问一次，而且</a:t>
            </a:r>
            <a:r>
              <a:rPr lang="zh-CN" altLang="en-US" sz="2400" dirty="0"/>
              <a:t>仅被访问一次</a:t>
            </a:r>
            <a:r>
              <a:rPr lang="zh-CN" altLang="en-US" sz="2400" dirty="0">
                <a:solidFill>
                  <a:schemeClr val="tx1"/>
                </a:solidFill>
              </a:rPr>
              <a:t>。</a:t>
            </a:r>
            <a:endParaRPr lang="en-US" altLang="zh-CN" sz="2400" dirty="0">
              <a:solidFill>
                <a:schemeClr val="tx1"/>
              </a:solidFill>
            </a:endParaRPr>
          </a:p>
          <a:p>
            <a:pPr lvl="1"/>
            <a:r>
              <a:rPr lang="zh-CN" altLang="en-US" sz="2400" dirty="0">
                <a:solidFill>
                  <a:srgbClr val="66FF33"/>
                </a:solidFill>
                <a:latin typeface="宋体" pitchFamily="2" charset="-122"/>
              </a:rPr>
              <a:t>访问</a:t>
            </a:r>
            <a:r>
              <a:rPr lang="zh-CN" altLang="en-US" sz="2400" dirty="0">
                <a:solidFill>
                  <a:srgbClr val="FFFF66"/>
                </a:solidFill>
                <a:latin typeface="宋体" pitchFamily="2" charset="-122"/>
              </a:rPr>
              <a:t>：</a:t>
            </a:r>
            <a:r>
              <a:rPr lang="zh-CN" altLang="en-US" sz="2400" dirty="0">
                <a:solidFill>
                  <a:srgbClr val="FFFFA5"/>
                </a:solidFill>
                <a:latin typeface="宋体" pitchFamily="2" charset="-122"/>
              </a:rPr>
              <a:t>含义宽泛，是对结点的各种处理操作，如修改结点数据、输出结点数据等。</a:t>
            </a:r>
            <a:endParaRPr lang="en-US" altLang="zh-CN" sz="2400" dirty="0">
              <a:solidFill>
                <a:srgbClr val="FFFFA5"/>
              </a:solidFill>
              <a:latin typeface="宋体" pitchFamily="2" charset="-122"/>
            </a:endParaRPr>
          </a:p>
          <a:p>
            <a:pPr lvl="1"/>
            <a:r>
              <a:rPr lang="zh-CN" altLang="en-US" sz="2400" dirty="0">
                <a:latin typeface="宋体" pitchFamily="2" charset="-122"/>
              </a:rPr>
              <a:t>遍历</a:t>
            </a:r>
            <a:r>
              <a:rPr lang="zh-CN" altLang="en-US" sz="2400" dirty="0">
                <a:solidFill>
                  <a:schemeClr val="tx1"/>
                </a:solidFill>
                <a:latin typeface="宋体" pitchFamily="2" charset="-122"/>
              </a:rPr>
              <a:t>是数据结构最基本的操作，其它操作是建立在遍历基础之上。</a:t>
            </a:r>
            <a:endParaRPr lang="zh-CN" altLang="en-US" dirty="0">
              <a:solidFill>
                <a:schemeClr val="tx1"/>
              </a:solidFill>
            </a:endParaRPr>
          </a:p>
          <a:p>
            <a:r>
              <a:rPr lang="zh-CN" altLang="en-US" sz="3200" dirty="0">
                <a:solidFill>
                  <a:schemeClr val="tx1"/>
                </a:solidFill>
              </a:rPr>
              <a:t>线性结构</a:t>
            </a:r>
          </a:p>
          <a:p>
            <a:pPr lvl="1"/>
            <a:r>
              <a:rPr lang="zh-CN" altLang="en-US" sz="2800" dirty="0">
                <a:solidFill>
                  <a:schemeClr val="tx2"/>
                </a:solidFill>
              </a:rPr>
              <a:t>只有一条访问路径</a:t>
            </a:r>
          </a:p>
          <a:p>
            <a:r>
              <a:rPr lang="zh-CN" altLang="en-US" sz="3200" dirty="0">
                <a:solidFill>
                  <a:schemeClr val="tx1"/>
                </a:solidFill>
              </a:rPr>
              <a:t>二叉树</a:t>
            </a:r>
          </a:p>
          <a:p>
            <a:pPr lvl="1"/>
            <a:r>
              <a:rPr lang="zh-CN" altLang="en-US" sz="2800" dirty="0">
                <a:solidFill>
                  <a:schemeClr val="tx2"/>
                </a:solidFill>
              </a:rPr>
              <a:t>是非线性结构，</a:t>
            </a:r>
            <a:r>
              <a:rPr lang="zh-CN" altLang="en-US" sz="2800" dirty="0">
                <a:latin typeface="宋体" pitchFamily="2" charset="-122"/>
              </a:rPr>
              <a:t>每个结点都</a:t>
            </a:r>
            <a:endParaRPr lang="en-US" altLang="zh-CN" sz="2800" dirty="0">
              <a:latin typeface="宋体" pitchFamily="2" charset="-122"/>
            </a:endParaRPr>
          </a:p>
          <a:p>
            <a:pPr lvl="1">
              <a:buNone/>
            </a:pPr>
            <a:r>
              <a:rPr lang="zh-CN" altLang="en-US" sz="2800" dirty="0">
                <a:latin typeface="宋体" pitchFamily="2" charset="-122"/>
              </a:rPr>
              <a:t>可能有两棵子树</a:t>
            </a:r>
            <a:endParaRPr lang="zh-CN" altLang="en-US" sz="2800" dirty="0">
              <a:solidFill>
                <a:schemeClr val="tx2"/>
              </a:solidFill>
            </a:endParaRPr>
          </a:p>
          <a:p>
            <a:pPr lvl="1"/>
            <a:r>
              <a:rPr lang="zh-CN" altLang="en-US" sz="2800" dirty="0">
                <a:latin typeface="宋体" pitchFamily="2" charset="-122"/>
              </a:rPr>
              <a:t>因而需要寻找一种顺序访问二叉树结点的方法。</a:t>
            </a:r>
            <a:endParaRPr lang="en-US" altLang="zh-CN" sz="2800" dirty="0"/>
          </a:p>
        </p:txBody>
      </p:sp>
      <p:grpSp>
        <p:nvGrpSpPr>
          <p:cNvPr id="2" name="Group 24"/>
          <p:cNvGrpSpPr>
            <a:grpSpLocks/>
          </p:cNvGrpSpPr>
          <p:nvPr/>
        </p:nvGrpSpPr>
        <p:grpSpPr bwMode="auto">
          <a:xfrm>
            <a:off x="3994150" y="3406775"/>
            <a:ext cx="4429125" cy="600075"/>
            <a:chOff x="2880" y="1830"/>
            <a:chExt cx="2790" cy="378"/>
          </a:xfrm>
        </p:grpSpPr>
        <p:sp>
          <p:nvSpPr>
            <p:cNvPr id="288789" name="Line 21"/>
            <p:cNvSpPr>
              <a:spLocks noChangeShapeType="1"/>
            </p:cNvSpPr>
            <p:nvPr/>
          </p:nvSpPr>
          <p:spPr bwMode="auto">
            <a:xfrm>
              <a:off x="3072" y="2019"/>
              <a:ext cx="2496" cy="0"/>
            </a:xfrm>
            <a:prstGeom prst="line">
              <a:avLst/>
            </a:prstGeom>
            <a:noFill/>
            <a:ln w="28575" cap="sq">
              <a:solidFill>
                <a:schemeClr val="tx1"/>
              </a:solidFill>
              <a:round/>
              <a:headEnd/>
              <a:tailEnd/>
            </a:ln>
            <a:effectLst/>
          </p:spPr>
          <p:txBody>
            <a:bodyPr wrap="none">
              <a:spAutoFit/>
            </a:bodyPr>
            <a:lstStyle/>
            <a:p>
              <a:endParaRPr lang="zh-CN" altLang="en-US">
                <a:solidFill>
                  <a:schemeClr val="bg2"/>
                </a:solidFill>
              </a:endParaRPr>
            </a:p>
          </p:txBody>
        </p:sp>
        <p:sp>
          <p:nvSpPr>
            <p:cNvPr id="288783" name="Oval 15"/>
            <p:cNvSpPr>
              <a:spLocks noChangeArrowheads="1"/>
            </p:cNvSpPr>
            <p:nvPr/>
          </p:nvSpPr>
          <p:spPr bwMode="auto">
            <a:xfrm>
              <a:off x="2880" y="1848"/>
              <a:ext cx="350" cy="343"/>
            </a:xfrm>
            <a:prstGeom prst="ellipse">
              <a:avLst/>
            </a:prstGeom>
            <a:solidFill>
              <a:srgbClr val="FBE2DF"/>
            </a:solidFill>
            <a:ln w="38100"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A</a:t>
              </a:r>
            </a:p>
          </p:txBody>
        </p:sp>
        <p:sp>
          <p:nvSpPr>
            <p:cNvPr id="288784" name="Oval 16"/>
            <p:cNvSpPr>
              <a:spLocks noChangeArrowheads="1"/>
            </p:cNvSpPr>
            <p:nvPr/>
          </p:nvSpPr>
          <p:spPr bwMode="auto">
            <a:xfrm>
              <a:off x="3360" y="1830"/>
              <a:ext cx="385" cy="378"/>
            </a:xfrm>
            <a:prstGeom prst="ellipse">
              <a:avLst/>
            </a:prstGeom>
            <a:solidFill>
              <a:srgbClr val="FBE2DF"/>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B</a:t>
              </a:r>
            </a:p>
          </p:txBody>
        </p:sp>
        <p:sp>
          <p:nvSpPr>
            <p:cNvPr id="288785" name="Oval 17"/>
            <p:cNvSpPr>
              <a:spLocks noChangeArrowheads="1"/>
            </p:cNvSpPr>
            <p:nvPr/>
          </p:nvSpPr>
          <p:spPr bwMode="auto">
            <a:xfrm>
              <a:off x="3888" y="1848"/>
              <a:ext cx="350" cy="343"/>
            </a:xfrm>
            <a:prstGeom prst="ellipse">
              <a:avLst/>
            </a:prstGeom>
            <a:solidFill>
              <a:srgbClr val="FBE2DF"/>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C</a:t>
              </a:r>
            </a:p>
          </p:txBody>
        </p:sp>
        <p:sp>
          <p:nvSpPr>
            <p:cNvPr id="288786" name="Oval 18"/>
            <p:cNvSpPr>
              <a:spLocks noChangeArrowheads="1"/>
            </p:cNvSpPr>
            <p:nvPr/>
          </p:nvSpPr>
          <p:spPr bwMode="auto">
            <a:xfrm>
              <a:off x="4368" y="1830"/>
              <a:ext cx="385" cy="378"/>
            </a:xfrm>
            <a:prstGeom prst="ellipse">
              <a:avLst/>
            </a:prstGeom>
            <a:solidFill>
              <a:srgbClr val="FBE2DF"/>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D</a:t>
              </a:r>
            </a:p>
          </p:txBody>
        </p:sp>
        <p:sp>
          <p:nvSpPr>
            <p:cNvPr id="288787" name="Oval 19"/>
            <p:cNvSpPr>
              <a:spLocks noChangeArrowheads="1"/>
            </p:cNvSpPr>
            <p:nvPr/>
          </p:nvSpPr>
          <p:spPr bwMode="auto">
            <a:xfrm>
              <a:off x="4848" y="1831"/>
              <a:ext cx="385" cy="377"/>
            </a:xfrm>
            <a:prstGeom prst="ellipse">
              <a:avLst/>
            </a:prstGeom>
            <a:solidFill>
              <a:srgbClr val="FBE2DF"/>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E</a:t>
              </a:r>
            </a:p>
          </p:txBody>
        </p:sp>
        <p:sp>
          <p:nvSpPr>
            <p:cNvPr id="288788" name="Oval 20"/>
            <p:cNvSpPr>
              <a:spLocks noChangeArrowheads="1"/>
            </p:cNvSpPr>
            <p:nvPr/>
          </p:nvSpPr>
          <p:spPr bwMode="auto">
            <a:xfrm>
              <a:off x="5328" y="1848"/>
              <a:ext cx="342" cy="343"/>
            </a:xfrm>
            <a:prstGeom prst="ellipse">
              <a:avLst/>
            </a:prstGeom>
            <a:solidFill>
              <a:srgbClr val="FBE2DF"/>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F</a:t>
              </a:r>
            </a:p>
          </p:txBody>
        </p:sp>
      </p:grpSp>
      <p:grpSp>
        <p:nvGrpSpPr>
          <p:cNvPr id="3" name="Group 28"/>
          <p:cNvGrpSpPr>
            <a:grpSpLocks/>
          </p:cNvGrpSpPr>
          <p:nvPr/>
        </p:nvGrpSpPr>
        <p:grpSpPr bwMode="auto">
          <a:xfrm>
            <a:off x="5181600" y="4306887"/>
            <a:ext cx="3962400" cy="2100263"/>
            <a:chOff x="3024" y="2304"/>
            <a:chExt cx="2496" cy="1323"/>
          </a:xfrm>
        </p:grpSpPr>
        <p:sp>
          <p:nvSpPr>
            <p:cNvPr id="288773" name="Line 5"/>
            <p:cNvSpPr>
              <a:spLocks noChangeShapeType="1"/>
            </p:cNvSpPr>
            <p:nvPr/>
          </p:nvSpPr>
          <p:spPr bwMode="auto">
            <a:xfrm flipH="1">
              <a:off x="4176" y="3024"/>
              <a:ext cx="397" cy="324"/>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chemeClr val="bg2"/>
                </a:solidFill>
              </a:endParaRPr>
            </a:p>
          </p:txBody>
        </p:sp>
        <p:sp>
          <p:nvSpPr>
            <p:cNvPr id="288774" name="Line 6"/>
            <p:cNvSpPr>
              <a:spLocks noChangeShapeType="1"/>
            </p:cNvSpPr>
            <p:nvPr/>
          </p:nvSpPr>
          <p:spPr bwMode="auto">
            <a:xfrm>
              <a:off x="4065" y="2564"/>
              <a:ext cx="1455" cy="816"/>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chemeClr val="bg2"/>
                </a:solidFill>
              </a:endParaRPr>
            </a:p>
          </p:txBody>
        </p:sp>
        <p:sp>
          <p:nvSpPr>
            <p:cNvPr id="288775" name="Line 7"/>
            <p:cNvSpPr>
              <a:spLocks noChangeShapeType="1"/>
            </p:cNvSpPr>
            <p:nvPr/>
          </p:nvSpPr>
          <p:spPr bwMode="auto">
            <a:xfrm flipH="1">
              <a:off x="3074" y="2564"/>
              <a:ext cx="760" cy="356"/>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chemeClr val="bg2"/>
                </a:solidFill>
              </a:endParaRPr>
            </a:p>
          </p:txBody>
        </p:sp>
        <p:sp>
          <p:nvSpPr>
            <p:cNvPr id="288776" name="Line 8"/>
            <p:cNvSpPr>
              <a:spLocks noChangeShapeType="1"/>
            </p:cNvSpPr>
            <p:nvPr/>
          </p:nvSpPr>
          <p:spPr bwMode="auto">
            <a:xfrm>
              <a:off x="3272" y="3073"/>
              <a:ext cx="397" cy="325"/>
            </a:xfrm>
            <a:prstGeom prst="line">
              <a:avLst/>
            </a:prstGeom>
            <a:noFill/>
            <a:ln w="28575" cap="sq">
              <a:solidFill>
                <a:schemeClr val="tx1"/>
              </a:solidFill>
              <a:round/>
              <a:headEnd type="none" w="sm" len="sm"/>
              <a:tailEnd type="none" w="sm" len="sm"/>
            </a:ln>
            <a:effectLst/>
          </p:spPr>
          <p:txBody>
            <a:bodyPr wrap="none" anchor="ctr"/>
            <a:lstStyle/>
            <a:p>
              <a:endParaRPr lang="zh-CN" altLang="en-US">
                <a:solidFill>
                  <a:schemeClr val="bg2"/>
                </a:solidFill>
              </a:endParaRPr>
            </a:p>
          </p:txBody>
        </p:sp>
        <p:sp>
          <p:nvSpPr>
            <p:cNvPr id="288777" name="Oval 9"/>
            <p:cNvSpPr>
              <a:spLocks noChangeArrowheads="1"/>
            </p:cNvSpPr>
            <p:nvPr/>
          </p:nvSpPr>
          <p:spPr bwMode="auto">
            <a:xfrm>
              <a:off x="3768" y="2304"/>
              <a:ext cx="350" cy="343"/>
            </a:xfrm>
            <a:prstGeom prst="ellipse">
              <a:avLst/>
            </a:prstGeom>
            <a:solidFill>
              <a:schemeClr val="tx1"/>
            </a:solidFill>
            <a:ln w="38100" cap="sq">
              <a:solidFill>
                <a:schemeClr val="tx1"/>
              </a:solidFill>
              <a:round/>
              <a:headEnd type="none" w="sm" len="sm"/>
              <a:tailEnd type="none" w="sm" len="sm"/>
            </a:ln>
            <a:effectLst/>
          </p:spPr>
          <p:txBody>
            <a:bodyPr wrap="none" anchor="ctr"/>
            <a:lstStyle/>
            <a:p>
              <a:pPr>
                <a:spcBef>
                  <a:spcPct val="0"/>
                </a:spcBef>
              </a:pPr>
              <a:r>
                <a:rPr lang="en-US" altLang="zh-CN" sz="2400" dirty="0">
                  <a:solidFill>
                    <a:schemeClr val="bg2"/>
                  </a:solidFill>
                </a:rPr>
                <a:t>A</a:t>
              </a:r>
            </a:p>
          </p:txBody>
        </p:sp>
        <p:sp>
          <p:nvSpPr>
            <p:cNvPr id="288778" name="Oval 10"/>
            <p:cNvSpPr>
              <a:spLocks noChangeArrowheads="1"/>
            </p:cNvSpPr>
            <p:nvPr/>
          </p:nvSpPr>
          <p:spPr bwMode="auto">
            <a:xfrm>
              <a:off x="3024" y="2725"/>
              <a:ext cx="385" cy="378"/>
            </a:xfrm>
            <a:prstGeom prst="ellipse">
              <a:avLst/>
            </a:prstGeom>
            <a:solidFill>
              <a:schemeClr val="tx1"/>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B</a:t>
              </a:r>
            </a:p>
          </p:txBody>
        </p:sp>
        <p:sp>
          <p:nvSpPr>
            <p:cNvPr id="288779" name="Oval 11"/>
            <p:cNvSpPr>
              <a:spLocks noChangeArrowheads="1"/>
            </p:cNvSpPr>
            <p:nvPr/>
          </p:nvSpPr>
          <p:spPr bwMode="auto">
            <a:xfrm>
              <a:off x="3436" y="3272"/>
              <a:ext cx="350" cy="343"/>
            </a:xfrm>
            <a:prstGeom prst="ellipse">
              <a:avLst/>
            </a:prstGeom>
            <a:solidFill>
              <a:schemeClr val="tx1"/>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C</a:t>
              </a:r>
            </a:p>
          </p:txBody>
        </p:sp>
        <p:sp>
          <p:nvSpPr>
            <p:cNvPr id="288780" name="Oval 12"/>
            <p:cNvSpPr>
              <a:spLocks noChangeArrowheads="1"/>
            </p:cNvSpPr>
            <p:nvPr/>
          </p:nvSpPr>
          <p:spPr bwMode="auto">
            <a:xfrm>
              <a:off x="4385" y="2683"/>
              <a:ext cx="385" cy="378"/>
            </a:xfrm>
            <a:prstGeom prst="ellipse">
              <a:avLst/>
            </a:prstGeom>
            <a:solidFill>
              <a:schemeClr val="tx1"/>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D</a:t>
              </a:r>
            </a:p>
          </p:txBody>
        </p:sp>
        <p:sp>
          <p:nvSpPr>
            <p:cNvPr id="288781" name="Oval 13"/>
            <p:cNvSpPr>
              <a:spLocks noChangeArrowheads="1"/>
            </p:cNvSpPr>
            <p:nvPr/>
          </p:nvSpPr>
          <p:spPr bwMode="auto">
            <a:xfrm>
              <a:off x="5127" y="3188"/>
              <a:ext cx="385" cy="377"/>
            </a:xfrm>
            <a:prstGeom prst="ellipse">
              <a:avLst/>
            </a:prstGeom>
            <a:solidFill>
              <a:schemeClr val="tx1"/>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F</a:t>
              </a:r>
            </a:p>
          </p:txBody>
        </p:sp>
        <p:sp>
          <p:nvSpPr>
            <p:cNvPr id="288782" name="Oval 14"/>
            <p:cNvSpPr>
              <a:spLocks noChangeArrowheads="1"/>
            </p:cNvSpPr>
            <p:nvPr/>
          </p:nvSpPr>
          <p:spPr bwMode="auto">
            <a:xfrm>
              <a:off x="4011" y="3284"/>
              <a:ext cx="342" cy="343"/>
            </a:xfrm>
            <a:prstGeom prst="ellipse">
              <a:avLst/>
            </a:prstGeom>
            <a:solidFill>
              <a:schemeClr val="tx1"/>
            </a:solidFill>
            <a:ln w="28575" cap="sq">
              <a:solidFill>
                <a:schemeClr val="tx1"/>
              </a:solidFill>
              <a:round/>
              <a:headEnd type="none" w="sm" len="sm"/>
              <a:tailEnd type="none" w="sm" len="sm"/>
            </a:ln>
            <a:effectLst/>
          </p:spPr>
          <p:txBody>
            <a:bodyPr wrap="none" anchor="ctr"/>
            <a:lstStyle/>
            <a:p>
              <a:pPr>
                <a:spcBef>
                  <a:spcPct val="0"/>
                </a:spcBef>
              </a:pPr>
              <a:r>
                <a:rPr lang="en-US" altLang="zh-CN" sz="2400">
                  <a:solidFill>
                    <a:schemeClr val="bg2"/>
                  </a:solidFill>
                </a:rPr>
                <a:t>E</a:t>
              </a:r>
            </a:p>
          </p:txBody>
        </p:sp>
      </p:gr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7D4EF4BB-5B7A-4C6F-B619-06A7A01E0BF3}" type="slidenum">
              <a:rPr lang="zh-CN" altLang="en-US" b="1">
                <a:solidFill>
                  <a:srgbClr val="66CCFF"/>
                </a:solidFill>
              </a:rPr>
              <a:pPr/>
              <a:t>58</a:t>
            </a:fld>
            <a:r>
              <a:rPr lang="en-US" altLang="zh-CN" b="1"/>
              <a:t> </a:t>
            </a:r>
            <a:r>
              <a:rPr lang="zh-CN" altLang="en-US"/>
              <a:t>页</a:t>
            </a:r>
            <a:endParaRPr lang="zh-CN" altLang="en-US" sz="1800">
              <a:latin typeface="Arial" charset="0"/>
            </a:endParaRPr>
          </a:p>
        </p:txBody>
      </p:sp>
      <p:sp>
        <p:nvSpPr>
          <p:cNvPr id="1253378"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53379" name="Rectangle 3"/>
          <p:cNvSpPr>
            <a:spLocks noGrp="1" noChangeArrowheads="1"/>
          </p:cNvSpPr>
          <p:nvPr>
            <p:ph type="body" idx="1"/>
          </p:nvPr>
        </p:nvSpPr>
        <p:spPr>
          <a:xfrm>
            <a:off x="430213" y="998538"/>
            <a:ext cx="8462962" cy="5580062"/>
          </a:xfrm>
        </p:spPr>
        <p:txBody>
          <a:bodyPr/>
          <a:lstStyle/>
          <a:p>
            <a:pPr>
              <a:lnSpc>
                <a:spcPct val="110000"/>
              </a:lnSpc>
              <a:spcBef>
                <a:spcPct val="0"/>
              </a:spcBef>
            </a:pPr>
            <a:r>
              <a:rPr lang="zh-CN" altLang="en-US" sz="3200">
                <a:solidFill>
                  <a:srgbClr val="66FF66"/>
                </a:solidFill>
              </a:rPr>
              <a:t>二叉树的遍历</a:t>
            </a:r>
          </a:p>
          <a:p>
            <a:pPr>
              <a:lnSpc>
                <a:spcPct val="110000"/>
              </a:lnSpc>
              <a:spcBef>
                <a:spcPct val="0"/>
              </a:spcBef>
              <a:buFont typeface="Wingdings" pitchFamily="2" charset="2"/>
              <a:buNone/>
            </a:pPr>
            <a:r>
              <a:rPr lang="zh-CN" altLang="en-US" sz="3200">
                <a:effectLst>
                  <a:outerShdw blurRad="38100" dist="38100" dir="2700000" algn="tl">
                    <a:srgbClr val="000000"/>
                  </a:outerShdw>
                </a:effectLst>
                <a:latin typeface="楷体_GB2312" pitchFamily="49" charset="-122"/>
                <a:ea typeface="楷体_GB2312" pitchFamily="49" charset="-122"/>
              </a:rPr>
              <a:t>	    二叉树的遍历，就是按某种次序访问二叉树中的结点，要求每个结点</a:t>
            </a:r>
            <a:r>
              <a:rPr lang="zh-CN" altLang="en-US" sz="3200">
                <a:solidFill>
                  <a:schemeClr val="tx1"/>
                </a:solidFill>
                <a:effectLst>
                  <a:outerShdw blurRad="38100" dist="38100" dir="2700000" algn="tl">
                    <a:srgbClr val="000000"/>
                  </a:outerShdw>
                </a:effectLst>
                <a:latin typeface="楷体_GB2312" pitchFamily="49" charset="-122"/>
                <a:ea typeface="楷体_GB2312" pitchFamily="49" charset="-122"/>
              </a:rPr>
              <a:t>访问一次且仅访问一次</a:t>
            </a:r>
            <a:r>
              <a:rPr lang="zh-CN" altLang="en-US" sz="3200">
                <a:effectLst>
                  <a:outerShdw blurRad="38100" dist="38100" dir="2700000" algn="tl">
                    <a:srgbClr val="000000"/>
                  </a:outerShdw>
                </a:effectLst>
                <a:latin typeface="楷体_GB2312" pitchFamily="49" charset="-122"/>
                <a:ea typeface="楷体_GB2312" pitchFamily="49" charset="-122"/>
              </a:rPr>
              <a:t>。</a:t>
            </a:r>
          </a:p>
          <a:p>
            <a:pPr>
              <a:lnSpc>
                <a:spcPct val="110000"/>
              </a:lnSpc>
              <a:spcBef>
                <a:spcPct val="0"/>
              </a:spcBef>
              <a:buFont typeface="Wingdings" pitchFamily="2" charset="2"/>
              <a:buNone/>
            </a:pPr>
            <a:r>
              <a:rPr lang="zh-CN" altLang="en-US" sz="3200">
                <a:latin typeface="楷体_GB2312" pitchFamily="49" charset="-122"/>
                <a:ea typeface="楷体_GB2312" pitchFamily="49" charset="-122"/>
              </a:rPr>
              <a:t> 	    </a:t>
            </a:r>
            <a:r>
              <a:rPr lang="zh-CN" altLang="en-US" sz="3200">
                <a:solidFill>
                  <a:srgbClr val="FFFFA5"/>
                </a:solidFill>
                <a:latin typeface="楷体_GB2312" pitchFamily="49" charset="-122"/>
                <a:ea typeface="楷体_GB2312" pitchFamily="49" charset="-122"/>
              </a:rPr>
              <a:t>二叉树由</a:t>
            </a:r>
            <a:r>
              <a:rPr lang="zh-CN" altLang="en-US" sz="3200">
                <a:solidFill>
                  <a:srgbClr val="00FFFF"/>
                </a:solidFill>
                <a:latin typeface="楷体_GB2312" pitchFamily="49" charset="-122"/>
                <a:ea typeface="楷体_GB2312" pitchFamily="49" charset="-122"/>
              </a:rPr>
              <a:t>根</a:t>
            </a:r>
            <a:r>
              <a:rPr lang="zh-CN" altLang="en-US" sz="3200">
                <a:solidFill>
                  <a:schemeClr val="tx2"/>
                </a:solidFill>
                <a:latin typeface="楷体_GB2312" pitchFamily="49" charset="-122"/>
                <a:ea typeface="楷体_GB2312" pitchFamily="49" charset="-122"/>
              </a:rPr>
              <a:t>、左子树、</a:t>
            </a:r>
            <a:r>
              <a:rPr lang="zh-CN" altLang="en-US" sz="3200">
                <a:solidFill>
                  <a:srgbClr val="66FF66"/>
                </a:solidFill>
                <a:latin typeface="楷体_GB2312" pitchFamily="49" charset="-122"/>
                <a:ea typeface="楷体_GB2312" pitchFamily="49" charset="-122"/>
              </a:rPr>
              <a:t>右子树</a:t>
            </a:r>
            <a:r>
              <a:rPr lang="zh-CN" altLang="en-US" sz="3200">
                <a:solidFill>
                  <a:srgbClr val="FFFFA5"/>
                </a:solidFill>
                <a:latin typeface="楷体_GB2312" pitchFamily="49" charset="-122"/>
                <a:ea typeface="楷体_GB2312" pitchFamily="49" charset="-122"/>
              </a:rPr>
              <a:t>三部分组成。</a:t>
            </a:r>
          </a:p>
          <a:p>
            <a:pPr>
              <a:lnSpc>
                <a:spcPct val="110000"/>
              </a:lnSpc>
              <a:spcBef>
                <a:spcPct val="0"/>
              </a:spcBef>
              <a:buFont typeface="Wingdings" pitchFamily="2" charset="2"/>
              <a:buNone/>
            </a:pPr>
            <a:r>
              <a:rPr lang="zh-CN" altLang="en-US" sz="3200">
                <a:solidFill>
                  <a:srgbClr val="FFFFA5"/>
                </a:solidFill>
                <a:latin typeface="楷体_GB2312" pitchFamily="49" charset="-122"/>
                <a:ea typeface="楷体_GB2312" pitchFamily="49" charset="-122"/>
              </a:rPr>
              <a:t>	    </a:t>
            </a:r>
            <a:r>
              <a:rPr lang="zh-CN" altLang="en-US" sz="3200">
                <a:solidFill>
                  <a:schemeClr val="tx2"/>
                </a:solidFill>
                <a:latin typeface="楷体_GB2312" pitchFamily="49" charset="-122"/>
                <a:ea typeface="楷体_GB2312" pitchFamily="49" charset="-122"/>
              </a:rPr>
              <a:t>二叉树的遍历</a:t>
            </a:r>
            <a:r>
              <a:rPr lang="zh-CN" altLang="en-US" sz="3200">
                <a:solidFill>
                  <a:srgbClr val="FFFFA5"/>
                </a:solidFill>
                <a:latin typeface="楷体_GB2312" pitchFamily="49" charset="-122"/>
                <a:ea typeface="楷体_GB2312" pitchFamily="49" charset="-122"/>
              </a:rPr>
              <a:t>可以分解为：访问</a:t>
            </a:r>
            <a:r>
              <a:rPr lang="zh-CN" altLang="en-US" sz="3200">
                <a:solidFill>
                  <a:srgbClr val="00FFFF"/>
                </a:solidFill>
                <a:latin typeface="楷体_GB2312" pitchFamily="49" charset="-122"/>
                <a:ea typeface="楷体_GB2312" pitchFamily="49" charset="-122"/>
              </a:rPr>
              <a:t>根</a:t>
            </a:r>
            <a:r>
              <a:rPr lang="zh-CN" altLang="en-US" sz="3200">
                <a:solidFill>
                  <a:srgbClr val="FFFFA5"/>
                </a:solidFill>
                <a:latin typeface="楷体_GB2312" pitchFamily="49" charset="-122"/>
                <a:ea typeface="楷体_GB2312" pitchFamily="49" charset="-122"/>
              </a:rPr>
              <a:t>，遍历</a:t>
            </a:r>
            <a:r>
              <a:rPr lang="zh-CN" altLang="en-US" sz="3200">
                <a:solidFill>
                  <a:schemeClr val="tx2"/>
                </a:solidFill>
                <a:latin typeface="楷体_GB2312" pitchFamily="49" charset="-122"/>
                <a:ea typeface="楷体_GB2312" pitchFamily="49" charset="-122"/>
              </a:rPr>
              <a:t>左子树</a:t>
            </a:r>
            <a:r>
              <a:rPr lang="zh-CN" altLang="en-US" sz="3200">
                <a:solidFill>
                  <a:srgbClr val="FFFFA5"/>
                </a:solidFill>
                <a:latin typeface="楷体_GB2312" pitchFamily="49" charset="-122"/>
                <a:ea typeface="楷体_GB2312" pitchFamily="49" charset="-122"/>
              </a:rPr>
              <a:t>和遍历</a:t>
            </a:r>
            <a:r>
              <a:rPr lang="zh-CN" altLang="en-US" sz="3200">
                <a:solidFill>
                  <a:srgbClr val="66FF66"/>
                </a:solidFill>
                <a:latin typeface="楷体_GB2312" pitchFamily="49" charset="-122"/>
                <a:ea typeface="楷体_GB2312" pitchFamily="49" charset="-122"/>
              </a:rPr>
              <a:t>右子树。</a:t>
            </a:r>
            <a:endParaRPr lang="en-US" altLang="zh-CN" sz="3200">
              <a:solidFill>
                <a:srgbClr val="00FFFF"/>
              </a:solidFill>
              <a:effectLst>
                <a:outerShdw blurRad="38100" dist="38100" dir="2700000" algn="tl">
                  <a:srgbClr val="000000"/>
                </a:outerShdw>
              </a:effectLst>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3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3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3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33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1"/>
          </p:nvPr>
        </p:nvSpPr>
        <p:spPr/>
        <p:txBody>
          <a:bodyPr/>
          <a:lstStyle/>
          <a:p>
            <a:r>
              <a:rPr lang="zh-CN" altLang="en-US"/>
              <a:t>第 </a:t>
            </a:r>
            <a:fld id="{DE2A59EC-6093-4926-A288-89F57FFFFFCA}" type="slidenum">
              <a:rPr lang="zh-CN" altLang="en-US" b="1">
                <a:solidFill>
                  <a:srgbClr val="66CCFF"/>
                </a:solidFill>
              </a:rPr>
              <a:pPr/>
              <a:t>59</a:t>
            </a:fld>
            <a:r>
              <a:rPr lang="en-US" altLang="zh-CN" b="1"/>
              <a:t> </a:t>
            </a:r>
            <a:r>
              <a:rPr lang="zh-CN" altLang="en-US"/>
              <a:t>页</a:t>
            </a:r>
            <a:endParaRPr lang="zh-CN" altLang="en-US" sz="1800">
              <a:latin typeface="Arial" charset="0"/>
            </a:endParaRPr>
          </a:p>
        </p:txBody>
      </p:sp>
      <p:sp>
        <p:nvSpPr>
          <p:cNvPr id="1254402"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54403" name="Rectangle 3"/>
          <p:cNvSpPr>
            <a:spLocks noGrp="1" noChangeArrowheads="1"/>
          </p:cNvSpPr>
          <p:nvPr>
            <p:ph type="body" idx="1"/>
          </p:nvPr>
        </p:nvSpPr>
        <p:spPr>
          <a:xfrm>
            <a:off x="430213" y="728663"/>
            <a:ext cx="8462962" cy="765175"/>
          </a:xfrm>
        </p:spPr>
        <p:txBody>
          <a:bodyPr/>
          <a:lstStyle/>
          <a:p>
            <a:pPr>
              <a:spcBef>
                <a:spcPct val="0"/>
              </a:spcBef>
            </a:pPr>
            <a:r>
              <a:rPr lang="zh-CN" altLang="en-US" sz="3200">
                <a:solidFill>
                  <a:srgbClr val="66FF66"/>
                </a:solidFill>
              </a:rPr>
              <a:t>二叉树的遍历</a:t>
            </a:r>
          </a:p>
        </p:txBody>
      </p:sp>
      <p:sp>
        <p:nvSpPr>
          <p:cNvPr id="1254404" name="Text Box 4"/>
          <p:cNvSpPr txBox="1">
            <a:spLocks noChangeArrowheads="1"/>
          </p:cNvSpPr>
          <p:nvPr/>
        </p:nvSpPr>
        <p:spPr bwMode="auto">
          <a:xfrm>
            <a:off x="444500" y="1403350"/>
            <a:ext cx="4713288" cy="3163888"/>
          </a:xfrm>
          <a:prstGeom prst="rect">
            <a:avLst/>
          </a:prstGeom>
          <a:noFill/>
          <a:ln w="12700" cap="rnd">
            <a:noFill/>
            <a:miter lim="800000"/>
            <a:headEnd/>
            <a:tailEnd/>
          </a:ln>
          <a:effectLst/>
        </p:spPr>
        <p:txBody>
          <a:bodyPr>
            <a:spAutoFit/>
          </a:bodyPr>
          <a:lstStyle/>
          <a:p>
            <a:pPr algn="l">
              <a:buClrTx/>
              <a:buFontTx/>
              <a:buNone/>
            </a:pPr>
            <a:r>
              <a:rPr lang="zh-CN" altLang="en-US" sz="3200">
                <a:latin typeface="宋体" pitchFamily="2" charset="-122"/>
              </a:rPr>
              <a:t>令：</a:t>
            </a:r>
            <a:r>
              <a:rPr lang="en-US" altLang="zh-CN" sz="3200">
                <a:solidFill>
                  <a:schemeClr val="tx2"/>
                </a:solidFill>
                <a:latin typeface="宋体" pitchFamily="2" charset="-122"/>
              </a:rPr>
              <a:t>L</a:t>
            </a:r>
            <a:r>
              <a:rPr lang="zh-CN" altLang="en-US" sz="3200">
                <a:solidFill>
                  <a:srgbClr val="FFFFA5"/>
                </a:solidFill>
                <a:latin typeface="宋体" pitchFamily="2" charset="-122"/>
              </a:rPr>
              <a:t>：遍历左子树</a:t>
            </a:r>
            <a:br>
              <a:rPr lang="zh-CN" altLang="en-US" sz="3200">
                <a:solidFill>
                  <a:srgbClr val="FFFFA5"/>
                </a:solidFill>
                <a:latin typeface="宋体" pitchFamily="2" charset="-122"/>
              </a:rPr>
            </a:br>
            <a:r>
              <a:rPr lang="zh-CN" altLang="en-US" sz="3200">
                <a:solidFill>
                  <a:srgbClr val="FFFFA5"/>
                </a:solidFill>
                <a:latin typeface="宋体" pitchFamily="2" charset="-122"/>
              </a:rPr>
              <a:t>    </a:t>
            </a:r>
            <a:r>
              <a:rPr lang="en-US" altLang="zh-CN" sz="3200">
                <a:solidFill>
                  <a:srgbClr val="00FFFF"/>
                </a:solidFill>
                <a:latin typeface="宋体" pitchFamily="2" charset="-122"/>
              </a:rPr>
              <a:t>D</a:t>
            </a:r>
            <a:r>
              <a:rPr lang="zh-CN" altLang="en-US" sz="3200">
                <a:solidFill>
                  <a:srgbClr val="00FFFF"/>
                </a:solidFill>
                <a:latin typeface="宋体" pitchFamily="2" charset="-122"/>
              </a:rPr>
              <a:t>：</a:t>
            </a:r>
            <a:r>
              <a:rPr lang="zh-CN" altLang="en-US" sz="3200">
                <a:solidFill>
                  <a:srgbClr val="FFFFA5"/>
                </a:solidFill>
                <a:latin typeface="宋体" pitchFamily="2" charset="-122"/>
              </a:rPr>
              <a:t>访问根结点</a:t>
            </a:r>
            <a:br>
              <a:rPr lang="zh-CN" altLang="en-US" sz="3200">
                <a:solidFill>
                  <a:srgbClr val="66FF66"/>
                </a:solidFill>
                <a:latin typeface="宋体" pitchFamily="2" charset="-122"/>
              </a:rPr>
            </a:br>
            <a:r>
              <a:rPr lang="zh-CN" altLang="en-US" sz="3200">
                <a:solidFill>
                  <a:srgbClr val="66FF66"/>
                </a:solidFill>
                <a:latin typeface="宋体" pitchFamily="2" charset="-122"/>
              </a:rPr>
              <a:t>    </a:t>
            </a:r>
            <a:r>
              <a:rPr lang="en-US" altLang="zh-CN" sz="3200">
                <a:solidFill>
                  <a:srgbClr val="66FF66"/>
                </a:solidFill>
                <a:latin typeface="宋体" pitchFamily="2" charset="-122"/>
              </a:rPr>
              <a:t>R</a:t>
            </a:r>
            <a:r>
              <a:rPr lang="zh-CN" altLang="en-US" sz="3200">
                <a:solidFill>
                  <a:srgbClr val="66FF66"/>
                </a:solidFill>
                <a:latin typeface="宋体" pitchFamily="2" charset="-122"/>
              </a:rPr>
              <a:t>：</a:t>
            </a:r>
            <a:r>
              <a:rPr lang="zh-CN" altLang="en-US" sz="3200">
                <a:solidFill>
                  <a:srgbClr val="FFFFA5"/>
                </a:solidFill>
                <a:latin typeface="宋体" pitchFamily="2" charset="-122"/>
              </a:rPr>
              <a:t>遍历右子树</a:t>
            </a:r>
          </a:p>
          <a:p>
            <a:pPr algn="l">
              <a:buClrTx/>
              <a:buFontTx/>
              <a:buNone/>
            </a:pPr>
            <a:r>
              <a:rPr lang="zh-CN" altLang="en-US" sz="3200">
                <a:solidFill>
                  <a:srgbClr val="FFFFA5"/>
                </a:solidFill>
                <a:latin typeface="宋体" pitchFamily="2" charset="-122"/>
              </a:rPr>
              <a:t>有六种遍历方法：</a:t>
            </a:r>
          </a:p>
          <a:p>
            <a:pPr algn="l">
              <a:buClrTx/>
              <a:buFontTx/>
              <a:buNone/>
            </a:pPr>
            <a:r>
              <a:rPr lang="zh-CN" altLang="en-US" sz="2800">
                <a:solidFill>
                  <a:srgbClr val="FFFFA5"/>
                </a:solidFill>
                <a:latin typeface="宋体" pitchFamily="2" charset="-122"/>
              </a:rPr>
              <a:t>  </a:t>
            </a:r>
            <a:r>
              <a:rPr lang="zh-CN" altLang="en-US" sz="2800">
                <a:latin typeface="宋体" pitchFamily="2" charset="-122"/>
              </a:rPr>
              <a:t>基本：</a:t>
            </a:r>
            <a:r>
              <a:rPr lang="en-US" altLang="zh-CN" sz="2800">
                <a:solidFill>
                  <a:srgbClr val="00FFFF"/>
                </a:solidFill>
                <a:latin typeface="宋体" pitchFamily="2" charset="-122"/>
              </a:rPr>
              <a:t>D</a:t>
            </a:r>
            <a:r>
              <a:rPr lang="en-US" altLang="zh-CN" sz="2800">
                <a:solidFill>
                  <a:schemeClr val="tx2"/>
                </a:solidFill>
                <a:latin typeface="宋体" pitchFamily="2" charset="-122"/>
              </a:rPr>
              <a:t>L</a:t>
            </a:r>
            <a:r>
              <a:rPr lang="en-US" altLang="zh-CN" sz="2800">
                <a:solidFill>
                  <a:srgbClr val="66FF66"/>
                </a:solidFill>
                <a:latin typeface="宋体" pitchFamily="2" charset="-122"/>
              </a:rPr>
              <a:t>R</a:t>
            </a:r>
            <a:r>
              <a:rPr lang="zh-CN" altLang="en-US" sz="2800">
                <a:solidFill>
                  <a:srgbClr val="FFFFA5"/>
                </a:solidFill>
                <a:latin typeface="宋体" pitchFamily="2" charset="-122"/>
              </a:rPr>
              <a:t>，</a:t>
            </a:r>
            <a:r>
              <a:rPr lang="en-US" altLang="zh-CN" sz="2800">
                <a:solidFill>
                  <a:schemeClr val="tx2"/>
                </a:solidFill>
                <a:latin typeface="宋体" pitchFamily="2" charset="-122"/>
              </a:rPr>
              <a:t>L</a:t>
            </a:r>
            <a:r>
              <a:rPr lang="en-US" altLang="zh-CN" sz="2800">
                <a:solidFill>
                  <a:srgbClr val="00FFFF"/>
                </a:solidFill>
                <a:latin typeface="宋体" pitchFamily="2" charset="-122"/>
              </a:rPr>
              <a:t>D</a:t>
            </a:r>
            <a:r>
              <a:rPr lang="en-US" altLang="zh-CN" sz="2800">
                <a:solidFill>
                  <a:srgbClr val="66FF66"/>
                </a:solidFill>
                <a:latin typeface="宋体" pitchFamily="2" charset="-122"/>
              </a:rPr>
              <a:t>R</a:t>
            </a:r>
            <a:r>
              <a:rPr lang="zh-CN" altLang="en-US" sz="2800">
                <a:solidFill>
                  <a:srgbClr val="FFFFA5"/>
                </a:solidFill>
                <a:latin typeface="宋体" pitchFamily="2" charset="-122"/>
              </a:rPr>
              <a:t>，</a:t>
            </a:r>
            <a:r>
              <a:rPr lang="en-US" altLang="zh-CN" sz="2800">
                <a:solidFill>
                  <a:schemeClr val="tx2"/>
                </a:solidFill>
                <a:latin typeface="宋体" pitchFamily="2" charset="-122"/>
              </a:rPr>
              <a:t>L</a:t>
            </a:r>
            <a:r>
              <a:rPr lang="en-US" altLang="zh-CN" sz="2800">
                <a:solidFill>
                  <a:srgbClr val="66FF66"/>
                </a:solidFill>
                <a:latin typeface="宋体" pitchFamily="2" charset="-122"/>
              </a:rPr>
              <a:t>R</a:t>
            </a:r>
            <a:r>
              <a:rPr lang="en-US" altLang="zh-CN" sz="2800">
                <a:solidFill>
                  <a:srgbClr val="00FFFF"/>
                </a:solidFill>
                <a:latin typeface="宋体" pitchFamily="2" charset="-122"/>
              </a:rPr>
              <a:t>D</a:t>
            </a:r>
            <a:endParaRPr lang="zh-CN" altLang="en-US" sz="2800">
              <a:solidFill>
                <a:srgbClr val="FFFFA5"/>
              </a:solidFill>
              <a:latin typeface="宋体" pitchFamily="2" charset="-122"/>
            </a:endParaRPr>
          </a:p>
          <a:p>
            <a:pPr algn="l">
              <a:buClrTx/>
              <a:buFontTx/>
              <a:buNone/>
            </a:pPr>
            <a:r>
              <a:rPr lang="zh-CN" altLang="en-US" sz="2800">
                <a:solidFill>
                  <a:srgbClr val="FFFFA5"/>
                </a:solidFill>
                <a:latin typeface="宋体" pitchFamily="2" charset="-122"/>
              </a:rPr>
              <a:t>  </a:t>
            </a:r>
            <a:r>
              <a:rPr lang="zh-CN" altLang="en-US" sz="2800">
                <a:latin typeface="宋体" pitchFamily="2" charset="-122"/>
              </a:rPr>
              <a:t>镜象：</a:t>
            </a:r>
            <a:r>
              <a:rPr lang="en-US" altLang="zh-CN" sz="2800">
                <a:solidFill>
                  <a:srgbClr val="00FFFF"/>
                </a:solidFill>
                <a:latin typeface="宋体" pitchFamily="2" charset="-122"/>
              </a:rPr>
              <a:t>D</a:t>
            </a:r>
            <a:r>
              <a:rPr lang="en-US" altLang="zh-CN" sz="2800">
                <a:solidFill>
                  <a:srgbClr val="66FF66"/>
                </a:solidFill>
                <a:latin typeface="宋体" pitchFamily="2" charset="-122"/>
              </a:rPr>
              <a:t>R</a:t>
            </a:r>
            <a:r>
              <a:rPr lang="en-US" altLang="zh-CN" sz="2800">
                <a:solidFill>
                  <a:schemeClr val="tx2"/>
                </a:solidFill>
                <a:latin typeface="宋体" pitchFamily="2" charset="-122"/>
              </a:rPr>
              <a:t>L</a:t>
            </a:r>
            <a:r>
              <a:rPr lang="zh-CN" altLang="en-US" sz="2800">
                <a:solidFill>
                  <a:srgbClr val="FFFFA5"/>
                </a:solidFill>
                <a:latin typeface="宋体" pitchFamily="2" charset="-122"/>
              </a:rPr>
              <a:t>，</a:t>
            </a:r>
            <a:r>
              <a:rPr lang="en-US" altLang="zh-CN" sz="2800">
                <a:solidFill>
                  <a:srgbClr val="66FF66"/>
                </a:solidFill>
                <a:latin typeface="宋体" pitchFamily="2" charset="-122"/>
              </a:rPr>
              <a:t>R</a:t>
            </a:r>
            <a:r>
              <a:rPr lang="en-US" altLang="zh-CN" sz="2800">
                <a:solidFill>
                  <a:srgbClr val="00FFFF"/>
                </a:solidFill>
                <a:latin typeface="宋体" pitchFamily="2" charset="-122"/>
              </a:rPr>
              <a:t>D</a:t>
            </a:r>
            <a:r>
              <a:rPr lang="en-US" altLang="zh-CN" sz="2800">
                <a:solidFill>
                  <a:schemeClr val="tx2"/>
                </a:solidFill>
                <a:latin typeface="宋体" pitchFamily="2" charset="-122"/>
              </a:rPr>
              <a:t>L</a:t>
            </a:r>
            <a:r>
              <a:rPr lang="zh-CN" altLang="en-US" sz="2800">
                <a:solidFill>
                  <a:srgbClr val="FFFFA5"/>
                </a:solidFill>
                <a:latin typeface="宋体" pitchFamily="2" charset="-122"/>
              </a:rPr>
              <a:t>，</a:t>
            </a:r>
            <a:r>
              <a:rPr lang="en-US" altLang="zh-CN" sz="2800">
                <a:solidFill>
                  <a:srgbClr val="66FF66"/>
                </a:solidFill>
                <a:latin typeface="宋体" pitchFamily="2" charset="-122"/>
              </a:rPr>
              <a:t>R</a:t>
            </a:r>
            <a:r>
              <a:rPr lang="en-US" altLang="zh-CN" sz="2800">
                <a:solidFill>
                  <a:schemeClr val="tx2"/>
                </a:solidFill>
                <a:latin typeface="宋体" pitchFamily="2" charset="-122"/>
              </a:rPr>
              <a:t>L</a:t>
            </a:r>
            <a:r>
              <a:rPr lang="en-US" altLang="zh-CN" sz="2800">
                <a:solidFill>
                  <a:srgbClr val="00FFFF"/>
                </a:solidFill>
                <a:latin typeface="宋体" pitchFamily="2" charset="-122"/>
              </a:rPr>
              <a:t>D</a:t>
            </a:r>
          </a:p>
        </p:txBody>
      </p:sp>
      <p:sp>
        <p:nvSpPr>
          <p:cNvPr id="1254405" name="Rectangle 5"/>
          <p:cNvSpPr>
            <a:spLocks noChangeArrowheads="1"/>
          </p:cNvSpPr>
          <p:nvPr/>
        </p:nvSpPr>
        <p:spPr bwMode="auto">
          <a:xfrm>
            <a:off x="522288" y="4652963"/>
            <a:ext cx="8370887" cy="1720850"/>
          </a:xfrm>
          <a:prstGeom prst="rect">
            <a:avLst/>
          </a:prstGeom>
          <a:noFill/>
          <a:ln w="19050" cap="rnd">
            <a:solidFill>
              <a:srgbClr val="66FF33"/>
            </a:solidFill>
            <a:miter lim="800000"/>
            <a:headEnd/>
            <a:tailEnd/>
          </a:ln>
          <a:effectLst/>
        </p:spPr>
        <p:txBody>
          <a:bodyPr>
            <a:spAutoFit/>
          </a:bodyPr>
          <a:lstStyle/>
          <a:p>
            <a:pPr algn="l">
              <a:lnSpc>
                <a:spcPct val="110000"/>
              </a:lnSpc>
              <a:spcBef>
                <a:spcPct val="0"/>
              </a:spcBef>
              <a:buClrTx/>
              <a:buFontTx/>
              <a:buNone/>
            </a:pPr>
            <a:r>
              <a:rPr lang="zh-CN" altLang="en-US" sz="3200">
                <a:solidFill>
                  <a:srgbClr val="FFFFA5"/>
                </a:solidFill>
                <a:latin typeface="黑体" pitchFamily="2" charset="-122"/>
                <a:ea typeface="黑体" pitchFamily="2" charset="-122"/>
              </a:rPr>
              <a:t>    </a:t>
            </a:r>
            <a:r>
              <a:rPr lang="zh-CN" altLang="en-US" sz="3200">
                <a:latin typeface="黑体" pitchFamily="2" charset="-122"/>
                <a:ea typeface="黑体" pitchFamily="2" charset="-122"/>
              </a:rPr>
              <a:t>约定先左后右，有三种遍历方法：</a:t>
            </a:r>
            <a:r>
              <a:rPr lang="en-US" altLang="zh-CN" sz="3200">
                <a:solidFill>
                  <a:srgbClr val="00FFFF"/>
                </a:solidFill>
                <a:latin typeface="黑体" pitchFamily="2" charset="-122"/>
                <a:ea typeface="黑体" pitchFamily="2" charset="-122"/>
              </a:rPr>
              <a:t>D</a:t>
            </a:r>
            <a:r>
              <a:rPr lang="en-US" altLang="zh-CN" sz="3200">
                <a:solidFill>
                  <a:schemeClr val="tx2"/>
                </a:solidFill>
                <a:latin typeface="黑体" pitchFamily="2" charset="-122"/>
                <a:ea typeface="黑体" pitchFamily="2" charset="-122"/>
              </a:rPr>
              <a:t>L</a:t>
            </a:r>
            <a:r>
              <a:rPr lang="en-US" altLang="zh-CN" sz="3200">
                <a:solidFill>
                  <a:srgbClr val="66FF66"/>
                </a:solidFill>
                <a:latin typeface="黑体" pitchFamily="2" charset="-122"/>
                <a:ea typeface="黑体" pitchFamily="2" charset="-122"/>
              </a:rPr>
              <a:t>R</a:t>
            </a:r>
            <a:r>
              <a:rPr lang="zh-CN" altLang="en-US" sz="3200">
                <a:solidFill>
                  <a:srgbClr val="66FF66"/>
                </a:solidFill>
                <a:latin typeface="黑体" pitchFamily="2" charset="-122"/>
                <a:ea typeface="黑体" pitchFamily="2" charset="-122"/>
              </a:rPr>
              <a:t>、</a:t>
            </a:r>
            <a:r>
              <a:rPr lang="en-US" altLang="zh-CN" sz="3200">
                <a:solidFill>
                  <a:schemeClr val="tx2"/>
                </a:solidFill>
                <a:latin typeface="黑体" pitchFamily="2" charset="-122"/>
                <a:ea typeface="黑体" pitchFamily="2" charset="-122"/>
              </a:rPr>
              <a:t>L</a:t>
            </a:r>
            <a:r>
              <a:rPr lang="en-US" altLang="zh-CN" sz="3200">
                <a:solidFill>
                  <a:srgbClr val="00FFFF"/>
                </a:solidFill>
                <a:latin typeface="黑体" pitchFamily="2" charset="-122"/>
                <a:ea typeface="黑体" pitchFamily="2" charset="-122"/>
              </a:rPr>
              <a:t>D</a:t>
            </a:r>
            <a:r>
              <a:rPr lang="en-US" altLang="zh-CN" sz="3200">
                <a:solidFill>
                  <a:srgbClr val="66FF66"/>
                </a:solidFill>
                <a:latin typeface="黑体" pitchFamily="2" charset="-122"/>
                <a:ea typeface="黑体" pitchFamily="2" charset="-122"/>
              </a:rPr>
              <a:t>R</a:t>
            </a:r>
            <a:r>
              <a:rPr lang="zh-CN" altLang="en-US" sz="3200">
                <a:latin typeface="黑体" pitchFamily="2" charset="-122"/>
                <a:ea typeface="黑体" pitchFamily="2" charset="-122"/>
              </a:rPr>
              <a:t>、</a:t>
            </a:r>
            <a:r>
              <a:rPr lang="en-US" altLang="zh-CN" sz="3200">
                <a:solidFill>
                  <a:schemeClr val="tx2"/>
                </a:solidFill>
                <a:latin typeface="黑体" pitchFamily="2" charset="-122"/>
                <a:ea typeface="黑体" pitchFamily="2" charset="-122"/>
              </a:rPr>
              <a:t>L</a:t>
            </a:r>
            <a:r>
              <a:rPr lang="en-US" altLang="zh-CN" sz="3200">
                <a:solidFill>
                  <a:srgbClr val="66FF66"/>
                </a:solidFill>
                <a:latin typeface="黑体" pitchFamily="2" charset="-122"/>
                <a:ea typeface="黑体" pitchFamily="2" charset="-122"/>
              </a:rPr>
              <a:t>R</a:t>
            </a:r>
            <a:r>
              <a:rPr lang="en-US" altLang="zh-CN" sz="3200">
                <a:solidFill>
                  <a:srgbClr val="00FFFF"/>
                </a:solidFill>
                <a:latin typeface="黑体" pitchFamily="2" charset="-122"/>
                <a:ea typeface="黑体" pitchFamily="2" charset="-122"/>
              </a:rPr>
              <a:t>D</a:t>
            </a:r>
            <a:r>
              <a:rPr lang="zh-CN" altLang="en-US" sz="3200">
                <a:latin typeface="黑体" pitchFamily="2" charset="-122"/>
                <a:ea typeface="黑体" pitchFamily="2" charset="-122"/>
              </a:rPr>
              <a:t>，分别根据访问根结点的次序称为：</a:t>
            </a:r>
            <a:r>
              <a:rPr lang="zh-CN" altLang="en-US" sz="3200">
                <a:solidFill>
                  <a:srgbClr val="FFFF66"/>
                </a:solidFill>
                <a:latin typeface="黑体" pitchFamily="2" charset="-122"/>
                <a:ea typeface="黑体" pitchFamily="2" charset="-122"/>
              </a:rPr>
              <a:t>先序遍历</a:t>
            </a:r>
            <a:r>
              <a:rPr lang="zh-CN" altLang="en-US" sz="3200">
                <a:latin typeface="黑体" pitchFamily="2" charset="-122"/>
                <a:ea typeface="黑体" pitchFamily="2" charset="-122"/>
              </a:rPr>
              <a:t>、</a:t>
            </a:r>
            <a:r>
              <a:rPr lang="zh-CN" altLang="en-US" sz="3200">
                <a:solidFill>
                  <a:srgbClr val="FFFF66"/>
                </a:solidFill>
                <a:latin typeface="黑体" pitchFamily="2" charset="-122"/>
                <a:ea typeface="黑体" pitchFamily="2" charset="-122"/>
              </a:rPr>
              <a:t>中序遍历</a:t>
            </a:r>
            <a:r>
              <a:rPr lang="zh-CN" altLang="en-US" sz="3200">
                <a:latin typeface="黑体" pitchFamily="2" charset="-122"/>
                <a:ea typeface="黑体" pitchFamily="2" charset="-122"/>
              </a:rPr>
              <a:t>和</a:t>
            </a:r>
            <a:r>
              <a:rPr lang="zh-CN" altLang="en-US" sz="3200">
                <a:solidFill>
                  <a:srgbClr val="FFFF66"/>
                </a:solidFill>
                <a:latin typeface="黑体" pitchFamily="2" charset="-122"/>
                <a:ea typeface="黑体" pitchFamily="2" charset="-122"/>
              </a:rPr>
              <a:t>后序遍历</a:t>
            </a:r>
            <a:r>
              <a:rPr lang="zh-CN" altLang="en-US" sz="3200">
                <a:latin typeface="黑体" pitchFamily="2" charset="-122"/>
                <a:ea typeface="黑体" pitchFamily="2" charset="-122"/>
              </a:rPr>
              <a:t>。</a:t>
            </a:r>
          </a:p>
        </p:txBody>
      </p:sp>
      <p:grpSp>
        <p:nvGrpSpPr>
          <p:cNvPr id="1254439" name="Group 39"/>
          <p:cNvGrpSpPr>
            <a:grpSpLocks/>
          </p:cNvGrpSpPr>
          <p:nvPr/>
        </p:nvGrpSpPr>
        <p:grpSpPr bwMode="auto">
          <a:xfrm>
            <a:off x="4549775" y="1133475"/>
            <a:ext cx="4343400" cy="3124200"/>
            <a:chOff x="2866" y="714"/>
            <a:chExt cx="2736" cy="1968"/>
          </a:xfrm>
        </p:grpSpPr>
        <p:grpSp>
          <p:nvGrpSpPr>
            <p:cNvPr id="1254408" name="Group 8"/>
            <p:cNvGrpSpPr>
              <a:grpSpLocks/>
            </p:cNvGrpSpPr>
            <p:nvPr/>
          </p:nvGrpSpPr>
          <p:grpSpPr bwMode="auto">
            <a:xfrm>
              <a:off x="3994" y="762"/>
              <a:ext cx="535" cy="404"/>
              <a:chOff x="311" y="2496"/>
              <a:chExt cx="575" cy="475"/>
            </a:xfrm>
          </p:grpSpPr>
          <p:sp>
            <p:nvSpPr>
              <p:cNvPr id="1254409" name="Oval 9"/>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4410" name="Text Box 10"/>
              <p:cNvSpPr txBox="1">
                <a:spLocks noChangeArrowheads="1"/>
              </p:cNvSpPr>
              <p:nvPr/>
            </p:nvSpPr>
            <p:spPr bwMode="auto">
              <a:xfrm>
                <a:off x="311"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A</a:t>
                </a:r>
              </a:p>
            </p:txBody>
          </p:sp>
        </p:grpSp>
        <p:grpSp>
          <p:nvGrpSpPr>
            <p:cNvPr id="1254411" name="Group 11"/>
            <p:cNvGrpSpPr>
              <a:grpSpLocks/>
            </p:cNvGrpSpPr>
            <p:nvPr/>
          </p:nvGrpSpPr>
          <p:grpSpPr bwMode="auto">
            <a:xfrm>
              <a:off x="5067" y="1579"/>
              <a:ext cx="535" cy="404"/>
              <a:chOff x="4321" y="2592"/>
              <a:chExt cx="575" cy="475"/>
            </a:xfrm>
          </p:grpSpPr>
          <p:sp>
            <p:nvSpPr>
              <p:cNvPr id="1254412" name="Oval 12"/>
              <p:cNvSpPr>
                <a:spLocks noChangeArrowheads="1"/>
              </p:cNvSpPr>
              <p:nvPr/>
            </p:nvSpPr>
            <p:spPr bwMode="auto">
              <a:xfrm>
                <a:off x="4404" y="2675"/>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4413" name="Text Box 13"/>
              <p:cNvSpPr txBox="1">
                <a:spLocks noChangeArrowheads="1"/>
              </p:cNvSpPr>
              <p:nvPr/>
            </p:nvSpPr>
            <p:spPr bwMode="auto">
              <a:xfrm>
                <a:off x="4321" y="2592"/>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F</a:t>
                </a:r>
              </a:p>
            </p:txBody>
          </p:sp>
        </p:grpSp>
        <p:grpSp>
          <p:nvGrpSpPr>
            <p:cNvPr id="1254414" name="Group 14"/>
            <p:cNvGrpSpPr>
              <a:grpSpLocks/>
            </p:cNvGrpSpPr>
            <p:nvPr/>
          </p:nvGrpSpPr>
          <p:grpSpPr bwMode="auto">
            <a:xfrm>
              <a:off x="3412" y="2110"/>
              <a:ext cx="536" cy="404"/>
              <a:chOff x="310" y="2496"/>
              <a:chExt cx="575" cy="475"/>
            </a:xfrm>
          </p:grpSpPr>
          <p:sp>
            <p:nvSpPr>
              <p:cNvPr id="1254415" name="Oval 15"/>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4416" name="Text Box 16"/>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G</a:t>
                </a:r>
              </a:p>
            </p:txBody>
          </p:sp>
        </p:grpSp>
        <p:grpSp>
          <p:nvGrpSpPr>
            <p:cNvPr id="1254417" name="Group 17"/>
            <p:cNvGrpSpPr>
              <a:grpSpLocks/>
            </p:cNvGrpSpPr>
            <p:nvPr/>
          </p:nvGrpSpPr>
          <p:grpSpPr bwMode="auto">
            <a:xfrm>
              <a:off x="3771" y="1660"/>
              <a:ext cx="535" cy="404"/>
              <a:chOff x="311" y="2495"/>
              <a:chExt cx="575" cy="475"/>
            </a:xfrm>
          </p:grpSpPr>
          <p:sp>
            <p:nvSpPr>
              <p:cNvPr id="1254418" name="Oval 18"/>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4419" name="Text Box 19"/>
              <p:cNvSpPr txBox="1">
                <a:spLocks noChangeArrowheads="1"/>
              </p:cNvSpPr>
              <p:nvPr/>
            </p:nvSpPr>
            <p:spPr bwMode="auto">
              <a:xfrm>
                <a:off x="311"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E</a:t>
                </a:r>
              </a:p>
            </p:txBody>
          </p:sp>
        </p:grpSp>
        <p:grpSp>
          <p:nvGrpSpPr>
            <p:cNvPr id="1254420" name="Group 20"/>
            <p:cNvGrpSpPr>
              <a:grpSpLocks/>
            </p:cNvGrpSpPr>
            <p:nvPr/>
          </p:nvGrpSpPr>
          <p:grpSpPr bwMode="auto">
            <a:xfrm>
              <a:off x="3010" y="1660"/>
              <a:ext cx="535" cy="404"/>
              <a:chOff x="310" y="2495"/>
              <a:chExt cx="575" cy="475"/>
            </a:xfrm>
          </p:grpSpPr>
          <p:sp>
            <p:nvSpPr>
              <p:cNvPr id="1254421" name="Oval 21"/>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4422" name="Text Box 22"/>
              <p:cNvSpPr txBox="1">
                <a:spLocks noChangeArrowheads="1"/>
              </p:cNvSpPr>
              <p:nvPr/>
            </p:nvSpPr>
            <p:spPr bwMode="auto">
              <a:xfrm>
                <a:off x="310"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D</a:t>
                </a:r>
              </a:p>
            </p:txBody>
          </p:sp>
        </p:grpSp>
        <p:grpSp>
          <p:nvGrpSpPr>
            <p:cNvPr id="1254423" name="Group 23"/>
            <p:cNvGrpSpPr>
              <a:grpSpLocks/>
            </p:cNvGrpSpPr>
            <p:nvPr/>
          </p:nvGrpSpPr>
          <p:grpSpPr bwMode="auto">
            <a:xfrm>
              <a:off x="4618" y="1170"/>
              <a:ext cx="537" cy="404"/>
              <a:chOff x="309" y="2496"/>
              <a:chExt cx="577" cy="474"/>
            </a:xfrm>
          </p:grpSpPr>
          <p:sp>
            <p:nvSpPr>
              <p:cNvPr id="1254424" name="Oval 24"/>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4425" name="Text Box 25"/>
              <p:cNvSpPr txBox="1">
                <a:spLocks noChangeArrowheads="1"/>
              </p:cNvSpPr>
              <p:nvPr/>
            </p:nvSpPr>
            <p:spPr bwMode="auto">
              <a:xfrm>
                <a:off x="309" y="2496"/>
                <a:ext cx="577" cy="474"/>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C</a:t>
                </a:r>
              </a:p>
            </p:txBody>
          </p:sp>
        </p:grpSp>
        <p:grpSp>
          <p:nvGrpSpPr>
            <p:cNvPr id="1254426" name="Group 26"/>
            <p:cNvGrpSpPr>
              <a:grpSpLocks/>
            </p:cNvGrpSpPr>
            <p:nvPr/>
          </p:nvGrpSpPr>
          <p:grpSpPr bwMode="auto">
            <a:xfrm>
              <a:off x="3412" y="1211"/>
              <a:ext cx="536" cy="404"/>
              <a:chOff x="310" y="2496"/>
              <a:chExt cx="575" cy="475"/>
            </a:xfrm>
          </p:grpSpPr>
          <p:sp>
            <p:nvSpPr>
              <p:cNvPr id="1254427" name="Oval 27"/>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4428" name="Text Box 28"/>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B</a:t>
                </a:r>
              </a:p>
            </p:txBody>
          </p:sp>
        </p:grpSp>
        <p:sp>
          <p:nvSpPr>
            <p:cNvPr id="1254430" name="Line 30"/>
            <p:cNvSpPr>
              <a:spLocks noChangeShapeType="1"/>
            </p:cNvSpPr>
            <p:nvPr/>
          </p:nvSpPr>
          <p:spPr bwMode="auto">
            <a:xfrm flipH="1">
              <a:off x="3725" y="1048"/>
              <a:ext cx="358" cy="245"/>
            </a:xfrm>
            <a:prstGeom prst="line">
              <a:avLst/>
            </a:prstGeom>
            <a:noFill/>
            <a:ln w="38100" cap="rnd">
              <a:solidFill>
                <a:srgbClr val="FFFF66"/>
              </a:solidFill>
              <a:round/>
              <a:headEnd/>
              <a:tailEnd/>
            </a:ln>
            <a:effectLst/>
          </p:spPr>
          <p:txBody>
            <a:bodyPr/>
            <a:lstStyle/>
            <a:p>
              <a:endParaRPr lang="zh-CN" altLang="en-US"/>
            </a:p>
          </p:txBody>
        </p:sp>
        <p:sp>
          <p:nvSpPr>
            <p:cNvPr id="1254431" name="Line 31"/>
            <p:cNvSpPr>
              <a:spLocks noChangeShapeType="1"/>
            </p:cNvSpPr>
            <p:nvPr/>
          </p:nvSpPr>
          <p:spPr bwMode="auto">
            <a:xfrm>
              <a:off x="4351" y="1048"/>
              <a:ext cx="357" cy="243"/>
            </a:xfrm>
            <a:prstGeom prst="line">
              <a:avLst/>
            </a:prstGeom>
            <a:noFill/>
            <a:ln w="38100" cap="rnd">
              <a:solidFill>
                <a:srgbClr val="FFFF66"/>
              </a:solidFill>
              <a:round/>
              <a:headEnd/>
              <a:tailEnd/>
            </a:ln>
            <a:effectLst/>
          </p:spPr>
          <p:txBody>
            <a:bodyPr/>
            <a:lstStyle/>
            <a:p>
              <a:endParaRPr lang="zh-CN" altLang="en-US"/>
            </a:p>
          </p:txBody>
        </p:sp>
        <p:sp>
          <p:nvSpPr>
            <p:cNvPr id="1254432" name="Line 32"/>
            <p:cNvSpPr>
              <a:spLocks noChangeShapeType="1"/>
            </p:cNvSpPr>
            <p:nvPr/>
          </p:nvSpPr>
          <p:spPr bwMode="auto">
            <a:xfrm>
              <a:off x="3730" y="1530"/>
              <a:ext cx="223" cy="205"/>
            </a:xfrm>
            <a:prstGeom prst="line">
              <a:avLst/>
            </a:prstGeom>
            <a:noFill/>
            <a:ln w="38100" cap="rnd">
              <a:solidFill>
                <a:srgbClr val="FFFF66"/>
              </a:solidFill>
              <a:round/>
              <a:headEnd/>
              <a:tailEnd/>
            </a:ln>
            <a:effectLst/>
          </p:spPr>
          <p:txBody>
            <a:bodyPr/>
            <a:lstStyle/>
            <a:p>
              <a:endParaRPr lang="zh-CN" altLang="en-US"/>
            </a:p>
          </p:txBody>
        </p:sp>
        <p:sp>
          <p:nvSpPr>
            <p:cNvPr id="1254433" name="Line 33"/>
            <p:cNvSpPr>
              <a:spLocks noChangeShapeType="1"/>
            </p:cNvSpPr>
            <p:nvPr/>
          </p:nvSpPr>
          <p:spPr bwMode="auto">
            <a:xfrm flipH="1">
              <a:off x="3680" y="1988"/>
              <a:ext cx="227" cy="204"/>
            </a:xfrm>
            <a:prstGeom prst="line">
              <a:avLst/>
            </a:prstGeom>
            <a:noFill/>
            <a:ln w="38100" cap="rnd">
              <a:solidFill>
                <a:srgbClr val="FFFF66"/>
              </a:solidFill>
              <a:round/>
              <a:headEnd/>
              <a:tailEnd/>
            </a:ln>
            <a:effectLst/>
          </p:spPr>
          <p:txBody>
            <a:bodyPr/>
            <a:lstStyle/>
            <a:p>
              <a:endParaRPr lang="zh-CN" altLang="en-US"/>
            </a:p>
          </p:txBody>
        </p:sp>
        <p:sp>
          <p:nvSpPr>
            <p:cNvPr id="1254434" name="Line 34"/>
            <p:cNvSpPr>
              <a:spLocks noChangeShapeType="1"/>
            </p:cNvSpPr>
            <p:nvPr/>
          </p:nvSpPr>
          <p:spPr bwMode="auto">
            <a:xfrm flipH="1">
              <a:off x="3306" y="1530"/>
              <a:ext cx="226" cy="205"/>
            </a:xfrm>
            <a:prstGeom prst="line">
              <a:avLst/>
            </a:prstGeom>
            <a:noFill/>
            <a:ln w="38100" cap="rnd">
              <a:solidFill>
                <a:srgbClr val="FFFF66"/>
              </a:solidFill>
              <a:round/>
              <a:headEnd/>
              <a:tailEnd/>
            </a:ln>
            <a:effectLst/>
          </p:spPr>
          <p:txBody>
            <a:bodyPr/>
            <a:lstStyle/>
            <a:p>
              <a:endParaRPr lang="zh-CN" altLang="en-US"/>
            </a:p>
          </p:txBody>
        </p:sp>
        <p:sp>
          <p:nvSpPr>
            <p:cNvPr id="1254435" name="Line 35"/>
            <p:cNvSpPr>
              <a:spLocks noChangeShapeType="1"/>
            </p:cNvSpPr>
            <p:nvPr/>
          </p:nvSpPr>
          <p:spPr bwMode="auto">
            <a:xfrm>
              <a:off x="4977" y="1457"/>
              <a:ext cx="223" cy="204"/>
            </a:xfrm>
            <a:prstGeom prst="line">
              <a:avLst/>
            </a:prstGeom>
            <a:noFill/>
            <a:ln w="38100" cap="rnd">
              <a:solidFill>
                <a:srgbClr val="FFFF66"/>
              </a:solidFill>
              <a:round/>
              <a:headEnd/>
              <a:tailEnd/>
            </a:ln>
            <a:effectLst/>
          </p:spPr>
          <p:txBody>
            <a:bodyPr/>
            <a:lstStyle/>
            <a:p>
              <a:endParaRPr lang="zh-CN" altLang="en-US"/>
            </a:p>
          </p:txBody>
        </p:sp>
        <p:sp>
          <p:nvSpPr>
            <p:cNvPr id="1254436" name="Oval 36"/>
            <p:cNvSpPr>
              <a:spLocks noChangeArrowheads="1"/>
            </p:cNvSpPr>
            <p:nvPr/>
          </p:nvSpPr>
          <p:spPr bwMode="auto">
            <a:xfrm>
              <a:off x="2866" y="1146"/>
              <a:ext cx="1392" cy="1536"/>
            </a:xfrm>
            <a:prstGeom prst="ellipse">
              <a:avLst/>
            </a:prstGeom>
            <a:noFill/>
            <a:ln w="28575" cap="rnd">
              <a:solidFill>
                <a:schemeClr val="tx1"/>
              </a:solidFill>
              <a:round/>
              <a:headEnd/>
              <a:tailEnd/>
            </a:ln>
            <a:effectLst/>
          </p:spPr>
          <p:txBody>
            <a:bodyPr wrap="none" anchor="ctr"/>
            <a:lstStyle/>
            <a:p>
              <a:endParaRPr lang="zh-CN" altLang="en-US"/>
            </a:p>
          </p:txBody>
        </p:sp>
        <p:sp>
          <p:nvSpPr>
            <p:cNvPr id="1254437" name="Oval 37"/>
            <p:cNvSpPr>
              <a:spLocks noChangeArrowheads="1"/>
            </p:cNvSpPr>
            <p:nvPr/>
          </p:nvSpPr>
          <p:spPr bwMode="auto">
            <a:xfrm>
              <a:off x="4546" y="1098"/>
              <a:ext cx="960" cy="1248"/>
            </a:xfrm>
            <a:prstGeom prst="ellipse">
              <a:avLst/>
            </a:prstGeom>
            <a:noFill/>
            <a:ln w="28575" cap="rnd">
              <a:solidFill>
                <a:srgbClr val="66FF66"/>
              </a:solidFill>
              <a:round/>
              <a:headEnd/>
              <a:tailEnd/>
            </a:ln>
            <a:effectLst/>
          </p:spPr>
          <p:txBody>
            <a:bodyPr wrap="none" anchor="ctr"/>
            <a:lstStyle/>
            <a:p>
              <a:endParaRPr lang="zh-CN" altLang="en-US"/>
            </a:p>
          </p:txBody>
        </p:sp>
        <p:sp>
          <p:nvSpPr>
            <p:cNvPr id="1254438" name="Oval 38"/>
            <p:cNvSpPr>
              <a:spLocks noChangeArrowheads="1"/>
            </p:cNvSpPr>
            <p:nvPr/>
          </p:nvSpPr>
          <p:spPr bwMode="auto">
            <a:xfrm>
              <a:off x="3826" y="714"/>
              <a:ext cx="816" cy="528"/>
            </a:xfrm>
            <a:prstGeom prst="ellipse">
              <a:avLst/>
            </a:prstGeom>
            <a:noFill/>
            <a:ln w="28575" cap="rnd">
              <a:solidFill>
                <a:srgbClr val="00FFFF"/>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44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44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44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44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4" grpId="0" build="p"/>
      <p:bldP spid="12544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71C1F609-8543-4712-BB69-58DA85DB3762}"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6</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21507" name="Rectangle 2"/>
          <p:cNvSpPr>
            <a:spLocks noGrp="1" noChangeArrowheads="1"/>
          </p:cNvSpPr>
          <p:nvPr>
            <p:ph type="title"/>
          </p:nvPr>
        </p:nvSpPr>
        <p:spPr/>
        <p:txBody>
          <a:bodyPr/>
          <a:lstStyle/>
          <a:p>
            <a:pPr eaLnBrk="1" hangingPunct="1"/>
            <a:r>
              <a:rPr lang="en-US" altLang="zh-CN" i="0" dirty="0">
                <a:solidFill>
                  <a:srgbClr val="FFFF66"/>
                </a:solidFill>
              </a:rPr>
              <a:t>5.1 </a:t>
            </a:r>
            <a:r>
              <a:rPr lang="zh-CN" altLang="en-US" i="0" dirty="0">
                <a:solidFill>
                  <a:srgbClr val="FFFF66"/>
                </a:solidFill>
              </a:rPr>
              <a:t>树的定义与基本术语</a:t>
            </a:r>
          </a:p>
        </p:txBody>
      </p:sp>
      <p:sp>
        <p:nvSpPr>
          <p:cNvPr id="1231875" name="Rectangle 3"/>
          <p:cNvSpPr>
            <a:spLocks noGrp="1" noChangeArrowheads="1"/>
          </p:cNvSpPr>
          <p:nvPr>
            <p:ph type="body" idx="1"/>
          </p:nvPr>
        </p:nvSpPr>
        <p:spPr>
          <a:xfrm>
            <a:off x="385763" y="3024188"/>
            <a:ext cx="8461375" cy="3465512"/>
          </a:xfrm>
        </p:spPr>
        <p:txBody>
          <a:bodyPr/>
          <a:lstStyle/>
          <a:p>
            <a:pPr eaLnBrk="1" hangingPunct="1">
              <a:lnSpc>
                <a:spcPct val="110000"/>
              </a:lnSpc>
              <a:spcBef>
                <a:spcPts val="600"/>
              </a:spcBef>
              <a:buFont typeface="Wingdings" panose="05000000000000000000" pitchFamily="2" charset="2"/>
              <a:buNone/>
              <a:defRPr/>
            </a:pPr>
            <a:r>
              <a:rPr lang="en-US" altLang="zh-CN" sz="3200" dirty="0"/>
              <a:t>    2</a:t>
            </a:r>
            <a:r>
              <a:rPr lang="zh-CN" altLang="en-US" sz="3200" dirty="0"/>
              <a:t>）除</a:t>
            </a:r>
            <a:r>
              <a:rPr lang="zh-CN" altLang="en-US" sz="3200" dirty="0">
                <a:solidFill>
                  <a:srgbClr val="66FF66"/>
                </a:solidFill>
              </a:rPr>
              <a:t>根</a:t>
            </a:r>
            <a:r>
              <a:rPr lang="zh-CN" altLang="en-US" sz="3200" dirty="0"/>
              <a:t>外，其余结点</a:t>
            </a:r>
            <a:r>
              <a:rPr lang="zh-CN" altLang="en-US" sz="3200" dirty="0">
                <a:solidFill>
                  <a:schemeClr val="tx1"/>
                </a:solidFill>
              </a:rPr>
              <a:t>有且仅一个</a:t>
            </a:r>
            <a:r>
              <a:rPr lang="zh-CN" altLang="en-US" sz="3200" dirty="0"/>
              <a:t>前趋；</a:t>
            </a:r>
          </a:p>
          <a:p>
            <a:pPr eaLnBrk="1" hangingPunct="1">
              <a:lnSpc>
                <a:spcPct val="110000"/>
              </a:lnSpc>
              <a:spcBef>
                <a:spcPts val="600"/>
              </a:spcBef>
              <a:buNone/>
              <a:defRPr/>
            </a:pPr>
            <a:r>
              <a:rPr lang="en-US" altLang="zh-CN" sz="3200" dirty="0"/>
              <a:t>    3</a:t>
            </a:r>
            <a:r>
              <a:rPr lang="zh-CN" altLang="en-US" sz="3200" dirty="0"/>
              <a:t>）树中的结点，可以</a:t>
            </a:r>
            <a:r>
              <a:rPr lang="zh-CN" altLang="en-US" sz="3200" dirty="0">
                <a:solidFill>
                  <a:schemeClr val="tx1"/>
                </a:solidFill>
              </a:rPr>
              <a:t>有零个</a:t>
            </a:r>
            <a:r>
              <a:rPr lang="zh-CN" altLang="en-US" sz="3200" dirty="0"/>
              <a:t>或</a:t>
            </a:r>
            <a:r>
              <a:rPr lang="zh-CN" altLang="en-US" sz="3200" dirty="0">
                <a:solidFill>
                  <a:schemeClr val="tx1"/>
                </a:solidFill>
              </a:rPr>
              <a:t>多个</a:t>
            </a:r>
            <a:r>
              <a:rPr lang="zh-CN" altLang="en-US" sz="3200" dirty="0"/>
              <a:t>后继，所以树是一种分支结构；</a:t>
            </a:r>
          </a:p>
          <a:p>
            <a:pPr marL="0" indent="0" eaLnBrk="1" hangingPunct="1">
              <a:lnSpc>
                <a:spcPct val="110000"/>
              </a:lnSpc>
              <a:spcBef>
                <a:spcPts val="600"/>
              </a:spcBef>
              <a:buNone/>
              <a:defRPr/>
            </a:pPr>
            <a:r>
              <a:rPr lang="zh-CN" altLang="en-US" sz="3200" dirty="0"/>
              <a:t>    </a:t>
            </a:r>
            <a:r>
              <a:rPr lang="en-US" altLang="zh-CN" sz="3200" dirty="0"/>
              <a:t>4</a:t>
            </a:r>
            <a:r>
              <a:rPr lang="zh-CN" altLang="en-US" sz="3200" dirty="0"/>
              <a:t>）除根之外的其它结点，都存在唯一一条从根到该结点的</a:t>
            </a:r>
            <a:r>
              <a:rPr lang="zh-CN" altLang="en-US" sz="3200" dirty="0">
                <a:solidFill>
                  <a:srgbClr val="00FFFF"/>
                </a:solidFill>
              </a:rPr>
              <a:t>路径</a:t>
            </a:r>
            <a:r>
              <a:rPr lang="zh-CN" altLang="en-US" sz="3200" dirty="0"/>
              <a:t>。</a:t>
            </a:r>
            <a:endParaRPr lang="zh-CN" altLang="en-US" sz="3200" dirty="0">
              <a:solidFill>
                <a:srgbClr val="FFFFA5"/>
              </a:solidFill>
            </a:endParaRPr>
          </a:p>
        </p:txBody>
      </p:sp>
      <p:sp>
        <p:nvSpPr>
          <p:cNvPr id="1231918" name="Rectangle 46"/>
          <p:cNvSpPr>
            <a:spLocks noChangeArrowheads="1"/>
          </p:cNvSpPr>
          <p:nvPr/>
        </p:nvSpPr>
        <p:spPr bwMode="auto">
          <a:xfrm>
            <a:off x="385762" y="998538"/>
            <a:ext cx="5122863" cy="1800225"/>
          </a:xfrm>
          <a:prstGeom prst="rect">
            <a:avLst/>
          </a:prstGeom>
          <a:noFill/>
          <a:ln w="9525">
            <a:noFill/>
            <a:miter lim="800000"/>
            <a:headEnd/>
            <a:tailEnd/>
          </a:ln>
        </p:spPr>
        <p:txBody>
          <a:bodyPr lIns="92075" tIns="46038" rIns="92075" bIns="46038"/>
          <a:lstStyle/>
          <a:p>
            <a:pPr marL="342900" marR="0" lvl="0" indent="-342900" algn="l" defTabSz="914400" rtl="0" eaLnBrk="1" fontAlgn="base" latinLnBrk="0" hangingPunct="1">
              <a:lnSpc>
                <a:spcPct val="110000"/>
              </a:lnSpc>
              <a:spcBef>
                <a:spcPts val="600"/>
              </a:spcBef>
              <a:spcAft>
                <a:spcPct val="0"/>
              </a:spcAft>
              <a:buClr>
                <a:srgbClr val="FFFF00"/>
              </a:buClr>
              <a:buSzPct val="70000"/>
              <a:buFont typeface="Wingdings" pitchFamily="2" charset="2"/>
              <a:buChar char="l"/>
              <a:tabLst/>
              <a:defRPr/>
            </a:pPr>
            <a:r>
              <a:rPr kumimoji="1" lang="zh-CN" altLang="en-US" sz="32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从自上而下的顺序而言：</a:t>
            </a:r>
          </a:p>
          <a:p>
            <a:pPr marL="0" marR="0" lvl="0" indent="0" algn="l" defTabSz="914400" rtl="0" eaLnBrk="1" fontAlgn="base" latinLnBrk="0" hangingPunct="1">
              <a:lnSpc>
                <a:spcPct val="110000"/>
              </a:lnSpc>
              <a:spcBef>
                <a:spcPts val="600"/>
              </a:spcBef>
              <a:spcAft>
                <a:spcPct val="0"/>
              </a:spcAft>
              <a:buClr>
                <a:srgbClr val="FFFF00"/>
              </a:buClr>
              <a:buSzPct val="70000"/>
              <a:buFont typeface="Wingdings" pitchFamily="2" charset="2"/>
              <a:buNone/>
              <a:tabLst/>
              <a:defRPr/>
            </a:pPr>
            <a:r>
              <a:rPr kumimoji="1" lang="zh-CN" altLang="en-US" sz="32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32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1</a:t>
            </a:r>
            <a:r>
              <a:rPr kumimoji="1" lang="zh-CN" altLang="en-US" sz="32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）树中只有</a:t>
            </a:r>
            <a:r>
              <a:rPr kumimoji="1" lang="zh-CN" altLang="en-US" sz="3200" b="1" i="0" u="none" strike="noStrike" kern="1200" cap="none" spc="0" normalizeH="0" baseline="0" noProof="0" dirty="0">
                <a:ln>
                  <a:noFill/>
                </a:ln>
                <a:solidFill>
                  <a:srgbClr val="66FF66"/>
                </a:solidFill>
                <a:effectLst/>
                <a:uLnTx/>
                <a:uFillTx/>
                <a:latin typeface="Arial" charset="0"/>
                <a:ea typeface="宋体" panose="02010600030101010101" pitchFamily="2" charset="-122"/>
                <a:cs typeface="+mn-cs"/>
              </a:rPr>
              <a:t>根</a:t>
            </a:r>
            <a:r>
              <a:rPr kumimoji="1" lang="zh-CN" altLang="en-US" sz="32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结点没有前趋；</a:t>
            </a:r>
          </a:p>
        </p:txBody>
      </p:sp>
      <p:grpSp>
        <p:nvGrpSpPr>
          <p:cNvPr id="21510" name="Group 47"/>
          <p:cNvGrpSpPr>
            <a:grpSpLocks/>
          </p:cNvGrpSpPr>
          <p:nvPr/>
        </p:nvGrpSpPr>
        <p:grpSpPr bwMode="auto">
          <a:xfrm>
            <a:off x="5032312" y="908050"/>
            <a:ext cx="4040188" cy="1935163"/>
            <a:chOff x="1584" y="2699"/>
            <a:chExt cx="2545" cy="1219"/>
          </a:xfrm>
        </p:grpSpPr>
        <p:sp>
          <p:nvSpPr>
            <p:cNvPr id="21511" name="Oval 48"/>
            <p:cNvSpPr>
              <a:spLocks noChangeArrowheads="1"/>
            </p:cNvSpPr>
            <p:nvPr/>
          </p:nvSpPr>
          <p:spPr bwMode="auto">
            <a:xfrm>
              <a:off x="3829" y="3580"/>
              <a:ext cx="300" cy="309"/>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J</a:t>
              </a:r>
            </a:p>
          </p:txBody>
        </p:sp>
        <p:sp>
          <p:nvSpPr>
            <p:cNvPr id="21512" name="Oval 49"/>
            <p:cNvSpPr>
              <a:spLocks noChangeArrowheads="1"/>
            </p:cNvSpPr>
            <p:nvPr/>
          </p:nvSpPr>
          <p:spPr bwMode="auto">
            <a:xfrm>
              <a:off x="3463" y="3582"/>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I</a:t>
              </a:r>
            </a:p>
          </p:txBody>
        </p:sp>
        <p:sp>
          <p:nvSpPr>
            <p:cNvPr id="21513" name="Oval 50"/>
            <p:cNvSpPr>
              <a:spLocks noChangeArrowheads="1"/>
            </p:cNvSpPr>
            <p:nvPr/>
          </p:nvSpPr>
          <p:spPr bwMode="auto">
            <a:xfrm>
              <a:off x="2631" y="2699"/>
              <a:ext cx="299"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A</a:t>
              </a:r>
            </a:p>
          </p:txBody>
        </p:sp>
        <p:sp>
          <p:nvSpPr>
            <p:cNvPr id="21514" name="Oval 51"/>
            <p:cNvSpPr>
              <a:spLocks noChangeArrowheads="1"/>
            </p:cNvSpPr>
            <p:nvPr/>
          </p:nvSpPr>
          <p:spPr bwMode="auto">
            <a:xfrm>
              <a:off x="2631" y="3125"/>
              <a:ext cx="299"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C</a:t>
              </a:r>
            </a:p>
          </p:txBody>
        </p:sp>
        <p:sp>
          <p:nvSpPr>
            <p:cNvPr id="21515" name="Oval 52"/>
            <p:cNvSpPr>
              <a:spLocks noChangeArrowheads="1"/>
            </p:cNvSpPr>
            <p:nvPr/>
          </p:nvSpPr>
          <p:spPr bwMode="auto">
            <a:xfrm>
              <a:off x="1896" y="3125"/>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B</a:t>
              </a:r>
            </a:p>
          </p:txBody>
        </p:sp>
        <p:sp>
          <p:nvSpPr>
            <p:cNvPr id="21516" name="Oval 53"/>
            <p:cNvSpPr>
              <a:spLocks noChangeArrowheads="1"/>
            </p:cNvSpPr>
            <p:nvPr/>
          </p:nvSpPr>
          <p:spPr bwMode="auto">
            <a:xfrm>
              <a:off x="3463" y="3125"/>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D</a:t>
              </a:r>
            </a:p>
          </p:txBody>
        </p:sp>
        <p:sp>
          <p:nvSpPr>
            <p:cNvPr id="21517" name="Oval 54"/>
            <p:cNvSpPr>
              <a:spLocks noChangeArrowheads="1"/>
            </p:cNvSpPr>
            <p:nvPr/>
          </p:nvSpPr>
          <p:spPr bwMode="auto">
            <a:xfrm>
              <a:off x="3092" y="3582"/>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H</a:t>
              </a:r>
            </a:p>
          </p:txBody>
        </p:sp>
        <p:sp>
          <p:nvSpPr>
            <p:cNvPr id="21518" name="Oval 55"/>
            <p:cNvSpPr>
              <a:spLocks noChangeArrowheads="1"/>
            </p:cNvSpPr>
            <p:nvPr/>
          </p:nvSpPr>
          <p:spPr bwMode="auto">
            <a:xfrm>
              <a:off x="2631" y="3582"/>
              <a:ext cx="299"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G</a:t>
              </a:r>
            </a:p>
          </p:txBody>
        </p:sp>
        <p:sp>
          <p:nvSpPr>
            <p:cNvPr id="21519" name="Oval 56"/>
            <p:cNvSpPr>
              <a:spLocks noChangeArrowheads="1"/>
            </p:cNvSpPr>
            <p:nvPr/>
          </p:nvSpPr>
          <p:spPr bwMode="auto">
            <a:xfrm>
              <a:off x="2198" y="3608"/>
              <a:ext cx="299"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F</a:t>
              </a:r>
            </a:p>
          </p:txBody>
        </p:sp>
        <p:sp>
          <p:nvSpPr>
            <p:cNvPr id="21520" name="Oval 57"/>
            <p:cNvSpPr>
              <a:spLocks noChangeArrowheads="1"/>
            </p:cNvSpPr>
            <p:nvPr/>
          </p:nvSpPr>
          <p:spPr bwMode="auto">
            <a:xfrm>
              <a:off x="1584" y="3608"/>
              <a:ext cx="300" cy="310"/>
            </a:xfrm>
            <a:prstGeom prst="ellipse">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E</a:t>
              </a:r>
            </a:p>
          </p:txBody>
        </p:sp>
        <p:sp>
          <p:nvSpPr>
            <p:cNvPr id="21521" name="Line 58"/>
            <p:cNvSpPr>
              <a:spLocks noChangeShapeType="1"/>
            </p:cNvSpPr>
            <p:nvPr/>
          </p:nvSpPr>
          <p:spPr bwMode="auto">
            <a:xfrm>
              <a:off x="2787" y="3003"/>
              <a:ext cx="0" cy="121"/>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522" name="Line 59"/>
            <p:cNvSpPr>
              <a:spLocks noChangeShapeType="1"/>
            </p:cNvSpPr>
            <p:nvPr/>
          </p:nvSpPr>
          <p:spPr bwMode="auto">
            <a:xfrm flipH="1">
              <a:off x="2163" y="2881"/>
              <a:ext cx="468" cy="304"/>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523" name="Line 60"/>
            <p:cNvSpPr>
              <a:spLocks noChangeShapeType="1"/>
            </p:cNvSpPr>
            <p:nvPr/>
          </p:nvSpPr>
          <p:spPr bwMode="auto">
            <a:xfrm flipH="1">
              <a:off x="1776" y="3384"/>
              <a:ext cx="156" cy="220"/>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524" name="Line 61"/>
            <p:cNvSpPr>
              <a:spLocks noChangeShapeType="1"/>
            </p:cNvSpPr>
            <p:nvPr/>
          </p:nvSpPr>
          <p:spPr bwMode="auto">
            <a:xfrm>
              <a:off x="2170" y="3384"/>
              <a:ext cx="134" cy="220"/>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525" name="Line 62"/>
            <p:cNvSpPr>
              <a:spLocks noChangeShapeType="1"/>
            </p:cNvSpPr>
            <p:nvPr/>
          </p:nvSpPr>
          <p:spPr bwMode="auto">
            <a:xfrm>
              <a:off x="2787" y="3428"/>
              <a:ext cx="0" cy="159"/>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526" name="Line 63"/>
            <p:cNvSpPr>
              <a:spLocks noChangeShapeType="1"/>
            </p:cNvSpPr>
            <p:nvPr/>
          </p:nvSpPr>
          <p:spPr bwMode="auto">
            <a:xfrm>
              <a:off x="2928" y="2881"/>
              <a:ext cx="549" cy="342"/>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527" name="Line 64"/>
            <p:cNvSpPr>
              <a:spLocks noChangeShapeType="1"/>
            </p:cNvSpPr>
            <p:nvPr/>
          </p:nvSpPr>
          <p:spPr bwMode="auto">
            <a:xfrm flipH="1">
              <a:off x="3318" y="3384"/>
              <a:ext cx="186" cy="220"/>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528" name="Line 65"/>
            <p:cNvSpPr>
              <a:spLocks noChangeShapeType="1"/>
            </p:cNvSpPr>
            <p:nvPr/>
          </p:nvSpPr>
          <p:spPr bwMode="auto">
            <a:xfrm>
              <a:off x="3619" y="3428"/>
              <a:ext cx="0" cy="159"/>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1529" name="Line 66"/>
            <p:cNvSpPr>
              <a:spLocks noChangeShapeType="1"/>
            </p:cNvSpPr>
            <p:nvPr/>
          </p:nvSpPr>
          <p:spPr bwMode="auto">
            <a:xfrm>
              <a:off x="3744" y="3367"/>
              <a:ext cx="186" cy="220"/>
            </a:xfrm>
            <a:prstGeom prst="line">
              <a:avLst/>
            </a:prstGeom>
            <a:noFill/>
            <a:ln w="28575" cap="rnd">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152790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19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19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187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1875">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1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5" grpId="0" build="p"/>
      <p:bldP spid="123191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p:cNvSpPr>
            <a:spLocks noGrp="1"/>
          </p:cNvSpPr>
          <p:nvPr>
            <p:ph type="sldNum" sz="quarter" idx="11"/>
          </p:nvPr>
        </p:nvSpPr>
        <p:spPr/>
        <p:txBody>
          <a:bodyPr/>
          <a:lstStyle/>
          <a:p>
            <a:r>
              <a:rPr lang="zh-CN" altLang="en-US"/>
              <a:t>第 </a:t>
            </a:r>
            <a:fld id="{F809235D-9128-4347-BB2A-3475B6473C4C}" type="slidenum">
              <a:rPr lang="zh-CN" altLang="en-US" b="1">
                <a:solidFill>
                  <a:srgbClr val="66CCFF"/>
                </a:solidFill>
              </a:rPr>
              <a:pPr/>
              <a:t>60</a:t>
            </a:fld>
            <a:r>
              <a:rPr lang="en-US" altLang="zh-CN" b="1"/>
              <a:t> </a:t>
            </a:r>
            <a:r>
              <a:rPr lang="zh-CN" altLang="en-US"/>
              <a:t>页</a:t>
            </a:r>
            <a:endParaRPr lang="zh-CN" altLang="en-US" sz="1800">
              <a:latin typeface="Arial" charset="0"/>
            </a:endParaRPr>
          </a:p>
        </p:txBody>
      </p:sp>
      <p:sp>
        <p:nvSpPr>
          <p:cNvPr id="1256450"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56451" name="Rectangle 3"/>
          <p:cNvSpPr>
            <a:spLocks noGrp="1" noChangeArrowheads="1"/>
          </p:cNvSpPr>
          <p:nvPr>
            <p:ph type="body" idx="1"/>
          </p:nvPr>
        </p:nvSpPr>
        <p:spPr>
          <a:xfrm>
            <a:off x="161925" y="819150"/>
            <a:ext cx="8462963" cy="765175"/>
          </a:xfrm>
        </p:spPr>
        <p:txBody>
          <a:bodyPr/>
          <a:lstStyle/>
          <a:p>
            <a:pPr>
              <a:spcBef>
                <a:spcPct val="0"/>
              </a:spcBef>
            </a:pPr>
            <a:r>
              <a:rPr lang="zh-CN" altLang="en-US" sz="3200">
                <a:solidFill>
                  <a:srgbClr val="66FF66"/>
                </a:solidFill>
              </a:rPr>
              <a:t>二叉树的先序遍历</a:t>
            </a:r>
            <a:r>
              <a:rPr lang="zh-CN" altLang="en-US" sz="3200">
                <a:solidFill>
                  <a:srgbClr val="FFFF66"/>
                </a:solidFill>
              </a:rPr>
              <a:t>（</a:t>
            </a:r>
            <a:r>
              <a:rPr lang="en-US" altLang="zh-CN" sz="3200">
                <a:solidFill>
                  <a:srgbClr val="00FFFF"/>
                </a:solidFill>
              </a:rPr>
              <a:t>D</a:t>
            </a:r>
            <a:r>
              <a:rPr lang="en-US" altLang="zh-CN" sz="3200">
                <a:solidFill>
                  <a:schemeClr val="tx2"/>
                </a:solidFill>
              </a:rPr>
              <a:t>L</a:t>
            </a:r>
            <a:r>
              <a:rPr lang="en-US" altLang="zh-CN" sz="3200">
                <a:solidFill>
                  <a:srgbClr val="66FF66"/>
                </a:solidFill>
              </a:rPr>
              <a:t>R</a:t>
            </a:r>
            <a:r>
              <a:rPr lang="zh-CN" altLang="en-US" sz="3200">
                <a:solidFill>
                  <a:srgbClr val="FFFF66"/>
                </a:solidFill>
              </a:rPr>
              <a:t>）</a:t>
            </a:r>
          </a:p>
        </p:txBody>
      </p:sp>
      <p:sp>
        <p:nvSpPr>
          <p:cNvPr id="1256487" name="Text Box 39"/>
          <p:cNvSpPr txBox="1">
            <a:spLocks noChangeArrowheads="1"/>
          </p:cNvSpPr>
          <p:nvPr/>
        </p:nvSpPr>
        <p:spPr bwMode="auto">
          <a:xfrm>
            <a:off x="466725" y="1392238"/>
            <a:ext cx="4330700" cy="2441575"/>
          </a:xfrm>
          <a:prstGeom prst="rect">
            <a:avLst/>
          </a:prstGeom>
          <a:noFill/>
          <a:ln w="12700" cap="rnd">
            <a:noFill/>
            <a:miter lim="800000"/>
            <a:headEnd/>
            <a:tailEnd/>
          </a:ln>
          <a:effectLst/>
        </p:spPr>
        <p:txBody>
          <a:bodyPr>
            <a:spAutoFit/>
          </a:bodyPr>
          <a:lstStyle/>
          <a:p>
            <a:pPr algn="l">
              <a:lnSpc>
                <a:spcPct val="110000"/>
              </a:lnSpc>
              <a:spcBef>
                <a:spcPct val="0"/>
              </a:spcBef>
              <a:buClrTx/>
              <a:buFontTx/>
              <a:buNone/>
            </a:pPr>
            <a:r>
              <a:rPr lang="zh-CN" altLang="en-US" sz="2800">
                <a:solidFill>
                  <a:srgbClr val="FFFF66"/>
                </a:solidFill>
                <a:latin typeface="黑体" pitchFamily="2" charset="-122"/>
                <a:ea typeface="黑体" pitchFamily="2" charset="-122"/>
              </a:rPr>
              <a:t>先序遍历（</a:t>
            </a:r>
            <a:r>
              <a:rPr lang="en-US" altLang="zh-CN" sz="2800">
                <a:solidFill>
                  <a:srgbClr val="00FFFF"/>
                </a:solidFill>
                <a:latin typeface="黑体" pitchFamily="2" charset="-122"/>
                <a:ea typeface="黑体" pitchFamily="2" charset="-122"/>
              </a:rPr>
              <a:t>D</a:t>
            </a:r>
            <a:r>
              <a:rPr lang="en-US" altLang="zh-CN" sz="2800">
                <a:solidFill>
                  <a:schemeClr val="tx2"/>
                </a:solidFill>
                <a:latin typeface="黑体" pitchFamily="2" charset="-122"/>
                <a:ea typeface="黑体" pitchFamily="2" charset="-122"/>
              </a:rPr>
              <a:t>L</a:t>
            </a:r>
            <a:r>
              <a:rPr lang="en-US" altLang="zh-CN" sz="2800">
                <a:solidFill>
                  <a:srgbClr val="66FF66"/>
                </a:solidFill>
                <a:latin typeface="黑体" pitchFamily="2" charset="-122"/>
                <a:ea typeface="黑体" pitchFamily="2" charset="-122"/>
              </a:rPr>
              <a:t>R</a:t>
            </a:r>
            <a:r>
              <a:rPr lang="zh-CN" altLang="en-US" sz="2800">
                <a:solidFill>
                  <a:srgbClr val="FFFF66"/>
                </a:solidFill>
                <a:latin typeface="黑体" pitchFamily="2" charset="-122"/>
                <a:ea typeface="黑体" pitchFamily="2" charset="-122"/>
              </a:rPr>
              <a:t>）</a:t>
            </a:r>
          </a:p>
          <a:p>
            <a:pPr algn="l">
              <a:lnSpc>
                <a:spcPct val="110000"/>
              </a:lnSpc>
              <a:spcBef>
                <a:spcPct val="0"/>
              </a:spcBef>
              <a:buClrTx/>
              <a:buFontTx/>
              <a:buNone/>
            </a:pPr>
            <a:r>
              <a:rPr lang="zh-CN" altLang="en-US" sz="2800">
                <a:solidFill>
                  <a:srgbClr val="FFFFA5"/>
                </a:solidFill>
                <a:latin typeface="黑体" pitchFamily="2" charset="-122"/>
                <a:ea typeface="黑体" pitchFamily="2" charset="-122"/>
              </a:rPr>
              <a:t>若二叉树非空</a:t>
            </a:r>
            <a:br>
              <a:rPr lang="zh-CN" altLang="en-US" sz="2800">
                <a:solidFill>
                  <a:srgbClr val="FFFFA5"/>
                </a:solidFill>
                <a:latin typeface="黑体" pitchFamily="2" charset="-122"/>
                <a:ea typeface="黑体" pitchFamily="2" charset="-122"/>
              </a:rPr>
            </a:b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1</a:t>
            </a:r>
            <a:r>
              <a:rPr lang="zh-CN" altLang="en-US" sz="2800">
                <a:solidFill>
                  <a:srgbClr val="FFFFA5"/>
                </a:solidFill>
                <a:latin typeface="黑体" pitchFamily="2" charset="-122"/>
                <a:ea typeface="黑体" pitchFamily="2" charset="-122"/>
              </a:rPr>
              <a:t>）访问根结点；</a:t>
            </a:r>
          </a:p>
          <a:p>
            <a:pPr algn="l">
              <a:lnSpc>
                <a:spcPct val="110000"/>
              </a:lnSpc>
              <a:spcBef>
                <a:spcPct val="0"/>
              </a:spcBef>
              <a:buClrTx/>
              <a:buFontTx/>
              <a:buNone/>
            </a:pP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2</a:t>
            </a:r>
            <a:r>
              <a:rPr lang="zh-CN" altLang="en-US" sz="2800">
                <a:solidFill>
                  <a:srgbClr val="FFFFA5"/>
                </a:solidFill>
                <a:latin typeface="黑体" pitchFamily="2" charset="-122"/>
                <a:ea typeface="黑体" pitchFamily="2" charset="-122"/>
              </a:rPr>
              <a:t>）先序遍历左子树；</a:t>
            </a:r>
            <a:br>
              <a:rPr lang="zh-CN" altLang="en-US" sz="2800">
                <a:solidFill>
                  <a:srgbClr val="FFFFA5"/>
                </a:solidFill>
                <a:latin typeface="黑体" pitchFamily="2" charset="-122"/>
                <a:ea typeface="黑体" pitchFamily="2" charset="-122"/>
              </a:rPr>
            </a:b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3</a:t>
            </a:r>
            <a:r>
              <a:rPr lang="zh-CN" altLang="en-US" sz="2800">
                <a:solidFill>
                  <a:srgbClr val="FFFFA5"/>
                </a:solidFill>
                <a:latin typeface="黑体" pitchFamily="2" charset="-122"/>
                <a:ea typeface="黑体" pitchFamily="2" charset="-122"/>
              </a:rPr>
              <a:t>）先序遍历右子树。</a:t>
            </a:r>
          </a:p>
        </p:txBody>
      </p:sp>
      <p:sp>
        <p:nvSpPr>
          <p:cNvPr id="1256489" name="Text Box 41"/>
          <p:cNvSpPr txBox="1">
            <a:spLocks noChangeArrowheads="1"/>
          </p:cNvSpPr>
          <p:nvPr/>
        </p:nvSpPr>
        <p:spPr bwMode="auto">
          <a:xfrm>
            <a:off x="385763" y="4116388"/>
            <a:ext cx="8661400" cy="2057400"/>
          </a:xfrm>
          <a:prstGeom prst="rect">
            <a:avLst/>
          </a:prstGeom>
          <a:noFill/>
          <a:ln w="12700" cap="rnd">
            <a:noFill/>
            <a:miter lim="800000"/>
            <a:headEnd/>
            <a:tailEnd/>
          </a:ln>
          <a:effectLst/>
        </p:spPr>
        <p:txBody>
          <a:bodyPr>
            <a:spAutoFit/>
          </a:bodyPr>
          <a:lstStyle/>
          <a:p>
            <a:pPr algn="l">
              <a:buClrTx/>
              <a:buFontTx/>
              <a:buNone/>
            </a:pPr>
            <a:r>
              <a:rPr lang="zh-CN" altLang="en-US" sz="2800">
                <a:solidFill>
                  <a:srgbClr val="FFFFA5"/>
                </a:solidFill>
                <a:latin typeface="黑体" pitchFamily="2" charset="-122"/>
                <a:ea typeface="黑体" pitchFamily="2" charset="-122"/>
              </a:rPr>
              <a:t>例：先序遍历二叉树</a:t>
            </a:r>
          </a:p>
          <a:p>
            <a:pPr algn="l">
              <a:buClrTx/>
              <a:buFontTx/>
              <a:buNone/>
            </a:pPr>
            <a:r>
              <a:rPr lang="en-US" altLang="zh-CN" sz="2800">
                <a:solidFill>
                  <a:srgbClr val="FFFFA5"/>
                </a:solidFill>
                <a:latin typeface="黑体" pitchFamily="2" charset="-122"/>
                <a:ea typeface="黑体" pitchFamily="2" charset="-122"/>
              </a:rPr>
              <a:t> 1</a:t>
            </a:r>
            <a:r>
              <a:rPr lang="zh-CN" altLang="en-US" sz="2800">
                <a:solidFill>
                  <a:srgbClr val="FFFFA5"/>
                </a:solidFill>
                <a:latin typeface="黑体" pitchFamily="2" charset="-122"/>
                <a:ea typeface="黑体" pitchFamily="2" charset="-122"/>
              </a:rPr>
              <a:t>）访问根结点</a:t>
            </a:r>
            <a:r>
              <a:rPr lang="en-US" altLang="zh-CN" sz="2800">
                <a:solidFill>
                  <a:srgbClr val="FFFFA5"/>
                </a:solidFill>
                <a:latin typeface="黑体" pitchFamily="2" charset="-122"/>
                <a:ea typeface="黑体" pitchFamily="2" charset="-122"/>
              </a:rPr>
              <a:t>A</a:t>
            </a:r>
          </a:p>
          <a:p>
            <a:pPr algn="l">
              <a:buClrTx/>
              <a:buFontTx/>
              <a:buNone/>
            </a:pPr>
            <a:r>
              <a:rPr lang="en-US" altLang="zh-CN" sz="2800">
                <a:solidFill>
                  <a:srgbClr val="FFFFA5"/>
                </a:solidFill>
                <a:latin typeface="黑体" pitchFamily="2" charset="-122"/>
                <a:ea typeface="黑体" pitchFamily="2" charset="-122"/>
              </a:rPr>
              <a:t> 2</a:t>
            </a:r>
            <a:r>
              <a:rPr lang="zh-CN" altLang="en-US" sz="2800">
                <a:solidFill>
                  <a:srgbClr val="FFFFA5"/>
                </a:solidFill>
                <a:latin typeface="黑体" pitchFamily="2" charset="-122"/>
                <a:ea typeface="黑体" pitchFamily="2" charset="-122"/>
              </a:rPr>
              <a:t>）先序遍历左子树：即按 </a:t>
            </a:r>
            <a:r>
              <a:rPr lang="en-US" altLang="zh-CN" sz="2800">
                <a:solidFill>
                  <a:srgbClr val="00FFFF"/>
                </a:solidFill>
                <a:latin typeface="黑体" pitchFamily="2" charset="-122"/>
                <a:ea typeface="黑体" pitchFamily="2" charset="-122"/>
              </a:rPr>
              <a:t>D</a:t>
            </a:r>
            <a:r>
              <a:rPr lang="en-US" altLang="zh-CN" sz="2800">
                <a:solidFill>
                  <a:schemeClr val="tx2"/>
                </a:solidFill>
                <a:latin typeface="黑体" pitchFamily="2" charset="-122"/>
                <a:ea typeface="黑体" pitchFamily="2" charset="-122"/>
              </a:rPr>
              <a:t>L</a:t>
            </a:r>
            <a:r>
              <a:rPr lang="en-US" altLang="zh-CN" sz="2800">
                <a:solidFill>
                  <a:srgbClr val="66FF66"/>
                </a:solidFill>
                <a:latin typeface="黑体" pitchFamily="2" charset="-122"/>
                <a:ea typeface="黑体" pitchFamily="2" charset="-122"/>
              </a:rPr>
              <a:t>R </a:t>
            </a:r>
            <a:r>
              <a:rPr lang="zh-CN" altLang="en-US" sz="2800">
                <a:solidFill>
                  <a:srgbClr val="FFFFA5"/>
                </a:solidFill>
                <a:latin typeface="黑体" pitchFamily="2" charset="-122"/>
                <a:ea typeface="黑体" pitchFamily="2" charset="-122"/>
              </a:rPr>
              <a:t>的顺序遍历</a:t>
            </a:r>
            <a:r>
              <a:rPr lang="zh-CN" altLang="en-US" sz="2800">
                <a:latin typeface="黑体" pitchFamily="2" charset="-122"/>
                <a:ea typeface="黑体" pitchFamily="2" charset="-122"/>
              </a:rPr>
              <a:t>左子树</a:t>
            </a:r>
          </a:p>
          <a:p>
            <a:pPr algn="l">
              <a:buClrTx/>
              <a:buFontTx/>
              <a:buNone/>
            </a:pPr>
            <a:r>
              <a:rPr lang="en-US" altLang="zh-CN" sz="2800">
                <a:solidFill>
                  <a:srgbClr val="FFFFA5"/>
                </a:solidFill>
                <a:latin typeface="黑体" pitchFamily="2" charset="-122"/>
                <a:ea typeface="黑体" pitchFamily="2" charset="-122"/>
              </a:rPr>
              <a:t> 3</a:t>
            </a:r>
            <a:r>
              <a:rPr lang="zh-CN" altLang="en-US" sz="2800">
                <a:solidFill>
                  <a:srgbClr val="FFFFA5"/>
                </a:solidFill>
                <a:latin typeface="黑体" pitchFamily="2" charset="-122"/>
                <a:ea typeface="黑体" pitchFamily="2" charset="-122"/>
              </a:rPr>
              <a:t>）先序遍历右子树：即按 </a:t>
            </a:r>
            <a:r>
              <a:rPr lang="en-US" altLang="zh-CN" sz="2800">
                <a:solidFill>
                  <a:srgbClr val="00FFFF"/>
                </a:solidFill>
                <a:latin typeface="黑体" pitchFamily="2" charset="-122"/>
                <a:ea typeface="黑体" pitchFamily="2" charset="-122"/>
              </a:rPr>
              <a:t>D</a:t>
            </a:r>
            <a:r>
              <a:rPr lang="en-US" altLang="zh-CN" sz="2800">
                <a:solidFill>
                  <a:schemeClr val="tx2"/>
                </a:solidFill>
                <a:latin typeface="黑体" pitchFamily="2" charset="-122"/>
                <a:ea typeface="黑体" pitchFamily="2" charset="-122"/>
              </a:rPr>
              <a:t>L</a:t>
            </a:r>
            <a:r>
              <a:rPr lang="en-US" altLang="zh-CN" sz="2800">
                <a:solidFill>
                  <a:srgbClr val="66FF66"/>
                </a:solidFill>
                <a:latin typeface="黑体" pitchFamily="2" charset="-122"/>
                <a:ea typeface="黑体" pitchFamily="2" charset="-122"/>
              </a:rPr>
              <a:t>R </a:t>
            </a:r>
            <a:r>
              <a:rPr lang="zh-CN" altLang="en-US" sz="2800">
                <a:solidFill>
                  <a:srgbClr val="FFFFA5"/>
                </a:solidFill>
                <a:latin typeface="黑体" pitchFamily="2" charset="-122"/>
                <a:ea typeface="黑体" pitchFamily="2" charset="-122"/>
              </a:rPr>
              <a:t>的顺序遍历</a:t>
            </a:r>
            <a:r>
              <a:rPr lang="zh-CN" altLang="en-US" sz="2800">
                <a:solidFill>
                  <a:srgbClr val="66FF66"/>
                </a:solidFill>
                <a:latin typeface="黑体" pitchFamily="2" charset="-122"/>
                <a:ea typeface="黑体" pitchFamily="2" charset="-122"/>
              </a:rPr>
              <a:t>右子树</a:t>
            </a:r>
          </a:p>
        </p:txBody>
      </p:sp>
      <p:grpSp>
        <p:nvGrpSpPr>
          <p:cNvPr id="1256493" name="Group 45"/>
          <p:cNvGrpSpPr>
            <a:grpSpLocks/>
          </p:cNvGrpSpPr>
          <p:nvPr/>
        </p:nvGrpSpPr>
        <p:grpSpPr bwMode="auto">
          <a:xfrm>
            <a:off x="4549775" y="1133475"/>
            <a:ext cx="4343400" cy="3124200"/>
            <a:chOff x="2866" y="714"/>
            <a:chExt cx="2736" cy="1968"/>
          </a:xfrm>
        </p:grpSpPr>
        <p:grpSp>
          <p:nvGrpSpPr>
            <p:cNvPr id="1256494" name="Group 46"/>
            <p:cNvGrpSpPr>
              <a:grpSpLocks/>
            </p:cNvGrpSpPr>
            <p:nvPr/>
          </p:nvGrpSpPr>
          <p:grpSpPr bwMode="auto">
            <a:xfrm>
              <a:off x="3994" y="762"/>
              <a:ext cx="535" cy="404"/>
              <a:chOff x="311" y="2496"/>
              <a:chExt cx="575" cy="475"/>
            </a:xfrm>
          </p:grpSpPr>
          <p:sp>
            <p:nvSpPr>
              <p:cNvPr id="1256495" name="Oval 47"/>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6496" name="Text Box 48"/>
              <p:cNvSpPr txBox="1">
                <a:spLocks noChangeArrowheads="1"/>
              </p:cNvSpPr>
              <p:nvPr/>
            </p:nvSpPr>
            <p:spPr bwMode="auto">
              <a:xfrm>
                <a:off x="311"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A</a:t>
                </a:r>
              </a:p>
            </p:txBody>
          </p:sp>
        </p:grpSp>
        <p:grpSp>
          <p:nvGrpSpPr>
            <p:cNvPr id="1256497" name="Group 49"/>
            <p:cNvGrpSpPr>
              <a:grpSpLocks/>
            </p:cNvGrpSpPr>
            <p:nvPr/>
          </p:nvGrpSpPr>
          <p:grpSpPr bwMode="auto">
            <a:xfrm>
              <a:off x="5067" y="1579"/>
              <a:ext cx="535" cy="404"/>
              <a:chOff x="4321" y="2592"/>
              <a:chExt cx="575" cy="475"/>
            </a:xfrm>
          </p:grpSpPr>
          <p:sp>
            <p:nvSpPr>
              <p:cNvPr id="1256498" name="Oval 50"/>
              <p:cNvSpPr>
                <a:spLocks noChangeArrowheads="1"/>
              </p:cNvSpPr>
              <p:nvPr/>
            </p:nvSpPr>
            <p:spPr bwMode="auto">
              <a:xfrm>
                <a:off x="4404" y="2675"/>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6499" name="Text Box 51"/>
              <p:cNvSpPr txBox="1">
                <a:spLocks noChangeArrowheads="1"/>
              </p:cNvSpPr>
              <p:nvPr/>
            </p:nvSpPr>
            <p:spPr bwMode="auto">
              <a:xfrm>
                <a:off x="4321" y="2592"/>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F</a:t>
                </a:r>
              </a:p>
            </p:txBody>
          </p:sp>
        </p:grpSp>
        <p:grpSp>
          <p:nvGrpSpPr>
            <p:cNvPr id="1256500" name="Group 52"/>
            <p:cNvGrpSpPr>
              <a:grpSpLocks/>
            </p:cNvGrpSpPr>
            <p:nvPr/>
          </p:nvGrpSpPr>
          <p:grpSpPr bwMode="auto">
            <a:xfrm>
              <a:off x="3412" y="2110"/>
              <a:ext cx="536" cy="404"/>
              <a:chOff x="310" y="2496"/>
              <a:chExt cx="575" cy="475"/>
            </a:xfrm>
          </p:grpSpPr>
          <p:sp>
            <p:nvSpPr>
              <p:cNvPr id="1256501" name="Oval 53"/>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6502" name="Text Box 54"/>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G</a:t>
                </a:r>
              </a:p>
            </p:txBody>
          </p:sp>
        </p:grpSp>
        <p:grpSp>
          <p:nvGrpSpPr>
            <p:cNvPr id="1256503" name="Group 55"/>
            <p:cNvGrpSpPr>
              <a:grpSpLocks/>
            </p:cNvGrpSpPr>
            <p:nvPr/>
          </p:nvGrpSpPr>
          <p:grpSpPr bwMode="auto">
            <a:xfrm>
              <a:off x="3771" y="1660"/>
              <a:ext cx="535" cy="404"/>
              <a:chOff x="311" y="2495"/>
              <a:chExt cx="575" cy="475"/>
            </a:xfrm>
          </p:grpSpPr>
          <p:sp>
            <p:nvSpPr>
              <p:cNvPr id="1256504" name="Oval 56"/>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6505" name="Text Box 57"/>
              <p:cNvSpPr txBox="1">
                <a:spLocks noChangeArrowheads="1"/>
              </p:cNvSpPr>
              <p:nvPr/>
            </p:nvSpPr>
            <p:spPr bwMode="auto">
              <a:xfrm>
                <a:off x="311"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E</a:t>
                </a:r>
              </a:p>
            </p:txBody>
          </p:sp>
        </p:grpSp>
        <p:grpSp>
          <p:nvGrpSpPr>
            <p:cNvPr id="1256506" name="Group 58"/>
            <p:cNvGrpSpPr>
              <a:grpSpLocks/>
            </p:cNvGrpSpPr>
            <p:nvPr/>
          </p:nvGrpSpPr>
          <p:grpSpPr bwMode="auto">
            <a:xfrm>
              <a:off x="3010" y="1660"/>
              <a:ext cx="535" cy="404"/>
              <a:chOff x="310" y="2495"/>
              <a:chExt cx="575" cy="475"/>
            </a:xfrm>
          </p:grpSpPr>
          <p:sp>
            <p:nvSpPr>
              <p:cNvPr id="1256507" name="Oval 59"/>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6508" name="Text Box 60"/>
              <p:cNvSpPr txBox="1">
                <a:spLocks noChangeArrowheads="1"/>
              </p:cNvSpPr>
              <p:nvPr/>
            </p:nvSpPr>
            <p:spPr bwMode="auto">
              <a:xfrm>
                <a:off x="310"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D</a:t>
                </a:r>
              </a:p>
            </p:txBody>
          </p:sp>
        </p:grpSp>
        <p:grpSp>
          <p:nvGrpSpPr>
            <p:cNvPr id="1256509" name="Group 61"/>
            <p:cNvGrpSpPr>
              <a:grpSpLocks/>
            </p:cNvGrpSpPr>
            <p:nvPr/>
          </p:nvGrpSpPr>
          <p:grpSpPr bwMode="auto">
            <a:xfrm>
              <a:off x="4618" y="1170"/>
              <a:ext cx="537" cy="404"/>
              <a:chOff x="309" y="2496"/>
              <a:chExt cx="577" cy="474"/>
            </a:xfrm>
          </p:grpSpPr>
          <p:sp>
            <p:nvSpPr>
              <p:cNvPr id="1256510" name="Oval 62"/>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6511" name="Text Box 63"/>
              <p:cNvSpPr txBox="1">
                <a:spLocks noChangeArrowheads="1"/>
              </p:cNvSpPr>
              <p:nvPr/>
            </p:nvSpPr>
            <p:spPr bwMode="auto">
              <a:xfrm>
                <a:off x="309" y="2496"/>
                <a:ext cx="577" cy="474"/>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C</a:t>
                </a:r>
              </a:p>
            </p:txBody>
          </p:sp>
        </p:grpSp>
        <p:grpSp>
          <p:nvGrpSpPr>
            <p:cNvPr id="1256512" name="Group 64"/>
            <p:cNvGrpSpPr>
              <a:grpSpLocks/>
            </p:cNvGrpSpPr>
            <p:nvPr/>
          </p:nvGrpSpPr>
          <p:grpSpPr bwMode="auto">
            <a:xfrm>
              <a:off x="3412" y="1211"/>
              <a:ext cx="536" cy="404"/>
              <a:chOff x="310" y="2496"/>
              <a:chExt cx="575" cy="475"/>
            </a:xfrm>
          </p:grpSpPr>
          <p:sp>
            <p:nvSpPr>
              <p:cNvPr id="1256513" name="Oval 65"/>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6514" name="Text Box 66"/>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B</a:t>
                </a:r>
              </a:p>
            </p:txBody>
          </p:sp>
        </p:grpSp>
        <p:sp>
          <p:nvSpPr>
            <p:cNvPr id="1256515" name="Line 67"/>
            <p:cNvSpPr>
              <a:spLocks noChangeShapeType="1"/>
            </p:cNvSpPr>
            <p:nvPr/>
          </p:nvSpPr>
          <p:spPr bwMode="auto">
            <a:xfrm flipH="1">
              <a:off x="3725" y="1048"/>
              <a:ext cx="358" cy="245"/>
            </a:xfrm>
            <a:prstGeom prst="line">
              <a:avLst/>
            </a:prstGeom>
            <a:noFill/>
            <a:ln w="38100" cap="rnd">
              <a:solidFill>
                <a:srgbClr val="FFFF66"/>
              </a:solidFill>
              <a:round/>
              <a:headEnd/>
              <a:tailEnd/>
            </a:ln>
            <a:effectLst/>
          </p:spPr>
          <p:txBody>
            <a:bodyPr/>
            <a:lstStyle/>
            <a:p>
              <a:endParaRPr lang="zh-CN" altLang="en-US"/>
            </a:p>
          </p:txBody>
        </p:sp>
        <p:sp>
          <p:nvSpPr>
            <p:cNvPr id="1256516" name="Line 68"/>
            <p:cNvSpPr>
              <a:spLocks noChangeShapeType="1"/>
            </p:cNvSpPr>
            <p:nvPr/>
          </p:nvSpPr>
          <p:spPr bwMode="auto">
            <a:xfrm>
              <a:off x="4351" y="1048"/>
              <a:ext cx="357" cy="243"/>
            </a:xfrm>
            <a:prstGeom prst="line">
              <a:avLst/>
            </a:prstGeom>
            <a:noFill/>
            <a:ln w="38100" cap="rnd">
              <a:solidFill>
                <a:srgbClr val="FFFF66"/>
              </a:solidFill>
              <a:round/>
              <a:headEnd/>
              <a:tailEnd/>
            </a:ln>
            <a:effectLst/>
          </p:spPr>
          <p:txBody>
            <a:bodyPr/>
            <a:lstStyle/>
            <a:p>
              <a:endParaRPr lang="zh-CN" altLang="en-US"/>
            </a:p>
          </p:txBody>
        </p:sp>
        <p:sp>
          <p:nvSpPr>
            <p:cNvPr id="1256517" name="Line 69"/>
            <p:cNvSpPr>
              <a:spLocks noChangeShapeType="1"/>
            </p:cNvSpPr>
            <p:nvPr/>
          </p:nvSpPr>
          <p:spPr bwMode="auto">
            <a:xfrm>
              <a:off x="3730" y="1530"/>
              <a:ext cx="223" cy="205"/>
            </a:xfrm>
            <a:prstGeom prst="line">
              <a:avLst/>
            </a:prstGeom>
            <a:noFill/>
            <a:ln w="38100" cap="rnd">
              <a:solidFill>
                <a:srgbClr val="FFFF66"/>
              </a:solidFill>
              <a:round/>
              <a:headEnd/>
              <a:tailEnd/>
            </a:ln>
            <a:effectLst/>
          </p:spPr>
          <p:txBody>
            <a:bodyPr/>
            <a:lstStyle/>
            <a:p>
              <a:endParaRPr lang="zh-CN" altLang="en-US"/>
            </a:p>
          </p:txBody>
        </p:sp>
        <p:sp>
          <p:nvSpPr>
            <p:cNvPr id="1256518" name="Line 70"/>
            <p:cNvSpPr>
              <a:spLocks noChangeShapeType="1"/>
            </p:cNvSpPr>
            <p:nvPr/>
          </p:nvSpPr>
          <p:spPr bwMode="auto">
            <a:xfrm flipH="1">
              <a:off x="3680" y="1988"/>
              <a:ext cx="227" cy="204"/>
            </a:xfrm>
            <a:prstGeom prst="line">
              <a:avLst/>
            </a:prstGeom>
            <a:noFill/>
            <a:ln w="38100" cap="rnd">
              <a:solidFill>
                <a:srgbClr val="FFFF66"/>
              </a:solidFill>
              <a:round/>
              <a:headEnd/>
              <a:tailEnd/>
            </a:ln>
            <a:effectLst/>
          </p:spPr>
          <p:txBody>
            <a:bodyPr/>
            <a:lstStyle/>
            <a:p>
              <a:endParaRPr lang="zh-CN" altLang="en-US"/>
            </a:p>
          </p:txBody>
        </p:sp>
        <p:sp>
          <p:nvSpPr>
            <p:cNvPr id="1256519" name="Line 71"/>
            <p:cNvSpPr>
              <a:spLocks noChangeShapeType="1"/>
            </p:cNvSpPr>
            <p:nvPr/>
          </p:nvSpPr>
          <p:spPr bwMode="auto">
            <a:xfrm flipH="1">
              <a:off x="3306" y="1530"/>
              <a:ext cx="226" cy="205"/>
            </a:xfrm>
            <a:prstGeom prst="line">
              <a:avLst/>
            </a:prstGeom>
            <a:noFill/>
            <a:ln w="38100" cap="rnd">
              <a:solidFill>
                <a:srgbClr val="FFFF66"/>
              </a:solidFill>
              <a:round/>
              <a:headEnd/>
              <a:tailEnd/>
            </a:ln>
            <a:effectLst/>
          </p:spPr>
          <p:txBody>
            <a:bodyPr/>
            <a:lstStyle/>
            <a:p>
              <a:endParaRPr lang="zh-CN" altLang="en-US"/>
            </a:p>
          </p:txBody>
        </p:sp>
        <p:sp>
          <p:nvSpPr>
            <p:cNvPr id="1256520" name="Line 72"/>
            <p:cNvSpPr>
              <a:spLocks noChangeShapeType="1"/>
            </p:cNvSpPr>
            <p:nvPr/>
          </p:nvSpPr>
          <p:spPr bwMode="auto">
            <a:xfrm>
              <a:off x="4977" y="1457"/>
              <a:ext cx="223" cy="204"/>
            </a:xfrm>
            <a:prstGeom prst="line">
              <a:avLst/>
            </a:prstGeom>
            <a:noFill/>
            <a:ln w="38100" cap="rnd">
              <a:solidFill>
                <a:srgbClr val="FFFF66"/>
              </a:solidFill>
              <a:round/>
              <a:headEnd/>
              <a:tailEnd/>
            </a:ln>
            <a:effectLst/>
          </p:spPr>
          <p:txBody>
            <a:bodyPr/>
            <a:lstStyle/>
            <a:p>
              <a:endParaRPr lang="zh-CN" altLang="en-US"/>
            </a:p>
          </p:txBody>
        </p:sp>
        <p:sp>
          <p:nvSpPr>
            <p:cNvPr id="1256521" name="Oval 73"/>
            <p:cNvSpPr>
              <a:spLocks noChangeArrowheads="1"/>
            </p:cNvSpPr>
            <p:nvPr/>
          </p:nvSpPr>
          <p:spPr bwMode="auto">
            <a:xfrm>
              <a:off x="2866" y="1146"/>
              <a:ext cx="1392" cy="1536"/>
            </a:xfrm>
            <a:prstGeom prst="ellipse">
              <a:avLst/>
            </a:prstGeom>
            <a:noFill/>
            <a:ln w="28575" cap="rnd">
              <a:solidFill>
                <a:schemeClr val="tx1"/>
              </a:solidFill>
              <a:round/>
              <a:headEnd/>
              <a:tailEnd/>
            </a:ln>
            <a:effectLst/>
          </p:spPr>
          <p:txBody>
            <a:bodyPr wrap="none" anchor="ctr"/>
            <a:lstStyle/>
            <a:p>
              <a:endParaRPr lang="zh-CN" altLang="en-US"/>
            </a:p>
          </p:txBody>
        </p:sp>
        <p:sp>
          <p:nvSpPr>
            <p:cNvPr id="1256522" name="Oval 74"/>
            <p:cNvSpPr>
              <a:spLocks noChangeArrowheads="1"/>
            </p:cNvSpPr>
            <p:nvPr/>
          </p:nvSpPr>
          <p:spPr bwMode="auto">
            <a:xfrm>
              <a:off x="4546" y="1098"/>
              <a:ext cx="960" cy="1248"/>
            </a:xfrm>
            <a:prstGeom prst="ellipse">
              <a:avLst/>
            </a:prstGeom>
            <a:noFill/>
            <a:ln w="28575" cap="rnd">
              <a:solidFill>
                <a:srgbClr val="66FF66"/>
              </a:solidFill>
              <a:round/>
              <a:headEnd/>
              <a:tailEnd/>
            </a:ln>
            <a:effectLst/>
          </p:spPr>
          <p:txBody>
            <a:bodyPr wrap="none" anchor="ctr"/>
            <a:lstStyle/>
            <a:p>
              <a:endParaRPr lang="zh-CN" altLang="en-US"/>
            </a:p>
          </p:txBody>
        </p:sp>
        <p:sp>
          <p:nvSpPr>
            <p:cNvPr id="1256523" name="Oval 75"/>
            <p:cNvSpPr>
              <a:spLocks noChangeArrowheads="1"/>
            </p:cNvSpPr>
            <p:nvPr/>
          </p:nvSpPr>
          <p:spPr bwMode="auto">
            <a:xfrm>
              <a:off x="3826" y="714"/>
              <a:ext cx="816" cy="528"/>
            </a:xfrm>
            <a:prstGeom prst="ellipse">
              <a:avLst/>
            </a:prstGeom>
            <a:noFill/>
            <a:ln w="28575" cap="rnd">
              <a:solidFill>
                <a:srgbClr val="00FFFF"/>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64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256489">
                                            <p:txEl>
                                              <p:pRg st="0" end="0"/>
                                            </p:txEl>
                                          </p:spTgt>
                                        </p:tgtEl>
                                        <p:attrNameLst>
                                          <p:attrName>style.visibility</p:attrName>
                                        </p:attrNameLst>
                                      </p:cBhvr>
                                      <p:to>
                                        <p:strVal val="visible"/>
                                      </p:to>
                                    </p:set>
                                    <p:animEffect transition="in" filter="box(in)">
                                      <p:cBhvr>
                                        <p:cTn id="11" dur="500"/>
                                        <p:tgtEl>
                                          <p:spTgt spid="125648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256489">
                                            <p:txEl>
                                              <p:pRg st="1" end="1"/>
                                            </p:txEl>
                                          </p:spTgt>
                                        </p:tgtEl>
                                        <p:attrNameLst>
                                          <p:attrName>style.visibility</p:attrName>
                                        </p:attrNameLst>
                                      </p:cBhvr>
                                      <p:to>
                                        <p:strVal val="visible"/>
                                      </p:to>
                                    </p:set>
                                    <p:animEffect transition="in" filter="box(in)">
                                      <p:cBhvr>
                                        <p:cTn id="16" dur="500"/>
                                        <p:tgtEl>
                                          <p:spTgt spid="125648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256489">
                                            <p:txEl>
                                              <p:pRg st="2" end="2"/>
                                            </p:txEl>
                                          </p:spTgt>
                                        </p:tgtEl>
                                        <p:attrNameLst>
                                          <p:attrName>style.visibility</p:attrName>
                                        </p:attrNameLst>
                                      </p:cBhvr>
                                      <p:to>
                                        <p:strVal val="visible"/>
                                      </p:to>
                                    </p:set>
                                    <p:animEffect transition="in" filter="box(in)">
                                      <p:cBhvr>
                                        <p:cTn id="21" dur="500"/>
                                        <p:tgtEl>
                                          <p:spTgt spid="125648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256489">
                                            <p:txEl>
                                              <p:pRg st="3" end="3"/>
                                            </p:txEl>
                                          </p:spTgt>
                                        </p:tgtEl>
                                        <p:attrNameLst>
                                          <p:attrName>style.visibility</p:attrName>
                                        </p:attrNameLst>
                                      </p:cBhvr>
                                      <p:to>
                                        <p:strVal val="visible"/>
                                      </p:to>
                                    </p:set>
                                    <p:animEffect transition="in" filter="box(in)">
                                      <p:cBhvr>
                                        <p:cTn id="26" dur="500"/>
                                        <p:tgtEl>
                                          <p:spTgt spid="12564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87" grpId="0"/>
      <p:bldP spid="1256489"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4"/>
          <p:cNvSpPr>
            <a:spLocks noGrp="1"/>
          </p:cNvSpPr>
          <p:nvPr>
            <p:ph type="sldNum" sz="quarter" idx="11"/>
          </p:nvPr>
        </p:nvSpPr>
        <p:spPr/>
        <p:txBody>
          <a:bodyPr/>
          <a:lstStyle/>
          <a:p>
            <a:r>
              <a:rPr lang="zh-CN" altLang="en-US"/>
              <a:t>第 </a:t>
            </a:r>
            <a:fld id="{0F60E8AE-5982-41B0-8B93-8A700C119720}" type="slidenum">
              <a:rPr lang="zh-CN" altLang="en-US" b="1">
                <a:solidFill>
                  <a:srgbClr val="66CCFF"/>
                </a:solidFill>
              </a:rPr>
              <a:pPr/>
              <a:t>61</a:t>
            </a:fld>
            <a:r>
              <a:rPr lang="en-US" altLang="zh-CN" b="1"/>
              <a:t> </a:t>
            </a:r>
            <a:r>
              <a:rPr lang="zh-CN" altLang="en-US"/>
              <a:t>页</a:t>
            </a:r>
            <a:endParaRPr lang="zh-CN" altLang="en-US" sz="1800">
              <a:latin typeface="Arial" charset="0"/>
            </a:endParaRPr>
          </a:p>
        </p:txBody>
      </p:sp>
      <p:sp>
        <p:nvSpPr>
          <p:cNvPr id="1303554"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03555" name="Rectangle 3"/>
          <p:cNvSpPr>
            <a:spLocks noGrp="1" noChangeArrowheads="1"/>
          </p:cNvSpPr>
          <p:nvPr>
            <p:ph type="body" idx="1"/>
          </p:nvPr>
        </p:nvSpPr>
        <p:spPr>
          <a:xfrm>
            <a:off x="161925" y="819150"/>
            <a:ext cx="8462963" cy="765175"/>
          </a:xfrm>
        </p:spPr>
        <p:txBody>
          <a:bodyPr/>
          <a:lstStyle/>
          <a:p>
            <a:pPr>
              <a:spcBef>
                <a:spcPct val="0"/>
              </a:spcBef>
            </a:pPr>
            <a:r>
              <a:rPr lang="zh-CN" altLang="en-US" sz="3200">
                <a:solidFill>
                  <a:srgbClr val="66FF66"/>
                </a:solidFill>
              </a:rPr>
              <a:t>二叉树的先序遍历</a:t>
            </a:r>
            <a:r>
              <a:rPr lang="zh-CN" altLang="en-US" sz="3200">
                <a:solidFill>
                  <a:srgbClr val="FFFF66"/>
                </a:solidFill>
              </a:rPr>
              <a:t>（</a:t>
            </a:r>
            <a:r>
              <a:rPr lang="en-US" altLang="zh-CN" sz="3200">
                <a:solidFill>
                  <a:srgbClr val="00FFFF"/>
                </a:solidFill>
              </a:rPr>
              <a:t>D</a:t>
            </a:r>
            <a:r>
              <a:rPr lang="en-US" altLang="zh-CN" sz="3200">
                <a:solidFill>
                  <a:schemeClr val="tx2"/>
                </a:solidFill>
              </a:rPr>
              <a:t>L</a:t>
            </a:r>
            <a:r>
              <a:rPr lang="en-US" altLang="zh-CN" sz="3200">
                <a:solidFill>
                  <a:srgbClr val="66FF66"/>
                </a:solidFill>
              </a:rPr>
              <a:t>R</a:t>
            </a:r>
            <a:r>
              <a:rPr lang="zh-CN" altLang="en-US" sz="3200">
                <a:solidFill>
                  <a:srgbClr val="FFFF66"/>
                </a:solidFill>
              </a:rPr>
              <a:t>）</a:t>
            </a:r>
          </a:p>
        </p:txBody>
      </p:sp>
      <p:sp>
        <p:nvSpPr>
          <p:cNvPr id="1303556" name="Text Box 4"/>
          <p:cNvSpPr txBox="1">
            <a:spLocks noChangeArrowheads="1"/>
          </p:cNvSpPr>
          <p:nvPr/>
        </p:nvSpPr>
        <p:spPr bwMode="auto">
          <a:xfrm>
            <a:off x="466725" y="1392238"/>
            <a:ext cx="4330700" cy="2441575"/>
          </a:xfrm>
          <a:prstGeom prst="rect">
            <a:avLst/>
          </a:prstGeom>
          <a:noFill/>
          <a:ln w="12700" cap="rnd">
            <a:noFill/>
            <a:miter lim="800000"/>
            <a:headEnd/>
            <a:tailEnd/>
          </a:ln>
          <a:effectLst/>
        </p:spPr>
        <p:txBody>
          <a:bodyPr>
            <a:spAutoFit/>
          </a:bodyPr>
          <a:lstStyle/>
          <a:p>
            <a:pPr algn="l">
              <a:lnSpc>
                <a:spcPct val="110000"/>
              </a:lnSpc>
              <a:spcBef>
                <a:spcPct val="0"/>
              </a:spcBef>
              <a:buClrTx/>
              <a:buFontTx/>
              <a:buNone/>
            </a:pPr>
            <a:r>
              <a:rPr lang="zh-CN" altLang="en-US" sz="2800">
                <a:solidFill>
                  <a:srgbClr val="FFFF66"/>
                </a:solidFill>
                <a:latin typeface="黑体" pitchFamily="2" charset="-122"/>
                <a:ea typeface="黑体" pitchFamily="2" charset="-122"/>
              </a:rPr>
              <a:t>先序遍历（</a:t>
            </a:r>
            <a:r>
              <a:rPr lang="en-US" altLang="zh-CN" sz="2800">
                <a:solidFill>
                  <a:srgbClr val="00FFFF"/>
                </a:solidFill>
                <a:latin typeface="黑体" pitchFamily="2" charset="-122"/>
                <a:ea typeface="黑体" pitchFamily="2" charset="-122"/>
              </a:rPr>
              <a:t>D</a:t>
            </a:r>
            <a:r>
              <a:rPr lang="en-US" altLang="zh-CN" sz="2800">
                <a:solidFill>
                  <a:schemeClr val="tx2"/>
                </a:solidFill>
                <a:latin typeface="黑体" pitchFamily="2" charset="-122"/>
                <a:ea typeface="黑体" pitchFamily="2" charset="-122"/>
              </a:rPr>
              <a:t>L</a:t>
            </a:r>
            <a:r>
              <a:rPr lang="en-US" altLang="zh-CN" sz="2800">
                <a:solidFill>
                  <a:srgbClr val="66FF66"/>
                </a:solidFill>
                <a:latin typeface="黑体" pitchFamily="2" charset="-122"/>
                <a:ea typeface="黑体" pitchFamily="2" charset="-122"/>
              </a:rPr>
              <a:t>R</a:t>
            </a:r>
            <a:r>
              <a:rPr lang="zh-CN" altLang="en-US" sz="2800">
                <a:solidFill>
                  <a:srgbClr val="FFFF66"/>
                </a:solidFill>
                <a:latin typeface="黑体" pitchFamily="2" charset="-122"/>
                <a:ea typeface="黑体" pitchFamily="2" charset="-122"/>
              </a:rPr>
              <a:t>）</a:t>
            </a:r>
          </a:p>
          <a:p>
            <a:pPr algn="l">
              <a:lnSpc>
                <a:spcPct val="110000"/>
              </a:lnSpc>
              <a:spcBef>
                <a:spcPct val="0"/>
              </a:spcBef>
              <a:buClrTx/>
              <a:buFontTx/>
              <a:buNone/>
            </a:pPr>
            <a:r>
              <a:rPr lang="zh-CN" altLang="en-US" sz="2800">
                <a:solidFill>
                  <a:srgbClr val="FFFFA5"/>
                </a:solidFill>
                <a:latin typeface="黑体" pitchFamily="2" charset="-122"/>
                <a:ea typeface="黑体" pitchFamily="2" charset="-122"/>
              </a:rPr>
              <a:t>若二叉树非空</a:t>
            </a:r>
            <a:br>
              <a:rPr lang="zh-CN" altLang="en-US" sz="2800">
                <a:solidFill>
                  <a:srgbClr val="FFFFA5"/>
                </a:solidFill>
                <a:latin typeface="黑体" pitchFamily="2" charset="-122"/>
                <a:ea typeface="黑体" pitchFamily="2" charset="-122"/>
              </a:rPr>
            </a:b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1</a:t>
            </a:r>
            <a:r>
              <a:rPr lang="zh-CN" altLang="en-US" sz="2800">
                <a:solidFill>
                  <a:srgbClr val="FFFFA5"/>
                </a:solidFill>
                <a:latin typeface="黑体" pitchFamily="2" charset="-122"/>
                <a:ea typeface="黑体" pitchFamily="2" charset="-122"/>
              </a:rPr>
              <a:t>）访问根结点；</a:t>
            </a:r>
          </a:p>
          <a:p>
            <a:pPr algn="l">
              <a:lnSpc>
                <a:spcPct val="110000"/>
              </a:lnSpc>
              <a:spcBef>
                <a:spcPct val="0"/>
              </a:spcBef>
              <a:buClrTx/>
              <a:buFontTx/>
              <a:buNone/>
            </a:pP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2</a:t>
            </a:r>
            <a:r>
              <a:rPr lang="zh-CN" altLang="en-US" sz="2800">
                <a:solidFill>
                  <a:srgbClr val="FFFFA5"/>
                </a:solidFill>
                <a:latin typeface="黑体" pitchFamily="2" charset="-122"/>
                <a:ea typeface="黑体" pitchFamily="2" charset="-122"/>
              </a:rPr>
              <a:t>）先序遍历左子树；</a:t>
            </a:r>
            <a:br>
              <a:rPr lang="zh-CN" altLang="en-US" sz="2800">
                <a:solidFill>
                  <a:srgbClr val="FFFFA5"/>
                </a:solidFill>
                <a:latin typeface="黑体" pitchFamily="2" charset="-122"/>
                <a:ea typeface="黑体" pitchFamily="2" charset="-122"/>
              </a:rPr>
            </a:b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3</a:t>
            </a:r>
            <a:r>
              <a:rPr lang="zh-CN" altLang="en-US" sz="2800">
                <a:solidFill>
                  <a:srgbClr val="FFFFA5"/>
                </a:solidFill>
                <a:latin typeface="黑体" pitchFamily="2" charset="-122"/>
                <a:ea typeface="黑体" pitchFamily="2" charset="-122"/>
              </a:rPr>
              <a:t>）先序遍历右子树。</a:t>
            </a:r>
          </a:p>
        </p:txBody>
      </p:sp>
      <p:grpSp>
        <p:nvGrpSpPr>
          <p:cNvPr id="1303563" name="Group 11"/>
          <p:cNvGrpSpPr>
            <a:grpSpLocks/>
          </p:cNvGrpSpPr>
          <p:nvPr/>
        </p:nvGrpSpPr>
        <p:grpSpPr bwMode="auto">
          <a:xfrm>
            <a:off x="6340475" y="1219200"/>
            <a:ext cx="849313" cy="641350"/>
            <a:chOff x="311" y="2496"/>
            <a:chExt cx="575" cy="475"/>
          </a:xfrm>
        </p:grpSpPr>
        <p:sp>
          <p:nvSpPr>
            <p:cNvPr id="1303564" name="Oval 12"/>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303565" name="Text Box 13"/>
            <p:cNvSpPr txBox="1">
              <a:spLocks noChangeArrowheads="1"/>
            </p:cNvSpPr>
            <p:nvPr/>
          </p:nvSpPr>
          <p:spPr bwMode="auto">
            <a:xfrm>
              <a:off x="311"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A</a:t>
              </a:r>
            </a:p>
          </p:txBody>
        </p:sp>
      </p:grpSp>
      <p:grpSp>
        <p:nvGrpSpPr>
          <p:cNvPr id="1303566" name="Group 14"/>
          <p:cNvGrpSpPr>
            <a:grpSpLocks/>
          </p:cNvGrpSpPr>
          <p:nvPr/>
        </p:nvGrpSpPr>
        <p:grpSpPr bwMode="auto">
          <a:xfrm>
            <a:off x="8043863" y="2516188"/>
            <a:ext cx="849312" cy="641350"/>
            <a:chOff x="4321" y="2592"/>
            <a:chExt cx="575" cy="475"/>
          </a:xfrm>
        </p:grpSpPr>
        <p:sp>
          <p:nvSpPr>
            <p:cNvPr id="1303567" name="Oval 15"/>
            <p:cNvSpPr>
              <a:spLocks noChangeArrowheads="1"/>
            </p:cNvSpPr>
            <p:nvPr/>
          </p:nvSpPr>
          <p:spPr bwMode="auto">
            <a:xfrm>
              <a:off x="4404" y="2675"/>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303568" name="Text Box 16"/>
            <p:cNvSpPr txBox="1">
              <a:spLocks noChangeArrowheads="1"/>
            </p:cNvSpPr>
            <p:nvPr/>
          </p:nvSpPr>
          <p:spPr bwMode="auto">
            <a:xfrm>
              <a:off x="4321" y="2592"/>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F</a:t>
              </a:r>
            </a:p>
          </p:txBody>
        </p:sp>
      </p:grpSp>
      <p:grpSp>
        <p:nvGrpSpPr>
          <p:cNvPr id="1303569" name="Group 17"/>
          <p:cNvGrpSpPr>
            <a:grpSpLocks/>
          </p:cNvGrpSpPr>
          <p:nvPr/>
        </p:nvGrpSpPr>
        <p:grpSpPr bwMode="auto">
          <a:xfrm>
            <a:off x="5416550" y="3359150"/>
            <a:ext cx="850900" cy="641350"/>
            <a:chOff x="310" y="2496"/>
            <a:chExt cx="575" cy="475"/>
          </a:xfrm>
        </p:grpSpPr>
        <p:sp>
          <p:nvSpPr>
            <p:cNvPr id="1303570" name="Oval 18"/>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303571" name="Text Box 19"/>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G</a:t>
              </a:r>
            </a:p>
          </p:txBody>
        </p:sp>
      </p:grpSp>
      <p:grpSp>
        <p:nvGrpSpPr>
          <p:cNvPr id="1303572" name="Group 20"/>
          <p:cNvGrpSpPr>
            <a:grpSpLocks/>
          </p:cNvGrpSpPr>
          <p:nvPr/>
        </p:nvGrpSpPr>
        <p:grpSpPr bwMode="auto">
          <a:xfrm>
            <a:off x="5986463" y="2644775"/>
            <a:ext cx="849312" cy="641350"/>
            <a:chOff x="311" y="2495"/>
            <a:chExt cx="575" cy="475"/>
          </a:xfrm>
        </p:grpSpPr>
        <p:sp>
          <p:nvSpPr>
            <p:cNvPr id="1303573" name="Oval 21"/>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303574" name="Text Box 22"/>
            <p:cNvSpPr txBox="1">
              <a:spLocks noChangeArrowheads="1"/>
            </p:cNvSpPr>
            <p:nvPr/>
          </p:nvSpPr>
          <p:spPr bwMode="auto">
            <a:xfrm>
              <a:off x="311"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E</a:t>
              </a:r>
            </a:p>
          </p:txBody>
        </p:sp>
      </p:grpSp>
      <p:grpSp>
        <p:nvGrpSpPr>
          <p:cNvPr id="1303575" name="Group 23"/>
          <p:cNvGrpSpPr>
            <a:grpSpLocks/>
          </p:cNvGrpSpPr>
          <p:nvPr/>
        </p:nvGrpSpPr>
        <p:grpSpPr bwMode="auto">
          <a:xfrm>
            <a:off x="4778375" y="2644775"/>
            <a:ext cx="849313" cy="641350"/>
            <a:chOff x="310" y="2495"/>
            <a:chExt cx="575" cy="475"/>
          </a:xfrm>
        </p:grpSpPr>
        <p:sp>
          <p:nvSpPr>
            <p:cNvPr id="1303576" name="Oval 24"/>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303577" name="Text Box 25"/>
            <p:cNvSpPr txBox="1">
              <a:spLocks noChangeArrowheads="1"/>
            </p:cNvSpPr>
            <p:nvPr/>
          </p:nvSpPr>
          <p:spPr bwMode="auto">
            <a:xfrm>
              <a:off x="310"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D</a:t>
              </a:r>
            </a:p>
          </p:txBody>
        </p:sp>
      </p:grpSp>
      <p:grpSp>
        <p:nvGrpSpPr>
          <p:cNvPr id="1303578" name="Group 26"/>
          <p:cNvGrpSpPr>
            <a:grpSpLocks/>
          </p:cNvGrpSpPr>
          <p:nvPr/>
        </p:nvGrpSpPr>
        <p:grpSpPr bwMode="auto">
          <a:xfrm>
            <a:off x="7331075" y="1866900"/>
            <a:ext cx="852488" cy="641350"/>
            <a:chOff x="309" y="2496"/>
            <a:chExt cx="577" cy="474"/>
          </a:xfrm>
        </p:grpSpPr>
        <p:sp>
          <p:nvSpPr>
            <p:cNvPr id="1303579" name="Oval 27"/>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303580" name="Text Box 28"/>
            <p:cNvSpPr txBox="1">
              <a:spLocks noChangeArrowheads="1"/>
            </p:cNvSpPr>
            <p:nvPr/>
          </p:nvSpPr>
          <p:spPr bwMode="auto">
            <a:xfrm>
              <a:off x="309" y="2496"/>
              <a:ext cx="577" cy="474"/>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C</a:t>
              </a:r>
            </a:p>
          </p:txBody>
        </p:sp>
      </p:grpSp>
      <p:grpSp>
        <p:nvGrpSpPr>
          <p:cNvPr id="1303581" name="Group 29"/>
          <p:cNvGrpSpPr>
            <a:grpSpLocks/>
          </p:cNvGrpSpPr>
          <p:nvPr/>
        </p:nvGrpSpPr>
        <p:grpSpPr bwMode="auto">
          <a:xfrm>
            <a:off x="5416550" y="1931988"/>
            <a:ext cx="850900" cy="641350"/>
            <a:chOff x="310" y="2496"/>
            <a:chExt cx="575" cy="475"/>
          </a:xfrm>
        </p:grpSpPr>
        <p:sp>
          <p:nvSpPr>
            <p:cNvPr id="1303582" name="Oval 30"/>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303583" name="Text Box 31"/>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B</a:t>
              </a:r>
            </a:p>
          </p:txBody>
        </p:sp>
      </p:grpSp>
      <p:sp>
        <p:nvSpPr>
          <p:cNvPr id="1303584" name="Line 32"/>
          <p:cNvSpPr>
            <a:spLocks noChangeShapeType="1"/>
          </p:cNvSpPr>
          <p:nvPr/>
        </p:nvSpPr>
        <p:spPr bwMode="auto">
          <a:xfrm flipH="1">
            <a:off x="5913438" y="1673225"/>
            <a:ext cx="568325" cy="388938"/>
          </a:xfrm>
          <a:prstGeom prst="line">
            <a:avLst/>
          </a:prstGeom>
          <a:noFill/>
          <a:ln w="38100" cap="rnd">
            <a:solidFill>
              <a:srgbClr val="FFFF66"/>
            </a:solidFill>
            <a:round/>
            <a:headEnd/>
            <a:tailEnd/>
          </a:ln>
          <a:effectLst/>
        </p:spPr>
        <p:txBody>
          <a:bodyPr/>
          <a:lstStyle/>
          <a:p>
            <a:endParaRPr lang="zh-CN" altLang="en-US"/>
          </a:p>
        </p:txBody>
      </p:sp>
      <p:sp>
        <p:nvSpPr>
          <p:cNvPr id="1303585" name="Line 33"/>
          <p:cNvSpPr>
            <a:spLocks noChangeShapeType="1"/>
          </p:cNvSpPr>
          <p:nvPr/>
        </p:nvSpPr>
        <p:spPr bwMode="auto">
          <a:xfrm>
            <a:off x="6907213" y="1673225"/>
            <a:ext cx="566737" cy="385763"/>
          </a:xfrm>
          <a:prstGeom prst="line">
            <a:avLst/>
          </a:prstGeom>
          <a:noFill/>
          <a:ln w="38100" cap="rnd">
            <a:solidFill>
              <a:srgbClr val="FFFF66"/>
            </a:solidFill>
            <a:round/>
            <a:headEnd/>
            <a:tailEnd/>
          </a:ln>
          <a:effectLst/>
        </p:spPr>
        <p:txBody>
          <a:bodyPr/>
          <a:lstStyle/>
          <a:p>
            <a:endParaRPr lang="zh-CN" altLang="en-US"/>
          </a:p>
        </p:txBody>
      </p:sp>
      <p:sp>
        <p:nvSpPr>
          <p:cNvPr id="1303586" name="Line 34"/>
          <p:cNvSpPr>
            <a:spLocks noChangeShapeType="1"/>
          </p:cNvSpPr>
          <p:nvPr/>
        </p:nvSpPr>
        <p:spPr bwMode="auto">
          <a:xfrm>
            <a:off x="5921375" y="2438400"/>
            <a:ext cx="354013" cy="325438"/>
          </a:xfrm>
          <a:prstGeom prst="line">
            <a:avLst/>
          </a:prstGeom>
          <a:noFill/>
          <a:ln w="38100" cap="rnd">
            <a:solidFill>
              <a:srgbClr val="FFFF66"/>
            </a:solidFill>
            <a:round/>
            <a:headEnd/>
            <a:tailEnd/>
          </a:ln>
          <a:effectLst/>
        </p:spPr>
        <p:txBody>
          <a:bodyPr/>
          <a:lstStyle/>
          <a:p>
            <a:endParaRPr lang="zh-CN" altLang="en-US"/>
          </a:p>
        </p:txBody>
      </p:sp>
      <p:sp>
        <p:nvSpPr>
          <p:cNvPr id="1303587" name="Line 35"/>
          <p:cNvSpPr>
            <a:spLocks noChangeShapeType="1"/>
          </p:cNvSpPr>
          <p:nvPr/>
        </p:nvSpPr>
        <p:spPr bwMode="auto">
          <a:xfrm flipH="1">
            <a:off x="5842000" y="3165475"/>
            <a:ext cx="360363" cy="323850"/>
          </a:xfrm>
          <a:prstGeom prst="line">
            <a:avLst/>
          </a:prstGeom>
          <a:noFill/>
          <a:ln w="38100" cap="rnd">
            <a:solidFill>
              <a:srgbClr val="FFFF66"/>
            </a:solidFill>
            <a:round/>
            <a:headEnd/>
            <a:tailEnd/>
          </a:ln>
          <a:effectLst/>
        </p:spPr>
        <p:txBody>
          <a:bodyPr/>
          <a:lstStyle/>
          <a:p>
            <a:endParaRPr lang="zh-CN" altLang="en-US"/>
          </a:p>
        </p:txBody>
      </p:sp>
      <p:sp>
        <p:nvSpPr>
          <p:cNvPr id="1303588" name="Line 36"/>
          <p:cNvSpPr>
            <a:spLocks noChangeShapeType="1"/>
          </p:cNvSpPr>
          <p:nvPr/>
        </p:nvSpPr>
        <p:spPr bwMode="auto">
          <a:xfrm flipH="1">
            <a:off x="5248275" y="2438400"/>
            <a:ext cx="358775" cy="325438"/>
          </a:xfrm>
          <a:prstGeom prst="line">
            <a:avLst/>
          </a:prstGeom>
          <a:noFill/>
          <a:ln w="38100" cap="rnd">
            <a:solidFill>
              <a:srgbClr val="FFFF66"/>
            </a:solidFill>
            <a:round/>
            <a:headEnd/>
            <a:tailEnd/>
          </a:ln>
          <a:effectLst/>
        </p:spPr>
        <p:txBody>
          <a:bodyPr/>
          <a:lstStyle/>
          <a:p>
            <a:endParaRPr lang="zh-CN" altLang="en-US"/>
          </a:p>
        </p:txBody>
      </p:sp>
      <p:sp>
        <p:nvSpPr>
          <p:cNvPr id="1303589" name="Line 37"/>
          <p:cNvSpPr>
            <a:spLocks noChangeShapeType="1"/>
          </p:cNvSpPr>
          <p:nvPr/>
        </p:nvSpPr>
        <p:spPr bwMode="auto">
          <a:xfrm>
            <a:off x="7900988" y="2322513"/>
            <a:ext cx="354012" cy="323850"/>
          </a:xfrm>
          <a:prstGeom prst="line">
            <a:avLst/>
          </a:prstGeom>
          <a:noFill/>
          <a:ln w="38100" cap="rnd">
            <a:solidFill>
              <a:srgbClr val="FFFF66"/>
            </a:solidFill>
            <a:round/>
            <a:headEnd/>
            <a:tailEnd/>
          </a:ln>
          <a:effectLst/>
        </p:spPr>
        <p:txBody>
          <a:bodyPr/>
          <a:lstStyle/>
          <a:p>
            <a:endParaRPr lang="zh-CN" altLang="en-US"/>
          </a:p>
        </p:txBody>
      </p:sp>
      <p:sp>
        <p:nvSpPr>
          <p:cNvPr id="1303651" name="Line 99"/>
          <p:cNvSpPr>
            <a:spLocks noChangeShapeType="1"/>
          </p:cNvSpPr>
          <p:nvPr/>
        </p:nvSpPr>
        <p:spPr bwMode="auto">
          <a:xfrm>
            <a:off x="6686550" y="828675"/>
            <a:ext cx="0" cy="4572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52" name="Line 100"/>
          <p:cNvSpPr>
            <a:spLocks noChangeShapeType="1"/>
          </p:cNvSpPr>
          <p:nvPr/>
        </p:nvSpPr>
        <p:spPr bwMode="auto">
          <a:xfrm flipH="1">
            <a:off x="5807075" y="1541463"/>
            <a:ext cx="609600" cy="4572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53" name="Line 101"/>
          <p:cNvSpPr>
            <a:spLocks noChangeShapeType="1"/>
          </p:cNvSpPr>
          <p:nvPr/>
        </p:nvSpPr>
        <p:spPr bwMode="auto">
          <a:xfrm flipH="1">
            <a:off x="5014913" y="2260600"/>
            <a:ext cx="457200" cy="4572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54" name="Line 102"/>
          <p:cNvSpPr>
            <a:spLocks noChangeShapeType="1"/>
          </p:cNvSpPr>
          <p:nvPr/>
        </p:nvSpPr>
        <p:spPr bwMode="auto">
          <a:xfrm flipH="1">
            <a:off x="5786438" y="3124200"/>
            <a:ext cx="271462" cy="223838"/>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55" name="Line 103"/>
          <p:cNvSpPr>
            <a:spLocks noChangeShapeType="1"/>
          </p:cNvSpPr>
          <p:nvPr/>
        </p:nvSpPr>
        <p:spPr bwMode="auto">
          <a:xfrm>
            <a:off x="7832725" y="2403475"/>
            <a:ext cx="339725" cy="314325"/>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56" name="Line 104"/>
          <p:cNvSpPr>
            <a:spLocks noChangeShapeType="1"/>
          </p:cNvSpPr>
          <p:nvPr/>
        </p:nvSpPr>
        <p:spPr bwMode="auto">
          <a:xfrm flipV="1">
            <a:off x="5381625" y="2493963"/>
            <a:ext cx="381000" cy="3810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57" name="Line 105"/>
          <p:cNvSpPr>
            <a:spLocks noChangeShapeType="1"/>
          </p:cNvSpPr>
          <p:nvPr/>
        </p:nvSpPr>
        <p:spPr bwMode="auto">
          <a:xfrm flipV="1">
            <a:off x="6057900" y="1773238"/>
            <a:ext cx="533400" cy="3810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58" name="Line 106"/>
          <p:cNvSpPr>
            <a:spLocks noChangeShapeType="1"/>
          </p:cNvSpPr>
          <p:nvPr/>
        </p:nvSpPr>
        <p:spPr bwMode="auto">
          <a:xfrm flipV="1">
            <a:off x="6011863" y="3230563"/>
            <a:ext cx="314325" cy="29845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0" name="Line 108"/>
          <p:cNvSpPr>
            <a:spLocks noChangeShapeType="1"/>
          </p:cNvSpPr>
          <p:nvPr/>
        </p:nvSpPr>
        <p:spPr bwMode="auto">
          <a:xfrm>
            <a:off x="6867525" y="1773238"/>
            <a:ext cx="503238" cy="360362"/>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1" name="Line 109"/>
          <p:cNvSpPr>
            <a:spLocks noChangeShapeType="1"/>
          </p:cNvSpPr>
          <p:nvPr/>
        </p:nvSpPr>
        <p:spPr bwMode="auto">
          <a:xfrm flipH="1" flipV="1">
            <a:off x="7947025" y="2178050"/>
            <a:ext cx="404813" cy="404813"/>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2" name="Line 110"/>
          <p:cNvSpPr>
            <a:spLocks noChangeShapeType="1"/>
          </p:cNvSpPr>
          <p:nvPr/>
        </p:nvSpPr>
        <p:spPr bwMode="auto">
          <a:xfrm>
            <a:off x="5786438" y="2493963"/>
            <a:ext cx="395287" cy="32385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3" name="Line 111"/>
          <p:cNvSpPr>
            <a:spLocks noChangeShapeType="1"/>
          </p:cNvSpPr>
          <p:nvPr/>
        </p:nvSpPr>
        <p:spPr bwMode="auto">
          <a:xfrm flipH="1" flipV="1">
            <a:off x="6011863" y="2359025"/>
            <a:ext cx="404812" cy="358775"/>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4" name="Line 112"/>
          <p:cNvSpPr>
            <a:spLocks noChangeShapeType="1"/>
          </p:cNvSpPr>
          <p:nvPr/>
        </p:nvSpPr>
        <p:spPr bwMode="auto">
          <a:xfrm flipH="1">
            <a:off x="4662488" y="3127375"/>
            <a:ext cx="223837" cy="2667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5" name="Line 113"/>
          <p:cNvSpPr>
            <a:spLocks noChangeShapeType="1"/>
          </p:cNvSpPr>
          <p:nvPr/>
        </p:nvSpPr>
        <p:spPr bwMode="auto">
          <a:xfrm flipV="1">
            <a:off x="4752975" y="3168650"/>
            <a:ext cx="223838" cy="287338"/>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6" name="Line 114"/>
          <p:cNvSpPr>
            <a:spLocks noChangeShapeType="1"/>
          </p:cNvSpPr>
          <p:nvPr/>
        </p:nvSpPr>
        <p:spPr bwMode="auto">
          <a:xfrm>
            <a:off x="5202238" y="3213100"/>
            <a:ext cx="233362" cy="3048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7" name="Line 115"/>
          <p:cNvSpPr>
            <a:spLocks noChangeShapeType="1"/>
          </p:cNvSpPr>
          <p:nvPr/>
        </p:nvSpPr>
        <p:spPr bwMode="auto">
          <a:xfrm flipH="1" flipV="1">
            <a:off x="5246688" y="3124200"/>
            <a:ext cx="269875" cy="32385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8" name="Line 116"/>
          <p:cNvSpPr>
            <a:spLocks noChangeShapeType="1"/>
          </p:cNvSpPr>
          <p:nvPr/>
        </p:nvSpPr>
        <p:spPr bwMode="auto">
          <a:xfrm flipH="1">
            <a:off x="5337175" y="3843338"/>
            <a:ext cx="223838" cy="2667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69" name="Line 117"/>
          <p:cNvSpPr>
            <a:spLocks noChangeShapeType="1"/>
          </p:cNvSpPr>
          <p:nvPr/>
        </p:nvSpPr>
        <p:spPr bwMode="auto">
          <a:xfrm flipV="1">
            <a:off x="5472113" y="3887788"/>
            <a:ext cx="223837" cy="287337"/>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0" name="Line 118"/>
          <p:cNvSpPr>
            <a:spLocks noChangeShapeType="1"/>
          </p:cNvSpPr>
          <p:nvPr/>
        </p:nvSpPr>
        <p:spPr bwMode="auto">
          <a:xfrm>
            <a:off x="5876925" y="3933825"/>
            <a:ext cx="233363" cy="3048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1" name="Line 119"/>
          <p:cNvSpPr>
            <a:spLocks noChangeShapeType="1"/>
          </p:cNvSpPr>
          <p:nvPr/>
        </p:nvSpPr>
        <p:spPr bwMode="auto">
          <a:xfrm flipH="1" flipV="1">
            <a:off x="5967413" y="3798888"/>
            <a:ext cx="269875" cy="32385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2" name="Line 120"/>
          <p:cNvSpPr>
            <a:spLocks noChangeShapeType="1"/>
          </p:cNvSpPr>
          <p:nvPr/>
        </p:nvSpPr>
        <p:spPr bwMode="auto">
          <a:xfrm flipH="1">
            <a:off x="7272338" y="2359025"/>
            <a:ext cx="223837" cy="2667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3" name="Line 121"/>
          <p:cNvSpPr>
            <a:spLocks noChangeShapeType="1"/>
          </p:cNvSpPr>
          <p:nvPr/>
        </p:nvSpPr>
        <p:spPr bwMode="auto">
          <a:xfrm flipV="1">
            <a:off x="7408863" y="2403475"/>
            <a:ext cx="223837" cy="287338"/>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4" name="Line 122"/>
          <p:cNvSpPr>
            <a:spLocks noChangeShapeType="1"/>
          </p:cNvSpPr>
          <p:nvPr/>
        </p:nvSpPr>
        <p:spPr bwMode="auto">
          <a:xfrm flipH="1">
            <a:off x="8037513" y="3078163"/>
            <a:ext cx="179387" cy="360362"/>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5" name="Line 123"/>
          <p:cNvSpPr>
            <a:spLocks noChangeShapeType="1"/>
          </p:cNvSpPr>
          <p:nvPr/>
        </p:nvSpPr>
        <p:spPr bwMode="auto">
          <a:xfrm flipV="1">
            <a:off x="8172450" y="3070225"/>
            <a:ext cx="179388" cy="3683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6" name="Line 124"/>
          <p:cNvSpPr>
            <a:spLocks noChangeShapeType="1"/>
          </p:cNvSpPr>
          <p:nvPr/>
        </p:nvSpPr>
        <p:spPr bwMode="auto">
          <a:xfrm>
            <a:off x="8524875" y="3078163"/>
            <a:ext cx="233363" cy="3048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7" name="Line 125"/>
          <p:cNvSpPr>
            <a:spLocks noChangeShapeType="1"/>
          </p:cNvSpPr>
          <p:nvPr/>
        </p:nvSpPr>
        <p:spPr bwMode="auto">
          <a:xfrm flipH="1" flipV="1">
            <a:off x="8623300" y="2989263"/>
            <a:ext cx="269875" cy="32385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8" name="Line 126"/>
          <p:cNvSpPr>
            <a:spLocks noChangeShapeType="1"/>
          </p:cNvSpPr>
          <p:nvPr/>
        </p:nvSpPr>
        <p:spPr bwMode="auto">
          <a:xfrm>
            <a:off x="6408738" y="3224213"/>
            <a:ext cx="233362" cy="30480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79" name="Line 127"/>
          <p:cNvSpPr>
            <a:spLocks noChangeShapeType="1"/>
          </p:cNvSpPr>
          <p:nvPr/>
        </p:nvSpPr>
        <p:spPr bwMode="auto">
          <a:xfrm flipH="1" flipV="1">
            <a:off x="6507163" y="3124200"/>
            <a:ext cx="269875" cy="323850"/>
          </a:xfrm>
          <a:prstGeom prst="line">
            <a:avLst/>
          </a:prstGeom>
          <a:noFill/>
          <a:ln w="28575" cap="rnd">
            <a:solidFill>
              <a:srgbClr val="00FFFF"/>
            </a:solidFill>
            <a:round/>
            <a:headEnd/>
            <a:tailEnd type="triangle" w="med" len="med"/>
          </a:ln>
          <a:effectLst/>
        </p:spPr>
        <p:txBody>
          <a:bodyPr wrap="none"/>
          <a:lstStyle/>
          <a:p>
            <a:endParaRPr lang="zh-CN" altLang="en-US"/>
          </a:p>
        </p:txBody>
      </p:sp>
      <p:sp>
        <p:nvSpPr>
          <p:cNvPr id="1303680" name="Text Box 128"/>
          <p:cNvSpPr txBox="1">
            <a:spLocks noChangeArrowheads="1"/>
          </p:cNvSpPr>
          <p:nvPr/>
        </p:nvSpPr>
        <p:spPr bwMode="auto">
          <a:xfrm>
            <a:off x="655638" y="5994400"/>
            <a:ext cx="2746375" cy="519113"/>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latin typeface="黑体" pitchFamily="2" charset="-122"/>
                <a:ea typeface="黑体" pitchFamily="2" charset="-122"/>
              </a:rPr>
              <a:t>先序遍历序列：</a:t>
            </a:r>
            <a:endParaRPr lang="en-US" altLang="zh-CN" sz="2800">
              <a:latin typeface="黑体" pitchFamily="2" charset="-122"/>
              <a:ea typeface="黑体" pitchFamily="2" charset="-122"/>
            </a:endParaRPr>
          </a:p>
        </p:txBody>
      </p:sp>
      <p:sp>
        <p:nvSpPr>
          <p:cNvPr id="1303681" name="Text Box 129"/>
          <p:cNvSpPr txBox="1">
            <a:spLocks noChangeArrowheads="1"/>
          </p:cNvSpPr>
          <p:nvPr/>
        </p:nvSpPr>
        <p:spPr bwMode="auto">
          <a:xfrm>
            <a:off x="3222625" y="5994400"/>
            <a:ext cx="584200"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rgbClr val="00FFFF"/>
                </a:solidFill>
                <a:latin typeface="黑体" pitchFamily="2" charset="-122"/>
                <a:ea typeface="黑体" pitchFamily="2" charset="-122"/>
              </a:rPr>
              <a:t>A,</a:t>
            </a:r>
            <a:endParaRPr lang="en-US" altLang="zh-CN" sz="2800">
              <a:solidFill>
                <a:srgbClr val="66FF66"/>
              </a:solidFill>
              <a:latin typeface="黑体" pitchFamily="2" charset="-122"/>
              <a:ea typeface="黑体" pitchFamily="2" charset="-122"/>
            </a:endParaRPr>
          </a:p>
        </p:txBody>
      </p:sp>
      <p:sp>
        <p:nvSpPr>
          <p:cNvPr id="1303682" name="Text Box 130"/>
          <p:cNvSpPr txBox="1">
            <a:spLocks noChangeArrowheads="1"/>
          </p:cNvSpPr>
          <p:nvPr/>
        </p:nvSpPr>
        <p:spPr bwMode="auto">
          <a:xfrm>
            <a:off x="3670300" y="5994400"/>
            <a:ext cx="631825"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chemeClr val="tx2"/>
                </a:solidFill>
                <a:latin typeface="黑体" pitchFamily="2" charset="-122"/>
                <a:ea typeface="黑体" pitchFamily="2" charset="-122"/>
              </a:rPr>
              <a:t>B,</a:t>
            </a:r>
            <a:endParaRPr lang="en-US" altLang="zh-CN" sz="2800">
              <a:solidFill>
                <a:srgbClr val="66FF66"/>
              </a:solidFill>
              <a:latin typeface="黑体" pitchFamily="2" charset="-122"/>
              <a:ea typeface="黑体" pitchFamily="2" charset="-122"/>
            </a:endParaRPr>
          </a:p>
        </p:txBody>
      </p:sp>
      <p:sp>
        <p:nvSpPr>
          <p:cNvPr id="1303683" name="Text Box 131"/>
          <p:cNvSpPr txBox="1">
            <a:spLocks noChangeArrowheads="1"/>
          </p:cNvSpPr>
          <p:nvPr/>
        </p:nvSpPr>
        <p:spPr bwMode="auto">
          <a:xfrm>
            <a:off x="5470525" y="5994400"/>
            <a:ext cx="720725"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rgbClr val="66FF66"/>
                </a:solidFill>
                <a:latin typeface="黑体" pitchFamily="2" charset="-122"/>
                <a:ea typeface="黑体" pitchFamily="2" charset="-122"/>
              </a:rPr>
              <a:t>C,</a:t>
            </a:r>
          </a:p>
        </p:txBody>
      </p:sp>
      <p:sp>
        <p:nvSpPr>
          <p:cNvPr id="1303684" name="Text Box 132"/>
          <p:cNvSpPr txBox="1">
            <a:spLocks noChangeArrowheads="1"/>
          </p:cNvSpPr>
          <p:nvPr/>
        </p:nvSpPr>
        <p:spPr bwMode="auto">
          <a:xfrm>
            <a:off x="4119563" y="5994400"/>
            <a:ext cx="722312"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chemeClr val="tx2"/>
                </a:solidFill>
                <a:latin typeface="黑体" pitchFamily="2" charset="-122"/>
                <a:ea typeface="黑体" pitchFamily="2" charset="-122"/>
              </a:rPr>
              <a:t>D,</a:t>
            </a:r>
            <a:endParaRPr lang="en-US" altLang="zh-CN" sz="2800">
              <a:solidFill>
                <a:srgbClr val="66FF66"/>
              </a:solidFill>
              <a:latin typeface="黑体" pitchFamily="2" charset="-122"/>
              <a:ea typeface="黑体" pitchFamily="2" charset="-122"/>
            </a:endParaRPr>
          </a:p>
        </p:txBody>
      </p:sp>
      <p:sp>
        <p:nvSpPr>
          <p:cNvPr id="1303685" name="Text Box 133"/>
          <p:cNvSpPr txBox="1">
            <a:spLocks noChangeArrowheads="1"/>
          </p:cNvSpPr>
          <p:nvPr/>
        </p:nvSpPr>
        <p:spPr bwMode="auto">
          <a:xfrm>
            <a:off x="4570413" y="5994400"/>
            <a:ext cx="631825"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chemeClr val="tx2"/>
                </a:solidFill>
                <a:latin typeface="黑体" pitchFamily="2" charset="-122"/>
                <a:ea typeface="黑体" pitchFamily="2" charset="-122"/>
              </a:rPr>
              <a:t>E,</a:t>
            </a:r>
            <a:endParaRPr lang="en-US" altLang="zh-CN" sz="2800">
              <a:solidFill>
                <a:srgbClr val="66FF66"/>
              </a:solidFill>
              <a:latin typeface="黑体" pitchFamily="2" charset="-122"/>
              <a:ea typeface="黑体" pitchFamily="2" charset="-122"/>
            </a:endParaRPr>
          </a:p>
        </p:txBody>
      </p:sp>
      <p:sp>
        <p:nvSpPr>
          <p:cNvPr id="1303686" name="Text Box 134"/>
          <p:cNvSpPr txBox="1">
            <a:spLocks noChangeArrowheads="1"/>
          </p:cNvSpPr>
          <p:nvPr/>
        </p:nvSpPr>
        <p:spPr bwMode="auto">
          <a:xfrm>
            <a:off x="5021263" y="5994400"/>
            <a:ext cx="630237"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chemeClr val="tx2"/>
                </a:solidFill>
                <a:latin typeface="黑体" pitchFamily="2" charset="-122"/>
                <a:ea typeface="黑体" pitchFamily="2" charset="-122"/>
              </a:rPr>
              <a:t>G,</a:t>
            </a:r>
            <a:endParaRPr lang="en-US" altLang="zh-CN" sz="2800">
              <a:solidFill>
                <a:srgbClr val="66FF66"/>
              </a:solidFill>
              <a:latin typeface="黑体" pitchFamily="2" charset="-122"/>
              <a:ea typeface="黑体" pitchFamily="2" charset="-122"/>
            </a:endParaRPr>
          </a:p>
        </p:txBody>
      </p:sp>
      <p:sp>
        <p:nvSpPr>
          <p:cNvPr id="1303687" name="Text Box 135"/>
          <p:cNvSpPr txBox="1">
            <a:spLocks noChangeArrowheads="1"/>
          </p:cNvSpPr>
          <p:nvPr/>
        </p:nvSpPr>
        <p:spPr bwMode="auto">
          <a:xfrm>
            <a:off x="5967413" y="5994400"/>
            <a:ext cx="630237"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rgbClr val="66FF66"/>
                </a:solidFill>
                <a:latin typeface="黑体" pitchFamily="2" charset="-122"/>
                <a:ea typeface="黑体" pitchFamily="2" charset="-122"/>
              </a:rPr>
              <a:t>F</a:t>
            </a:r>
          </a:p>
        </p:txBody>
      </p:sp>
      <p:sp>
        <p:nvSpPr>
          <p:cNvPr id="1303688" name="Line 136"/>
          <p:cNvSpPr>
            <a:spLocks noChangeShapeType="1"/>
          </p:cNvSpPr>
          <p:nvPr/>
        </p:nvSpPr>
        <p:spPr bwMode="auto">
          <a:xfrm flipH="1" flipV="1">
            <a:off x="7046913" y="1593850"/>
            <a:ext cx="450850" cy="314325"/>
          </a:xfrm>
          <a:prstGeom prst="line">
            <a:avLst/>
          </a:prstGeom>
          <a:noFill/>
          <a:ln w="28575" cap="rnd">
            <a:solidFill>
              <a:srgbClr val="00FFFF"/>
            </a:solidFill>
            <a:round/>
            <a:headEnd/>
            <a:tailEnd type="triangle" w="med" len="med"/>
          </a:ln>
          <a:effectLst/>
        </p:spPr>
        <p:txBody>
          <a:bodyPr wrap="none"/>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03680"/>
                                        </p:tgtEl>
                                        <p:attrNameLst>
                                          <p:attrName>style.visibility</p:attrName>
                                        </p:attrNameLst>
                                      </p:cBhvr>
                                      <p:to>
                                        <p:strVal val="visible"/>
                                      </p:to>
                                    </p:set>
                                    <p:animEffect transition="in" filter="dissolve">
                                      <p:cBhvr>
                                        <p:cTn id="7" dur="500"/>
                                        <p:tgtEl>
                                          <p:spTgt spid="13036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036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03681"/>
                                        </p:tgtEl>
                                        <p:attrNameLst>
                                          <p:attrName>style.visibility</p:attrName>
                                        </p:attrNameLst>
                                      </p:cBhvr>
                                      <p:to>
                                        <p:strVal val="visible"/>
                                      </p:to>
                                    </p:set>
                                    <p:animEffect transition="in" filter="dissolve">
                                      <p:cBhvr>
                                        <p:cTn id="16" dur="500"/>
                                        <p:tgtEl>
                                          <p:spTgt spid="130368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036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03682"/>
                                        </p:tgtEl>
                                        <p:attrNameLst>
                                          <p:attrName>style.visibility</p:attrName>
                                        </p:attrNameLst>
                                      </p:cBhvr>
                                      <p:to>
                                        <p:strVal val="visible"/>
                                      </p:to>
                                    </p:set>
                                    <p:animEffect transition="in" filter="dissolve">
                                      <p:cBhvr>
                                        <p:cTn id="25" dur="500"/>
                                        <p:tgtEl>
                                          <p:spTgt spid="130368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0365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03684"/>
                                        </p:tgtEl>
                                        <p:attrNameLst>
                                          <p:attrName>style.visibility</p:attrName>
                                        </p:attrNameLst>
                                      </p:cBhvr>
                                      <p:to>
                                        <p:strVal val="visible"/>
                                      </p:to>
                                    </p:set>
                                    <p:animEffect transition="in" filter="dissolve">
                                      <p:cBhvr>
                                        <p:cTn id="34" dur="500"/>
                                        <p:tgtEl>
                                          <p:spTgt spid="130368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036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036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036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036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036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036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303685"/>
                                        </p:tgtEl>
                                        <p:attrNameLst>
                                          <p:attrName>style.visibility</p:attrName>
                                        </p:attrNameLst>
                                      </p:cBhvr>
                                      <p:to>
                                        <p:strVal val="visible"/>
                                      </p:to>
                                    </p:set>
                                    <p:animEffect transition="in" filter="dissolve">
                                      <p:cBhvr>
                                        <p:cTn id="63" dur="500"/>
                                        <p:tgtEl>
                                          <p:spTgt spid="130368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30365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303686"/>
                                        </p:tgtEl>
                                        <p:attrNameLst>
                                          <p:attrName>style.visibility</p:attrName>
                                        </p:attrNameLst>
                                      </p:cBhvr>
                                      <p:to>
                                        <p:strVal val="visible"/>
                                      </p:to>
                                    </p:set>
                                    <p:animEffect transition="in" filter="dissolve">
                                      <p:cBhvr>
                                        <p:cTn id="72" dur="500"/>
                                        <p:tgtEl>
                                          <p:spTgt spid="1303686"/>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0366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0366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036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30367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0365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30367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0367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0366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30365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30366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303683"/>
                                        </p:tgtEl>
                                        <p:attrNameLst>
                                          <p:attrName>style.visibility</p:attrName>
                                        </p:attrNameLst>
                                      </p:cBhvr>
                                      <p:to>
                                        <p:strVal val="visible"/>
                                      </p:to>
                                    </p:set>
                                    <p:animEffect transition="in" filter="dissolve">
                                      <p:cBhvr>
                                        <p:cTn id="117" dur="500"/>
                                        <p:tgtEl>
                                          <p:spTgt spid="1303683"/>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30367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30367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303655"/>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1303687"/>
                                        </p:tgtEl>
                                        <p:attrNameLst>
                                          <p:attrName>style.visibility</p:attrName>
                                        </p:attrNameLst>
                                      </p:cBhvr>
                                      <p:to>
                                        <p:strVal val="visible"/>
                                      </p:to>
                                    </p:set>
                                    <p:animEffect transition="in" filter="dissolve">
                                      <p:cBhvr>
                                        <p:cTn id="134" dur="500"/>
                                        <p:tgtEl>
                                          <p:spTgt spid="1303687"/>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30367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30367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0367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30367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30366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303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3651" grpId="0" animBg="1"/>
      <p:bldP spid="1303652" grpId="0" animBg="1"/>
      <p:bldP spid="1303653" grpId="0" animBg="1"/>
      <p:bldP spid="1303654" grpId="0" animBg="1"/>
      <p:bldP spid="1303655" grpId="0" animBg="1"/>
      <p:bldP spid="1303656" grpId="0" animBg="1"/>
      <p:bldP spid="1303657" grpId="0" animBg="1"/>
      <p:bldP spid="1303658" grpId="0" animBg="1"/>
      <p:bldP spid="1303660" grpId="0" animBg="1"/>
      <p:bldP spid="1303661" grpId="0" animBg="1"/>
      <p:bldP spid="1303662" grpId="0" animBg="1"/>
      <p:bldP spid="1303663" grpId="0" animBg="1"/>
      <p:bldP spid="1303664" grpId="0" animBg="1"/>
      <p:bldP spid="1303665" grpId="0" animBg="1"/>
      <p:bldP spid="1303666" grpId="0" animBg="1"/>
      <p:bldP spid="1303667" grpId="0" animBg="1"/>
      <p:bldP spid="1303668" grpId="0" animBg="1"/>
      <p:bldP spid="1303669" grpId="0" animBg="1"/>
      <p:bldP spid="1303670" grpId="0" animBg="1"/>
      <p:bldP spid="1303671" grpId="0" animBg="1"/>
      <p:bldP spid="1303672" grpId="0" animBg="1"/>
      <p:bldP spid="1303673" grpId="0" animBg="1"/>
      <p:bldP spid="1303674" grpId="0" animBg="1"/>
      <p:bldP spid="1303675" grpId="0" animBg="1"/>
      <p:bldP spid="1303676" grpId="0" animBg="1"/>
      <p:bldP spid="1303677" grpId="0" animBg="1"/>
      <p:bldP spid="1303678" grpId="0" animBg="1"/>
      <p:bldP spid="1303679" grpId="0" animBg="1"/>
      <p:bldP spid="1303680" grpId="0" autoUpdateAnimBg="0"/>
      <p:bldP spid="1303681" grpId="0" autoUpdateAnimBg="0"/>
      <p:bldP spid="1303682" grpId="0" autoUpdateAnimBg="0"/>
      <p:bldP spid="1303683" grpId="0" autoUpdateAnimBg="0"/>
      <p:bldP spid="1303684" grpId="0" autoUpdateAnimBg="0"/>
      <p:bldP spid="1303685" grpId="0" autoUpdateAnimBg="0"/>
      <p:bldP spid="1303686" grpId="0" autoUpdateAnimBg="0"/>
      <p:bldP spid="1303687" grpId="0" autoUpdateAnimBg="0"/>
      <p:bldP spid="130368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1"/>
          </p:nvPr>
        </p:nvSpPr>
        <p:spPr/>
        <p:txBody>
          <a:bodyPr/>
          <a:lstStyle/>
          <a:p>
            <a:r>
              <a:rPr lang="zh-CN" altLang="en-US"/>
              <a:t>第 </a:t>
            </a:r>
            <a:fld id="{3479ABAC-F616-415C-BCF3-6259C54C7DAD}" type="slidenum">
              <a:rPr lang="zh-CN" altLang="en-US" b="1">
                <a:solidFill>
                  <a:srgbClr val="66CCFF"/>
                </a:solidFill>
              </a:rPr>
              <a:pPr/>
              <a:t>62</a:t>
            </a:fld>
            <a:r>
              <a:rPr lang="en-US" altLang="zh-CN" b="1"/>
              <a:t> </a:t>
            </a:r>
            <a:r>
              <a:rPr lang="zh-CN" altLang="en-US"/>
              <a:t>页</a:t>
            </a:r>
            <a:endParaRPr lang="zh-CN" altLang="en-US" sz="1800">
              <a:latin typeface="Arial" charset="0"/>
            </a:endParaRPr>
          </a:p>
        </p:txBody>
      </p:sp>
      <p:sp>
        <p:nvSpPr>
          <p:cNvPr id="1257474"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57475" name="Rectangle 3"/>
          <p:cNvSpPr>
            <a:spLocks noGrp="1" noChangeArrowheads="1"/>
          </p:cNvSpPr>
          <p:nvPr>
            <p:ph type="body" idx="1"/>
          </p:nvPr>
        </p:nvSpPr>
        <p:spPr>
          <a:xfrm>
            <a:off x="161925" y="819150"/>
            <a:ext cx="8462963" cy="765175"/>
          </a:xfrm>
        </p:spPr>
        <p:txBody>
          <a:bodyPr/>
          <a:lstStyle/>
          <a:p>
            <a:pPr>
              <a:spcBef>
                <a:spcPct val="0"/>
              </a:spcBef>
            </a:pPr>
            <a:r>
              <a:rPr lang="zh-CN" altLang="en-US" sz="3200">
                <a:solidFill>
                  <a:srgbClr val="66FF66"/>
                </a:solidFill>
              </a:rPr>
              <a:t>二叉树的中序遍历</a:t>
            </a:r>
            <a:r>
              <a:rPr lang="zh-CN" altLang="en-US" sz="3200">
                <a:solidFill>
                  <a:srgbClr val="FFFF66"/>
                </a:solidFill>
              </a:rPr>
              <a:t>（</a:t>
            </a:r>
            <a:r>
              <a:rPr lang="en-US" altLang="zh-CN" sz="3200">
                <a:solidFill>
                  <a:schemeClr val="tx2"/>
                </a:solidFill>
              </a:rPr>
              <a:t>L</a:t>
            </a:r>
            <a:r>
              <a:rPr lang="en-US" altLang="zh-CN" sz="3200">
                <a:solidFill>
                  <a:srgbClr val="00FFFF"/>
                </a:solidFill>
              </a:rPr>
              <a:t>D</a:t>
            </a:r>
            <a:r>
              <a:rPr lang="en-US" altLang="zh-CN" sz="3200">
                <a:solidFill>
                  <a:srgbClr val="66FF66"/>
                </a:solidFill>
              </a:rPr>
              <a:t>R</a:t>
            </a:r>
            <a:r>
              <a:rPr lang="zh-CN" altLang="en-US" sz="3200">
                <a:solidFill>
                  <a:srgbClr val="FFFF66"/>
                </a:solidFill>
              </a:rPr>
              <a:t>）</a:t>
            </a:r>
          </a:p>
        </p:txBody>
      </p:sp>
      <p:sp>
        <p:nvSpPr>
          <p:cNvPr id="1257509" name="Text Box 37"/>
          <p:cNvSpPr txBox="1">
            <a:spLocks noChangeArrowheads="1"/>
          </p:cNvSpPr>
          <p:nvPr/>
        </p:nvSpPr>
        <p:spPr bwMode="auto">
          <a:xfrm>
            <a:off x="466725" y="1392238"/>
            <a:ext cx="4330700" cy="2441575"/>
          </a:xfrm>
          <a:prstGeom prst="rect">
            <a:avLst/>
          </a:prstGeom>
          <a:noFill/>
          <a:ln w="12700" cap="rnd">
            <a:noFill/>
            <a:miter lim="800000"/>
            <a:headEnd/>
            <a:tailEnd/>
          </a:ln>
          <a:effectLst/>
        </p:spPr>
        <p:txBody>
          <a:bodyPr>
            <a:spAutoFit/>
          </a:bodyPr>
          <a:lstStyle/>
          <a:p>
            <a:pPr algn="l">
              <a:lnSpc>
                <a:spcPct val="110000"/>
              </a:lnSpc>
              <a:spcBef>
                <a:spcPct val="0"/>
              </a:spcBef>
              <a:buClrTx/>
              <a:buFontTx/>
              <a:buNone/>
            </a:pPr>
            <a:r>
              <a:rPr lang="zh-CN" altLang="en-US" sz="2800">
                <a:solidFill>
                  <a:srgbClr val="FFFF66"/>
                </a:solidFill>
                <a:latin typeface="黑体" pitchFamily="2" charset="-122"/>
                <a:ea typeface="黑体" pitchFamily="2" charset="-122"/>
              </a:rPr>
              <a:t>中序遍历（</a:t>
            </a:r>
            <a:r>
              <a:rPr lang="en-US" altLang="zh-CN" sz="2800">
                <a:solidFill>
                  <a:schemeClr val="tx2"/>
                </a:solidFill>
                <a:latin typeface="黑体" pitchFamily="2" charset="-122"/>
                <a:ea typeface="黑体" pitchFamily="2" charset="-122"/>
              </a:rPr>
              <a:t>L</a:t>
            </a:r>
            <a:r>
              <a:rPr lang="en-US" altLang="zh-CN" sz="2800">
                <a:solidFill>
                  <a:srgbClr val="00FFFF"/>
                </a:solidFill>
                <a:latin typeface="黑体" pitchFamily="2" charset="-122"/>
                <a:ea typeface="黑体" pitchFamily="2" charset="-122"/>
              </a:rPr>
              <a:t>D</a:t>
            </a:r>
            <a:r>
              <a:rPr lang="en-US" altLang="zh-CN" sz="2800">
                <a:solidFill>
                  <a:srgbClr val="66FF66"/>
                </a:solidFill>
                <a:latin typeface="黑体" pitchFamily="2" charset="-122"/>
                <a:ea typeface="黑体" pitchFamily="2" charset="-122"/>
              </a:rPr>
              <a:t>R</a:t>
            </a:r>
            <a:r>
              <a:rPr lang="zh-CN" altLang="en-US" sz="2800">
                <a:solidFill>
                  <a:srgbClr val="FFFF66"/>
                </a:solidFill>
                <a:latin typeface="黑体" pitchFamily="2" charset="-122"/>
                <a:ea typeface="黑体" pitchFamily="2" charset="-122"/>
              </a:rPr>
              <a:t>）</a:t>
            </a:r>
          </a:p>
          <a:p>
            <a:pPr algn="l">
              <a:lnSpc>
                <a:spcPct val="110000"/>
              </a:lnSpc>
              <a:spcBef>
                <a:spcPct val="0"/>
              </a:spcBef>
              <a:buClrTx/>
              <a:buFontTx/>
              <a:buNone/>
            </a:pPr>
            <a:r>
              <a:rPr lang="zh-CN" altLang="en-US" sz="2800">
                <a:solidFill>
                  <a:srgbClr val="FFFFA5"/>
                </a:solidFill>
                <a:latin typeface="黑体" pitchFamily="2" charset="-122"/>
                <a:ea typeface="黑体" pitchFamily="2" charset="-122"/>
              </a:rPr>
              <a:t>若二叉树非空</a:t>
            </a:r>
            <a:br>
              <a:rPr lang="zh-CN" altLang="en-US" sz="2800">
                <a:solidFill>
                  <a:srgbClr val="FFFFA5"/>
                </a:solidFill>
                <a:latin typeface="黑体" pitchFamily="2" charset="-122"/>
                <a:ea typeface="黑体" pitchFamily="2" charset="-122"/>
              </a:rPr>
            </a:b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1</a:t>
            </a:r>
            <a:r>
              <a:rPr lang="zh-CN" altLang="en-US" sz="2800">
                <a:solidFill>
                  <a:srgbClr val="FFFFA5"/>
                </a:solidFill>
                <a:latin typeface="黑体" pitchFamily="2" charset="-122"/>
                <a:ea typeface="黑体" pitchFamily="2" charset="-122"/>
              </a:rPr>
              <a:t>）中序遍历左子树；</a:t>
            </a:r>
            <a:br>
              <a:rPr lang="zh-CN" altLang="en-US" sz="2800">
                <a:solidFill>
                  <a:srgbClr val="FFFFA5"/>
                </a:solidFill>
                <a:latin typeface="黑体" pitchFamily="2" charset="-122"/>
                <a:ea typeface="黑体" pitchFamily="2" charset="-122"/>
              </a:rPr>
            </a:b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2</a:t>
            </a:r>
            <a:r>
              <a:rPr lang="zh-CN" altLang="en-US" sz="2800">
                <a:solidFill>
                  <a:srgbClr val="FFFFA5"/>
                </a:solidFill>
                <a:latin typeface="黑体" pitchFamily="2" charset="-122"/>
                <a:ea typeface="黑体" pitchFamily="2" charset="-122"/>
              </a:rPr>
              <a:t>）访问根结点；</a:t>
            </a:r>
          </a:p>
          <a:p>
            <a:pPr algn="l">
              <a:lnSpc>
                <a:spcPct val="110000"/>
              </a:lnSpc>
              <a:spcBef>
                <a:spcPct val="0"/>
              </a:spcBef>
              <a:buClrTx/>
              <a:buFontTx/>
              <a:buNone/>
            </a:pP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3</a:t>
            </a:r>
            <a:r>
              <a:rPr lang="zh-CN" altLang="en-US" sz="2800">
                <a:solidFill>
                  <a:srgbClr val="FFFFA5"/>
                </a:solidFill>
                <a:latin typeface="黑体" pitchFamily="2" charset="-122"/>
                <a:ea typeface="黑体" pitchFamily="2" charset="-122"/>
              </a:rPr>
              <a:t>）中序遍历右子树。</a:t>
            </a:r>
          </a:p>
        </p:txBody>
      </p:sp>
      <p:sp>
        <p:nvSpPr>
          <p:cNvPr id="1257510" name="Text Box 38"/>
          <p:cNvSpPr txBox="1">
            <a:spLocks noChangeArrowheads="1"/>
          </p:cNvSpPr>
          <p:nvPr/>
        </p:nvSpPr>
        <p:spPr bwMode="auto">
          <a:xfrm>
            <a:off x="655638" y="5994400"/>
            <a:ext cx="2746375" cy="519113"/>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latin typeface="黑体" pitchFamily="2" charset="-122"/>
                <a:ea typeface="黑体" pitchFamily="2" charset="-122"/>
              </a:rPr>
              <a:t>中序遍历序列：</a:t>
            </a:r>
            <a:endParaRPr lang="en-US" altLang="zh-CN" sz="2800">
              <a:latin typeface="黑体" pitchFamily="2" charset="-122"/>
              <a:ea typeface="黑体" pitchFamily="2" charset="-122"/>
            </a:endParaRPr>
          </a:p>
        </p:txBody>
      </p:sp>
      <p:sp>
        <p:nvSpPr>
          <p:cNvPr id="1257511" name="Text Box 39"/>
          <p:cNvSpPr txBox="1">
            <a:spLocks noChangeArrowheads="1"/>
          </p:cNvSpPr>
          <p:nvPr/>
        </p:nvSpPr>
        <p:spPr bwMode="auto">
          <a:xfrm>
            <a:off x="385763" y="3937000"/>
            <a:ext cx="8661400" cy="2057400"/>
          </a:xfrm>
          <a:prstGeom prst="rect">
            <a:avLst/>
          </a:prstGeom>
          <a:noFill/>
          <a:ln w="12700" cap="rnd">
            <a:noFill/>
            <a:miter lim="800000"/>
            <a:headEnd/>
            <a:tailEnd/>
          </a:ln>
          <a:effectLst/>
        </p:spPr>
        <p:txBody>
          <a:bodyPr>
            <a:spAutoFit/>
          </a:bodyPr>
          <a:lstStyle/>
          <a:p>
            <a:pPr algn="l">
              <a:buClrTx/>
              <a:buFontTx/>
              <a:buNone/>
            </a:pPr>
            <a:r>
              <a:rPr lang="zh-CN" altLang="en-US" sz="2800">
                <a:solidFill>
                  <a:srgbClr val="FFFFA5"/>
                </a:solidFill>
                <a:latin typeface="黑体" pitchFamily="2" charset="-122"/>
                <a:ea typeface="黑体" pitchFamily="2" charset="-122"/>
              </a:rPr>
              <a:t>例：中序遍历二叉树</a:t>
            </a:r>
          </a:p>
          <a:p>
            <a:pPr algn="l">
              <a:buClrTx/>
              <a:buFontTx/>
              <a:buNone/>
            </a:pPr>
            <a:r>
              <a:rPr lang="en-US" altLang="zh-CN" sz="2800">
                <a:solidFill>
                  <a:srgbClr val="FFFFA5"/>
                </a:solidFill>
                <a:latin typeface="黑体" pitchFamily="2" charset="-122"/>
                <a:ea typeface="黑体" pitchFamily="2" charset="-122"/>
              </a:rPr>
              <a:t> 1</a:t>
            </a:r>
            <a:r>
              <a:rPr lang="zh-CN" altLang="en-US" sz="2800">
                <a:solidFill>
                  <a:srgbClr val="FFFFA5"/>
                </a:solidFill>
                <a:latin typeface="黑体" pitchFamily="2" charset="-122"/>
                <a:ea typeface="黑体" pitchFamily="2" charset="-122"/>
              </a:rPr>
              <a:t>）中序遍历左子树：即按 </a:t>
            </a:r>
            <a:r>
              <a:rPr lang="en-US" altLang="zh-CN" sz="2800">
                <a:solidFill>
                  <a:schemeClr val="tx2"/>
                </a:solidFill>
                <a:latin typeface="黑体" pitchFamily="2" charset="-122"/>
                <a:ea typeface="黑体" pitchFamily="2" charset="-122"/>
              </a:rPr>
              <a:t>L</a:t>
            </a:r>
            <a:r>
              <a:rPr lang="en-US" altLang="zh-CN" sz="2800">
                <a:solidFill>
                  <a:srgbClr val="00FFFF"/>
                </a:solidFill>
                <a:latin typeface="黑体" pitchFamily="2" charset="-122"/>
                <a:ea typeface="黑体" pitchFamily="2" charset="-122"/>
              </a:rPr>
              <a:t>D</a:t>
            </a:r>
            <a:r>
              <a:rPr lang="en-US" altLang="zh-CN" sz="2800">
                <a:solidFill>
                  <a:srgbClr val="66FF66"/>
                </a:solidFill>
                <a:latin typeface="黑体" pitchFamily="2" charset="-122"/>
                <a:ea typeface="黑体" pitchFamily="2" charset="-122"/>
              </a:rPr>
              <a:t>R </a:t>
            </a:r>
            <a:r>
              <a:rPr lang="zh-CN" altLang="en-US" sz="2800">
                <a:solidFill>
                  <a:srgbClr val="FFFFA5"/>
                </a:solidFill>
                <a:latin typeface="黑体" pitchFamily="2" charset="-122"/>
                <a:ea typeface="黑体" pitchFamily="2" charset="-122"/>
              </a:rPr>
              <a:t>的顺序遍历</a:t>
            </a:r>
            <a:r>
              <a:rPr lang="zh-CN" altLang="en-US" sz="2800">
                <a:latin typeface="黑体" pitchFamily="2" charset="-122"/>
                <a:ea typeface="黑体" pitchFamily="2" charset="-122"/>
              </a:rPr>
              <a:t>左子树</a:t>
            </a:r>
          </a:p>
          <a:p>
            <a:pPr algn="l">
              <a:buClrTx/>
              <a:buFontTx/>
              <a:buNone/>
            </a:pPr>
            <a:r>
              <a:rPr lang="en-US" altLang="zh-CN" sz="2800">
                <a:solidFill>
                  <a:srgbClr val="FFFFA5"/>
                </a:solidFill>
                <a:latin typeface="黑体" pitchFamily="2" charset="-122"/>
                <a:ea typeface="黑体" pitchFamily="2" charset="-122"/>
              </a:rPr>
              <a:t> 2</a:t>
            </a:r>
            <a:r>
              <a:rPr lang="zh-CN" altLang="en-US" sz="2800">
                <a:solidFill>
                  <a:srgbClr val="FFFFA5"/>
                </a:solidFill>
                <a:latin typeface="黑体" pitchFamily="2" charset="-122"/>
                <a:ea typeface="黑体" pitchFamily="2" charset="-122"/>
              </a:rPr>
              <a:t>）访问根结点</a:t>
            </a:r>
            <a:r>
              <a:rPr lang="en-US" altLang="zh-CN" sz="2800">
                <a:solidFill>
                  <a:srgbClr val="FFFFA5"/>
                </a:solidFill>
                <a:latin typeface="黑体" pitchFamily="2" charset="-122"/>
                <a:ea typeface="黑体" pitchFamily="2" charset="-122"/>
              </a:rPr>
              <a:t>A</a:t>
            </a:r>
          </a:p>
          <a:p>
            <a:pPr algn="l">
              <a:buClrTx/>
              <a:buFontTx/>
              <a:buNone/>
            </a:pPr>
            <a:r>
              <a:rPr lang="en-US" altLang="zh-CN" sz="2800">
                <a:solidFill>
                  <a:srgbClr val="FFFFA5"/>
                </a:solidFill>
                <a:latin typeface="黑体" pitchFamily="2" charset="-122"/>
                <a:ea typeface="黑体" pitchFamily="2" charset="-122"/>
              </a:rPr>
              <a:t> 3</a:t>
            </a:r>
            <a:r>
              <a:rPr lang="zh-CN" altLang="en-US" sz="2800">
                <a:solidFill>
                  <a:srgbClr val="FFFFA5"/>
                </a:solidFill>
                <a:latin typeface="黑体" pitchFamily="2" charset="-122"/>
                <a:ea typeface="黑体" pitchFamily="2" charset="-122"/>
              </a:rPr>
              <a:t>）中序遍历右子树：即按 </a:t>
            </a:r>
            <a:r>
              <a:rPr lang="en-US" altLang="zh-CN" sz="2800">
                <a:solidFill>
                  <a:schemeClr val="tx2"/>
                </a:solidFill>
                <a:latin typeface="黑体" pitchFamily="2" charset="-122"/>
                <a:ea typeface="黑体" pitchFamily="2" charset="-122"/>
              </a:rPr>
              <a:t>L</a:t>
            </a:r>
            <a:r>
              <a:rPr lang="en-US" altLang="zh-CN" sz="2800">
                <a:solidFill>
                  <a:srgbClr val="00FFFF"/>
                </a:solidFill>
                <a:latin typeface="黑体" pitchFamily="2" charset="-122"/>
                <a:ea typeface="黑体" pitchFamily="2" charset="-122"/>
              </a:rPr>
              <a:t>D</a:t>
            </a:r>
            <a:r>
              <a:rPr lang="en-US" altLang="zh-CN" sz="2800">
                <a:solidFill>
                  <a:srgbClr val="66FF66"/>
                </a:solidFill>
                <a:latin typeface="黑体" pitchFamily="2" charset="-122"/>
                <a:ea typeface="黑体" pitchFamily="2" charset="-122"/>
              </a:rPr>
              <a:t>R </a:t>
            </a:r>
            <a:r>
              <a:rPr lang="zh-CN" altLang="en-US" sz="2800">
                <a:solidFill>
                  <a:srgbClr val="FFFFA5"/>
                </a:solidFill>
                <a:latin typeface="黑体" pitchFamily="2" charset="-122"/>
                <a:ea typeface="黑体" pitchFamily="2" charset="-122"/>
              </a:rPr>
              <a:t>的顺序遍历</a:t>
            </a:r>
            <a:r>
              <a:rPr lang="zh-CN" altLang="en-US" sz="2800">
                <a:solidFill>
                  <a:srgbClr val="66FF66"/>
                </a:solidFill>
                <a:latin typeface="黑体" pitchFamily="2" charset="-122"/>
                <a:ea typeface="黑体" pitchFamily="2" charset="-122"/>
              </a:rPr>
              <a:t>右子树</a:t>
            </a:r>
          </a:p>
        </p:txBody>
      </p:sp>
      <p:sp>
        <p:nvSpPr>
          <p:cNvPr id="1257512" name="Text Box 40"/>
          <p:cNvSpPr txBox="1">
            <a:spLocks noChangeArrowheads="1"/>
          </p:cNvSpPr>
          <p:nvPr/>
        </p:nvSpPr>
        <p:spPr bwMode="auto">
          <a:xfrm>
            <a:off x="4751388" y="5994400"/>
            <a:ext cx="584200"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rgbClr val="00FFFF"/>
                </a:solidFill>
                <a:latin typeface="黑体" pitchFamily="2" charset="-122"/>
                <a:ea typeface="黑体" pitchFamily="2" charset="-122"/>
              </a:rPr>
              <a:t>A,</a:t>
            </a:r>
            <a:endParaRPr lang="en-US" altLang="zh-CN" sz="2800">
              <a:solidFill>
                <a:srgbClr val="66FF66"/>
              </a:solidFill>
              <a:latin typeface="黑体" pitchFamily="2" charset="-122"/>
              <a:ea typeface="黑体" pitchFamily="2" charset="-122"/>
            </a:endParaRPr>
          </a:p>
        </p:txBody>
      </p:sp>
      <p:sp>
        <p:nvSpPr>
          <p:cNvPr id="1257513" name="Text Box 41"/>
          <p:cNvSpPr txBox="1">
            <a:spLocks noChangeArrowheads="1"/>
          </p:cNvSpPr>
          <p:nvPr/>
        </p:nvSpPr>
        <p:spPr bwMode="auto">
          <a:xfrm>
            <a:off x="3265488" y="5994400"/>
            <a:ext cx="1666875"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chemeClr val="tx2"/>
                </a:solidFill>
                <a:latin typeface="黑体" pitchFamily="2" charset="-122"/>
                <a:ea typeface="黑体" pitchFamily="2" charset="-122"/>
              </a:rPr>
              <a:t>D,B,G,E,</a:t>
            </a:r>
            <a:endParaRPr lang="en-US" altLang="zh-CN" sz="2800">
              <a:solidFill>
                <a:srgbClr val="66FF66"/>
              </a:solidFill>
              <a:latin typeface="黑体" pitchFamily="2" charset="-122"/>
              <a:ea typeface="黑体" pitchFamily="2" charset="-122"/>
            </a:endParaRPr>
          </a:p>
        </p:txBody>
      </p:sp>
      <p:sp>
        <p:nvSpPr>
          <p:cNvPr id="1257514" name="Text Box 42"/>
          <p:cNvSpPr txBox="1">
            <a:spLocks noChangeArrowheads="1"/>
          </p:cNvSpPr>
          <p:nvPr/>
        </p:nvSpPr>
        <p:spPr bwMode="auto">
          <a:xfrm>
            <a:off x="5156200" y="5994400"/>
            <a:ext cx="855663"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rgbClr val="66FF66"/>
                </a:solidFill>
                <a:latin typeface="黑体" pitchFamily="2" charset="-122"/>
                <a:ea typeface="黑体" pitchFamily="2" charset="-122"/>
              </a:rPr>
              <a:t>C,F</a:t>
            </a:r>
          </a:p>
        </p:txBody>
      </p:sp>
      <p:grpSp>
        <p:nvGrpSpPr>
          <p:cNvPr id="1257515" name="Group 43"/>
          <p:cNvGrpSpPr>
            <a:grpSpLocks/>
          </p:cNvGrpSpPr>
          <p:nvPr/>
        </p:nvGrpSpPr>
        <p:grpSpPr bwMode="auto">
          <a:xfrm>
            <a:off x="4549775" y="1133475"/>
            <a:ext cx="4343400" cy="3124200"/>
            <a:chOff x="2866" y="714"/>
            <a:chExt cx="2736" cy="1968"/>
          </a:xfrm>
        </p:grpSpPr>
        <p:grpSp>
          <p:nvGrpSpPr>
            <p:cNvPr id="1257516" name="Group 44"/>
            <p:cNvGrpSpPr>
              <a:grpSpLocks/>
            </p:cNvGrpSpPr>
            <p:nvPr/>
          </p:nvGrpSpPr>
          <p:grpSpPr bwMode="auto">
            <a:xfrm>
              <a:off x="3994" y="762"/>
              <a:ext cx="535" cy="404"/>
              <a:chOff x="311" y="2496"/>
              <a:chExt cx="575" cy="475"/>
            </a:xfrm>
          </p:grpSpPr>
          <p:sp>
            <p:nvSpPr>
              <p:cNvPr id="1257517" name="Oval 45"/>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7518" name="Text Box 46"/>
              <p:cNvSpPr txBox="1">
                <a:spLocks noChangeArrowheads="1"/>
              </p:cNvSpPr>
              <p:nvPr/>
            </p:nvSpPr>
            <p:spPr bwMode="auto">
              <a:xfrm>
                <a:off x="311"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A</a:t>
                </a:r>
              </a:p>
            </p:txBody>
          </p:sp>
        </p:grpSp>
        <p:grpSp>
          <p:nvGrpSpPr>
            <p:cNvPr id="1257519" name="Group 47"/>
            <p:cNvGrpSpPr>
              <a:grpSpLocks/>
            </p:cNvGrpSpPr>
            <p:nvPr/>
          </p:nvGrpSpPr>
          <p:grpSpPr bwMode="auto">
            <a:xfrm>
              <a:off x="5067" y="1579"/>
              <a:ext cx="535" cy="404"/>
              <a:chOff x="4321" y="2592"/>
              <a:chExt cx="575" cy="475"/>
            </a:xfrm>
          </p:grpSpPr>
          <p:sp>
            <p:nvSpPr>
              <p:cNvPr id="1257520" name="Oval 48"/>
              <p:cNvSpPr>
                <a:spLocks noChangeArrowheads="1"/>
              </p:cNvSpPr>
              <p:nvPr/>
            </p:nvSpPr>
            <p:spPr bwMode="auto">
              <a:xfrm>
                <a:off x="4404" y="2675"/>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7521" name="Text Box 49"/>
              <p:cNvSpPr txBox="1">
                <a:spLocks noChangeArrowheads="1"/>
              </p:cNvSpPr>
              <p:nvPr/>
            </p:nvSpPr>
            <p:spPr bwMode="auto">
              <a:xfrm>
                <a:off x="4321" y="2592"/>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F</a:t>
                </a:r>
              </a:p>
            </p:txBody>
          </p:sp>
        </p:grpSp>
        <p:grpSp>
          <p:nvGrpSpPr>
            <p:cNvPr id="1257522" name="Group 50"/>
            <p:cNvGrpSpPr>
              <a:grpSpLocks/>
            </p:cNvGrpSpPr>
            <p:nvPr/>
          </p:nvGrpSpPr>
          <p:grpSpPr bwMode="auto">
            <a:xfrm>
              <a:off x="3412" y="2110"/>
              <a:ext cx="536" cy="404"/>
              <a:chOff x="310" y="2496"/>
              <a:chExt cx="575" cy="475"/>
            </a:xfrm>
          </p:grpSpPr>
          <p:sp>
            <p:nvSpPr>
              <p:cNvPr id="1257523" name="Oval 51"/>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7524" name="Text Box 52"/>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G</a:t>
                </a:r>
              </a:p>
            </p:txBody>
          </p:sp>
        </p:grpSp>
        <p:grpSp>
          <p:nvGrpSpPr>
            <p:cNvPr id="1257525" name="Group 53"/>
            <p:cNvGrpSpPr>
              <a:grpSpLocks/>
            </p:cNvGrpSpPr>
            <p:nvPr/>
          </p:nvGrpSpPr>
          <p:grpSpPr bwMode="auto">
            <a:xfrm>
              <a:off x="3771" y="1660"/>
              <a:ext cx="535" cy="404"/>
              <a:chOff x="311" y="2495"/>
              <a:chExt cx="575" cy="475"/>
            </a:xfrm>
          </p:grpSpPr>
          <p:sp>
            <p:nvSpPr>
              <p:cNvPr id="1257526" name="Oval 54"/>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7527" name="Text Box 55"/>
              <p:cNvSpPr txBox="1">
                <a:spLocks noChangeArrowheads="1"/>
              </p:cNvSpPr>
              <p:nvPr/>
            </p:nvSpPr>
            <p:spPr bwMode="auto">
              <a:xfrm>
                <a:off x="311"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E</a:t>
                </a:r>
              </a:p>
            </p:txBody>
          </p:sp>
        </p:grpSp>
        <p:grpSp>
          <p:nvGrpSpPr>
            <p:cNvPr id="1257528" name="Group 56"/>
            <p:cNvGrpSpPr>
              <a:grpSpLocks/>
            </p:cNvGrpSpPr>
            <p:nvPr/>
          </p:nvGrpSpPr>
          <p:grpSpPr bwMode="auto">
            <a:xfrm>
              <a:off x="3010" y="1660"/>
              <a:ext cx="535" cy="404"/>
              <a:chOff x="310" y="2495"/>
              <a:chExt cx="575" cy="475"/>
            </a:xfrm>
          </p:grpSpPr>
          <p:sp>
            <p:nvSpPr>
              <p:cNvPr id="1257529" name="Oval 57"/>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7530" name="Text Box 58"/>
              <p:cNvSpPr txBox="1">
                <a:spLocks noChangeArrowheads="1"/>
              </p:cNvSpPr>
              <p:nvPr/>
            </p:nvSpPr>
            <p:spPr bwMode="auto">
              <a:xfrm>
                <a:off x="310"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D</a:t>
                </a:r>
              </a:p>
            </p:txBody>
          </p:sp>
        </p:grpSp>
        <p:grpSp>
          <p:nvGrpSpPr>
            <p:cNvPr id="1257531" name="Group 59"/>
            <p:cNvGrpSpPr>
              <a:grpSpLocks/>
            </p:cNvGrpSpPr>
            <p:nvPr/>
          </p:nvGrpSpPr>
          <p:grpSpPr bwMode="auto">
            <a:xfrm>
              <a:off x="4618" y="1170"/>
              <a:ext cx="537" cy="404"/>
              <a:chOff x="309" y="2496"/>
              <a:chExt cx="577" cy="474"/>
            </a:xfrm>
          </p:grpSpPr>
          <p:sp>
            <p:nvSpPr>
              <p:cNvPr id="1257532" name="Oval 60"/>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7533" name="Text Box 61"/>
              <p:cNvSpPr txBox="1">
                <a:spLocks noChangeArrowheads="1"/>
              </p:cNvSpPr>
              <p:nvPr/>
            </p:nvSpPr>
            <p:spPr bwMode="auto">
              <a:xfrm>
                <a:off x="309" y="2496"/>
                <a:ext cx="577" cy="474"/>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C</a:t>
                </a:r>
              </a:p>
            </p:txBody>
          </p:sp>
        </p:grpSp>
        <p:grpSp>
          <p:nvGrpSpPr>
            <p:cNvPr id="1257534" name="Group 62"/>
            <p:cNvGrpSpPr>
              <a:grpSpLocks/>
            </p:cNvGrpSpPr>
            <p:nvPr/>
          </p:nvGrpSpPr>
          <p:grpSpPr bwMode="auto">
            <a:xfrm>
              <a:off x="3412" y="1211"/>
              <a:ext cx="536" cy="404"/>
              <a:chOff x="310" y="2496"/>
              <a:chExt cx="575" cy="475"/>
            </a:xfrm>
          </p:grpSpPr>
          <p:sp>
            <p:nvSpPr>
              <p:cNvPr id="1257535" name="Oval 63"/>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7536" name="Text Box 64"/>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B</a:t>
                </a:r>
              </a:p>
            </p:txBody>
          </p:sp>
        </p:grpSp>
        <p:sp>
          <p:nvSpPr>
            <p:cNvPr id="1257537" name="Line 65"/>
            <p:cNvSpPr>
              <a:spLocks noChangeShapeType="1"/>
            </p:cNvSpPr>
            <p:nvPr/>
          </p:nvSpPr>
          <p:spPr bwMode="auto">
            <a:xfrm flipH="1">
              <a:off x="3725" y="1048"/>
              <a:ext cx="358" cy="245"/>
            </a:xfrm>
            <a:prstGeom prst="line">
              <a:avLst/>
            </a:prstGeom>
            <a:noFill/>
            <a:ln w="38100" cap="rnd">
              <a:solidFill>
                <a:srgbClr val="FFFF66"/>
              </a:solidFill>
              <a:round/>
              <a:headEnd/>
              <a:tailEnd/>
            </a:ln>
            <a:effectLst/>
          </p:spPr>
          <p:txBody>
            <a:bodyPr/>
            <a:lstStyle/>
            <a:p>
              <a:endParaRPr lang="zh-CN" altLang="en-US"/>
            </a:p>
          </p:txBody>
        </p:sp>
        <p:sp>
          <p:nvSpPr>
            <p:cNvPr id="1257538" name="Line 66"/>
            <p:cNvSpPr>
              <a:spLocks noChangeShapeType="1"/>
            </p:cNvSpPr>
            <p:nvPr/>
          </p:nvSpPr>
          <p:spPr bwMode="auto">
            <a:xfrm>
              <a:off x="4351" y="1048"/>
              <a:ext cx="357" cy="243"/>
            </a:xfrm>
            <a:prstGeom prst="line">
              <a:avLst/>
            </a:prstGeom>
            <a:noFill/>
            <a:ln w="38100" cap="rnd">
              <a:solidFill>
                <a:srgbClr val="FFFF66"/>
              </a:solidFill>
              <a:round/>
              <a:headEnd/>
              <a:tailEnd/>
            </a:ln>
            <a:effectLst/>
          </p:spPr>
          <p:txBody>
            <a:bodyPr/>
            <a:lstStyle/>
            <a:p>
              <a:endParaRPr lang="zh-CN" altLang="en-US"/>
            </a:p>
          </p:txBody>
        </p:sp>
        <p:sp>
          <p:nvSpPr>
            <p:cNvPr id="1257539" name="Line 67"/>
            <p:cNvSpPr>
              <a:spLocks noChangeShapeType="1"/>
            </p:cNvSpPr>
            <p:nvPr/>
          </p:nvSpPr>
          <p:spPr bwMode="auto">
            <a:xfrm>
              <a:off x="3730" y="1530"/>
              <a:ext cx="223" cy="205"/>
            </a:xfrm>
            <a:prstGeom prst="line">
              <a:avLst/>
            </a:prstGeom>
            <a:noFill/>
            <a:ln w="38100" cap="rnd">
              <a:solidFill>
                <a:srgbClr val="FFFF66"/>
              </a:solidFill>
              <a:round/>
              <a:headEnd/>
              <a:tailEnd/>
            </a:ln>
            <a:effectLst/>
          </p:spPr>
          <p:txBody>
            <a:bodyPr/>
            <a:lstStyle/>
            <a:p>
              <a:endParaRPr lang="zh-CN" altLang="en-US"/>
            </a:p>
          </p:txBody>
        </p:sp>
        <p:sp>
          <p:nvSpPr>
            <p:cNvPr id="1257540" name="Line 68"/>
            <p:cNvSpPr>
              <a:spLocks noChangeShapeType="1"/>
            </p:cNvSpPr>
            <p:nvPr/>
          </p:nvSpPr>
          <p:spPr bwMode="auto">
            <a:xfrm flipH="1">
              <a:off x="3680" y="1988"/>
              <a:ext cx="227" cy="204"/>
            </a:xfrm>
            <a:prstGeom prst="line">
              <a:avLst/>
            </a:prstGeom>
            <a:noFill/>
            <a:ln w="38100" cap="rnd">
              <a:solidFill>
                <a:srgbClr val="FFFF66"/>
              </a:solidFill>
              <a:round/>
              <a:headEnd/>
              <a:tailEnd/>
            </a:ln>
            <a:effectLst/>
          </p:spPr>
          <p:txBody>
            <a:bodyPr/>
            <a:lstStyle/>
            <a:p>
              <a:endParaRPr lang="zh-CN" altLang="en-US"/>
            </a:p>
          </p:txBody>
        </p:sp>
        <p:sp>
          <p:nvSpPr>
            <p:cNvPr id="1257541" name="Line 69"/>
            <p:cNvSpPr>
              <a:spLocks noChangeShapeType="1"/>
            </p:cNvSpPr>
            <p:nvPr/>
          </p:nvSpPr>
          <p:spPr bwMode="auto">
            <a:xfrm flipH="1">
              <a:off x="3306" y="1530"/>
              <a:ext cx="226" cy="205"/>
            </a:xfrm>
            <a:prstGeom prst="line">
              <a:avLst/>
            </a:prstGeom>
            <a:noFill/>
            <a:ln w="38100" cap="rnd">
              <a:solidFill>
                <a:srgbClr val="FFFF66"/>
              </a:solidFill>
              <a:round/>
              <a:headEnd/>
              <a:tailEnd/>
            </a:ln>
            <a:effectLst/>
          </p:spPr>
          <p:txBody>
            <a:bodyPr/>
            <a:lstStyle/>
            <a:p>
              <a:endParaRPr lang="zh-CN" altLang="en-US"/>
            </a:p>
          </p:txBody>
        </p:sp>
        <p:sp>
          <p:nvSpPr>
            <p:cNvPr id="1257542" name="Line 70"/>
            <p:cNvSpPr>
              <a:spLocks noChangeShapeType="1"/>
            </p:cNvSpPr>
            <p:nvPr/>
          </p:nvSpPr>
          <p:spPr bwMode="auto">
            <a:xfrm>
              <a:off x="4977" y="1457"/>
              <a:ext cx="223" cy="204"/>
            </a:xfrm>
            <a:prstGeom prst="line">
              <a:avLst/>
            </a:prstGeom>
            <a:noFill/>
            <a:ln w="38100" cap="rnd">
              <a:solidFill>
                <a:srgbClr val="FFFF66"/>
              </a:solidFill>
              <a:round/>
              <a:headEnd/>
              <a:tailEnd/>
            </a:ln>
            <a:effectLst/>
          </p:spPr>
          <p:txBody>
            <a:bodyPr/>
            <a:lstStyle/>
            <a:p>
              <a:endParaRPr lang="zh-CN" altLang="en-US"/>
            </a:p>
          </p:txBody>
        </p:sp>
        <p:sp>
          <p:nvSpPr>
            <p:cNvPr id="1257543" name="Oval 71"/>
            <p:cNvSpPr>
              <a:spLocks noChangeArrowheads="1"/>
            </p:cNvSpPr>
            <p:nvPr/>
          </p:nvSpPr>
          <p:spPr bwMode="auto">
            <a:xfrm>
              <a:off x="2866" y="1146"/>
              <a:ext cx="1392" cy="1536"/>
            </a:xfrm>
            <a:prstGeom prst="ellipse">
              <a:avLst/>
            </a:prstGeom>
            <a:noFill/>
            <a:ln w="28575" cap="rnd">
              <a:solidFill>
                <a:schemeClr val="tx1"/>
              </a:solidFill>
              <a:round/>
              <a:headEnd/>
              <a:tailEnd/>
            </a:ln>
            <a:effectLst/>
          </p:spPr>
          <p:txBody>
            <a:bodyPr wrap="none" anchor="ctr"/>
            <a:lstStyle/>
            <a:p>
              <a:endParaRPr lang="zh-CN" altLang="en-US"/>
            </a:p>
          </p:txBody>
        </p:sp>
        <p:sp>
          <p:nvSpPr>
            <p:cNvPr id="1257544" name="Oval 72"/>
            <p:cNvSpPr>
              <a:spLocks noChangeArrowheads="1"/>
            </p:cNvSpPr>
            <p:nvPr/>
          </p:nvSpPr>
          <p:spPr bwMode="auto">
            <a:xfrm>
              <a:off x="4546" y="1098"/>
              <a:ext cx="960" cy="1248"/>
            </a:xfrm>
            <a:prstGeom prst="ellipse">
              <a:avLst/>
            </a:prstGeom>
            <a:noFill/>
            <a:ln w="28575" cap="rnd">
              <a:solidFill>
                <a:srgbClr val="66FF66"/>
              </a:solidFill>
              <a:round/>
              <a:headEnd/>
              <a:tailEnd/>
            </a:ln>
            <a:effectLst/>
          </p:spPr>
          <p:txBody>
            <a:bodyPr wrap="none" anchor="ctr"/>
            <a:lstStyle/>
            <a:p>
              <a:endParaRPr lang="zh-CN" altLang="en-US"/>
            </a:p>
          </p:txBody>
        </p:sp>
        <p:sp>
          <p:nvSpPr>
            <p:cNvPr id="1257545" name="Oval 73"/>
            <p:cNvSpPr>
              <a:spLocks noChangeArrowheads="1"/>
            </p:cNvSpPr>
            <p:nvPr/>
          </p:nvSpPr>
          <p:spPr bwMode="auto">
            <a:xfrm>
              <a:off x="3826" y="714"/>
              <a:ext cx="816" cy="528"/>
            </a:xfrm>
            <a:prstGeom prst="ellipse">
              <a:avLst/>
            </a:prstGeom>
            <a:noFill/>
            <a:ln w="28575" cap="rnd">
              <a:solidFill>
                <a:srgbClr val="00FFFF"/>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7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257511">
                                            <p:txEl>
                                              <p:pRg st="0" end="0"/>
                                            </p:txEl>
                                          </p:spTgt>
                                        </p:tgtEl>
                                        <p:attrNameLst>
                                          <p:attrName>style.visibility</p:attrName>
                                        </p:attrNameLst>
                                      </p:cBhvr>
                                      <p:to>
                                        <p:strVal val="visible"/>
                                      </p:to>
                                    </p:set>
                                    <p:animEffect transition="in" filter="box(in)">
                                      <p:cBhvr>
                                        <p:cTn id="11" dur="500"/>
                                        <p:tgtEl>
                                          <p:spTgt spid="12575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257511">
                                            <p:txEl>
                                              <p:pRg st="1" end="1"/>
                                            </p:txEl>
                                          </p:spTgt>
                                        </p:tgtEl>
                                        <p:attrNameLst>
                                          <p:attrName>style.visibility</p:attrName>
                                        </p:attrNameLst>
                                      </p:cBhvr>
                                      <p:to>
                                        <p:strVal val="visible"/>
                                      </p:to>
                                    </p:set>
                                    <p:animEffect transition="in" filter="box(in)">
                                      <p:cBhvr>
                                        <p:cTn id="16" dur="500"/>
                                        <p:tgtEl>
                                          <p:spTgt spid="12575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257511">
                                            <p:txEl>
                                              <p:pRg st="2" end="2"/>
                                            </p:txEl>
                                          </p:spTgt>
                                        </p:tgtEl>
                                        <p:attrNameLst>
                                          <p:attrName>style.visibility</p:attrName>
                                        </p:attrNameLst>
                                      </p:cBhvr>
                                      <p:to>
                                        <p:strVal val="visible"/>
                                      </p:to>
                                    </p:set>
                                    <p:animEffect transition="in" filter="box(in)">
                                      <p:cBhvr>
                                        <p:cTn id="21" dur="500"/>
                                        <p:tgtEl>
                                          <p:spTgt spid="12575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257511">
                                            <p:txEl>
                                              <p:pRg st="3" end="3"/>
                                            </p:txEl>
                                          </p:spTgt>
                                        </p:tgtEl>
                                        <p:attrNameLst>
                                          <p:attrName>style.visibility</p:attrName>
                                        </p:attrNameLst>
                                      </p:cBhvr>
                                      <p:to>
                                        <p:strVal val="visible"/>
                                      </p:to>
                                    </p:set>
                                    <p:animEffect transition="in" filter="box(in)">
                                      <p:cBhvr>
                                        <p:cTn id="26" dur="500"/>
                                        <p:tgtEl>
                                          <p:spTgt spid="125751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57510"/>
                                        </p:tgtEl>
                                        <p:attrNameLst>
                                          <p:attrName>style.visibility</p:attrName>
                                        </p:attrNameLst>
                                      </p:cBhvr>
                                      <p:to>
                                        <p:strVal val="visible"/>
                                      </p:to>
                                    </p:set>
                                    <p:animEffect transition="in" filter="dissolve">
                                      <p:cBhvr>
                                        <p:cTn id="31" dur="500"/>
                                        <p:tgtEl>
                                          <p:spTgt spid="125751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57513"/>
                                        </p:tgtEl>
                                        <p:attrNameLst>
                                          <p:attrName>style.visibility</p:attrName>
                                        </p:attrNameLst>
                                      </p:cBhvr>
                                      <p:to>
                                        <p:strVal val="visible"/>
                                      </p:to>
                                    </p:set>
                                    <p:animEffect transition="in" filter="dissolve">
                                      <p:cBhvr>
                                        <p:cTn id="36" dur="500"/>
                                        <p:tgtEl>
                                          <p:spTgt spid="125751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57512"/>
                                        </p:tgtEl>
                                        <p:attrNameLst>
                                          <p:attrName>style.visibility</p:attrName>
                                        </p:attrNameLst>
                                      </p:cBhvr>
                                      <p:to>
                                        <p:strVal val="visible"/>
                                      </p:to>
                                    </p:set>
                                    <p:animEffect transition="in" filter="dissolve">
                                      <p:cBhvr>
                                        <p:cTn id="41" dur="500"/>
                                        <p:tgtEl>
                                          <p:spTgt spid="125751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257514"/>
                                        </p:tgtEl>
                                        <p:attrNameLst>
                                          <p:attrName>style.visibility</p:attrName>
                                        </p:attrNameLst>
                                      </p:cBhvr>
                                      <p:to>
                                        <p:strVal val="visible"/>
                                      </p:to>
                                    </p:set>
                                    <p:animEffect transition="in" filter="dissolve">
                                      <p:cBhvr>
                                        <p:cTn id="46" dur="500"/>
                                        <p:tgtEl>
                                          <p:spTgt spid="1257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509" grpId="0"/>
      <p:bldP spid="1257510" grpId="0" autoUpdateAnimBg="0"/>
      <p:bldP spid="1257511" grpId="0" build="p" autoUpdateAnimBg="0"/>
      <p:bldP spid="1257512" grpId="0" autoUpdateAnimBg="0"/>
      <p:bldP spid="1257513" grpId="0" autoUpdateAnimBg="0"/>
      <p:bldP spid="125751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1"/>
          </p:nvPr>
        </p:nvSpPr>
        <p:spPr/>
        <p:txBody>
          <a:bodyPr/>
          <a:lstStyle/>
          <a:p>
            <a:r>
              <a:rPr lang="zh-CN" altLang="en-US"/>
              <a:t>第 </a:t>
            </a:r>
            <a:fld id="{15745FF3-0540-46E7-B297-9BD6BD5F4AEE}" type="slidenum">
              <a:rPr lang="zh-CN" altLang="en-US" b="1">
                <a:solidFill>
                  <a:srgbClr val="66CCFF"/>
                </a:solidFill>
              </a:rPr>
              <a:pPr/>
              <a:t>63</a:t>
            </a:fld>
            <a:r>
              <a:rPr lang="en-US" altLang="zh-CN" b="1"/>
              <a:t> </a:t>
            </a:r>
            <a:r>
              <a:rPr lang="zh-CN" altLang="en-US"/>
              <a:t>页</a:t>
            </a:r>
            <a:endParaRPr lang="zh-CN" altLang="en-US" sz="1800">
              <a:latin typeface="Arial" charset="0"/>
            </a:endParaRPr>
          </a:p>
        </p:txBody>
      </p:sp>
      <p:sp>
        <p:nvSpPr>
          <p:cNvPr id="1258498"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58499" name="Rectangle 3"/>
          <p:cNvSpPr>
            <a:spLocks noGrp="1" noChangeArrowheads="1"/>
          </p:cNvSpPr>
          <p:nvPr>
            <p:ph type="body" idx="1"/>
          </p:nvPr>
        </p:nvSpPr>
        <p:spPr>
          <a:xfrm>
            <a:off x="161925" y="819150"/>
            <a:ext cx="8462963" cy="765175"/>
          </a:xfrm>
        </p:spPr>
        <p:txBody>
          <a:bodyPr/>
          <a:lstStyle/>
          <a:p>
            <a:pPr>
              <a:spcBef>
                <a:spcPct val="0"/>
              </a:spcBef>
            </a:pPr>
            <a:r>
              <a:rPr lang="zh-CN" altLang="en-US" sz="3200">
                <a:solidFill>
                  <a:srgbClr val="66FF66"/>
                </a:solidFill>
              </a:rPr>
              <a:t>二叉树的后序遍历</a:t>
            </a:r>
            <a:r>
              <a:rPr lang="zh-CN" altLang="en-US" sz="3200">
                <a:solidFill>
                  <a:srgbClr val="FFFF66"/>
                </a:solidFill>
              </a:rPr>
              <a:t>（</a:t>
            </a:r>
            <a:r>
              <a:rPr lang="en-US" altLang="zh-CN" sz="3200">
                <a:solidFill>
                  <a:schemeClr val="tx2"/>
                </a:solidFill>
              </a:rPr>
              <a:t>L</a:t>
            </a:r>
            <a:r>
              <a:rPr lang="en-US" altLang="zh-CN" sz="3200">
                <a:solidFill>
                  <a:srgbClr val="66FF66"/>
                </a:solidFill>
              </a:rPr>
              <a:t>R</a:t>
            </a:r>
            <a:r>
              <a:rPr lang="en-US" altLang="zh-CN" sz="3200">
                <a:solidFill>
                  <a:srgbClr val="00FFFF"/>
                </a:solidFill>
              </a:rPr>
              <a:t>D</a:t>
            </a:r>
            <a:r>
              <a:rPr lang="zh-CN" altLang="en-US" sz="3200">
                <a:solidFill>
                  <a:srgbClr val="FFFF66"/>
                </a:solidFill>
              </a:rPr>
              <a:t>）</a:t>
            </a:r>
          </a:p>
        </p:txBody>
      </p:sp>
      <p:sp>
        <p:nvSpPr>
          <p:cNvPr id="1258533" name="Text Box 37"/>
          <p:cNvSpPr txBox="1">
            <a:spLocks noChangeArrowheads="1"/>
          </p:cNvSpPr>
          <p:nvPr/>
        </p:nvSpPr>
        <p:spPr bwMode="auto">
          <a:xfrm>
            <a:off x="466725" y="1392238"/>
            <a:ext cx="4330700" cy="2441575"/>
          </a:xfrm>
          <a:prstGeom prst="rect">
            <a:avLst/>
          </a:prstGeom>
          <a:noFill/>
          <a:ln w="12700" cap="rnd">
            <a:noFill/>
            <a:miter lim="800000"/>
            <a:headEnd/>
            <a:tailEnd/>
          </a:ln>
          <a:effectLst/>
        </p:spPr>
        <p:txBody>
          <a:bodyPr>
            <a:spAutoFit/>
          </a:bodyPr>
          <a:lstStyle/>
          <a:p>
            <a:pPr algn="l">
              <a:lnSpc>
                <a:spcPct val="110000"/>
              </a:lnSpc>
              <a:spcBef>
                <a:spcPct val="0"/>
              </a:spcBef>
              <a:buClrTx/>
              <a:buFontTx/>
              <a:buNone/>
            </a:pPr>
            <a:r>
              <a:rPr lang="zh-CN" altLang="en-US" sz="2800">
                <a:solidFill>
                  <a:srgbClr val="FFFF66"/>
                </a:solidFill>
                <a:latin typeface="黑体" pitchFamily="2" charset="-122"/>
                <a:ea typeface="黑体" pitchFamily="2" charset="-122"/>
              </a:rPr>
              <a:t>后序遍历（</a:t>
            </a:r>
            <a:r>
              <a:rPr lang="en-US" altLang="zh-CN" sz="2800">
                <a:solidFill>
                  <a:schemeClr val="tx2"/>
                </a:solidFill>
                <a:latin typeface="黑体" pitchFamily="2" charset="-122"/>
                <a:ea typeface="黑体" pitchFamily="2" charset="-122"/>
              </a:rPr>
              <a:t>L</a:t>
            </a:r>
            <a:r>
              <a:rPr lang="en-US" altLang="zh-CN" sz="2800">
                <a:solidFill>
                  <a:srgbClr val="66FF66"/>
                </a:solidFill>
                <a:latin typeface="黑体" pitchFamily="2" charset="-122"/>
                <a:ea typeface="黑体" pitchFamily="2" charset="-122"/>
              </a:rPr>
              <a:t>R</a:t>
            </a:r>
            <a:r>
              <a:rPr lang="en-US" altLang="zh-CN" sz="2800">
                <a:solidFill>
                  <a:srgbClr val="00FFFF"/>
                </a:solidFill>
                <a:latin typeface="黑体" pitchFamily="2" charset="-122"/>
                <a:ea typeface="黑体" pitchFamily="2" charset="-122"/>
              </a:rPr>
              <a:t>D</a:t>
            </a:r>
            <a:r>
              <a:rPr lang="zh-CN" altLang="en-US" sz="2800">
                <a:solidFill>
                  <a:srgbClr val="FFFF66"/>
                </a:solidFill>
                <a:latin typeface="黑体" pitchFamily="2" charset="-122"/>
                <a:ea typeface="黑体" pitchFamily="2" charset="-122"/>
              </a:rPr>
              <a:t>）</a:t>
            </a:r>
          </a:p>
          <a:p>
            <a:pPr algn="l">
              <a:lnSpc>
                <a:spcPct val="110000"/>
              </a:lnSpc>
              <a:spcBef>
                <a:spcPct val="0"/>
              </a:spcBef>
              <a:buClrTx/>
              <a:buFontTx/>
              <a:buNone/>
            </a:pPr>
            <a:r>
              <a:rPr lang="zh-CN" altLang="en-US" sz="2800">
                <a:solidFill>
                  <a:srgbClr val="FFFFA5"/>
                </a:solidFill>
                <a:latin typeface="黑体" pitchFamily="2" charset="-122"/>
                <a:ea typeface="黑体" pitchFamily="2" charset="-122"/>
              </a:rPr>
              <a:t>若二叉树非空</a:t>
            </a:r>
            <a:br>
              <a:rPr lang="zh-CN" altLang="en-US" sz="2800">
                <a:solidFill>
                  <a:srgbClr val="FFFFA5"/>
                </a:solidFill>
                <a:latin typeface="黑体" pitchFamily="2" charset="-122"/>
                <a:ea typeface="黑体" pitchFamily="2" charset="-122"/>
              </a:rPr>
            </a:b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1</a:t>
            </a:r>
            <a:r>
              <a:rPr lang="zh-CN" altLang="en-US" sz="2800">
                <a:solidFill>
                  <a:srgbClr val="FFFFA5"/>
                </a:solidFill>
                <a:latin typeface="黑体" pitchFamily="2" charset="-122"/>
                <a:ea typeface="黑体" pitchFamily="2" charset="-122"/>
              </a:rPr>
              <a:t>）后序遍历左子树；</a:t>
            </a:r>
            <a:br>
              <a:rPr lang="zh-CN" altLang="en-US" sz="2800">
                <a:solidFill>
                  <a:srgbClr val="FFFFA5"/>
                </a:solidFill>
                <a:latin typeface="黑体" pitchFamily="2" charset="-122"/>
                <a:ea typeface="黑体" pitchFamily="2" charset="-122"/>
              </a:rPr>
            </a:b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2</a:t>
            </a:r>
            <a:r>
              <a:rPr lang="zh-CN" altLang="en-US" sz="2800">
                <a:solidFill>
                  <a:srgbClr val="FFFFA5"/>
                </a:solidFill>
                <a:latin typeface="黑体" pitchFamily="2" charset="-122"/>
                <a:ea typeface="黑体" pitchFamily="2" charset="-122"/>
              </a:rPr>
              <a:t>）后序遍历右子树。</a:t>
            </a:r>
          </a:p>
          <a:p>
            <a:pPr algn="l">
              <a:lnSpc>
                <a:spcPct val="110000"/>
              </a:lnSpc>
              <a:spcBef>
                <a:spcPct val="0"/>
              </a:spcBef>
              <a:buClrTx/>
              <a:buFontTx/>
              <a:buNone/>
            </a:pPr>
            <a:r>
              <a:rPr lang="zh-CN" altLang="en-US" sz="2800">
                <a:solidFill>
                  <a:srgbClr val="FFFFA5"/>
                </a:solidFill>
                <a:latin typeface="黑体" pitchFamily="2" charset="-122"/>
                <a:ea typeface="黑体" pitchFamily="2" charset="-122"/>
              </a:rPr>
              <a:t>（</a:t>
            </a:r>
            <a:r>
              <a:rPr lang="en-US" altLang="zh-CN" sz="2800">
                <a:solidFill>
                  <a:srgbClr val="FFFFA5"/>
                </a:solidFill>
                <a:latin typeface="黑体" pitchFamily="2" charset="-122"/>
                <a:ea typeface="黑体" pitchFamily="2" charset="-122"/>
              </a:rPr>
              <a:t>3</a:t>
            </a:r>
            <a:r>
              <a:rPr lang="zh-CN" altLang="en-US" sz="2800">
                <a:solidFill>
                  <a:srgbClr val="FFFFA5"/>
                </a:solidFill>
                <a:latin typeface="黑体" pitchFamily="2" charset="-122"/>
                <a:ea typeface="黑体" pitchFamily="2" charset="-122"/>
              </a:rPr>
              <a:t>）访问根结点；</a:t>
            </a:r>
          </a:p>
        </p:txBody>
      </p:sp>
      <p:sp>
        <p:nvSpPr>
          <p:cNvPr id="1258534" name="Text Box 38"/>
          <p:cNvSpPr txBox="1">
            <a:spLocks noChangeArrowheads="1"/>
          </p:cNvSpPr>
          <p:nvPr/>
        </p:nvSpPr>
        <p:spPr bwMode="auto">
          <a:xfrm>
            <a:off x="655638" y="5994400"/>
            <a:ext cx="2746375" cy="519113"/>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latin typeface="黑体" pitchFamily="2" charset="-122"/>
                <a:ea typeface="黑体" pitchFamily="2" charset="-122"/>
              </a:rPr>
              <a:t>后序遍历序列：</a:t>
            </a:r>
            <a:endParaRPr lang="en-US" altLang="zh-CN" sz="2800">
              <a:latin typeface="黑体" pitchFamily="2" charset="-122"/>
              <a:ea typeface="黑体" pitchFamily="2" charset="-122"/>
            </a:endParaRPr>
          </a:p>
        </p:txBody>
      </p:sp>
      <p:sp>
        <p:nvSpPr>
          <p:cNvPr id="1258535" name="Text Box 39"/>
          <p:cNvSpPr txBox="1">
            <a:spLocks noChangeArrowheads="1"/>
          </p:cNvSpPr>
          <p:nvPr/>
        </p:nvSpPr>
        <p:spPr bwMode="auto">
          <a:xfrm>
            <a:off x="385763" y="3937000"/>
            <a:ext cx="8661400" cy="2057400"/>
          </a:xfrm>
          <a:prstGeom prst="rect">
            <a:avLst/>
          </a:prstGeom>
          <a:noFill/>
          <a:ln w="12700" cap="rnd">
            <a:noFill/>
            <a:miter lim="800000"/>
            <a:headEnd/>
            <a:tailEnd/>
          </a:ln>
          <a:effectLst/>
        </p:spPr>
        <p:txBody>
          <a:bodyPr>
            <a:spAutoFit/>
          </a:bodyPr>
          <a:lstStyle/>
          <a:p>
            <a:pPr algn="l">
              <a:buClrTx/>
              <a:buFontTx/>
              <a:buNone/>
            </a:pPr>
            <a:r>
              <a:rPr lang="zh-CN" altLang="en-US" sz="2800">
                <a:solidFill>
                  <a:srgbClr val="FFFFA5"/>
                </a:solidFill>
                <a:latin typeface="黑体" pitchFamily="2" charset="-122"/>
                <a:ea typeface="黑体" pitchFamily="2" charset="-122"/>
              </a:rPr>
              <a:t>例：后序遍历二叉树</a:t>
            </a:r>
          </a:p>
          <a:p>
            <a:pPr algn="l">
              <a:buClrTx/>
              <a:buFontTx/>
              <a:buNone/>
            </a:pPr>
            <a:r>
              <a:rPr lang="en-US" altLang="zh-CN" sz="2800">
                <a:solidFill>
                  <a:srgbClr val="FFFFA5"/>
                </a:solidFill>
                <a:latin typeface="黑体" pitchFamily="2" charset="-122"/>
                <a:ea typeface="黑体" pitchFamily="2" charset="-122"/>
              </a:rPr>
              <a:t> 1</a:t>
            </a:r>
            <a:r>
              <a:rPr lang="zh-CN" altLang="en-US" sz="2800">
                <a:solidFill>
                  <a:srgbClr val="FFFFA5"/>
                </a:solidFill>
                <a:latin typeface="黑体" pitchFamily="2" charset="-122"/>
                <a:ea typeface="黑体" pitchFamily="2" charset="-122"/>
              </a:rPr>
              <a:t>）后序遍历左子树：即按 </a:t>
            </a:r>
            <a:r>
              <a:rPr lang="en-US" altLang="zh-CN" sz="2800">
                <a:solidFill>
                  <a:schemeClr val="tx2"/>
                </a:solidFill>
                <a:latin typeface="黑体" pitchFamily="2" charset="-122"/>
                <a:ea typeface="黑体" pitchFamily="2" charset="-122"/>
              </a:rPr>
              <a:t>L</a:t>
            </a:r>
            <a:r>
              <a:rPr lang="en-US" altLang="zh-CN" sz="2800">
                <a:solidFill>
                  <a:srgbClr val="66FF66"/>
                </a:solidFill>
                <a:latin typeface="黑体" pitchFamily="2" charset="-122"/>
                <a:ea typeface="黑体" pitchFamily="2" charset="-122"/>
              </a:rPr>
              <a:t>R</a:t>
            </a:r>
            <a:r>
              <a:rPr lang="en-US" altLang="zh-CN" sz="2800">
                <a:solidFill>
                  <a:srgbClr val="00FFFF"/>
                </a:solidFill>
                <a:latin typeface="黑体" pitchFamily="2" charset="-122"/>
                <a:ea typeface="黑体" pitchFamily="2" charset="-122"/>
              </a:rPr>
              <a:t>D</a:t>
            </a:r>
            <a:r>
              <a:rPr lang="en-US" altLang="zh-CN" sz="2800">
                <a:solidFill>
                  <a:srgbClr val="66FF66"/>
                </a:solidFill>
                <a:latin typeface="黑体" pitchFamily="2" charset="-122"/>
                <a:ea typeface="黑体" pitchFamily="2" charset="-122"/>
              </a:rPr>
              <a:t> </a:t>
            </a:r>
            <a:r>
              <a:rPr lang="zh-CN" altLang="en-US" sz="2800">
                <a:solidFill>
                  <a:srgbClr val="FFFFA5"/>
                </a:solidFill>
                <a:latin typeface="黑体" pitchFamily="2" charset="-122"/>
                <a:ea typeface="黑体" pitchFamily="2" charset="-122"/>
              </a:rPr>
              <a:t>的顺序遍历</a:t>
            </a:r>
            <a:r>
              <a:rPr lang="zh-CN" altLang="en-US" sz="2800">
                <a:latin typeface="黑体" pitchFamily="2" charset="-122"/>
                <a:ea typeface="黑体" pitchFamily="2" charset="-122"/>
              </a:rPr>
              <a:t>左子树</a:t>
            </a:r>
          </a:p>
          <a:p>
            <a:pPr algn="l">
              <a:buClrTx/>
              <a:buFontTx/>
              <a:buNone/>
            </a:pPr>
            <a:r>
              <a:rPr lang="en-US" altLang="zh-CN" sz="2800">
                <a:solidFill>
                  <a:srgbClr val="FFFFA5"/>
                </a:solidFill>
                <a:latin typeface="黑体" pitchFamily="2" charset="-122"/>
                <a:ea typeface="黑体" pitchFamily="2" charset="-122"/>
              </a:rPr>
              <a:t> 2</a:t>
            </a:r>
            <a:r>
              <a:rPr lang="zh-CN" altLang="en-US" sz="2800">
                <a:solidFill>
                  <a:srgbClr val="FFFFA5"/>
                </a:solidFill>
                <a:latin typeface="黑体" pitchFamily="2" charset="-122"/>
                <a:ea typeface="黑体" pitchFamily="2" charset="-122"/>
              </a:rPr>
              <a:t>）后序遍历右子树：即按 </a:t>
            </a:r>
            <a:r>
              <a:rPr lang="en-US" altLang="zh-CN" sz="2800">
                <a:solidFill>
                  <a:schemeClr val="tx2"/>
                </a:solidFill>
                <a:latin typeface="黑体" pitchFamily="2" charset="-122"/>
                <a:ea typeface="黑体" pitchFamily="2" charset="-122"/>
              </a:rPr>
              <a:t>L</a:t>
            </a:r>
            <a:r>
              <a:rPr lang="en-US" altLang="zh-CN" sz="2800">
                <a:solidFill>
                  <a:srgbClr val="66FF66"/>
                </a:solidFill>
                <a:latin typeface="黑体" pitchFamily="2" charset="-122"/>
                <a:ea typeface="黑体" pitchFamily="2" charset="-122"/>
              </a:rPr>
              <a:t>R</a:t>
            </a:r>
            <a:r>
              <a:rPr lang="en-US" altLang="zh-CN" sz="2800">
                <a:solidFill>
                  <a:srgbClr val="00FFFF"/>
                </a:solidFill>
                <a:latin typeface="黑体" pitchFamily="2" charset="-122"/>
                <a:ea typeface="黑体" pitchFamily="2" charset="-122"/>
              </a:rPr>
              <a:t>D</a:t>
            </a:r>
            <a:r>
              <a:rPr lang="en-US" altLang="zh-CN" sz="2800">
                <a:solidFill>
                  <a:srgbClr val="66FF66"/>
                </a:solidFill>
                <a:latin typeface="黑体" pitchFamily="2" charset="-122"/>
                <a:ea typeface="黑体" pitchFamily="2" charset="-122"/>
              </a:rPr>
              <a:t> </a:t>
            </a:r>
            <a:r>
              <a:rPr lang="zh-CN" altLang="en-US" sz="2800">
                <a:solidFill>
                  <a:srgbClr val="FFFFA5"/>
                </a:solidFill>
                <a:latin typeface="黑体" pitchFamily="2" charset="-122"/>
                <a:ea typeface="黑体" pitchFamily="2" charset="-122"/>
              </a:rPr>
              <a:t>的顺序遍历</a:t>
            </a:r>
            <a:r>
              <a:rPr lang="zh-CN" altLang="en-US" sz="2800">
                <a:solidFill>
                  <a:srgbClr val="66FF66"/>
                </a:solidFill>
                <a:latin typeface="黑体" pitchFamily="2" charset="-122"/>
                <a:ea typeface="黑体" pitchFamily="2" charset="-122"/>
              </a:rPr>
              <a:t>右子树</a:t>
            </a:r>
          </a:p>
          <a:p>
            <a:pPr algn="l">
              <a:buClrTx/>
              <a:buFontTx/>
              <a:buNone/>
            </a:pPr>
            <a:r>
              <a:rPr lang="en-US" altLang="zh-CN" sz="2800">
                <a:solidFill>
                  <a:srgbClr val="FFFFA5"/>
                </a:solidFill>
                <a:latin typeface="黑体" pitchFamily="2" charset="-122"/>
                <a:ea typeface="黑体" pitchFamily="2" charset="-122"/>
              </a:rPr>
              <a:t> 3</a:t>
            </a:r>
            <a:r>
              <a:rPr lang="zh-CN" altLang="en-US" sz="2800">
                <a:solidFill>
                  <a:srgbClr val="FFFFA5"/>
                </a:solidFill>
                <a:latin typeface="黑体" pitchFamily="2" charset="-122"/>
                <a:ea typeface="黑体" pitchFamily="2" charset="-122"/>
              </a:rPr>
              <a:t>）访问根结点</a:t>
            </a:r>
            <a:r>
              <a:rPr lang="en-US" altLang="zh-CN" sz="2800">
                <a:solidFill>
                  <a:srgbClr val="FFFFA5"/>
                </a:solidFill>
                <a:latin typeface="黑体" pitchFamily="2" charset="-122"/>
                <a:ea typeface="黑体" pitchFamily="2" charset="-122"/>
              </a:rPr>
              <a:t>A</a:t>
            </a:r>
            <a:endParaRPr lang="zh-CN" altLang="en-US" sz="2800">
              <a:solidFill>
                <a:srgbClr val="FFFFA5"/>
              </a:solidFill>
              <a:latin typeface="黑体" pitchFamily="2" charset="-122"/>
              <a:ea typeface="黑体" pitchFamily="2" charset="-122"/>
            </a:endParaRPr>
          </a:p>
        </p:txBody>
      </p:sp>
      <p:sp>
        <p:nvSpPr>
          <p:cNvPr id="1258536" name="Text Box 40"/>
          <p:cNvSpPr txBox="1">
            <a:spLocks noChangeArrowheads="1"/>
          </p:cNvSpPr>
          <p:nvPr/>
        </p:nvSpPr>
        <p:spPr bwMode="auto">
          <a:xfrm>
            <a:off x="5651500" y="5994400"/>
            <a:ext cx="584200"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rgbClr val="00FFFF"/>
                </a:solidFill>
                <a:latin typeface="黑体" pitchFamily="2" charset="-122"/>
                <a:ea typeface="黑体" pitchFamily="2" charset="-122"/>
              </a:rPr>
              <a:t>A</a:t>
            </a:r>
            <a:endParaRPr lang="en-US" altLang="zh-CN" sz="2800">
              <a:solidFill>
                <a:srgbClr val="66FF66"/>
              </a:solidFill>
              <a:latin typeface="黑体" pitchFamily="2" charset="-122"/>
              <a:ea typeface="黑体" pitchFamily="2" charset="-122"/>
            </a:endParaRPr>
          </a:p>
        </p:txBody>
      </p:sp>
      <p:sp>
        <p:nvSpPr>
          <p:cNvPr id="1258537" name="Text Box 41"/>
          <p:cNvSpPr txBox="1">
            <a:spLocks noChangeArrowheads="1"/>
          </p:cNvSpPr>
          <p:nvPr/>
        </p:nvSpPr>
        <p:spPr bwMode="auto">
          <a:xfrm>
            <a:off x="3265488" y="5994400"/>
            <a:ext cx="1666875"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chemeClr val="tx2"/>
                </a:solidFill>
                <a:latin typeface="黑体" pitchFamily="2" charset="-122"/>
                <a:ea typeface="黑体" pitchFamily="2" charset="-122"/>
              </a:rPr>
              <a:t>D,G,E,B,</a:t>
            </a:r>
            <a:endParaRPr lang="en-US" altLang="zh-CN" sz="2800">
              <a:solidFill>
                <a:srgbClr val="66FF66"/>
              </a:solidFill>
              <a:latin typeface="黑体" pitchFamily="2" charset="-122"/>
              <a:ea typeface="黑体" pitchFamily="2" charset="-122"/>
            </a:endParaRPr>
          </a:p>
        </p:txBody>
      </p:sp>
      <p:sp>
        <p:nvSpPr>
          <p:cNvPr id="1258538" name="Text Box 42"/>
          <p:cNvSpPr txBox="1">
            <a:spLocks noChangeArrowheads="1"/>
          </p:cNvSpPr>
          <p:nvPr/>
        </p:nvSpPr>
        <p:spPr bwMode="auto">
          <a:xfrm>
            <a:off x="4795838" y="5994400"/>
            <a:ext cx="990600" cy="51911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solidFill>
                  <a:srgbClr val="66FF66"/>
                </a:solidFill>
                <a:latin typeface="黑体" pitchFamily="2" charset="-122"/>
                <a:ea typeface="黑体" pitchFamily="2" charset="-122"/>
              </a:rPr>
              <a:t>F,C,</a:t>
            </a:r>
            <a:endParaRPr lang="zh-CN" altLang="en-US" sz="2800">
              <a:solidFill>
                <a:srgbClr val="66FF66"/>
              </a:solidFill>
              <a:latin typeface="黑体" pitchFamily="2" charset="-122"/>
              <a:ea typeface="黑体" pitchFamily="2" charset="-122"/>
            </a:endParaRPr>
          </a:p>
        </p:txBody>
      </p:sp>
      <p:grpSp>
        <p:nvGrpSpPr>
          <p:cNvPr id="1258539" name="Group 43"/>
          <p:cNvGrpSpPr>
            <a:grpSpLocks/>
          </p:cNvGrpSpPr>
          <p:nvPr/>
        </p:nvGrpSpPr>
        <p:grpSpPr bwMode="auto">
          <a:xfrm>
            <a:off x="4549775" y="1133475"/>
            <a:ext cx="4343400" cy="3124200"/>
            <a:chOff x="2866" y="714"/>
            <a:chExt cx="2736" cy="1968"/>
          </a:xfrm>
        </p:grpSpPr>
        <p:grpSp>
          <p:nvGrpSpPr>
            <p:cNvPr id="1258540" name="Group 44"/>
            <p:cNvGrpSpPr>
              <a:grpSpLocks/>
            </p:cNvGrpSpPr>
            <p:nvPr/>
          </p:nvGrpSpPr>
          <p:grpSpPr bwMode="auto">
            <a:xfrm>
              <a:off x="3994" y="762"/>
              <a:ext cx="535" cy="404"/>
              <a:chOff x="311" y="2496"/>
              <a:chExt cx="575" cy="475"/>
            </a:xfrm>
          </p:grpSpPr>
          <p:sp>
            <p:nvSpPr>
              <p:cNvPr id="1258541" name="Oval 45"/>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8542" name="Text Box 46"/>
              <p:cNvSpPr txBox="1">
                <a:spLocks noChangeArrowheads="1"/>
              </p:cNvSpPr>
              <p:nvPr/>
            </p:nvSpPr>
            <p:spPr bwMode="auto">
              <a:xfrm>
                <a:off x="311"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A</a:t>
                </a:r>
              </a:p>
            </p:txBody>
          </p:sp>
        </p:grpSp>
        <p:grpSp>
          <p:nvGrpSpPr>
            <p:cNvPr id="1258543" name="Group 47"/>
            <p:cNvGrpSpPr>
              <a:grpSpLocks/>
            </p:cNvGrpSpPr>
            <p:nvPr/>
          </p:nvGrpSpPr>
          <p:grpSpPr bwMode="auto">
            <a:xfrm>
              <a:off x="5067" y="1579"/>
              <a:ext cx="535" cy="404"/>
              <a:chOff x="4321" y="2592"/>
              <a:chExt cx="575" cy="475"/>
            </a:xfrm>
          </p:grpSpPr>
          <p:sp>
            <p:nvSpPr>
              <p:cNvPr id="1258544" name="Oval 48"/>
              <p:cNvSpPr>
                <a:spLocks noChangeArrowheads="1"/>
              </p:cNvSpPr>
              <p:nvPr/>
            </p:nvSpPr>
            <p:spPr bwMode="auto">
              <a:xfrm>
                <a:off x="4404" y="2675"/>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8545" name="Text Box 49"/>
              <p:cNvSpPr txBox="1">
                <a:spLocks noChangeArrowheads="1"/>
              </p:cNvSpPr>
              <p:nvPr/>
            </p:nvSpPr>
            <p:spPr bwMode="auto">
              <a:xfrm>
                <a:off x="4321" y="2592"/>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F</a:t>
                </a:r>
              </a:p>
            </p:txBody>
          </p:sp>
        </p:grpSp>
        <p:grpSp>
          <p:nvGrpSpPr>
            <p:cNvPr id="1258546" name="Group 50"/>
            <p:cNvGrpSpPr>
              <a:grpSpLocks/>
            </p:cNvGrpSpPr>
            <p:nvPr/>
          </p:nvGrpSpPr>
          <p:grpSpPr bwMode="auto">
            <a:xfrm>
              <a:off x="3412" y="2110"/>
              <a:ext cx="536" cy="404"/>
              <a:chOff x="310" y="2496"/>
              <a:chExt cx="575" cy="475"/>
            </a:xfrm>
          </p:grpSpPr>
          <p:sp>
            <p:nvSpPr>
              <p:cNvPr id="1258547" name="Oval 51"/>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8548" name="Text Box 52"/>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G</a:t>
                </a:r>
              </a:p>
            </p:txBody>
          </p:sp>
        </p:grpSp>
        <p:grpSp>
          <p:nvGrpSpPr>
            <p:cNvPr id="1258549" name="Group 53"/>
            <p:cNvGrpSpPr>
              <a:grpSpLocks/>
            </p:cNvGrpSpPr>
            <p:nvPr/>
          </p:nvGrpSpPr>
          <p:grpSpPr bwMode="auto">
            <a:xfrm>
              <a:off x="3771" y="1660"/>
              <a:ext cx="535" cy="404"/>
              <a:chOff x="311" y="2495"/>
              <a:chExt cx="575" cy="475"/>
            </a:xfrm>
          </p:grpSpPr>
          <p:sp>
            <p:nvSpPr>
              <p:cNvPr id="1258550" name="Oval 54"/>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8551" name="Text Box 55"/>
              <p:cNvSpPr txBox="1">
                <a:spLocks noChangeArrowheads="1"/>
              </p:cNvSpPr>
              <p:nvPr/>
            </p:nvSpPr>
            <p:spPr bwMode="auto">
              <a:xfrm>
                <a:off x="311"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E</a:t>
                </a:r>
              </a:p>
            </p:txBody>
          </p:sp>
        </p:grpSp>
        <p:grpSp>
          <p:nvGrpSpPr>
            <p:cNvPr id="1258552" name="Group 56"/>
            <p:cNvGrpSpPr>
              <a:grpSpLocks/>
            </p:cNvGrpSpPr>
            <p:nvPr/>
          </p:nvGrpSpPr>
          <p:grpSpPr bwMode="auto">
            <a:xfrm>
              <a:off x="3010" y="1660"/>
              <a:ext cx="535" cy="404"/>
              <a:chOff x="310" y="2495"/>
              <a:chExt cx="575" cy="475"/>
            </a:xfrm>
          </p:grpSpPr>
          <p:sp>
            <p:nvSpPr>
              <p:cNvPr id="1258553" name="Oval 57"/>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8554" name="Text Box 58"/>
              <p:cNvSpPr txBox="1">
                <a:spLocks noChangeArrowheads="1"/>
              </p:cNvSpPr>
              <p:nvPr/>
            </p:nvSpPr>
            <p:spPr bwMode="auto">
              <a:xfrm>
                <a:off x="310" y="2495"/>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D</a:t>
                </a:r>
              </a:p>
            </p:txBody>
          </p:sp>
        </p:grpSp>
        <p:grpSp>
          <p:nvGrpSpPr>
            <p:cNvPr id="1258555" name="Group 59"/>
            <p:cNvGrpSpPr>
              <a:grpSpLocks/>
            </p:cNvGrpSpPr>
            <p:nvPr/>
          </p:nvGrpSpPr>
          <p:grpSpPr bwMode="auto">
            <a:xfrm>
              <a:off x="4618" y="1170"/>
              <a:ext cx="537" cy="404"/>
              <a:chOff x="309" y="2496"/>
              <a:chExt cx="577" cy="474"/>
            </a:xfrm>
          </p:grpSpPr>
          <p:sp>
            <p:nvSpPr>
              <p:cNvPr id="1258556" name="Oval 60"/>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8557" name="Text Box 61"/>
              <p:cNvSpPr txBox="1">
                <a:spLocks noChangeArrowheads="1"/>
              </p:cNvSpPr>
              <p:nvPr/>
            </p:nvSpPr>
            <p:spPr bwMode="auto">
              <a:xfrm>
                <a:off x="309" y="2496"/>
                <a:ext cx="577" cy="474"/>
              </a:xfrm>
              <a:prstGeom prst="rect">
                <a:avLst/>
              </a:prstGeom>
              <a:noFill/>
              <a:ln w="12700" cap="rnd">
                <a:noFill/>
                <a:miter lim="800000"/>
                <a:headEnd/>
                <a:tailEnd/>
              </a:ln>
              <a:effectLst/>
            </p:spPr>
            <p:txBody>
              <a:bodyPr>
                <a:spAutoFit/>
              </a:bodyPr>
              <a:lstStyle/>
              <a:p>
                <a:pPr algn="l">
                  <a:spcBef>
                    <a:spcPct val="0"/>
                  </a:spcBef>
                  <a:buClrTx/>
                  <a:buFontTx/>
                  <a:buNone/>
                </a:pPr>
                <a:r>
                  <a:rPr kumimoji="0" lang="en-US" altLang="zh-CN" sz="2000">
                    <a:solidFill>
                      <a:schemeClr val="bg2"/>
                    </a:solidFill>
                    <a:latin typeface="黑体" pitchFamily="2" charset="-122"/>
                    <a:ea typeface="黑体" pitchFamily="2" charset="-122"/>
                  </a:rPr>
                  <a:t> </a:t>
                </a:r>
                <a:r>
                  <a:rPr kumimoji="0" lang="en-US" altLang="zh-CN" sz="3600">
                    <a:solidFill>
                      <a:schemeClr val="bg2"/>
                    </a:solidFill>
                    <a:latin typeface="黑体" pitchFamily="2" charset="-122"/>
                    <a:ea typeface="黑体" pitchFamily="2" charset="-122"/>
                  </a:rPr>
                  <a:t>C</a:t>
                </a:r>
              </a:p>
            </p:txBody>
          </p:sp>
        </p:grpSp>
        <p:grpSp>
          <p:nvGrpSpPr>
            <p:cNvPr id="1258558" name="Group 62"/>
            <p:cNvGrpSpPr>
              <a:grpSpLocks/>
            </p:cNvGrpSpPr>
            <p:nvPr/>
          </p:nvGrpSpPr>
          <p:grpSpPr bwMode="auto">
            <a:xfrm>
              <a:off x="3412" y="1211"/>
              <a:ext cx="536" cy="404"/>
              <a:chOff x="310" y="2496"/>
              <a:chExt cx="575" cy="475"/>
            </a:xfrm>
          </p:grpSpPr>
          <p:sp>
            <p:nvSpPr>
              <p:cNvPr id="1258559" name="Oval 63"/>
              <p:cNvSpPr>
                <a:spLocks noChangeArrowheads="1"/>
              </p:cNvSpPr>
              <p:nvPr/>
            </p:nvSpPr>
            <p:spPr bwMode="auto">
              <a:xfrm>
                <a:off x="394" y="2579"/>
                <a:ext cx="317" cy="317"/>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58560" name="Text Box 64"/>
              <p:cNvSpPr txBox="1">
                <a:spLocks noChangeArrowheads="1"/>
              </p:cNvSpPr>
              <p:nvPr/>
            </p:nvSpPr>
            <p:spPr bwMode="auto">
              <a:xfrm>
                <a:off x="310" y="2496"/>
                <a:ext cx="575" cy="475"/>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0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B</a:t>
                </a:r>
              </a:p>
            </p:txBody>
          </p:sp>
        </p:grpSp>
        <p:sp>
          <p:nvSpPr>
            <p:cNvPr id="1258561" name="Line 65"/>
            <p:cNvSpPr>
              <a:spLocks noChangeShapeType="1"/>
            </p:cNvSpPr>
            <p:nvPr/>
          </p:nvSpPr>
          <p:spPr bwMode="auto">
            <a:xfrm flipH="1">
              <a:off x="3725" y="1048"/>
              <a:ext cx="358" cy="245"/>
            </a:xfrm>
            <a:prstGeom prst="line">
              <a:avLst/>
            </a:prstGeom>
            <a:noFill/>
            <a:ln w="38100" cap="rnd">
              <a:solidFill>
                <a:srgbClr val="FFFF66"/>
              </a:solidFill>
              <a:round/>
              <a:headEnd/>
              <a:tailEnd/>
            </a:ln>
            <a:effectLst/>
          </p:spPr>
          <p:txBody>
            <a:bodyPr/>
            <a:lstStyle/>
            <a:p>
              <a:endParaRPr lang="zh-CN" altLang="en-US"/>
            </a:p>
          </p:txBody>
        </p:sp>
        <p:sp>
          <p:nvSpPr>
            <p:cNvPr id="1258562" name="Line 66"/>
            <p:cNvSpPr>
              <a:spLocks noChangeShapeType="1"/>
            </p:cNvSpPr>
            <p:nvPr/>
          </p:nvSpPr>
          <p:spPr bwMode="auto">
            <a:xfrm>
              <a:off x="4351" y="1048"/>
              <a:ext cx="357" cy="243"/>
            </a:xfrm>
            <a:prstGeom prst="line">
              <a:avLst/>
            </a:prstGeom>
            <a:noFill/>
            <a:ln w="38100" cap="rnd">
              <a:solidFill>
                <a:srgbClr val="FFFF66"/>
              </a:solidFill>
              <a:round/>
              <a:headEnd/>
              <a:tailEnd/>
            </a:ln>
            <a:effectLst/>
          </p:spPr>
          <p:txBody>
            <a:bodyPr/>
            <a:lstStyle/>
            <a:p>
              <a:endParaRPr lang="zh-CN" altLang="en-US"/>
            </a:p>
          </p:txBody>
        </p:sp>
        <p:sp>
          <p:nvSpPr>
            <p:cNvPr id="1258563" name="Line 67"/>
            <p:cNvSpPr>
              <a:spLocks noChangeShapeType="1"/>
            </p:cNvSpPr>
            <p:nvPr/>
          </p:nvSpPr>
          <p:spPr bwMode="auto">
            <a:xfrm>
              <a:off x="3730" y="1530"/>
              <a:ext cx="223" cy="205"/>
            </a:xfrm>
            <a:prstGeom prst="line">
              <a:avLst/>
            </a:prstGeom>
            <a:noFill/>
            <a:ln w="38100" cap="rnd">
              <a:solidFill>
                <a:srgbClr val="FFFF66"/>
              </a:solidFill>
              <a:round/>
              <a:headEnd/>
              <a:tailEnd/>
            </a:ln>
            <a:effectLst/>
          </p:spPr>
          <p:txBody>
            <a:bodyPr/>
            <a:lstStyle/>
            <a:p>
              <a:endParaRPr lang="zh-CN" altLang="en-US"/>
            </a:p>
          </p:txBody>
        </p:sp>
        <p:sp>
          <p:nvSpPr>
            <p:cNvPr id="1258564" name="Line 68"/>
            <p:cNvSpPr>
              <a:spLocks noChangeShapeType="1"/>
            </p:cNvSpPr>
            <p:nvPr/>
          </p:nvSpPr>
          <p:spPr bwMode="auto">
            <a:xfrm flipH="1">
              <a:off x="3680" y="1988"/>
              <a:ext cx="227" cy="204"/>
            </a:xfrm>
            <a:prstGeom prst="line">
              <a:avLst/>
            </a:prstGeom>
            <a:noFill/>
            <a:ln w="38100" cap="rnd">
              <a:solidFill>
                <a:srgbClr val="FFFF66"/>
              </a:solidFill>
              <a:round/>
              <a:headEnd/>
              <a:tailEnd/>
            </a:ln>
            <a:effectLst/>
          </p:spPr>
          <p:txBody>
            <a:bodyPr/>
            <a:lstStyle/>
            <a:p>
              <a:endParaRPr lang="zh-CN" altLang="en-US"/>
            </a:p>
          </p:txBody>
        </p:sp>
        <p:sp>
          <p:nvSpPr>
            <p:cNvPr id="1258565" name="Line 69"/>
            <p:cNvSpPr>
              <a:spLocks noChangeShapeType="1"/>
            </p:cNvSpPr>
            <p:nvPr/>
          </p:nvSpPr>
          <p:spPr bwMode="auto">
            <a:xfrm flipH="1">
              <a:off x="3306" y="1530"/>
              <a:ext cx="226" cy="205"/>
            </a:xfrm>
            <a:prstGeom prst="line">
              <a:avLst/>
            </a:prstGeom>
            <a:noFill/>
            <a:ln w="38100" cap="rnd">
              <a:solidFill>
                <a:srgbClr val="FFFF66"/>
              </a:solidFill>
              <a:round/>
              <a:headEnd/>
              <a:tailEnd/>
            </a:ln>
            <a:effectLst/>
          </p:spPr>
          <p:txBody>
            <a:bodyPr/>
            <a:lstStyle/>
            <a:p>
              <a:endParaRPr lang="zh-CN" altLang="en-US"/>
            </a:p>
          </p:txBody>
        </p:sp>
        <p:sp>
          <p:nvSpPr>
            <p:cNvPr id="1258566" name="Line 70"/>
            <p:cNvSpPr>
              <a:spLocks noChangeShapeType="1"/>
            </p:cNvSpPr>
            <p:nvPr/>
          </p:nvSpPr>
          <p:spPr bwMode="auto">
            <a:xfrm>
              <a:off x="4977" y="1457"/>
              <a:ext cx="223" cy="204"/>
            </a:xfrm>
            <a:prstGeom prst="line">
              <a:avLst/>
            </a:prstGeom>
            <a:noFill/>
            <a:ln w="38100" cap="rnd">
              <a:solidFill>
                <a:srgbClr val="FFFF66"/>
              </a:solidFill>
              <a:round/>
              <a:headEnd/>
              <a:tailEnd/>
            </a:ln>
            <a:effectLst/>
          </p:spPr>
          <p:txBody>
            <a:bodyPr/>
            <a:lstStyle/>
            <a:p>
              <a:endParaRPr lang="zh-CN" altLang="en-US"/>
            </a:p>
          </p:txBody>
        </p:sp>
        <p:sp>
          <p:nvSpPr>
            <p:cNvPr id="1258567" name="Oval 71"/>
            <p:cNvSpPr>
              <a:spLocks noChangeArrowheads="1"/>
            </p:cNvSpPr>
            <p:nvPr/>
          </p:nvSpPr>
          <p:spPr bwMode="auto">
            <a:xfrm>
              <a:off x="2866" y="1146"/>
              <a:ext cx="1392" cy="1536"/>
            </a:xfrm>
            <a:prstGeom prst="ellipse">
              <a:avLst/>
            </a:prstGeom>
            <a:noFill/>
            <a:ln w="28575" cap="rnd">
              <a:solidFill>
                <a:schemeClr val="tx1"/>
              </a:solidFill>
              <a:round/>
              <a:headEnd/>
              <a:tailEnd/>
            </a:ln>
            <a:effectLst/>
          </p:spPr>
          <p:txBody>
            <a:bodyPr wrap="none" anchor="ctr"/>
            <a:lstStyle/>
            <a:p>
              <a:endParaRPr lang="zh-CN" altLang="en-US"/>
            </a:p>
          </p:txBody>
        </p:sp>
        <p:sp>
          <p:nvSpPr>
            <p:cNvPr id="1258568" name="Oval 72"/>
            <p:cNvSpPr>
              <a:spLocks noChangeArrowheads="1"/>
            </p:cNvSpPr>
            <p:nvPr/>
          </p:nvSpPr>
          <p:spPr bwMode="auto">
            <a:xfrm>
              <a:off x="4546" y="1098"/>
              <a:ext cx="960" cy="1248"/>
            </a:xfrm>
            <a:prstGeom prst="ellipse">
              <a:avLst/>
            </a:prstGeom>
            <a:noFill/>
            <a:ln w="28575" cap="rnd">
              <a:solidFill>
                <a:srgbClr val="66FF66"/>
              </a:solidFill>
              <a:round/>
              <a:headEnd/>
              <a:tailEnd/>
            </a:ln>
            <a:effectLst/>
          </p:spPr>
          <p:txBody>
            <a:bodyPr wrap="none" anchor="ctr"/>
            <a:lstStyle/>
            <a:p>
              <a:endParaRPr lang="zh-CN" altLang="en-US"/>
            </a:p>
          </p:txBody>
        </p:sp>
        <p:sp>
          <p:nvSpPr>
            <p:cNvPr id="1258569" name="Oval 73"/>
            <p:cNvSpPr>
              <a:spLocks noChangeArrowheads="1"/>
            </p:cNvSpPr>
            <p:nvPr/>
          </p:nvSpPr>
          <p:spPr bwMode="auto">
            <a:xfrm>
              <a:off x="3826" y="714"/>
              <a:ext cx="816" cy="528"/>
            </a:xfrm>
            <a:prstGeom prst="ellipse">
              <a:avLst/>
            </a:prstGeom>
            <a:noFill/>
            <a:ln w="28575" cap="rnd">
              <a:solidFill>
                <a:srgbClr val="00FFFF"/>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8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258535">
                                            <p:txEl>
                                              <p:pRg st="0" end="0"/>
                                            </p:txEl>
                                          </p:spTgt>
                                        </p:tgtEl>
                                        <p:attrNameLst>
                                          <p:attrName>style.visibility</p:attrName>
                                        </p:attrNameLst>
                                      </p:cBhvr>
                                      <p:to>
                                        <p:strVal val="visible"/>
                                      </p:to>
                                    </p:set>
                                    <p:animEffect transition="in" filter="box(in)">
                                      <p:cBhvr>
                                        <p:cTn id="11" dur="500"/>
                                        <p:tgtEl>
                                          <p:spTgt spid="125853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258535">
                                            <p:txEl>
                                              <p:pRg st="1" end="1"/>
                                            </p:txEl>
                                          </p:spTgt>
                                        </p:tgtEl>
                                        <p:attrNameLst>
                                          <p:attrName>style.visibility</p:attrName>
                                        </p:attrNameLst>
                                      </p:cBhvr>
                                      <p:to>
                                        <p:strVal val="visible"/>
                                      </p:to>
                                    </p:set>
                                    <p:animEffect transition="in" filter="box(in)">
                                      <p:cBhvr>
                                        <p:cTn id="16" dur="500"/>
                                        <p:tgtEl>
                                          <p:spTgt spid="125853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258535">
                                            <p:txEl>
                                              <p:pRg st="2" end="2"/>
                                            </p:txEl>
                                          </p:spTgt>
                                        </p:tgtEl>
                                        <p:attrNameLst>
                                          <p:attrName>style.visibility</p:attrName>
                                        </p:attrNameLst>
                                      </p:cBhvr>
                                      <p:to>
                                        <p:strVal val="visible"/>
                                      </p:to>
                                    </p:set>
                                    <p:animEffect transition="in" filter="box(in)">
                                      <p:cBhvr>
                                        <p:cTn id="21" dur="500"/>
                                        <p:tgtEl>
                                          <p:spTgt spid="125853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258535">
                                            <p:txEl>
                                              <p:pRg st="3" end="3"/>
                                            </p:txEl>
                                          </p:spTgt>
                                        </p:tgtEl>
                                        <p:attrNameLst>
                                          <p:attrName>style.visibility</p:attrName>
                                        </p:attrNameLst>
                                      </p:cBhvr>
                                      <p:to>
                                        <p:strVal val="visible"/>
                                      </p:to>
                                    </p:set>
                                    <p:animEffect transition="in" filter="box(in)">
                                      <p:cBhvr>
                                        <p:cTn id="26" dur="500"/>
                                        <p:tgtEl>
                                          <p:spTgt spid="125853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58534"/>
                                        </p:tgtEl>
                                        <p:attrNameLst>
                                          <p:attrName>style.visibility</p:attrName>
                                        </p:attrNameLst>
                                      </p:cBhvr>
                                      <p:to>
                                        <p:strVal val="visible"/>
                                      </p:to>
                                    </p:set>
                                    <p:animEffect transition="in" filter="dissolve">
                                      <p:cBhvr>
                                        <p:cTn id="31" dur="500"/>
                                        <p:tgtEl>
                                          <p:spTgt spid="125853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58537"/>
                                        </p:tgtEl>
                                        <p:attrNameLst>
                                          <p:attrName>style.visibility</p:attrName>
                                        </p:attrNameLst>
                                      </p:cBhvr>
                                      <p:to>
                                        <p:strVal val="visible"/>
                                      </p:to>
                                    </p:set>
                                    <p:animEffect transition="in" filter="dissolve">
                                      <p:cBhvr>
                                        <p:cTn id="36" dur="500"/>
                                        <p:tgtEl>
                                          <p:spTgt spid="125853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258538"/>
                                        </p:tgtEl>
                                        <p:attrNameLst>
                                          <p:attrName>style.visibility</p:attrName>
                                        </p:attrNameLst>
                                      </p:cBhvr>
                                      <p:to>
                                        <p:strVal val="visible"/>
                                      </p:to>
                                    </p:set>
                                    <p:animEffect transition="in" filter="dissolve">
                                      <p:cBhvr>
                                        <p:cTn id="41" dur="500"/>
                                        <p:tgtEl>
                                          <p:spTgt spid="125853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258536"/>
                                        </p:tgtEl>
                                        <p:attrNameLst>
                                          <p:attrName>style.visibility</p:attrName>
                                        </p:attrNameLst>
                                      </p:cBhvr>
                                      <p:to>
                                        <p:strVal val="visible"/>
                                      </p:to>
                                    </p:set>
                                    <p:animEffect transition="in" filter="dissolve">
                                      <p:cBhvr>
                                        <p:cTn id="46" dur="500"/>
                                        <p:tgtEl>
                                          <p:spTgt spid="1258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8533" grpId="0"/>
      <p:bldP spid="1258534" grpId="0" autoUpdateAnimBg="0"/>
      <p:bldP spid="1258535" grpId="0" build="p" autoUpdateAnimBg="0"/>
      <p:bldP spid="1258536" grpId="0" autoUpdateAnimBg="0"/>
      <p:bldP spid="1258537" grpId="0" autoUpdateAnimBg="0"/>
      <p:bldP spid="1258538"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4"/>
          <p:cNvSpPr>
            <a:spLocks noGrp="1"/>
          </p:cNvSpPr>
          <p:nvPr>
            <p:ph type="sldNum" sz="quarter" idx="11"/>
          </p:nvPr>
        </p:nvSpPr>
        <p:spPr/>
        <p:txBody>
          <a:bodyPr/>
          <a:lstStyle/>
          <a:p>
            <a:r>
              <a:rPr lang="zh-CN" altLang="en-US"/>
              <a:t>第 </a:t>
            </a:r>
            <a:fld id="{313499C5-7C6E-4620-A315-4CB2931125A6}" type="slidenum">
              <a:rPr lang="zh-CN" altLang="en-US" b="1">
                <a:solidFill>
                  <a:srgbClr val="66CCFF"/>
                </a:solidFill>
              </a:rPr>
              <a:pPr/>
              <a:t>64</a:t>
            </a:fld>
            <a:r>
              <a:rPr lang="en-US" altLang="zh-CN" b="1"/>
              <a:t> </a:t>
            </a:r>
            <a:r>
              <a:rPr lang="zh-CN" altLang="en-US"/>
              <a:t>页</a:t>
            </a:r>
            <a:endParaRPr lang="zh-CN" altLang="en-US" sz="1800">
              <a:latin typeface="Arial" charset="0"/>
            </a:endParaRPr>
          </a:p>
        </p:txBody>
      </p:sp>
      <p:sp>
        <p:nvSpPr>
          <p:cNvPr id="1040386"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040387" name="Rectangle 3"/>
          <p:cNvSpPr>
            <a:spLocks noGrp="1" noChangeArrowheads="1"/>
          </p:cNvSpPr>
          <p:nvPr>
            <p:ph type="body" idx="1"/>
          </p:nvPr>
        </p:nvSpPr>
        <p:spPr>
          <a:xfrm>
            <a:off x="430213" y="773113"/>
            <a:ext cx="8507412" cy="630237"/>
          </a:xfrm>
        </p:spPr>
        <p:txBody>
          <a:bodyPr/>
          <a:lstStyle/>
          <a:p>
            <a:pPr eaLnBrk="0" hangingPunct="0">
              <a:spcBef>
                <a:spcPct val="0"/>
              </a:spcBef>
              <a:buClrTx/>
              <a:buSzTx/>
              <a:buFontTx/>
              <a:buNone/>
            </a:pPr>
            <a:r>
              <a:rPr lang="zh-CN" altLang="en-US" sz="3200">
                <a:solidFill>
                  <a:srgbClr val="FFFFA5"/>
                </a:solidFill>
              </a:rPr>
              <a:t>例：先序遍历、中序遍历、后序遍历二叉树。</a:t>
            </a:r>
          </a:p>
        </p:txBody>
      </p:sp>
      <p:grpSp>
        <p:nvGrpSpPr>
          <p:cNvPr id="1040388" name="Group 4"/>
          <p:cNvGrpSpPr>
            <a:grpSpLocks/>
          </p:cNvGrpSpPr>
          <p:nvPr/>
        </p:nvGrpSpPr>
        <p:grpSpPr bwMode="auto">
          <a:xfrm>
            <a:off x="3937000" y="1358900"/>
            <a:ext cx="4724400" cy="3411538"/>
            <a:chOff x="1392" y="1584"/>
            <a:chExt cx="2976" cy="2246"/>
          </a:xfrm>
        </p:grpSpPr>
        <p:grpSp>
          <p:nvGrpSpPr>
            <p:cNvPr id="1040389" name="Group 5"/>
            <p:cNvGrpSpPr>
              <a:grpSpLocks/>
            </p:cNvGrpSpPr>
            <p:nvPr/>
          </p:nvGrpSpPr>
          <p:grpSpPr bwMode="auto">
            <a:xfrm>
              <a:off x="2976" y="2496"/>
              <a:ext cx="576" cy="423"/>
              <a:chOff x="3337" y="2856"/>
              <a:chExt cx="576" cy="423"/>
            </a:xfrm>
          </p:grpSpPr>
          <p:sp>
            <p:nvSpPr>
              <p:cNvPr id="1040390" name="Oval 6"/>
              <p:cNvSpPr>
                <a:spLocks noChangeArrowheads="1"/>
              </p:cNvSpPr>
              <p:nvPr/>
            </p:nvSpPr>
            <p:spPr bwMode="auto">
              <a:xfrm>
                <a:off x="3457" y="2971"/>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391" name="Text Box 7"/>
              <p:cNvSpPr txBox="1">
                <a:spLocks noChangeArrowheads="1"/>
              </p:cNvSpPr>
              <p:nvPr/>
            </p:nvSpPr>
            <p:spPr bwMode="auto">
              <a:xfrm>
                <a:off x="3337" y="2856"/>
                <a:ext cx="576" cy="423"/>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e</a:t>
                </a:r>
              </a:p>
            </p:txBody>
          </p:sp>
        </p:grpSp>
        <p:grpSp>
          <p:nvGrpSpPr>
            <p:cNvPr id="1040392" name="Group 8"/>
            <p:cNvGrpSpPr>
              <a:grpSpLocks/>
            </p:cNvGrpSpPr>
            <p:nvPr/>
          </p:nvGrpSpPr>
          <p:grpSpPr bwMode="auto">
            <a:xfrm>
              <a:off x="3072" y="3408"/>
              <a:ext cx="576" cy="422"/>
              <a:chOff x="3840" y="2901"/>
              <a:chExt cx="576" cy="422"/>
            </a:xfrm>
          </p:grpSpPr>
          <p:sp>
            <p:nvSpPr>
              <p:cNvPr id="1040393" name="Oval 9"/>
              <p:cNvSpPr>
                <a:spLocks noChangeArrowheads="1"/>
              </p:cNvSpPr>
              <p:nvPr/>
            </p:nvSpPr>
            <p:spPr bwMode="auto">
              <a:xfrm>
                <a:off x="3960" y="2995"/>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394" name="Text Box 10"/>
              <p:cNvSpPr txBox="1">
                <a:spLocks noChangeArrowheads="1"/>
              </p:cNvSpPr>
              <p:nvPr/>
            </p:nvSpPr>
            <p:spPr bwMode="auto">
              <a:xfrm>
                <a:off x="3840" y="2901"/>
                <a:ext cx="576" cy="42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d</a:t>
                </a:r>
              </a:p>
            </p:txBody>
          </p:sp>
        </p:grpSp>
        <p:grpSp>
          <p:nvGrpSpPr>
            <p:cNvPr id="1040395" name="Group 11"/>
            <p:cNvGrpSpPr>
              <a:grpSpLocks/>
            </p:cNvGrpSpPr>
            <p:nvPr/>
          </p:nvGrpSpPr>
          <p:grpSpPr bwMode="auto">
            <a:xfrm>
              <a:off x="2304" y="3360"/>
              <a:ext cx="576" cy="422"/>
              <a:chOff x="3337" y="2856"/>
              <a:chExt cx="576" cy="422"/>
            </a:xfrm>
          </p:grpSpPr>
          <p:sp>
            <p:nvSpPr>
              <p:cNvPr id="1040396" name="Oval 12"/>
              <p:cNvSpPr>
                <a:spLocks noChangeArrowheads="1"/>
              </p:cNvSpPr>
              <p:nvPr/>
            </p:nvSpPr>
            <p:spPr bwMode="auto">
              <a:xfrm>
                <a:off x="3457" y="2971"/>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397" name="Text Box 13"/>
              <p:cNvSpPr txBox="1">
                <a:spLocks noChangeArrowheads="1"/>
              </p:cNvSpPr>
              <p:nvPr/>
            </p:nvSpPr>
            <p:spPr bwMode="auto">
              <a:xfrm>
                <a:off x="3337" y="2856"/>
                <a:ext cx="576" cy="42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c</a:t>
                </a:r>
              </a:p>
            </p:txBody>
          </p:sp>
        </p:grpSp>
        <p:grpSp>
          <p:nvGrpSpPr>
            <p:cNvPr id="1040398" name="Group 14"/>
            <p:cNvGrpSpPr>
              <a:grpSpLocks/>
            </p:cNvGrpSpPr>
            <p:nvPr/>
          </p:nvGrpSpPr>
          <p:grpSpPr bwMode="auto">
            <a:xfrm>
              <a:off x="1872" y="2976"/>
              <a:ext cx="576" cy="422"/>
              <a:chOff x="3840" y="2901"/>
              <a:chExt cx="576" cy="444"/>
            </a:xfrm>
          </p:grpSpPr>
          <p:sp>
            <p:nvSpPr>
              <p:cNvPr id="1040399" name="Oval 15"/>
              <p:cNvSpPr>
                <a:spLocks noChangeArrowheads="1"/>
              </p:cNvSpPr>
              <p:nvPr/>
            </p:nvSpPr>
            <p:spPr bwMode="auto">
              <a:xfrm>
                <a:off x="3960" y="2995"/>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400" name="Text Box 16"/>
              <p:cNvSpPr txBox="1">
                <a:spLocks noChangeArrowheads="1"/>
              </p:cNvSpPr>
              <p:nvPr/>
            </p:nvSpPr>
            <p:spPr bwMode="auto">
              <a:xfrm>
                <a:off x="3840" y="2901"/>
                <a:ext cx="576" cy="444"/>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b</a:t>
                </a:r>
              </a:p>
            </p:txBody>
          </p:sp>
        </p:grpSp>
        <p:grpSp>
          <p:nvGrpSpPr>
            <p:cNvPr id="1040401" name="Group 17"/>
            <p:cNvGrpSpPr>
              <a:grpSpLocks/>
            </p:cNvGrpSpPr>
            <p:nvPr/>
          </p:nvGrpSpPr>
          <p:grpSpPr bwMode="auto">
            <a:xfrm>
              <a:off x="3792" y="2496"/>
              <a:ext cx="576" cy="423"/>
              <a:chOff x="3840" y="2901"/>
              <a:chExt cx="576" cy="423"/>
            </a:xfrm>
          </p:grpSpPr>
          <p:sp>
            <p:nvSpPr>
              <p:cNvPr id="1040402" name="Oval 18"/>
              <p:cNvSpPr>
                <a:spLocks noChangeArrowheads="1"/>
              </p:cNvSpPr>
              <p:nvPr/>
            </p:nvSpPr>
            <p:spPr bwMode="auto">
              <a:xfrm>
                <a:off x="3960" y="2995"/>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403" name="Text Box 19"/>
              <p:cNvSpPr txBox="1">
                <a:spLocks noChangeArrowheads="1"/>
              </p:cNvSpPr>
              <p:nvPr/>
            </p:nvSpPr>
            <p:spPr bwMode="auto">
              <a:xfrm>
                <a:off x="3840" y="2901"/>
                <a:ext cx="576" cy="423"/>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f</a:t>
                </a:r>
              </a:p>
            </p:txBody>
          </p:sp>
        </p:grpSp>
        <p:grpSp>
          <p:nvGrpSpPr>
            <p:cNvPr id="1040404" name="Group 20"/>
            <p:cNvGrpSpPr>
              <a:grpSpLocks/>
            </p:cNvGrpSpPr>
            <p:nvPr/>
          </p:nvGrpSpPr>
          <p:grpSpPr bwMode="auto">
            <a:xfrm>
              <a:off x="1392" y="2448"/>
              <a:ext cx="576" cy="422"/>
              <a:chOff x="3337" y="2856"/>
              <a:chExt cx="576" cy="422"/>
            </a:xfrm>
          </p:grpSpPr>
          <p:sp>
            <p:nvSpPr>
              <p:cNvPr id="1040405" name="Oval 21"/>
              <p:cNvSpPr>
                <a:spLocks noChangeArrowheads="1"/>
              </p:cNvSpPr>
              <p:nvPr/>
            </p:nvSpPr>
            <p:spPr bwMode="auto">
              <a:xfrm>
                <a:off x="3457" y="2971"/>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406" name="Text Box 22"/>
              <p:cNvSpPr txBox="1">
                <a:spLocks noChangeArrowheads="1"/>
              </p:cNvSpPr>
              <p:nvPr/>
            </p:nvSpPr>
            <p:spPr bwMode="auto">
              <a:xfrm>
                <a:off x="3337" y="2856"/>
                <a:ext cx="576" cy="42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a</a:t>
                </a:r>
              </a:p>
            </p:txBody>
          </p:sp>
        </p:grpSp>
        <p:grpSp>
          <p:nvGrpSpPr>
            <p:cNvPr id="1040407" name="Group 23"/>
            <p:cNvGrpSpPr>
              <a:grpSpLocks/>
            </p:cNvGrpSpPr>
            <p:nvPr/>
          </p:nvGrpSpPr>
          <p:grpSpPr bwMode="auto">
            <a:xfrm>
              <a:off x="1824" y="2016"/>
              <a:ext cx="576" cy="422"/>
              <a:chOff x="2552" y="3101"/>
              <a:chExt cx="576" cy="422"/>
            </a:xfrm>
          </p:grpSpPr>
          <p:sp>
            <p:nvSpPr>
              <p:cNvPr id="1040408" name="Oval 24"/>
              <p:cNvSpPr>
                <a:spLocks noChangeArrowheads="1"/>
              </p:cNvSpPr>
              <p:nvPr/>
            </p:nvSpPr>
            <p:spPr bwMode="auto">
              <a:xfrm>
                <a:off x="2661" y="3187"/>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409" name="Text Box 25"/>
              <p:cNvSpPr txBox="1">
                <a:spLocks noChangeArrowheads="1"/>
              </p:cNvSpPr>
              <p:nvPr/>
            </p:nvSpPr>
            <p:spPr bwMode="auto">
              <a:xfrm>
                <a:off x="2552" y="3101"/>
                <a:ext cx="576" cy="42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dirty="0">
                    <a:solidFill>
                      <a:schemeClr val="bg2"/>
                    </a:solidFill>
                    <a:latin typeface="隶书" pitchFamily="49" charset="-122"/>
                    <a:ea typeface="隶书" pitchFamily="49" charset="-122"/>
                  </a:rPr>
                  <a:t> </a:t>
                </a:r>
                <a:r>
                  <a:rPr kumimoji="0" lang="en-US" altLang="zh-CN" sz="3600" dirty="0">
                    <a:solidFill>
                      <a:schemeClr val="bg2"/>
                    </a:solidFill>
                    <a:latin typeface="黑体" pitchFamily="2" charset="-122"/>
                    <a:ea typeface="黑体" pitchFamily="2" charset="-122"/>
                  </a:rPr>
                  <a:t>+</a:t>
                </a:r>
              </a:p>
            </p:txBody>
          </p:sp>
        </p:grpSp>
        <p:grpSp>
          <p:nvGrpSpPr>
            <p:cNvPr id="1040410" name="Group 26"/>
            <p:cNvGrpSpPr>
              <a:grpSpLocks/>
            </p:cNvGrpSpPr>
            <p:nvPr/>
          </p:nvGrpSpPr>
          <p:grpSpPr bwMode="auto">
            <a:xfrm>
              <a:off x="2256" y="2496"/>
              <a:ext cx="576" cy="423"/>
              <a:chOff x="2552" y="3101"/>
              <a:chExt cx="576" cy="423"/>
            </a:xfrm>
          </p:grpSpPr>
          <p:sp>
            <p:nvSpPr>
              <p:cNvPr id="1040411" name="Oval 27"/>
              <p:cNvSpPr>
                <a:spLocks noChangeArrowheads="1"/>
              </p:cNvSpPr>
              <p:nvPr/>
            </p:nvSpPr>
            <p:spPr bwMode="auto">
              <a:xfrm>
                <a:off x="2661" y="3187"/>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412" name="Text Box 28"/>
              <p:cNvSpPr txBox="1">
                <a:spLocks noChangeArrowheads="1"/>
              </p:cNvSpPr>
              <p:nvPr/>
            </p:nvSpPr>
            <p:spPr bwMode="auto">
              <a:xfrm>
                <a:off x="2552" y="3101"/>
                <a:ext cx="576" cy="423"/>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zh-CN" altLang="en-US" sz="3600">
                    <a:solidFill>
                      <a:schemeClr val="bg2"/>
                    </a:solidFill>
                    <a:latin typeface="黑体" pitchFamily="2" charset="-122"/>
                    <a:ea typeface="黑体" pitchFamily="2" charset="-122"/>
                  </a:rPr>
                  <a:t>*</a:t>
                </a:r>
              </a:p>
            </p:txBody>
          </p:sp>
        </p:grpSp>
        <p:grpSp>
          <p:nvGrpSpPr>
            <p:cNvPr id="1040413" name="Group 29"/>
            <p:cNvGrpSpPr>
              <a:grpSpLocks/>
            </p:cNvGrpSpPr>
            <p:nvPr/>
          </p:nvGrpSpPr>
          <p:grpSpPr bwMode="auto">
            <a:xfrm>
              <a:off x="3360" y="2040"/>
              <a:ext cx="576" cy="422"/>
              <a:chOff x="2552" y="3101"/>
              <a:chExt cx="576" cy="422"/>
            </a:xfrm>
          </p:grpSpPr>
          <p:sp>
            <p:nvSpPr>
              <p:cNvPr id="1040414" name="Oval 30"/>
              <p:cNvSpPr>
                <a:spLocks noChangeArrowheads="1"/>
              </p:cNvSpPr>
              <p:nvPr/>
            </p:nvSpPr>
            <p:spPr bwMode="auto">
              <a:xfrm>
                <a:off x="2661" y="3187"/>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415" name="Text Box 31"/>
              <p:cNvSpPr txBox="1">
                <a:spLocks noChangeArrowheads="1"/>
              </p:cNvSpPr>
              <p:nvPr/>
            </p:nvSpPr>
            <p:spPr bwMode="auto">
              <a:xfrm>
                <a:off x="2552" y="3101"/>
                <a:ext cx="576" cy="42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3600">
                    <a:solidFill>
                      <a:schemeClr val="bg2"/>
                    </a:solidFill>
                    <a:latin typeface="黑体" pitchFamily="2" charset="-122"/>
                    <a:ea typeface="黑体" pitchFamily="2" charset="-122"/>
                  </a:rPr>
                  <a:t>/</a:t>
                </a:r>
              </a:p>
            </p:txBody>
          </p:sp>
        </p:grpSp>
        <p:grpSp>
          <p:nvGrpSpPr>
            <p:cNvPr id="1040416" name="Group 32"/>
            <p:cNvGrpSpPr>
              <a:grpSpLocks/>
            </p:cNvGrpSpPr>
            <p:nvPr/>
          </p:nvGrpSpPr>
          <p:grpSpPr bwMode="auto">
            <a:xfrm>
              <a:off x="2736" y="2928"/>
              <a:ext cx="576" cy="462"/>
              <a:chOff x="2552" y="3101"/>
              <a:chExt cx="576" cy="462"/>
            </a:xfrm>
          </p:grpSpPr>
          <p:sp>
            <p:nvSpPr>
              <p:cNvPr id="1040417" name="Oval 33"/>
              <p:cNvSpPr>
                <a:spLocks noChangeArrowheads="1"/>
              </p:cNvSpPr>
              <p:nvPr/>
            </p:nvSpPr>
            <p:spPr bwMode="auto">
              <a:xfrm>
                <a:off x="2661" y="3187"/>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418" name="Text Box 34"/>
              <p:cNvSpPr txBox="1">
                <a:spLocks noChangeArrowheads="1"/>
              </p:cNvSpPr>
              <p:nvPr/>
            </p:nvSpPr>
            <p:spPr bwMode="auto">
              <a:xfrm>
                <a:off x="2552" y="3101"/>
                <a:ext cx="576" cy="46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4000">
                    <a:solidFill>
                      <a:schemeClr val="bg2"/>
                    </a:solidFill>
                    <a:latin typeface="黑体" pitchFamily="2" charset="-122"/>
                    <a:ea typeface="黑体" pitchFamily="2" charset="-122"/>
                  </a:rPr>
                  <a:t>-</a:t>
                </a:r>
              </a:p>
            </p:txBody>
          </p:sp>
        </p:grpSp>
        <p:grpSp>
          <p:nvGrpSpPr>
            <p:cNvPr id="1040419" name="Group 35"/>
            <p:cNvGrpSpPr>
              <a:grpSpLocks/>
            </p:cNvGrpSpPr>
            <p:nvPr/>
          </p:nvGrpSpPr>
          <p:grpSpPr bwMode="auto">
            <a:xfrm>
              <a:off x="2640" y="1584"/>
              <a:ext cx="576" cy="462"/>
              <a:chOff x="2552" y="3101"/>
              <a:chExt cx="576" cy="462"/>
            </a:xfrm>
          </p:grpSpPr>
          <p:sp>
            <p:nvSpPr>
              <p:cNvPr id="1040420" name="Oval 36"/>
              <p:cNvSpPr>
                <a:spLocks noChangeArrowheads="1"/>
              </p:cNvSpPr>
              <p:nvPr/>
            </p:nvSpPr>
            <p:spPr bwMode="auto">
              <a:xfrm>
                <a:off x="2661" y="3187"/>
                <a:ext cx="272" cy="272"/>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040421" name="Text Box 37"/>
              <p:cNvSpPr txBox="1">
                <a:spLocks noChangeArrowheads="1"/>
              </p:cNvSpPr>
              <p:nvPr/>
            </p:nvSpPr>
            <p:spPr bwMode="auto">
              <a:xfrm>
                <a:off x="2552" y="3101"/>
                <a:ext cx="576" cy="462"/>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2800">
                    <a:solidFill>
                      <a:schemeClr val="bg2"/>
                    </a:solidFill>
                    <a:latin typeface="隶书" pitchFamily="49" charset="-122"/>
                    <a:ea typeface="隶书" pitchFamily="49" charset="-122"/>
                  </a:rPr>
                  <a:t> </a:t>
                </a:r>
                <a:r>
                  <a:rPr kumimoji="0" lang="en-US" altLang="zh-CN" sz="4000">
                    <a:solidFill>
                      <a:schemeClr val="bg2"/>
                    </a:solidFill>
                    <a:latin typeface="黑体" pitchFamily="2" charset="-122"/>
                    <a:ea typeface="黑体" pitchFamily="2" charset="-122"/>
                  </a:rPr>
                  <a:t>-</a:t>
                </a:r>
              </a:p>
            </p:txBody>
          </p:sp>
        </p:grpSp>
        <p:grpSp>
          <p:nvGrpSpPr>
            <p:cNvPr id="1040422" name="Group 38"/>
            <p:cNvGrpSpPr>
              <a:grpSpLocks/>
            </p:cNvGrpSpPr>
            <p:nvPr/>
          </p:nvGrpSpPr>
          <p:grpSpPr bwMode="auto">
            <a:xfrm>
              <a:off x="1728" y="1872"/>
              <a:ext cx="2252" cy="1632"/>
              <a:chOff x="1728" y="1872"/>
              <a:chExt cx="2252" cy="1632"/>
            </a:xfrm>
          </p:grpSpPr>
          <p:sp>
            <p:nvSpPr>
              <p:cNvPr id="1040423" name="Line 39"/>
              <p:cNvSpPr>
                <a:spLocks noChangeShapeType="1"/>
              </p:cNvSpPr>
              <p:nvPr/>
            </p:nvSpPr>
            <p:spPr bwMode="auto">
              <a:xfrm flipH="1">
                <a:off x="2208" y="1872"/>
                <a:ext cx="528" cy="336"/>
              </a:xfrm>
              <a:prstGeom prst="line">
                <a:avLst/>
              </a:prstGeom>
              <a:noFill/>
              <a:ln w="38100" cap="rnd">
                <a:solidFill>
                  <a:srgbClr val="00FFFF"/>
                </a:solidFill>
                <a:round/>
                <a:headEnd/>
                <a:tailEnd/>
              </a:ln>
              <a:effectLst/>
            </p:spPr>
            <p:txBody>
              <a:bodyPr/>
              <a:lstStyle/>
              <a:p>
                <a:endParaRPr lang="zh-CN" altLang="en-US"/>
              </a:p>
            </p:txBody>
          </p:sp>
          <p:sp>
            <p:nvSpPr>
              <p:cNvPr id="1040424" name="Line 40"/>
              <p:cNvSpPr>
                <a:spLocks noChangeShapeType="1"/>
              </p:cNvSpPr>
              <p:nvPr/>
            </p:nvSpPr>
            <p:spPr bwMode="auto">
              <a:xfrm>
                <a:off x="3024" y="1872"/>
                <a:ext cx="480" cy="288"/>
              </a:xfrm>
              <a:prstGeom prst="line">
                <a:avLst/>
              </a:prstGeom>
              <a:noFill/>
              <a:ln w="38100" cap="rnd">
                <a:solidFill>
                  <a:srgbClr val="00FFFF"/>
                </a:solidFill>
                <a:round/>
                <a:headEnd/>
                <a:tailEnd/>
              </a:ln>
              <a:effectLst/>
            </p:spPr>
            <p:txBody>
              <a:bodyPr/>
              <a:lstStyle/>
              <a:p>
                <a:endParaRPr lang="zh-CN" altLang="en-US"/>
              </a:p>
            </p:txBody>
          </p:sp>
          <p:sp>
            <p:nvSpPr>
              <p:cNvPr id="1040425" name="Line 41"/>
              <p:cNvSpPr>
                <a:spLocks noChangeShapeType="1"/>
              </p:cNvSpPr>
              <p:nvPr/>
            </p:nvSpPr>
            <p:spPr bwMode="auto">
              <a:xfrm flipH="1">
                <a:off x="2160" y="2832"/>
                <a:ext cx="240" cy="240"/>
              </a:xfrm>
              <a:prstGeom prst="line">
                <a:avLst/>
              </a:prstGeom>
              <a:noFill/>
              <a:ln w="38100" cap="rnd">
                <a:solidFill>
                  <a:srgbClr val="00FFFF"/>
                </a:solidFill>
                <a:round/>
                <a:headEnd/>
                <a:tailEnd/>
              </a:ln>
              <a:effectLst/>
            </p:spPr>
            <p:txBody>
              <a:bodyPr/>
              <a:lstStyle/>
              <a:p>
                <a:endParaRPr lang="zh-CN" altLang="en-US"/>
              </a:p>
            </p:txBody>
          </p:sp>
          <p:sp>
            <p:nvSpPr>
              <p:cNvPr id="1040426" name="Line 42"/>
              <p:cNvSpPr>
                <a:spLocks noChangeShapeType="1"/>
              </p:cNvSpPr>
              <p:nvPr/>
            </p:nvSpPr>
            <p:spPr bwMode="auto">
              <a:xfrm>
                <a:off x="2208" y="2352"/>
                <a:ext cx="236" cy="240"/>
              </a:xfrm>
              <a:prstGeom prst="line">
                <a:avLst/>
              </a:prstGeom>
              <a:noFill/>
              <a:ln w="38100" cap="rnd">
                <a:solidFill>
                  <a:srgbClr val="00FFFF"/>
                </a:solidFill>
                <a:round/>
                <a:headEnd/>
                <a:tailEnd/>
              </a:ln>
              <a:effectLst/>
            </p:spPr>
            <p:txBody>
              <a:bodyPr/>
              <a:lstStyle/>
              <a:p>
                <a:endParaRPr lang="zh-CN" altLang="en-US"/>
              </a:p>
            </p:txBody>
          </p:sp>
          <p:sp>
            <p:nvSpPr>
              <p:cNvPr id="1040427" name="Line 43"/>
              <p:cNvSpPr>
                <a:spLocks noChangeShapeType="1"/>
              </p:cNvSpPr>
              <p:nvPr/>
            </p:nvSpPr>
            <p:spPr bwMode="auto">
              <a:xfrm flipH="1">
                <a:off x="1728" y="2352"/>
                <a:ext cx="240" cy="240"/>
              </a:xfrm>
              <a:prstGeom prst="line">
                <a:avLst/>
              </a:prstGeom>
              <a:noFill/>
              <a:ln w="38100" cap="rnd">
                <a:solidFill>
                  <a:srgbClr val="00FFFF"/>
                </a:solidFill>
                <a:round/>
                <a:headEnd/>
                <a:tailEnd/>
              </a:ln>
              <a:effectLst/>
            </p:spPr>
            <p:txBody>
              <a:bodyPr/>
              <a:lstStyle/>
              <a:p>
                <a:endParaRPr lang="zh-CN" altLang="en-US"/>
              </a:p>
            </p:txBody>
          </p:sp>
          <p:sp>
            <p:nvSpPr>
              <p:cNvPr id="1040428" name="Line 44"/>
              <p:cNvSpPr>
                <a:spLocks noChangeShapeType="1"/>
              </p:cNvSpPr>
              <p:nvPr/>
            </p:nvSpPr>
            <p:spPr bwMode="auto">
              <a:xfrm>
                <a:off x="2640" y="2832"/>
                <a:ext cx="236" cy="240"/>
              </a:xfrm>
              <a:prstGeom prst="line">
                <a:avLst/>
              </a:prstGeom>
              <a:noFill/>
              <a:ln w="38100" cap="rnd">
                <a:solidFill>
                  <a:srgbClr val="00FFFF"/>
                </a:solidFill>
                <a:round/>
                <a:headEnd/>
                <a:tailEnd/>
              </a:ln>
              <a:effectLst/>
            </p:spPr>
            <p:txBody>
              <a:bodyPr/>
              <a:lstStyle/>
              <a:p>
                <a:endParaRPr lang="zh-CN" altLang="en-US"/>
              </a:p>
            </p:txBody>
          </p:sp>
          <p:sp>
            <p:nvSpPr>
              <p:cNvPr id="1040429" name="Line 45"/>
              <p:cNvSpPr>
                <a:spLocks noChangeShapeType="1"/>
              </p:cNvSpPr>
              <p:nvPr/>
            </p:nvSpPr>
            <p:spPr bwMode="auto">
              <a:xfrm flipH="1">
                <a:off x="2640" y="3264"/>
                <a:ext cx="240" cy="240"/>
              </a:xfrm>
              <a:prstGeom prst="line">
                <a:avLst/>
              </a:prstGeom>
              <a:noFill/>
              <a:ln w="38100" cap="rnd">
                <a:solidFill>
                  <a:srgbClr val="00FFFF"/>
                </a:solidFill>
                <a:round/>
                <a:headEnd/>
                <a:tailEnd/>
              </a:ln>
              <a:effectLst/>
            </p:spPr>
            <p:txBody>
              <a:bodyPr/>
              <a:lstStyle/>
              <a:p>
                <a:endParaRPr lang="zh-CN" altLang="en-US"/>
              </a:p>
            </p:txBody>
          </p:sp>
          <p:sp>
            <p:nvSpPr>
              <p:cNvPr id="1040430" name="Line 46"/>
              <p:cNvSpPr>
                <a:spLocks noChangeShapeType="1"/>
              </p:cNvSpPr>
              <p:nvPr/>
            </p:nvSpPr>
            <p:spPr bwMode="auto">
              <a:xfrm>
                <a:off x="3072" y="3264"/>
                <a:ext cx="236" cy="240"/>
              </a:xfrm>
              <a:prstGeom prst="line">
                <a:avLst/>
              </a:prstGeom>
              <a:noFill/>
              <a:ln w="38100" cap="rnd">
                <a:solidFill>
                  <a:srgbClr val="00FFFF"/>
                </a:solidFill>
                <a:round/>
                <a:headEnd/>
                <a:tailEnd/>
              </a:ln>
              <a:effectLst/>
            </p:spPr>
            <p:txBody>
              <a:bodyPr/>
              <a:lstStyle/>
              <a:p>
                <a:endParaRPr lang="zh-CN" altLang="en-US"/>
              </a:p>
            </p:txBody>
          </p:sp>
          <p:sp>
            <p:nvSpPr>
              <p:cNvPr id="1040431" name="Line 47"/>
              <p:cNvSpPr>
                <a:spLocks noChangeShapeType="1"/>
              </p:cNvSpPr>
              <p:nvPr/>
            </p:nvSpPr>
            <p:spPr bwMode="auto">
              <a:xfrm flipH="1">
                <a:off x="3264" y="2352"/>
                <a:ext cx="240" cy="240"/>
              </a:xfrm>
              <a:prstGeom prst="line">
                <a:avLst/>
              </a:prstGeom>
              <a:noFill/>
              <a:ln w="38100" cap="rnd">
                <a:solidFill>
                  <a:srgbClr val="00FFFF"/>
                </a:solidFill>
                <a:round/>
                <a:headEnd/>
                <a:tailEnd/>
              </a:ln>
              <a:effectLst/>
            </p:spPr>
            <p:txBody>
              <a:bodyPr/>
              <a:lstStyle/>
              <a:p>
                <a:endParaRPr lang="zh-CN" altLang="en-US"/>
              </a:p>
            </p:txBody>
          </p:sp>
          <p:sp>
            <p:nvSpPr>
              <p:cNvPr id="1040432" name="Line 48"/>
              <p:cNvSpPr>
                <a:spLocks noChangeShapeType="1"/>
              </p:cNvSpPr>
              <p:nvPr/>
            </p:nvSpPr>
            <p:spPr bwMode="auto">
              <a:xfrm>
                <a:off x="3744" y="2352"/>
                <a:ext cx="236" cy="240"/>
              </a:xfrm>
              <a:prstGeom prst="line">
                <a:avLst/>
              </a:prstGeom>
              <a:noFill/>
              <a:ln w="38100" cap="rnd">
                <a:solidFill>
                  <a:srgbClr val="00FFFF"/>
                </a:solidFill>
                <a:round/>
                <a:headEnd/>
                <a:tailEnd/>
              </a:ln>
              <a:effectLst/>
            </p:spPr>
            <p:txBody>
              <a:bodyPr/>
              <a:lstStyle/>
              <a:p>
                <a:endParaRPr lang="zh-CN" altLang="en-US"/>
              </a:p>
            </p:txBody>
          </p:sp>
        </p:grpSp>
      </p:grpSp>
      <p:sp>
        <p:nvSpPr>
          <p:cNvPr id="1040433" name="Text Box 49"/>
          <p:cNvSpPr txBox="1">
            <a:spLocks noChangeArrowheads="1"/>
          </p:cNvSpPr>
          <p:nvPr/>
        </p:nvSpPr>
        <p:spPr bwMode="auto">
          <a:xfrm>
            <a:off x="628650" y="5910263"/>
            <a:ext cx="3313113" cy="579437"/>
          </a:xfrm>
          <a:prstGeom prst="rect">
            <a:avLst/>
          </a:prstGeom>
          <a:noFill/>
          <a:ln w="12700" cap="rnd">
            <a:noFill/>
            <a:miter lim="800000"/>
            <a:headEnd/>
            <a:tailEnd/>
          </a:ln>
          <a:effectLst/>
        </p:spPr>
        <p:txBody>
          <a:bodyPr>
            <a:spAutoFit/>
          </a:bodyPr>
          <a:lstStyle/>
          <a:p>
            <a:pPr algn="l">
              <a:buClrTx/>
              <a:buFontTx/>
              <a:buNone/>
            </a:pPr>
            <a:r>
              <a:rPr lang="zh-CN" altLang="en-US" sz="3200">
                <a:solidFill>
                  <a:srgbClr val="FFFF66"/>
                </a:solidFill>
                <a:latin typeface="黑体" pitchFamily="2" charset="-122"/>
                <a:ea typeface="黑体" pitchFamily="2" charset="-122"/>
              </a:rPr>
              <a:t>后序遍历序列：</a:t>
            </a:r>
            <a:endParaRPr lang="en-US" altLang="zh-CN" sz="3200">
              <a:solidFill>
                <a:srgbClr val="00FFFF"/>
              </a:solidFill>
              <a:latin typeface="黑体" pitchFamily="2" charset="-122"/>
              <a:ea typeface="黑体" pitchFamily="2" charset="-122"/>
            </a:endParaRPr>
          </a:p>
        </p:txBody>
      </p:sp>
      <p:sp>
        <p:nvSpPr>
          <p:cNvPr id="1040434" name="Text Box 50"/>
          <p:cNvSpPr txBox="1">
            <a:spLocks noChangeArrowheads="1"/>
          </p:cNvSpPr>
          <p:nvPr/>
        </p:nvSpPr>
        <p:spPr bwMode="auto">
          <a:xfrm>
            <a:off x="620713" y="5334000"/>
            <a:ext cx="3365500" cy="579438"/>
          </a:xfrm>
          <a:prstGeom prst="rect">
            <a:avLst/>
          </a:prstGeom>
          <a:noFill/>
          <a:ln w="12700" cap="rnd">
            <a:noFill/>
            <a:miter lim="800000"/>
            <a:headEnd/>
            <a:tailEnd/>
          </a:ln>
          <a:effectLst/>
        </p:spPr>
        <p:txBody>
          <a:bodyPr>
            <a:spAutoFit/>
          </a:bodyPr>
          <a:lstStyle/>
          <a:p>
            <a:pPr algn="l">
              <a:buClrTx/>
              <a:buFontTx/>
              <a:buNone/>
            </a:pPr>
            <a:r>
              <a:rPr lang="zh-CN" altLang="en-US" sz="3200">
                <a:solidFill>
                  <a:srgbClr val="FFFF66"/>
                </a:solidFill>
                <a:latin typeface="黑体" pitchFamily="2" charset="-122"/>
                <a:ea typeface="黑体" pitchFamily="2" charset="-122"/>
              </a:rPr>
              <a:t>中序遍历序列：</a:t>
            </a:r>
            <a:endParaRPr lang="en-US" altLang="zh-CN" sz="3200">
              <a:solidFill>
                <a:srgbClr val="66FF66"/>
              </a:solidFill>
              <a:latin typeface="黑体" pitchFamily="2" charset="-122"/>
              <a:ea typeface="黑体" pitchFamily="2" charset="-122"/>
            </a:endParaRPr>
          </a:p>
        </p:txBody>
      </p:sp>
      <p:sp>
        <p:nvSpPr>
          <p:cNvPr id="1040435" name="Text Box 51"/>
          <p:cNvSpPr txBox="1">
            <a:spLocks noChangeArrowheads="1"/>
          </p:cNvSpPr>
          <p:nvPr/>
        </p:nvSpPr>
        <p:spPr bwMode="auto">
          <a:xfrm>
            <a:off x="611188" y="4778375"/>
            <a:ext cx="3421062" cy="579438"/>
          </a:xfrm>
          <a:prstGeom prst="rect">
            <a:avLst/>
          </a:prstGeom>
          <a:noFill/>
          <a:ln w="12700" cap="rnd">
            <a:noFill/>
            <a:miter lim="800000"/>
            <a:headEnd/>
            <a:tailEnd/>
          </a:ln>
          <a:effectLst/>
        </p:spPr>
        <p:txBody>
          <a:bodyPr>
            <a:spAutoFit/>
          </a:bodyPr>
          <a:lstStyle/>
          <a:p>
            <a:pPr algn="l">
              <a:buClrTx/>
              <a:buFontTx/>
              <a:buNone/>
            </a:pPr>
            <a:r>
              <a:rPr lang="zh-CN" altLang="en-US" sz="3200">
                <a:solidFill>
                  <a:srgbClr val="FFFF66"/>
                </a:solidFill>
                <a:latin typeface="黑体" pitchFamily="2" charset="-122"/>
                <a:ea typeface="黑体" pitchFamily="2" charset="-122"/>
              </a:rPr>
              <a:t>先序遍历序列：</a:t>
            </a:r>
            <a:endParaRPr lang="en-US" altLang="zh-CN" sz="3200">
              <a:solidFill>
                <a:srgbClr val="66FF66"/>
              </a:solidFill>
              <a:latin typeface="黑体" pitchFamily="2" charset="-122"/>
              <a:ea typeface="黑体" pitchFamily="2" charset="-122"/>
            </a:endParaRPr>
          </a:p>
        </p:txBody>
      </p:sp>
      <p:sp>
        <p:nvSpPr>
          <p:cNvPr id="1040436" name="Text Box 52"/>
          <p:cNvSpPr txBox="1">
            <a:spLocks noChangeArrowheads="1"/>
          </p:cNvSpPr>
          <p:nvPr/>
        </p:nvSpPr>
        <p:spPr bwMode="auto">
          <a:xfrm>
            <a:off x="3576638" y="5916613"/>
            <a:ext cx="5091112" cy="579437"/>
          </a:xfrm>
          <a:prstGeom prst="rect">
            <a:avLst/>
          </a:prstGeom>
          <a:noFill/>
          <a:ln w="12700" cap="rnd">
            <a:noFill/>
            <a:miter lim="800000"/>
            <a:headEnd/>
            <a:tailEnd/>
          </a:ln>
          <a:effectLst/>
        </p:spPr>
        <p:txBody>
          <a:bodyPr>
            <a:spAutoFit/>
          </a:bodyPr>
          <a:lstStyle/>
          <a:p>
            <a:pPr algn="l">
              <a:buClrTx/>
              <a:buFontTx/>
              <a:buNone/>
            </a:pPr>
            <a:r>
              <a:rPr lang="en-US" altLang="zh-CN" sz="3200">
                <a:solidFill>
                  <a:schemeClr val="tx2"/>
                </a:solidFill>
                <a:latin typeface="黑体" pitchFamily="2" charset="-122"/>
                <a:ea typeface="黑体" pitchFamily="2" charset="-122"/>
              </a:rPr>
              <a:t>a,b,c,d,-,*,+,</a:t>
            </a:r>
            <a:r>
              <a:rPr lang="en-US" altLang="zh-CN" sz="3200">
                <a:solidFill>
                  <a:srgbClr val="66FF66"/>
                </a:solidFill>
                <a:latin typeface="黑体" pitchFamily="2" charset="-122"/>
                <a:ea typeface="黑体" pitchFamily="2" charset="-122"/>
              </a:rPr>
              <a:t>e,f,/</a:t>
            </a:r>
            <a:r>
              <a:rPr lang="en-US" altLang="zh-CN" sz="3200">
                <a:solidFill>
                  <a:srgbClr val="FFFF66"/>
                </a:solidFill>
                <a:latin typeface="黑体" pitchFamily="2" charset="-122"/>
                <a:ea typeface="黑体" pitchFamily="2" charset="-122"/>
              </a:rPr>
              <a:t>,</a:t>
            </a:r>
            <a:r>
              <a:rPr lang="en-US" altLang="zh-CN" sz="3200">
                <a:solidFill>
                  <a:srgbClr val="00FFFF"/>
                </a:solidFill>
                <a:latin typeface="黑体" pitchFamily="2" charset="-122"/>
                <a:ea typeface="黑体" pitchFamily="2" charset="-122"/>
              </a:rPr>
              <a:t>-</a:t>
            </a:r>
          </a:p>
        </p:txBody>
      </p:sp>
      <p:sp>
        <p:nvSpPr>
          <p:cNvPr id="1040437" name="Text Box 53"/>
          <p:cNvSpPr txBox="1">
            <a:spLocks noChangeArrowheads="1"/>
          </p:cNvSpPr>
          <p:nvPr/>
        </p:nvSpPr>
        <p:spPr bwMode="auto">
          <a:xfrm>
            <a:off x="3576638" y="5340350"/>
            <a:ext cx="4686300" cy="579438"/>
          </a:xfrm>
          <a:prstGeom prst="rect">
            <a:avLst/>
          </a:prstGeom>
          <a:noFill/>
          <a:ln w="12700" cap="rnd">
            <a:noFill/>
            <a:miter lim="800000"/>
            <a:headEnd/>
            <a:tailEnd/>
          </a:ln>
          <a:effectLst/>
        </p:spPr>
        <p:txBody>
          <a:bodyPr>
            <a:spAutoFit/>
          </a:bodyPr>
          <a:lstStyle/>
          <a:p>
            <a:pPr algn="l">
              <a:buClrTx/>
              <a:buFontTx/>
              <a:buNone/>
            </a:pPr>
            <a:r>
              <a:rPr lang="en-US" altLang="zh-CN" sz="3200" dirty="0" err="1">
                <a:solidFill>
                  <a:schemeClr val="tx2"/>
                </a:solidFill>
                <a:latin typeface="黑体" pitchFamily="2" charset="-122"/>
                <a:ea typeface="黑体" pitchFamily="2" charset="-122"/>
              </a:rPr>
              <a:t>a,+,b</a:t>
            </a:r>
            <a:r>
              <a:rPr lang="en-US" altLang="zh-CN" sz="3200" dirty="0">
                <a:solidFill>
                  <a:schemeClr val="tx2"/>
                </a:solidFill>
                <a:latin typeface="黑体" pitchFamily="2" charset="-122"/>
                <a:ea typeface="黑体" pitchFamily="2" charset="-122"/>
              </a:rPr>
              <a:t>,*,</a:t>
            </a:r>
            <a:r>
              <a:rPr lang="en-US" altLang="zh-CN" sz="3200" dirty="0" err="1">
                <a:solidFill>
                  <a:schemeClr val="tx2"/>
                </a:solidFill>
                <a:latin typeface="黑体" pitchFamily="2" charset="-122"/>
                <a:ea typeface="黑体" pitchFamily="2" charset="-122"/>
              </a:rPr>
              <a:t>c,-,d,</a:t>
            </a:r>
            <a:r>
              <a:rPr lang="en-US" altLang="zh-CN" sz="3200" dirty="0" err="1">
                <a:solidFill>
                  <a:srgbClr val="00FFFF"/>
                </a:solidFill>
                <a:latin typeface="黑体" pitchFamily="2" charset="-122"/>
                <a:ea typeface="黑体" pitchFamily="2" charset="-122"/>
              </a:rPr>
              <a:t>-</a:t>
            </a:r>
            <a:r>
              <a:rPr lang="en-US" altLang="zh-CN" sz="3200" dirty="0" err="1">
                <a:solidFill>
                  <a:srgbClr val="FFFF66"/>
                </a:solidFill>
                <a:latin typeface="黑体" pitchFamily="2" charset="-122"/>
                <a:ea typeface="黑体" pitchFamily="2" charset="-122"/>
              </a:rPr>
              <a:t>,</a:t>
            </a:r>
            <a:r>
              <a:rPr lang="en-US" altLang="zh-CN" sz="3200" dirty="0" err="1">
                <a:solidFill>
                  <a:srgbClr val="66FF66"/>
                </a:solidFill>
                <a:latin typeface="黑体" pitchFamily="2" charset="-122"/>
                <a:ea typeface="黑体" pitchFamily="2" charset="-122"/>
              </a:rPr>
              <a:t>e</a:t>
            </a:r>
            <a:r>
              <a:rPr lang="en-US" altLang="zh-CN" sz="3200" dirty="0">
                <a:solidFill>
                  <a:srgbClr val="66FF66"/>
                </a:solidFill>
                <a:latin typeface="黑体" pitchFamily="2" charset="-122"/>
                <a:ea typeface="黑体" pitchFamily="2" charset="-122"/>
              </a:rPr>
              <a:t>,/,f</a:t>
            </a:r>
          </a:p>
        </p:txBody>
      </p:sp>
      <p:sp>
        <p:nvSpPr>
          <p:cNvPr id="1040438" name="Text Box 54"/>
          <p:cNvSpPr txBox="1">
            <a:spLocks noChangeArrowheads="1"/>
          </p:cNvSpPr>
          <p:nvPr/>
        </p:nvSpPr>
        <p:spPr bwMode="auto">
          <a:xfrm>
            <a:off x="3576638" y="4778375"/>
            <a:ext cx="4551362" cy="579438"/>
          </a:xfrm>
          <a:prstGeom prst="rect">
            <a:avLst/>
          </a:prstGeom>
          <a:noFill/>
          <a:ln w="12700" cap="rnd">
            <a:noFill/>
            <a:miter lim="800000"/>
            <a:headEnd/>
            <a:tailEnd/>
          </a:ln>
          <a:effectLst/>
        </p:spPr>
        <p:txBody>
          <a:bodyPr>
            <a:spAutoFit/>
          </a:bodyPr>
          <a:lstStyle/>
          <a:p>
            <a:pPr algn="l">
              <a:buClrTx/>
              <a:buFontTx/>
              <a:buNone/>
            </a:pPr>
            <a:r>
              <a:rPr lang="en-US" altLang="zh-CN" sz="3200">
                <a:solidFill>
                  <a:srgbClr val="00FFFF"/>
                </a:solidFill>
                <a:latin typeface="黑体" pitchFamily="2" charset="-122"/>
                <a:ea typeface="黑体" pitchFamily="2" charset="-122"/>
              </a:rPr>
              <a:t>-</a:t>
            </a:r>
            <a:r>
              <a:rPr lang="en-US" altLang="zh-CN" sz="3200">
                <a:solidFill>
                  <a:srgbClr val="FFFF66"/>
                </a:solidFill>
                <a:latin typeface="黑体" pitchFamily="2" charset="-122"/>
                <a:ea typeface="黑体" pitchFamily="2" charset="-122"/>
              </a:rPr>
              <a:t>,</a:t>
            </a:r>
            <a:r>
              <a:rPr lang="en-US" altLang="zh-CN" sz="3200">
                <a:solidFill>
                  <a:schemeClr val="tx2"/>
                </a:solidFill>
                <a:latin typeface="黑体" pitchFamily="2" charset="-122"/>
                <a:ea typeface="黑体" pitchFamily="2" charset="-122"/>
              </a:rPr>
              <a:t>+,a,*,b,-,c,d,</a:t>
            </a:r>
            <a:r>
              <a:rPr lang="en-US" altLang="zh-CN" sz="3200">
                <a:solidFill>
                  <a:srgbClr val="66FF66"/>
                </a:solidFill>
                <a:latin typeface="黑体" pitchFamily="2" charset="-122"/>
                <a:ea typeface="黑体" pitchFamily="2" charset="-122"/>
              </a:rPr>
              <a:t>/,e,f</a:t>
            </a:r>
          </a:p>
        </p:txBody>
      </p:sp>
      <p:sp>
        <p:nvSpPr>
          <p:cNvPr id="56" name="矩形 55"/>
          <p:cNvSpPr/>
          <p:nvPr/>
        </p:nvSpPr>
        <p:spPr>
          <a:xfrm>
            <a:off x="215900" y="2806700"/>
            <a:ext cx="3539752" cy="707886"/>
          </a:xfrm>
          <a:prstGeom prst="rect">
            <a:avLst/>
          </a:prstGeom>
        </p:spPr>
        <p:txBody>
          <a:bodyPr wrap="none">
            <a:spAutoFit/>
          </a:bodyPr>
          <a:lstStyle/>
          <a:p>
            <a:pPr algn="l">
              <a:buClrTx/>
              <a:buFontTx/>
              <a:buNone/>
            </a:pPr>
            <a:r>
              <a:rPr lang="en-US" altLang="zh-CN" sz="4000" dirty="0" err="1">
                <a:solidFill>
                  <a:srgbClr val="FFFF00"/>
                </a:solidFill>
                <a:latin typeface="黑体" pitchFamily="2" charset="-122"/>
                <a:ea typeface="黑体" pitchFamily="2" charset="-122"/>
              </a:rPr>
              <a:t>a+b</a:t>
            </a:r>
            <a:r>
              <a:rPr lang="en-US" altLang="zh-CN" sz="4000" dirty="0">
                <a:solidFill>
                  <a:srgbClr val="FFFF00"/>
                </a:solidFill>
                <a:latin typeface="黑体" pitchFamily="2" charset="-122"/>
                <a:ea typeface="黑体" pitchFamily="2" charset="-122"/>
              </a:rPr>
              <a:t>*(c-d)-e/f</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0435"/>
                                        </p:tgtEl>
                                        <p:attrNameLst>
                                          <p:attrName>style.visibility</p:attrName>
                                        </p:attrNameLst>
                                      </p:cBhvr>
                                      <p:to>
                                        <p:strVal val="visible"/>
                                      </p:to>
                                    </p:set>
                                    <p:animEffect transition="in" filter="dissolve">
                                      <p:cBhvr>
                                        <p:cTn id="7" dur="500"/>
                                        <p:tgtEl>
                                          <p:spTgt spid="104043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40434"/>
                                        </p:tgtEl>
                                        <p:attrNameLst>
                                          <p:attrName>style.visibility</p:attrName>
                                        </p:attrNameLst>
                                      </p:cBhvr>
                                      <p:to>
                                        <p:strVal val="visible"/>
                                      </p:to>
                                    </p:set>
                                    <p:animEffect transition="in" filter="dissolve">
                                      <p:cBhvr>
                                        <p:cTn id="11" dur="500"/>
                                        <p:tgtEl>
                                          <p:spTgt spid="104043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40433"/>
                                        </p:tgtEl>
                                        <p:attrNameLst>
                                          <p:attrName>style.visibility</p:attrName>
                                        </p:attrNameLst>
                                      </p:cBhvr>
                                      <p:to>
                                        <p:strVal val="visible"/>
                                      </p:to>
                                    </p:set>
                                    <p:animEffect transition="in" filter="dissolve">
                                      <p:cBhvr>
                                        <p:cTn id="15" dur="500"/>
                                        <p:tgtEl>
                                          <p:spTgt spid="104043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40438"/>
                                        </p:tgtEl>
                                        <p:attrNameLst>
                                          <p:attrName>style.visibility</p:attrName>
                                        </p:attrNameLst>
                                      </p:cBhvr>
                                      <p:to>
                                        <p:strVal val="visible"/>
                                      </p:to>
                                    </p:set>
                                    <p:animEffect transition="in" filter="dissolve">
                                      <p:cBhvr>
                                        <p:cTn id="20" dur="500"/>
                                        <p:tgtEl>
                                          <p:spTgt spid="104043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40437"/>
                                        </p:tgtEl>
                                        <p:attrNameLst>
                                          <p:attrName>style.visibility</p:attrName>
                                        </p:attrNameLst>
                                      </p:cBhvr>
                                      <p:to>
                                        <p:strVal val="visible"/>
                                      </p:to>
                                    </p:set>
                                    <p:animEffect transition="in" filter="dissolve">
                                      <p:cBhvr>
                                        <p:cTn id="25" dur="500"/>
                                        <p:tgtEl>
                                          <p:spTgt spid="104043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40436"/>
                                        </p:tgtEl>
                                        <p:attrNameLst>
                                          <p:attrName>style.visibility</p:attrName>
                                        </p:attrNameLst>
                                      </p:cBhvr>
                                      <p:to>
                                        <p:strVal val="visible"/>
                                      </p:to>
                                    </p:set>
                                    <p:animEffect transition="in" filter="dissolve">
                                      <p:cBhvr>
                                        <p:cTn id="30" dur="500"/>
                                        <p:tgtEl>
                                          <p:spTgt spid="1040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433" grpId="0" autoUpdateAnimBg="0"/>
      <p:bldP spid="1040434" grpId="0" autoUpdateAnimBg="0"/>
      <p:bldP spid="1040435" grpId="0" autoUpdateAnimBg="0"/>
      <p:bldP spid="1040436" grpId="0" autoUpdateAnimBg="0"/>
      <p:bldP spid="1040437" grpId="0" autoUpdateAnimBg="0"/>
      <p:bldP spid="104043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r>
              <a:rPr lang="zh-CN" altLang="en-US"/>
              <a:t>第 </a:t>
            </a:r>
            <a:fld id="{C4820D07-FF81-4908-8983-6F5F29BD0FCE}" type="slidenum">
              <a:rPr lang="zh-CN" altLang="en-US" b="1">
                <a:solidFill>
                  <a:srgbClr val="66CCFF"/>
                </a:solidFill>
              </a:rPr>
              <a:pPr/>
              <a:t>65</a:t>
            </a:fld>
            <a:r>
              <a:rPr lang="en-US" altLang="zh-CN" b="1"/>
              <a:t> </a:t>
            </a:r>
            <a:r>
              <a:rPr lang="zh-CN" altLang="en-US"/>
              <a:t>页</a:t>
            </a:r>
            <a:endParaRPr lang="zh-CN" altLang="en-US" sz="1800">
              <a:latin typeface="Arial" charset="0"/>
            </a:endParaRPr>
          </a:p>
        </p:txBody>
      </p:sp>
      <p:sp>
        <p:nvSpPr>
          <p:cNvPr id="1259522"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59523" name="Rectangle 3"/>
          <p:cNvSpPr>
            <a:spLocks noGrp="1" noChangeArrowheads="1"/>
          </p:cNvSpPr>
          <p:nvPr>
            <p:ph type="body" idx="1"/>
          </p:nvPr>
        </p:nvSpPr>
        <p:spPr>
          <a:xfrm>
            <a:off x="385763" y="773113"/>
            <a:ext cx="8462962" cy="1304925"/>
          </a:xfrm>
        </p:spPr>
        <p:txBody>
          <a:bodyPr/>
          <a:lstStyle/>
          <a:p>
            <a:pPr>
              <a:spcBef>
                <a:spcPct val="0"/>
              </a:spcBef>
            </a:pPr>
            <a:r>
              <a:rPr lang="zh-CN" altLang="en-US" sz="3200">
                <a:solidFill>
                  <a:schemeClr val="tx2"/>
                </a:solidFill>
              </a:rPr>
              <a:t>遍历的递归算法</a:t>
            </a:r>
          </a:p>
          <a:p>
            <a:pPr>
              <a:spcBef>
                <a:spcPct val="0"/>
              </a:spcBef>
              <a:buFont typeface="Wingdings" pitchFamily="2" charset="2"/>
              <a:buNone/>
            </a:pPr>
            <a:r>
              <a:rPr lang="zh-CN" altLang="en-US" sz="3200">
                <a:solidFill>
                  <a:srgbClr val="FFFF66"/>
                </a:solidFill>
              </a:rPr>
              <a:t>    先序遍历（</a:t>
            </a:r>
            <a:r>
              <a:rPr lang="en-US" altLang="zh-CN" sz="3200">
                <a:solidFill>
                  <a:srgbClr val="00FFFF"/>
                </a:solidFill>
              </a:rPr>
              <a:t>D</a:t>
            </a:r>
            <a:r>
              <a:rPr lang="en-US" altLang="zh-CN" sz="3200">
                <a:solidFill>
                  <a:schemeClr val="tx2"/>
                </a:solidFill>
              </a:rPr>
              <a:t>L</a:t>
            </a:r>
            <a:r>
              <a:rPr lang="en-US" altLang="zh-CN" sz="3200">
                <a:solidFill>
                  <a:srgbClr val="66FF66"/>
                </a:solidFill>
              </a:rPr>
              <a:t>R</a:t>
            </a:r>
            <a:r>
              <a:rPr lang="zh-CN" altLang="en-US" sz="3200">
                <a:solidFill>
                  <a:srgbClr val="FFFF66"/>
                </a:solidFill>
              </a:rPr>
              <a:t>）的定义：</a:t>
            </a:r>
          </a:p>
        </p:txBody>
      </p:sp>
      <p:sp>
        <p:nvSpPr>
          <p:cNvPr id="1259524" name="Text Box 4"/>
          <p:cNvSpPr txBox="1">
            <a:spLocks noChangeArrowheads="1"/>
          </p:cNvSpPr>
          <p:nvPr/>
        </p:nvSpPr>
        <p:spPr bwMode="auto">
          <a:xfrm>
            <a:off x="2259013" y="1885950"/>
            <a:ext cx="4608512" cy="1812925"/>
          </a:xfrm>
          <a:prstGeom prst="rect">
            <a:avLst/>
          </a:prstGeom>
          <a:noFill/>
          <a:ln w="12700" cap="rnd">
            <a:solidFill>
              <a:schemeClr val="tx2"/>
            </a:solidFill>
            <a:miter lim="800000"/>
            <a:headEnd/>
            <a:tailEnd/>
          </a:ln>
          <a:effectLst/>
        </p:spPr>
        <p:txBody>
          <a:bodyPr>
            <a:spAutoFit/>
          </a:bodyPr>
          <a:lstStyle/>
          <a:p>
            <a:pPr algn="l">
              <a:spcBef>
                <a:spcPct val="0"/>
              </a:spcBef>
              <a:buClrTx/>
              <a:buFontTx/>
              <a:buNone/>
            </a:pPr>
            <a:r>
              <a:rPr lang="zh-CN" altLang="en-US" sz="2800">
                <a:solidFill>
                  <a:srgbClr val="FFFFA5"/>
                </a:solidFill>
                <a:latin typeface="黑体" pitchFamily="2" charset="-122"/>
                <a:ea typeface="黑体" pitchFamily="2" charset="-122"/>
              </a:rPr>
              <a:t>若二叉树非空</a:t>
            </a:r>
          </a:p>
          <a:p>
            <a:pPr algn="l">
              <a:spcBef>
                <a:spcPct val="0"/>
              </a:spcBef>
              <a:buClrTx/>
              <a:buFontTx/>
              <a:buNone/>
            </a:pPr>
            <a:r>
              <a:rPr lang="zh-CN" altLang="en-US" sz="2800">
                <a:solidFill>
                  <a:srgbClr val="FFFFA5"/>
                </a:solidFill>
                <a:latin typeface="黑体" pitchFamily="2" charset="-122"/>
                <a:ea typeface="黑体" pitchFamily="2" charset="-122"/>
              </a:rPr>
              <a:t>  （</a:t>
            </a:r>
            <a:r>
              <a:rPr lang="en-US" altLang="zh-CN" sz="2800">
                <a:solidFill>
                  <a:srgbClr val="FFFFA5"/>
                </a:solidFill>
                <a:latin typeface="黑体" pitchFamily="2" charset="-122"/>
                <a:ea typeface="黑体" pitchFamily="2" charset="-122"/>
              </a:rPr>
              <a:t>1</a:t>
            </a:r>
            <a:r>
              <a:rPr lang="zh-CN" altLang="en-US" sz="2800">
                <a:solidFill>
                  <a:srgbClr val="FFFFA5"/>
                </a:solidFill>
                <a:latin typeface="黑体" pitchFamily="2" charset="-122"/>
                <a:ea typeface="黑体" pitchFamily="2" charset="-122"/>
              </a:rPr>
              <a:t>）访问根结点；</a:t>
            </a:r>
          </a:p>
          <a:p>
            <a:pPr algn="l">
              <a:spcBef>
                <a:spcPct val="0"/>
              </a:spcBef>
              <a:buClrTx/>
              <a:buFontTx/>
              <a:buNone/>
            </a:pPr>
            <a:r>
              <a:rPr lang="zh-CN" altLang="en-US" sz="2800">
                <a:solidFill>
                  <a:srgbClr val="FFFFA5"/>
                </a:solidFill>
                <a:latin typeface="黑体" pitchFamily="2" charset="-122"/>
                <a:ea typeface="黑体" pitchFamily="2" charset="-122"/>
              </a:rPr>
              <a:t>  （</a:t>
            </a:r>
            <a:r>
              <a:rPr lang="en-US" altLang="zh-CN" sz="2800">
                <a:solidFill>
                  <a:srgbClr val="FFFFA5"/>
                </a:solidFill>
                <a:latin typeface="黑体" pitchFamily="2" charset="-122"/>
                <a:ea typeface="黑体" pitchFamily="2" charset="-122"/>
              </a:rPr>
              <a:t>2</a:t>
            </a:r>
            <a:r>
              <a:rPr lang="zh-CN" altLang="en-US" sz="2800">
                <a:solidFill>
                  <a:srgbClr val="FFFFA5"/>
                </a:solidFill>
                <a:latin typeface="黑体" pitchFamily="2" charset="-122"/>
                <a:ea typeface="黑体" pitchFamily="2" charset="-122"/>
              </a:rPr>
              <a:t>）先序遍历左子树；</a:t>
            </a:r>
          </a:p>
          <a:p>
            <a:pPr algn="l">
              <a:spcBef>
                <a:spcPct val="0"/>
              </a:spcBef>
              <a:buClrTx/>
              <a:buFontTx/>
              <a:buNone/>
            </a:pPr>
            <a:r>
              <a:rPr lang="zh-CN" altLang="en-US" sz="2800">
                <a:solidFill>
                  <a:srgbClr val="FFFFA5"/>
                </a:solidFill>
                <a:latin typeface="黑体" pitchFamily="2" charset="-122"/>
                <a:ea typeface="黑体" pitchFamily="2" charset="-122"/>
              </a:rPr>
              <a:t>  （</a:t>
            </a:r>
            <a:r>
              <a:rPr lang="en-US" altLang="zh-CN" sz="2800">
                <a:solidFill>
                  <a:srgbClr val="FFFFA5"/>
                </a:solidFill>
                <a:latin typeface="黑体" pitchFamily="2" charset="-122"/>
                <a:ea typeface="黑体" pitchFamily="2" charset="-122"/>
              </a:rPr>
              <a:t>3</a:t>
            </a:r>
            <a:r>
              <a:rPr lang="zh-CN" altLang="en-US" sz="2800">
                <a:solidFill>
                  <a:srgbClr val="FFFFA5"/>
                </a:solidFill>
                <a:latin typeface="黑体" pitchFamily="2" charset="-122"/>
                <a:ea typeface="黑体" pitchFamily="2" charset="-122"/>
              </a:rPr>
              <a:t>）先序遍历右子树；</a:t>
            </a:r>
            <a:endParaRPr lang="zh-CN" altLang="en-US" sz="2800">
              <a:solidFill>
                <a:schemeClr val="bg2"/>
              </a:solidFill>
              <a:latin typeface="黑体" pitchFamily="2" charset="-122"/>
              <a:ea typeface="黑体" pitchFamily="2" charset="-122"/>
            </a:endParaRPr>
          </a:p>
        </p:txBody>
      </p:sp>
      <p:sp>
        <p:nvSpPr>
          <p:cNvPr id="1259525" name="Text Box 5"/>
          <p:cNvSpPr txBox="1">
            <a:spLocks noChangeArrowheads="1"/>
          </p:cNvSpPr>
          <p:nvPr/>
        </p:nvSpPr>
        <p:spPr bwMode="auto">
          <a:xfrm>
            <a:off x="431800" y="3789363"/>
            <a:ext cx="8410575" cy="2654300"/>
          </a:xfrm>
          <a:prstGeom prst="rect">
            <a:avLst/>
          </a:prstGeom>
          <a:noFill/>
          <a:ln w="12700" cap="rnd">
            <a:noFill/>
            <a:miter lim="800000"/>
            <a:headEnd/>
            <a:tailEnd/>
          </a:ln>
          <a:effectLst/>
        </p:spPr>
        <p:txBody>
          <a:bodyPr>
            <a:spAutoFit/>
          </a:bodyPr>
          <a:lstStyle/>
          <a:p>
            <a:pPr algn="l">
              <a:spcBef>
                <a:spcPct val="0"/>
              </a:spcBef>
              <a:buClrTx/>
              <a:buFontTx/>
              <a:buNone/>
            </a:pPr>
            <a:r>
              <a:rPr lang="zh-CN" altLang="en-US" sz="2800">
                <a:solidFill>
                  <a:srgbClr val="FFFF66"/>
                </a:solidFill>
                <a:latin typeface="黑体" pitchFamily="2" charset="-122"/>
                <a:ea typeface="黑体" pitchFamily="2" charset="-122"/>
              </a:rPr>
              <a:t>上面先序遍历的定义等价于：</a:t>
            </a:r>
          </a:p>
          <a:p>
            <a:pPr algn="l">
              <a:spcBef>
                <a:spcPct val="0"/>
              </a:spcBef>
              <a:buClrTx/>
              <a:buFontTx/>
              <a:buNone/>
            </a:pPr>
            <a:r>
              <a:rPr lang="zh-CN" altLang="en-US" sz="2800">
                <a:latin typeface="黑体" pitchFamily="2" charset="-122"/>
                <a:ea typeface="黑体" pitchFamily="2" charset="-122"/>
              </a:rPr>
              <a:t>    若二叉树为空，结束</a:t>
            </a:r>
            <a:r>
              <a:rPr lang="en-US" altLang="zh-CN" sz="2800">
                <a:latin typeface="Times New Roman"/>
                <a:ea typeface="黑体" pitchFamily="2" charset="-122"/>
              </a:rPr>
              <a:t>——</a:t>
            </a:r>
            <a:r>
              <a:rPr lang="zh-CN" altLang="en-US" sz="2800">
                <a:solidFill>
                  <a:schemeClr val="tx2"/>
                </a:solidFill>
                <a:latin typeface="黑体" pitchFamily="2" charset="-122"/>
                <a:ea typeface="黑体" pitchFamily="2" charset="-122"/>
              </a:rPr>
              <a:t>基本项</a:t>
            </a:r>
            <a:r>
              <a:rPr lang="zh-CN" altLang="en-US" sz="2800">
                <a:solidFill>
                  <a:srgbClr val="FFFF66"/>
                </a:solidFill>
                <a:latin typeface="黑体" pitchFamily="2" charset="-122"/>
                <a:ea typeface="黑体" pitchFamily="2" charset="-122"/>
              </a:rPr>
              <a:t>（</a:t>
            </a:r>
            <a:r>
              <a:rPr lang="zh-CN" altLang="en-US" sz="2800">
                <a:latin typeface="黑体" pitchFamily="2" charset="-122"/>
                <a:ea typeface="黑体" pitchFamily="2" charset="-122"/>
              </a:rPr>
              <a:t>也叫终止项</a:t>
            </a:r>
            <a:r>
              <a:rPr lang="zh-CN" altLang="en-US" sz="2800">
                <a:solidFill>
                  <a:srgbClr val="FFFF66"/>
                </a:solidFill>
                <a:latin typeface="黑体" pitchFamily="2" charset="-122"/>
                <a:ea typeface="黑体" pitchFamily="2" charset="-122"/>
              </a:rPr>
              <a:t>）</a:t>
            </a:r>
          </a:p>
          <a:p>
            <a:pPr algn="l">
              <a:spcBef>
                <a:spcPct val="0"/>
              </a:spcBef>
              <a:buClrTx/>
              <a:buFontTx/>
              <a:buNone/>
            </a:pPr>
            <a:r>
              <a:rPr lang="zh-CN" altLang="en-US" sz="2800">
                <a:latin typeface="黑体" pitchFamily="2" charset="-122"/>
                <a:ea typeface="黑体" pitchFamily="2" charset="-122"/>
              </a:rPr>
              <a:t>    若二叉树非空</a:t>
            </a:r>
            <a:r>
              <a:rPr lang="en-US" altLang="zh-CN" sz="2800">
                <a:latin typeface="Times New Roman"/>
                <a:ea typeface="黑体" pitchFamily="2" charset="-122"/>
              </a:rPr>
              <a:t>——</a:t>
            </a:r>
            <a:r>
              <a:rPr lang="zh-CN" altLang="en-US" sz="2800">
                <a:solidFill>
                  <a:schemeClr val="tx2"/>
                </a:solidFill>
                <a:latin typeface="黑体" pitchFamily="2" charset="-122"/>
                <a:ea typeface="黑体" pitchFamily="2" charset="-122"/>
              </a:rPr>
              <a:t>递归项</a:t>
            </a:r>
            <a:endParaRPr lang="zh-CN" altLang="en-US" sz="2800">
              <a:solidFill>
                <a:srgbClr val="FFFFA5"/>
              </a:solidFill>
              <a:latin typeface="黑体" pitchFamily="2" charset="-122"/>
              <a:ea typeface="黑体" pitchFamily="2" charset="-122"/>
            </a:endParaRPr>
          </a:p>
          <a:p>
            <a:pPr algn="l">
              <a:spcBef>
                <a:spcPct val="0"/>
              </a:spcBef>
              <a:buClrTx/>
              <a:buFontTx/>
              <a:buNone/>
            </a:pPr>
            <a:r>
              <a:rPr lang="zh-CN" altLang="en-US" sz="2800">
                <a:latin typeface="黑体" pitchFamily="2" charset="-122"/>
                <a:ea typeface="黑体" pitchFamily="2" charset="-122"/>
              </a:rPr>
              <a:t>      （</a:t>
            </a:r>
            <a:r>
              <a:rPr lang="en-US" altLang="zh-CN" sz="2800">
                <a:latin typeface="黑体" pitchFamily="2" charset="-122"/>
                <a:ea typeface="黑体" pitchFamily="2" charset="-122"/>
              </a:rPr>
              <a:t>1</a:t>
            </a:r>
            <a:r>
              <a:rPr lang="zh-CN" altLang="en-US" sz="2800">
                <a:latin typeface="黑体" pitchFamily="2" charset="-122"/>
                <a:ea typeface="黑体" pitchFamily="2" charset="-122"/>
              </a:rPr>
              <a:t>）访问根结点；</a:t>
            </a:r>
          </a:p>
          <a:p>
            <a:pPr algn="l">
              <a:spcBef>
                <a:spcPct val="0"/>
              </a:spcBef>
              <a:buClrTx/>
              <a:buFontTx/>
              <a:buNone/>
            </a:pPr>
            <a:r>
              <a:rPr lang="zh-CN" altLang="en-US" sz="2800">
                <a:latin typeface="黑体" pitchFamily="2" charset="-122"/>
                <a:ea typeface="黑体" pitchFamily="2" charset="-122"/>
              </a:rPr>
              <a:t>      （</a:t>
            </a:r>
            <a:r>
              <a:rPr lang="en-US" altLang="zh-CN" sz="2800">
                <a:latin typeface="黑体" pitchFamily="2" charset="-122"/>
                <a:ea typeface="黑体" pitchFamily="2" charset="-122"/>
              </a:rPr>
              <a:t>2</a:t>
            </a:r>
            <a:r>
              <a:rPr lang="zh-CN" altLang="en-US" sz="2800">
                <a:latin typeface="黑体" pitchFamily="2" charset="-122"/>
                <a:ea typeface="黑体" pitchFamily="2" charset="-122"/>
              </a:rPr>
              <a:t>）先序遍历左子树；</a:t>
            </a:r>
            <a:endParaRPr lang="en-US" altLang="zh-CN" sz="2800">
              <a:latin typeface="黑体" pitchFamily="2" charset="-122"/>
              <a:ea typeface="黑体" pitchFamily="2" charset="-122"/>
            </a:endParaRPr>
          </a:p>
          <a:p>
            <a:pPr algn="l">
              <a:spcBef>
                <a:spcPct val="0"/>
              </a:spcBef>
              <a:buClrTx/>
              <a:buFontTx/>
              <a:buNone/>
            </a:pPr>
            <a:r>
              <a:rPr lang="zh-CN" altLang="en-US" sz="2800">
                <a:latin typeface="黑体" pitchFamily="2" charset="-122"/>
                <a:ea typeface="黑体" pitchFamily="2" charset="-122"/>
              </a:rPr>
              <a:t>      （</a:t>
            </a:r>
            <a:r>
              <a:rPr lang="en-US" altLang="zh-CN" sz="2800">
                <a:latin typeface="黑体" pitchFamily="2" charset="-122"/>
                <a:ea typeface="黑体" pitchFamily="2" charset="-122"/>
              </a:rPr>
              <a:t>3</a:t>
            </a:r>
            <a:r>
              <a:rPr lang="zh-CN" altLang="en-US" sz="2800">
                <a:latin typeface="黑体" pitchFamily="2" charset="-122"/>
                <a:ea typeface="黑体" pitchFamily="2" charset="-122"/>
              </a:rPr>
              <a:t>）先序遍历右子树。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5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952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52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952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5952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595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4" grpId="0" animBg="1"/>
      <p:bldP spid="125952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4"/>
          <p:cNvSpPr>
            <a:spLocks noGrp="1"/>
          </p:cNvSpPr>
          <p:nvPr>
            <p:ph type="sldNum" sz="quarter" idx="11"/>
          </p:nvPr>
        </p:nvSpPr>
        <p:spPr/>
        <p:txBody>
          <a:bodyPr/>
          <a:lstStyle/>
          <a:p>
            <a:r>
              <a:rPr lang="zh-CN" altLang="en-US"/>
              <a:t>第 </a:t>
            </a:r>
            <a:fld id="{007DE268-3DCD-447A-A781-3C08FC789322}" type="slidenum">
              <a:rPr lang="zh-CN" altLang="en-US" b="1">
                <a:solidFill>
                  <a:srgbClr val="66CCFF"/>
                </a:solidFill>
              </a:rPr>
              <a:pPr/>
              <a:t>66</a:t>
            </a:fld>
            <a:r>
              <a:rPr lang="en-US" altLang="zh-CN" b="1"/>
              <a:t> </a:t>
            </a:r>
            <a:r>
              <a:rPr lang="zh-CN" altLang="en-US"/>
              <a:t>页</a:t>
            </a:r>
            <a:endParaRPr lang="zh-CN" altLang="en-US" sz="1800">
              <a:latin typeface="Arial" charset="0"/>
            </a:endParaRPr>
          </a:p>
        </p:txBody>
      </p:sp>
      <p:sp>
        <p:nvSpPr>
          <p:cNvPr id="1260546"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60547" name="Rectangle 3"/>
          <p:cNvSpPr>
            <a:spLocks noGrp="1" noChangeArrowheads="1"/>
          </p:cNvSpPr>
          <p:nvPr>
            <p:ph type="body" idx="1"/>
          </p:nvPr>
        </p:nvSpPr>
        <p:spPr>
          <a:xfrm>
            <a:off x="161925" y="773113"/>
            <a:ext cx="8775700" cy="5759450"/>
          </a:xfrm>
        </p:spPr>
        <p:txBody>
          <a:bodyPr/>
          <a:lstStyle/>
          <a:p>
            <a:pPr>
              <a:lnSpc>
                <a:spcPct val="95000"/>
              </a:lnSpc>
              <a:spcBef>
                <a:spcPct val="0"/>
              </a:spcBef>
              <a:buFont typeface="Wingdings" pitchFamily="2" charset="2"/>
              <a:buNone/>
            </a:pPr>
            <a:r>
              <a:rPr lang="zh-CN" altLang="en-US" sz="2800">
                <a:solidFill>
                  <a:srgbClr val="FFFF66"/>
                </a:solidFill>
              </a:rPr>
              <a:t>1、先序遍历递归算法</a:t>
            </a:r>
            <a:r>
              <a:rPr lang="zh-CN" altLang="en-US" sz="2400">
                <a:solidFill>
                  <a:schemeClr val="tx2"/>
                </a:solidFill>
              </a:rPr>
              <a:t> </a:t>
            </a:r>
          </a:p>
          <a:p>
            <a:pPr>
              <a:lnSpc>
                <a:spcPct val="95000"/>
              </a:lnSpc>
              <a:spcBef>
                <a:spcPct val="0"/>
              </a:spcBef>
              <a:buFont typeface="Wingdings" pitchFamily="2" charset="2"/>
              <a:buNone/>
            </a:pPr>
            <a:r>
              <a:rPr lang="en-US" altLang="zh-CN" sz="2400">
                <a:solidFill>
                  <a:srgbClr val="FFFFA5"/>
                </a:solidFill>
              </a:rPr>
              <a:t>void PreOrderTraverse ( BiTree T, </a:t>
            </a:r>
          </a:p>
          <a:p>
            <a:pPr algn="r">
              <a:lnSpc>
                <a:spcPct val="95000"/>
              </a:lnSpc>
              <a:spcBef>
                <a:spcPct val="0"/>
              </a:spcBef>
              <a:buFont typeface="Wingdings" pitchFamily="2" charset="2"/>
              <a:buNone/>
            </a:pPr>
            <a:r>
              <a:rPr lang="en-US" altLang="zh-CN" sz="2400">
                <a:solidFill>
                  <a:srgbClr val="FFFFA5"/>
                </a:solidFill>
              </a:rPr>
              <a:t>Status ( * Visit ) ( ElemType  e ) )  </a:t>
            </a:r>
          </a:p>
          <a:p>
            <a:pPr>
              <a:lnSpc>
                <a:spcPct val="95000"/>
              </a:lnSpc>
              <a:spcBef>
                <a:spcPct val="0"/>
              </a:spcBef>
              <a:buFont typeface="Wingdings" pitchFamily="2" charset="2"/>
              <a:buNone/>
            </a:pPr>
            <a:r>
              <a:rPr lang="en-US" altLang="zh-CN" sz="2400">
                <a:solidFill>
                  <a:srgbClr val="FFFFA5"/>
                </a:solidFill>
              </a:rPr>
              <a:t>{    </a:t>
            </a:r>
            <a:r>
              <a:rPr lang="en-US" altLang="zh-CN" sz="2400">
                <a:solidFill>
                  <a:srgbClr val="00FFFF"/>
                </a:solidFill>
              </a:rPr>
              <a:t>//</a:t>
            </a:r>
            <a:r>
              <a:rPr lang="zh-CN" altLang="en-US" sz="2400">
                <a:solidFill>
                  <a:srgbClr val="00FFFF"/>
                </a:solidFill>
              </a:rPr>
              <a:t>采用二叉链表存贮二叉树， </a:t>
            </a:r>
            <a:r>
              <a:rPr lang="en-US" altLang="zh-CN" sz="2400">
                <a:solidFill>
                  <a:srgbClr val="00FFFF"/>
                </a:solidFill>
              </a:rPr>
              <a:t>visit( )</a:t>
            </a:r>
            <a:r>
              <a:rPr lang="zh-CN" altLang="en-US" sz="2400">
                <a:solidFill>
                  <a:srgbClr val="00FFFF"/>
                </a:solidFill>
              </a:rPr>
              <a:t>是访问结点的函数</a:t>
            </a:r>
          </a:p>
          <a:p>
            <a:pPr>
              <a:lnSpc>
                <a:spcPct val="95000"/>
              </a:lnSpc>
              <a:spcBef>
                <a:spcPct val="0"/>
              </a:spcBef>
              <a:buFont typeface="Wingdings" pitchFamily="2" charset="2"/>
              <a:buNone/>
            </a:pPr>
            <a:r>
              <a:rPr lang="zh-CN" altLang="en-US" sz="2400">
                <a:solidFill>
                  <a:srgbClr val="00FFFF"/>
                </a:solidFill>
              </a:rPr>
              <a:t>      </a:t>
            </a:r>
            <a:r>
              <a:rPr lang="en-US" altLang="zh-CN" sz="2400">
                <a:solidFill>
                  <a:srgbClr val="00FFFF"/>
                </a:solidFill>
              </a:rPr>
              <a:t>//</a:t>
            </a:r>
            <a:r>
              <a:rPr lang="zh-CN" altLang="en-US" sz="2400">
                <a:solidFill>
                  <a:srgbClr val="00FFFF"/>
                </a:solidFill>
              </a:rPr>
              <a:t>本算法先序遍历以</a:t>
            </a:r>
            <a:r>
              <a:rPr lang="en-US" altLang="zh-CN" sz="2400">
                <a:solidFill>
                  <a:srgbClr val="00FFFF"/>
                </a:solidFill>
              </a:rPr>
              <a:t>T</a:t>
            </a:r>
            <a:r>
              <a:rPr lang="zh-CN" altLang="en-US" sz="2400">
                <a:solidFill>
                  <a:srgbClr val="00FFFF"/>
                </a:solidFill>
              </a:rPr>
              <a:t>为根结点指针的二叉树</a:t>
            </a:r>
          </a:p>
          <a:p>
            <a:pPr>
              <a:lnSpc>
                <a:spcPct val="95000"/>
              </a:lnSpc>
              <a:spcBef>
                <a:spcPct val="0"/>
              </a:spcBef>
              <a:buFont typeface="Wingdings" pitchFamily="2" charset="2"/>
              <a:buNone/>
            </a:pPr>
            <a:r>
              <a:rPr lang="zh-CN" altLang="en-US" sz="2400"/>
              <a:t>    </a:t>
            </a:r>
            <a:r>
              <a:rPr lang="en-US" altLang="zh-CN" sz="2400"/>
              <a:t>if ( T ) {</a:t>
            </a:r>
            <a:r>
              <a:rPr lang="en-US" altLang="zh-CN" sz="2400">
                <a:solidFill>
                  <a:srgbClr val="FFFFA5"/>
                </a:solidFill>
              </a:rPr>
              <a:t>                                                  </a:t>
            </a:r>
            <a:r>
              <a:rPr lang="en-US" altLang="zh-CN" sz="2400">
                <a:solidFill>
                  <a:srgbClr val="00FFFF"/>
                </a:solidFill>
              </a:rPr>
              <a:t>//</a:t>
            </a:r>
            <a:r>
              <a:rPr lang="zh-CN" altLang="en-US" sz="2400">
                <a:solidFill>
                  <a:srgbClr val="00FFFF"/>
                </a:solidFill>
              </a:rPr>
              <a:t>若二叉树不为空</a:t>
            </a:r>
          </a:p>
          <a:p>
            <a:pPr>
              <a:lnSpc>
                <a:spcPct val="95000"/>
              </a:lnSpc>
              <a:spcBef>
                <a:spcPct val="0"/>
              </a:spcBef>
              <a:buFont typeface="Wingdings" pitchFamily="2" charset="2"/>
              <a:buNone/>
            </a:pPr>
            <a:r>
              <a:rPr lang="zh-CN" altLang="en-US" sz="2400">
                <a:solidFill>
                  <a:srgbClr val="FFFFA5"/>
                </a:solidFill>
              </a:rPr>
              <a:t>       </a:t>
            </a:r>
            <a:r>
              <a:rPr lang="en-US" altLang="zh-CN" sz="2400"/>
              <a:t>Visit( T-&gt;data )</a:t>
            </a:r>
            <a:r>
              <a:rPr lang="zh-CN" altLang="en-US" sz="2400"/>
              <a:t>；</a:t>
            </a:r>
            <a:r>
              <a:rPr lang="zh-CN" altLang="en-US" sz="2400">
                <a:solidFill>
                  <a:srgbClr val="FFFFA5"/>
                </a:solidFill>
              </a:rPr>
              <a:t>                               </a:t>
            </a:r>
            <a:r>
              <a:rPr lang="en-US" altLang="zh-CN" sz="2400">
                <a:solidFill>
                  <a:srgbClr val="00FFFF"/>
                </a:solidFill>
              </a:rPr>
              <a:t>//</a:t>
            </a:r>
            <a:r>
              <a:rPr lang="zh-CN" altLang="en-US" sz="2400">
                <a:solidFill>
                  <a:srgbClr val="00FFFF"/>
                </a:solidFill>
              </a:rPr>
              <a:t>访问根结点</a:t>
            </a:r>
            <a:r>
              <a:rPr lang="zh-CN" altLang="en-US" sz="2400">
                <a:solidFill>
                  <a:srgbClr val="99FF66"/>
                </a:solidFill>
              </a:rPr>
              <a:t> </a:t>
            </a:r>
          </a:p>
          <a:p>
            <a:pPr>
              <a:lnSpc>
                <a:spcPct val="95000"/>
              </a:lnSpc>
              <a:spcBef>
                <a:spcPct val="0"/>
              </a:spcBef>
              <a:buFont typeface="Wingdings" pitchFamily="2" charset="2"/>
              <a:buNone/>
            </a:pPr>
            <a:r>
              <a:rPr lang="zh-CN" altLang="en-US" sz="2400"/>
              <a:t>       </a:t>
            </a:r>
            <a:r>
              <a:rPr lang="en-US" altLang="zh-CN" sz="2400"/>
              <a:t>PreOrderTraverse(T-&gt;lchild, Visit);</a:t>
            </a:r>
            <a:r>
              <a:rPr lang="en-US" altLang="zh-CN" sz="2400">
                <a:solidFill>
                  <a:srgbClr val="FFFFA5"/>
                </a:solidFill>
              </a:rPr>
              <a:t> </a:t>
            </a:r>
            <a:r>
              <a:rPr lang="en-US" altLang="zh-CN" sz="2400">
                <a:solidFill>
                  <a:srgbClr val="00FFFF"/>
                </a:solidFill>
              </a:rPr>
              <a:t>//</a:t>
            </a:r>
            <a:r>
              <a:rPr lang="zh-CN" altLang="en-US" sz="2400">
                <a:solidFill>
                  <a:srgbClr val="00FFFF"/>
                </a:solidFill>
              </a:rPr>
              <a:t>先序遍历</a:t>
            </a:r>
            <a:r>
              <a:rPr lang="en-US" altLang="zh-CN" sz="2400">
                <a:solidFill>
                  <a:srgbClr val="00FFFF"/>
                </a:solidFill>
              </a:rPr>
              <a:t>T</a:t>
            </a:r>
            <a:r>
              <a:rPr lang="zh-CN" altLang="en-US" sz="2400">
                <a:solidFill>
                  <a:srgbClr val="00FFFF"/>
                </a:solidFill>
              </a:rPr>
              <a:t>的左子树</a:t>
            </a:r>
            <a:r>
              <a:rPr lang="zh-CN" altLang="en-US" sz="2400">
                <a:solidFill>
                  <a:srgbClr val="99FF66"/>
                </a:solidFill>
              </a:rPr>
              <a:t> </a:t>
            </a:r>
          </a:p>
          <a:p>
            <a:pPr>
              <a:lnSpc>
                <a:spcPct val="95000"/>
              </a:lnSpc>
              <a:spcBef>
                <a:spcPct val="0"/>
              </a:spcBef>
              <a:buFont typeface="Wingdings" pitchFamily="2" charset="2"/>
              <a:buNone/>
            </a:pPr>
            <a:r>
              <a:rPr lang="zh-CN" altLang="en-US" sz="2400">
                <a:solidFill>
                  <a:srgbClr val="FFFFA5"/>
                </a:solidFill>
              </a:rPr>
              <a:t>       </a:t>
            </a:r>
            <a:r>
              <a:rPr lang="en-US" altLang="zh-CN" sz="2400"/>
              <a:t>PreOrderTraverse(T-&gt;rchild, Visit);</a:t>
            </a:r>
            <a:r>
              <a:rPr lang="en-US" altLang="zh-CN" sz="2400">
                <a:solidFill>
                  <a:srgbClr val="FFFFA5"/>
                </a:solidFill>
              </a:rPr>
              <a:t> </a:t>
            </a:r>
            <a:r>
              <a:rPr lang="en-US" altLang="zh-CN" sz="2400">
                <a:solidFill>
                  <a:srgbClr val="00FFFF"/>
                </a:solidFill>
              </a:rPr>
              <a:t>//</a:t>
            </a:r>
            <a:r>
              <a:rPr lang="zh-CN" altLang="en-US" sz="2400">
                <a:solidFill>
                  <a:srgbClr val="00FFFF"/>
                </a:solidFill>
              </a:rPr>
              <a:t>先序遍历</a:t>
            </a:r>
            <a:r>
              <a:rPr lang="en-US" altLang="zh-CN" sz="2400">
                <a:solidFill>
                  <a:srgbClr val="00FFFF"/>
                </a:solidFill>
              </a:rPr>
              <a:t>T</a:t>
            </a:r>
            <a:r>
              <a:rPr lang="zh-CN" altLang="en-US" sz="2400">
                <a:solidFill>
                  <a:srgbClr val="00FFFF"/>
                </a:solidFill>
              </a:rPr>
              <a:t>的右子树</a:t>
            </a:r>
            <a:br>
              <a:rPr lang="zh-CN" altLang="en-US" sz="2400">
                <a:solidFill>
                  <a:srgbClr val="00FFFF"/>
                </a:solidFill>
              </a:rPr>
            </a:br>
            <a:r>
              <a:rPr lang="en-US" altLang="zh-CN" sz="2400"/>
              <a:t>}</a:t>
            </a:r>
          </a:p>
          <a:p>
            <a:pPr>
              <a:lnSpc>
                <a:spcPct val="95000"/>
              </a:lnSpc>
              <a:spcBef>
                <a:spcPct val="0"/>
              </a:spcBef>
              <a:buFont typeface="Wingdings" pitchFamily="2" charset="2"/>
              <a:buNone/>
            </a:pPr>
            <a:r>
              <a:rPr lang="en-US" altLang="zh-CN" sz="2400"/>
              <a:t>} </a:t>
            </a:r>
            <a:r>
              <a:rPr lang="en-US" altLang="zh-CN" sz="2400">
                <a:solidFill>
                  <a:srgbClr val="00FFFF"/>
                </a:solidFill>
              </a:rPr>
              <a:t>//PreOrderTraverse</a:t>
            </a:r>
          </a:p>
          <a:p>
            <a:pPr>
              <a:lnSpc>
                <a:spcPct val="95000"/>
              </a:lnSpc>
              <a:spcBef>
                <a:spcPct val="0"/>
              </a:spcBef>
              <a:buFont typeface="Wingdings" pitchFamily="2" charset="2"/>
              <a:buNone/>
            </a:pPr>
            <a:r>
              <a:rPr lang="zh-CN" altLang="en-US" sz="2400">
                <a:solidFill>
                  <a:schemeClr val="tx1"/>
                </a:solidFill>
              </a:rPr>
              <a:t>最简单的 </a:t>
            </a:r>
            <a:r>
              <a:rPr lang="en-US" altLang="zh-CN" sz="2400">
                <a:solidFill>
                  <a:schemeClr val="tx1"/>
                </a:solidFill>
              </a:rPr>
              <a:t>Visit </a:t>
            </a:r>
            <a:r>
              <a:rPr lang="zh-CN" altLang="en-US" sz="2400">
                <a:solidFill>
                  <a:schemeClr val="tx1"/>
                </a:solidFill>
              </a:rPr>
              <a:t>函数是：</a:t>
            </a:r>
          </a:p>
          <a:p>
            <a:pPr>
              <a:lnSpc>
                <a:spcPct val="95000"/>
              </a:lnSpc>
              <a:spcBef>
                <a:spcPct val="0"/>
              </a:spcBef>
              <a:buFont typeface="Wingdings" pitchFamily="2" charset="2"/>
              <a:buNone/>
            </a:pPr>
            <a:r>
              <a:rPr lang="en-US" altLang="zh-CN" sz="2400">
                <a:solidFill>
                  <a:srgbClr val="FFFFA5"/>
                </a:solidFill>
              </a:rPr>
              <a:t>Status PrintElement( TElemType  e )</a:t>
            </a:r>
          </a:p>
          <a:p>
            <a:pPr>
              <a:lnSpc>
                <a:spcPct val="95000"/>
              </a:lnSpc>
              <a:spcBef>
                <a:spcPct val="0"/>
              </a:spcBef>
              <a:buFont typeface="Wingdings" pitchFamily="2" charset="2"/>
              <a:buNone/>
            </a:pPr>
            <a:r>
              <a:rPr lang="en-US" altLang="zh-CN" sz="2400">
                <a:solidFill>
                  <a:srgbClr val="FFFFA5"/>
                </a:solidFill>
              </a:rPr>
              <a:t>{</a:t>
            </a:r>
            <a:r>
              <a:rPr lang="en-US" altLang="zh-CN" sz="2400">
                <a:solidFill>
                  <a:schemeClr val="tx2"/>
                </a:solidFill>
              </a:rPr>
              <a:t>  </a:t>
            </a:r>
            <a:r>
              <a:rPr lang="en-US" altLang="zh-CN" sz="2400">
                <a:solidFill>
                  <a:srgbClr val="00FFFF"/>
                </a:solidFill>
              </a:rPr>
              <a:t>//</a:t>
            </a:r>
            <a:r>
              <a:rPr lang="zh-CN" altLang="en-US" sz="2400">
                <a:solidFill>
                  <a:srgbClr val="00FFFF"/>
                </a:solidFill>
              </a:rPr>
              <a:t>输出元素</a:t>
            </a:r>
            <a:r>
              <a:rPr lang="en-US" altLang="zh-CN" sz="2400">
                <a:solidFill>
                  <a:srgbClr val="00FFFF"/>
                </a:solidFill>
              </a:rPr>
              <a:t>e</a:t>
            </a:r>
            <a:r>
              <a:rPr lang="zh-CN" altLang="en-US" sz="2400">
                <a:solidFill>
                  <a:srgbClr val="00FFFF"/>
                </a:solidFill>
              </a:rPr>
              <a:t>的值</a:t>
            </a:r>
            <a:br>
              <a:rPr lang="zh-CN" altLang="en-US" sz="2400">
                <a:solidFill>
                  <a:srgbClr val="00FFFF"/>
                </a:solidFill>
              </a:rPr>
            </a:br>
            <a:r>
              <a:rPr lang="en-US" altLang="zh-CN" sz="2400">
                <a:solidFill>
                  <a:srgbClr val="FFFFA5"/>
                </a:solidFill>
              </a:rPr>
              <a:t>output( e );    return OK;</a:t>
            </a:r>
          </a:p>
          <a:p>
            <a:pPr>
              <a:lnSpc>
                <a:spcPct val="95000"/>
              </a:lnSpc>
              <a:spcBef>
                <a:spcPct val="0"/>
              </a:spcBef>
              <a:buFont typeface="Wingdings" pitchFamily="2" charset="2"/>
              <a:buNone/>
            </a:pPr>
            <a:r>
              <a:rPr lang="en-US" altLang="zh-CN" sz="2400">
                <a:solidFill>
                  <a:srgbClr val="FFFFA5"/>
                </a:solidFill>
              </a:rPr>
              <a:t>}</a:t>
            </a:r>
            <a:endParaRPr lang="zh-CN" altLang="en-US" sz="2400">
              <a:solidFill>
                <a:schemeClr val="tx1"/>
              </a:solidFill>
              <a:latin typeface="宋体" pitchFamily="2" charset="-122"/>
            </a:endParaRPr>
          </a:p>
        </p:txBody>
      </p:sp>
      <p:grpSp>
        <p:nvGrpSpPr>
          <p:cNvPr id="1260670" name="Group 126"/>
          <p:cNvGrpSpPr>
            <a:grpSpLocks/>
          </p:cNvGrpSpPr>
          <p:nvPr/>
        </p:nvGrpSpPr>
        <p:grpSpPr bwMode="auto">
          <a:xfrm>
            <a:off x="4957763" y="4013200"/>
            <a:ext cx="4024312" cy="2655888"/>
            <a:chOff x="4257" y="2598"/>
            <a:chExt cx="2535" cy="1673"/>
          </a:xfrm>
        </p:grpSpPr>
        <p:grpSp>
          <p:nvGrpSpPr>
            <p:cNvPr id="1260634" name="Group 90"/>
            <p:cNvGrpSpPr>
              <a:grpSpLocks/>
            </p:cNvGrpSpPr>
            <p:nvPr/>
          </p:nvGrpSpPr>
          <p:grpSpPr bwMode="auto">
            <a:xfrm>
              <a:off x="4318" y="3606"/>
              <a:ext cx="633" cy="276"/>
              <a:chOff x="960" y="2544"/>
              <a:chExt cx="768" cy="288"/>
            </a:xfrm>
          </p:grpSpPr>
          <p:sp>
            <p:nvSpPr>
              <p:cNvPr id="1260635" name="Rectangle 91"/>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D</a:t>
                </a:r>
              </a:p>
            </p:txBody>
          </p:sp>
          <p:sp>
            <p:nvSpPr>
              <p:cNvPr id="1260636" name="Line 92"/>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60637" name="Line 93"/>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60638" name="Text Box 94"/>
            <p:cNvSpPr txBox="1">
              <a:spLocks noChangeArrowheads="1"/>
            </p:cNvSpPr>
            <p:nvPr/>
          </p:nvSpPr>
          <p:spPr bwMode="auto">
            <a:xfrm>
              <a:off x="4257" y="3591"/>
              <a:ext cx="255"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p>
          </p:txBody>
        </p:sp>
        <p:grpSp>
          <p:nvGrpSpPr>
            <p:cNvPr id="1260639" name="Group 95"/>
            <p:cNvGrpSpPr>
              <a:grpSpLocks/>
            </p:cNvGrpSpPr>
            <p:nvPr/>
          </p:nvGrpSpPr>
          <p:grpSpPr bwMode="auto">
            <a:xfrm>
              <a:off x="5456" y="2719"/>
              <a:ext cx="633" cy="277"/>
              <a:chOff x="960" y="2544"/>
              <a:chExt cx="768" cy="288"/>
            </a:xfrm>
          </p:grpSpPr>
          <p:sp>
            <p:nvSpPr>
              <p:cNvPr id="1260640" name="Rectangle 96"/>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A</a:t>
                </a:r>
              </a:p>
            </p:txBody>
          </p:sp>
          <p:sp>
            <p:nvSpPr>
              <p:cNvPr id="1260641" name="Line 97"/>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60642" name="Line 98"/>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grpSp>
          <p:nvGrpSpPr>
            <p:cNvPr id="1260643" name="Group 99"/>
            <p:cNvGrpSpPr>
              <a:grpSpLocks/>
            </p:cNvGrpSpPr>
            <p:nvPr/>
          </p:nvGrpSpPr>
          <p:grpSpPr bwMode="auto">
            <a:xfrm>
              <a:off x="4788" y="3156"/>
              <a:ext cx="632" cy="277"/>
              <a:chOff x="960" y="2544"/>
              <a:chExt cx="768" cy="288"/>
            </a:xfrm>
          </p:grpSpPr>
          <p:sp>
            <p:nvSpPr>
              <p:cNvPr id="1260644" name="Rectangle 100"/>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B</a:t>
                </a:r>
              </a:p>
            </p:txBody>
          </p:sp>
          <p:sp>
            <p:nvSpPr>
              <p:cNvPr id="1260645" name="Line 101"/>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60646" name="Line 102"/>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60647" name="Text Box 103"/>
            <p:cNvSpPr txBox="1">
              <a:spLocks noChangeArrowheads="1"/>
            </p:cNvSpPr>
            <p:nvPr/>
          </p:nvSpPr>
          <p:spPr bwMode="auto">
            <a:xfrm>
              <a:off x="5164" y="3161"/>
              <a:ext cx="256"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p>
          </p:txBody>
        </p:sp>
        <p:grpSp>
          <p:nvGrpSpPr>
            <p:cNvPr id="1260648" name="Group 104"/>
            <p:cNvGrpSpPr>
              <a:grpSpLocks/>
            </p:cNvGrpSpPr>
            <p:nvPr/>
          </p:nvGrpSpPr>
          <p:grpSpPr bwMode="auto">
            <a:xfrm>
              <a:off x="6126" y="3156"/>
              <a:ext cx="632" cy="277"/>
              <a:chOff x="960" y="2544"/>
              <a:chExt cx="768" cy="288"/>
            </a:xfrm>
          </p:grpSpPr>
          <p:sp>
            <p:nvSpPr>
              <p:cNvPr id="1260649" name="Rectangle 105"/>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C</a:t>
                </a:r>
              </a:p>
            </p:txBody>
          </p:sp>
          <p:sp>
            <p:nvSpPr>
              <p:cNvPr id="1260650" name="Line 106"/>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60651" name="Line 107"/>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60652" name="Text Box 108"/>
            <p:cNvSpPr txBox="1">
              <a:spLocks noChangeArrowheads="1"/>
            </p:cNvSpPr>
            <p:nvPr/>
          </p:nvSpPr>
          <p:spPr bwMode="auto">
            <a:xfrm>
              <a:off x="6497" y="3137"/>
              <a:ext cx="295"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p>
          </p:txBody>
        </p:sp>
        <p:grpSp>
          <p:nvGrpSpPr>
            <p:cNvPr id="1260653" name="Group 109"/>
            <p:cNvGrpSpPr>
              <a:grpSpLocks/>
            </p:cNvGrpSpPr>
            <p:nvPr/>
          </p:nvGrpSpPr>
          <p:grpSpPr bwMode="auto">
            <a:xfrm>
              <a:off x="5729" y="3606"/>
              <a:ext cx="632" cy="276"/>
              <a:chOff x="960" y="2544"/>
              <a:chExt cx="768" cy="288"/>
            </a:xfrm>
          </p:grpSpPr>
          <p:sp>
            <p:nvSpPr>
              <p:cNvPr id="1260654" name="Rectangle 110"/>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260655" name="Line 111"/>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60656" name="Line 112"/>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60657" name="Text Box 113"/>
            <p:cNvSpPr txBox="1">
              <a:spLocks noChangeArrowheads="1"/>
            </p:cNvSpPr>
            <p:nvPr/>
          </p:nvSpPr>
          <p:spPr bwMode="auto">
            <a:xfrm>
              <a:off x="5675" y="3591"/>
              <a:ext cx="760"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r>
                <a:rPr lang="en-US" altLang="zh-CN" sz="1800">
                  <a:latin typeface="黑体" pitchFamily="2" charset="-122"/>
                  <a:ea typeface="黑体" pitchFamily="2" charset="-122"/>
                </a:rPr>
                <a:t> </a:t>
              </a:r>
              <a:r>
                <a:rPr lang="en-US" altLang="zh-CN">
                  <a:latin typeface="黑体" pitchFamily="2" charset="-122"/>
                  <a:ea typeface="黑体" pitchFamily="2" charset="-122"/>
                </a:rPr>
                <a:t>E</a:t>
              </a:r>
              <a:r>
                <a:rPr lang="en-US" altLang="zh-CN" sz="1200">
                  <a:latin typeface="黑体" pitchFamily="2" charset="-122"/>
                  <a:ea typeface="黑体" pitchFamily="2" charset="-122"/>
                </a:rPr>
                <a:t> </a:t>
              </a:r>
              <a:r>
                <a:rPr lang="en-US" altLang="zh-CN">
                  <a:latin typeface="黑体" pitchFamily="2" charset="-122"/>
                  <a:ea typeface="黑体" pitchFamily="2" charset="-122"/>
                </a:rPr>
                <a:t>∧</a:t>
              </a:r>
            </a:p>
          </p:txBody>
        </p:sp>
        <p:grpSp>
          <p:nvGrpSpPr>
            <p:cNvPr id="1260658" name="Group 114"/>
            <p:cNvGrpSpPr>
              <a:grpSpLocks/>
            </p:cNvGrpSpPr>
            <p:nvPr/>
          </p:nvGrpSpPr>
          <p:grpSpPr bwMode="auto">
            <a:xfrm>
              <a:off x="4824" y="3986"/>
              <a:ext cx="633" cy="277"/>
              <a:chOff x="960" y="2544"/>
              <a:chExt cx="768" cy="288"/>
            </a:xfrm>
          </p:grpSpPr>
          <p:sp>
            <p:nvSpPr>
              <p:cNvPr id="1260659" name="Rectangle 115"/>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260660" name="Line 116"/>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260661" name="Line 117"/>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260662" name="Text Box 118"/>
            <p:cNvSpPr txBox="1">
              <a:spLocks noChangeArrowheads="1"/>
            </p:cNvSpPr>
            <p:nvPr/>
          </p:nvSpPr>
          <p:spPr bwMode="auto">
            <a:xfrm>
              <a:off x="4768" y="3944"/>
              <a:ext cx="760" cy="327"/>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黑体" pitchFamily="2" charset="-122"/>
                  <a:ea typeface="黑体" pitchFamily="2" charset="-122"/>
                </a:rPr>
                <a:t>∧</a:t>
              </a:r>
              <a:r>
                <a:rPr lang="en-US" altLang="zh-CN" sz="1800">
                  <a:latin typeface="黑体" pitchFamily="2" charset="-122"/>
                  <a:ea typeface="黑体" pitchFamily="2" charset="-122"/>
                </a:rPr>
                <a:t> </a:t>
              </a:r>
              <a:r>
                <a:rPr lang="en-US" altLang="zh-CN" sz="2800">
                  <a:latin typeface="黑体" pitchFamily="2" charset="-122"/>
                  <a:ea typeface="黑体" pitchFamily="2" charset="-122"/>
                </a:rPr>
                <a:t>F</a:t>
              </a:r>
              <a:r>
                <a:rPr lang="en-US" altLang="zh-CN" sz="1400">
                  <a:latin typeface="黑体" pitchFamily="2" charset="-122"/>
                  <a:ea typeface="黑体" pitchFamily="2" charset="-122"/>
                </a:rPr>
                <a:t> </a:t>
              </a:r>
              <a:r>
                <a:rPr lang="en-US" altLang="zh-CN">
                  <a:latin typeface="黑体" pitchFamily="2" charset="-122"/>
                  <a:ea typeface="黑体" pitchFamily="2" charset="-122"/>
                </a:rPr>
                <a:t>∧</a:t>
              </a:r>
            </a:p>
          </p:txBody>
        </p:sp>
        <p:sp>
          <p:nvSpPr>
            <p:cNvPr id="1260663" name="Line 119"/>
            <p:cNvSpPr>
              <a:spLocks noChangeShapeType="1"/>
            </p:cNvSpPr>
            <p:nvPr/>
          </p:nvSpPr>
          <p:spPr bwMode="auto">
            <a:xfrm flipH="1">
              <a:off x="5146" y="2872"/>
              <a:ext cx="384" cy="288"/>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60664" name="Line 120"/>
            <p:cNvSpPr>
              <a:spLocks noChangeShapeType="1"/>
            </p:cNvSpPr>
            <p:nvPr/>
          </p:nvSpPr>
          <p:spPr bwMode="auto">
            <a:xfrm>
              <a:off x="6058" y="2872"/>
              <a:ext cx="384" cy="288"/>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60665" name="Line 121"/>
            <p:cNvSpPr>
              <a:spLocks noChangeShapeType="1"/>
            </p:cNvSpPr>
            <p:nvPr/>
          </p:nvSpPr>
          <p:spPr bwMode="auto">
            <a:xfrm flipH="1">
              <a:off x="4666" y="3304"/>
              <a:ext cx="192" cy="288"/>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60666" name="Line 122"/>
            <p:cNvSpPr>
              <a:spLocks noChangeShapeType="1"/>
            </p:cNvSpPr>
            <p:nvPr/>
          </p:nvSpPr>
          <p:spPr bwMode="auto">
            <a:xfrm flipH="1">
              <a:off x="6058" y="3304"/>
              <a:ext cx="144" cy="288"/>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60667" name="Line 123"/>
            <p:cNvSpPr>
              <a:spLocks noChangeShapeType="1"/>
            </p:cNvSpPr>
            <p:nvPr/>
          </p:nvSpPr>
          <p:spPr bwMode="auto">
            <a:xfrm>
              <a:off x="4858" y="3736"/>
              <a:ext cx="240" cy="240"/>
            </a:xfrm>
            <a:prstGeom prst="line">
              <a:avLst/>
            </a:prstGeom>
            <a:noFill/>
            <a:ln w="38100" cap="rnd">
              <a:solidFill>
                <a:srgbClr val="FFFF00"/>
              </a:solidFill>
              <a:round/>
              <a:headEnd/>
              <a:tailEnd type="triangle" w="med" len="med"/>
            </a:ln>
            <a:effectLst/>
          </p:spPr>
          <p:txBody>
            <a:bodyPr/>
            <a:lstStyle/>
            <a:p>
              <a:endParaRPr lang="zh-CN" altLang="en-US"/>
            </a:p>
          </p:txBody>
        </p:sp>
        <p:sp>
          <p:nvSpPr>
            <p:cNvPr id="1260668" name="Line 124"/>
            <p:cNvSpPr>
              <a:spLocks noChangeShapeType="1"/>
            </p:cNvSpPr>
            <p:nvPr/>
          </p:nvSpPr>
          <p:spPr bwMode="auto">
            <a:xfrm>
              <a:off x="4978" y="2781"/>
              <a:ext cx="453" cy="59"/>
            </a:xfrm>
            <a:prstGeom prst="line">
              <a:avLst/>
            </a:prstGeom>
            <a:noFill/>
            <a:ln w="38100" cap="rnd">
              <a:solidFill>
                <a:srgbClr val="66FF66"/>
              </a:solidFill>
              <a:round/>
              <a:headEnd/>
              <a:tailEnd type="triangle" w="med" len="med"/>
            </a:ln>
            <a:effectLst/>
          </p:spPr>
          <p:txBody>
            <a:bodyPr/>
            <a:lstStyle/>
            <a:p>
              <a:endParaRPr lang="zh-CN" altLang="en-US"/>
            </a:p>
          </p:txBody>
        </p:sp>
        <p:sp>
          <p:nvSpPr>
            <p:cNvPr id="1260669" name="Text Box 125"/>
            <p:cNvSpPr txBox="1">
              <a:spLocks noChangeArrowheads="1"/>
            </p:cNvSpPr>
            <p:nvPr/>
          </p:nvSpPr>
          <p:spPr bwMode="auto">
            <a:xfrm>
              <a:off x="4750" y="2598"/>
              <a:ext cx="228" cy="327"/>
            </a:xfrm>
            <a:prstGeom prst="rect">
              <a:avLst/>
            </a:prstGeom>
            <a:noFill/>
            <a:ln w="12700" cap="rnd">
              <a:noFill/>
              <a:miter lim="800000"/>
              <a:headEnd/>
              <a:tailEnd/>
            </a:ln>
            <a:effectLst/>
          </p:spPr>
          <p:txBody>
            <a:bodyPr wrap="none">
              <a:spAutoFit/>
            </a:bodyPr>
            <a:lstStyle/>
            <a:p>
              <a:pPr>
                <a:spcBef>
                  <a:spcPct val="0"/>
                </a:spcBef>
                <a:buClrTx/>
                <a:buFontTx/>
                <a:buNone/>
              </a:pPr>
              <a:r>
                <a:rPr lang="en-US" altLang="zh-CN" sz="2800">
                  <a:latin typeface="黑体" pitchFamily="2" charset="-122"/>
                  <a:ea typeface="黑体" pitchFamily="2" charset="-122"/>
                </a:rPr>
                <a:t>T</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0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05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05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05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05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605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605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605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605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6054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6054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6054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6054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605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灯片编号占位符 4"/>
          <p:cNvSpPr>
            <a:spLocks noGrp="1"/>
          </p:cNvSpPr>
          <p:nvPr>
            <p:ph type="sldNum" sz="quarter" idx="11"/>
          </p:nvPr>
        </p:nvSpPr>
        <p:spPr/>
        <p:txBody>
          <a:bodyPr/>
          <a:lstStyle/>
          <a:p>
            <a:r>
              <a:rPr lang="zh-CN" altLang="en-US"/>
              <a:t>第 </a:t>
            </a:r>
            <a:fld id="{373C9086-D5AF-4113-885D-A1D40F1D81A8}" type="slidenum">
              <a:rPr lang="zh-CN" altLang="en-US" b="1">
                <a:solidFill>
                  <a:srgbClr val="66CCFF"/>
                </a:solidFill>
              </a:rPr>
              <a:pPr/>
              <a:t>67</a:t>
            </a:fld>
            <a:r>
              <a:rPr lang="en-US" altLang="zh-CN" b="1"/>
              <a:t> </a:t>
            </a:r>
            <a:r>
              <a:rPr lang="zh-CN" altLang="en-US"/>
              <a:t>页</a:t>
            </a:r>
            <a:endParaRPr lang="zh-CN" altLang="en-US" sz="1800">
              <a:latin typeface="Arial" charset="0"/>
            </a:endParaRPr>
          </a:p>
        </p:txBody>
      </p:sp>
      <p:grpSp>
        <p:nvGrpSpPr>
          <p:cNvPr id="1321086" name="Group 126"/>
          <p:cNvGrpSpPr>
            <a:grpSpLocks/>
          </p:cNvGrpSpPr>
          <p:nvPr/>
        </p:nvGrpSpPr>
        <p:grpSpPr bwMode="auto">
          <a:xfrm>
            <a:off x="3897313" y="4241800"/>
            <a:ext cx="4410075" cy="2562225"/>
            <a:chOff x="1292" y="1820"/>
            <a:chExt cx="2892" cy="1744"/>
          </a:xfrm>
        </p:grpSpPr>
        <p:sp>
          <p:nvSpPr>
            <p:cNvPr id="1321087" name="Rectangle 127"/>
            <p:cNvSpPr>
              <a:spLocks noChangeArrowheads="1"/>
            </p:cNvSpPr>
            <p:nvPr/>
          </p:nvSpPr>
          <p:spPr bwMode="auto">
            <a:xfrm>
              <a:off x="1338" y="2799"/>
              <a:ext cx="712" cy="291"/>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1088" name="Line 128"/>
            <p:cNvSpPr>
              <a:spLocks noChangeShapeType="1"/>
            </p:cNvSpPr>
            <p:nvPr/>
          </p:nvSpPr>
          <p:spPr bwMode="auto">
            <a:xfrm>
              <a:off x="1560" y="2799"/>
              <a:ext cx="0" cy="291"/>
            </a:xfrm>
            <a:prstGeom prst="line">
              <a:avLst/>
            </a:prstGeom>
            <a:noFill/>
            <a:ln w="12700" cap="rnd">
              <a:solidFill>
                <a:schemeClr val="tx1"/>
              </a:solidFill>
              <a:round/>
              <a:headEnd/>
              <a:tailEnd/>
            </a:ln>
            <a:effectLst/>
          </p:spPr>
          <p:txBody>
            <a:bodyPr/>
            <a:lstStyle/>
            <a:p>
              <a:endParaRPr lang="zh-CN" altLang="en-US"/>
            </a:p>
          </p:txBody>
        </p:sp>
        <p:sp>
          <p:nvSpPr>
            <p:cNvPr id="1321089" name="Line 129"/>
            <p:cNvSpPr>
              <a:spLocks noChangeShapeType="1"/>
            </p:cNvSpPr>
            <p:nvPr/>
          </p:nvSpPr>
          <p:spPr bwMode="auto">
            <a:xfrm>
              <a:off x="1827" y="2799"/>
              <a:ext cx="0" cy="291"/>
            </a:xfrm>
            <a:prstGeom prst="line">
              <a:avLst/>
            </a:prstGeom>
            <a:noFill/>
            <a:ln w="12700" cap="rnd">
              <a:solidFill>
                <a:schemeClr val="tx1"/>
              </a:solidFill>
              <a:round/>
              <a:headEnd/>
              <a:tailEnd/>
            </a:ln>
            <a:effectLst/>
          </p:spPr>
          <p:txBody>
            <a:bodyPr/>
            <a:lstStyle/>
            <a:p>
              <a:endParaRPr lang="zh-CN" altLang="en-US"/>
            </a:p>
          </p:txBody>
        </p:sp>
        <p:sp>
          <p:nvSpPr>
            <p:cNvPr id="1321090" name="Text Box 130"/>
            <p:cNvSpPr txBox="1">
              <a:spLocks noChangeArrowheads="1"/>
            </p:cNvSpPr>
            <p:nvPr/>
          </p:nvSpPr>
          <p:spPr bwMode="auto">
            <a:xfrm>
              <a:off x="1292" y="2785"/>
              <a:ext cx="823" cy="353"/>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D</a:t>
              </a:r>
              <a:r>
                <a:rPr lang="en-US" altLang="zh-CN" sz="1400">
                  <a:latin typeface="黑体" pitchFamily="2" charset="-122"/>
                  <a:ea typeface="黑体" pitchFamily="2" charset="-122"/>
                </a:rPr>
                <a:t> </a:t>
              </a:r>
              <a:r>
                <a:rPr lang="en-US" altLang="zh-CN">
                  <a:latin typeface="宋体" pitchFamily="2" charset="-122"/>
                </a:rPr>
                <a:t>∧</a:t>
              </a:r>
            </a:p>
          </p:txBody>
        </p:sp>
        <p:grpSp>
          <p:nvGrpSpPr>
            <p:cNvPr id="1321091" name="Group 131"/>
            <p:cNvGrpSpPr>
              <a:grpSpLocks/>
            </p:cNvGrpSpPr>
            <p:nvPr/>
          </p:nvGrpSpPr>
          <p:grpSpPr bwMode="auto">
            <a:xfrm>
              <a:off x="2634" y="1907"/>
              <a:ext cx="712" cy="292"/>
              <a:chOff x="960" y="2544"/>
              <a:chExt cx="768" cy="288"/>
            </a:xfrm>
          </p:grpSpPr>
          <p:sp>
            <p:nvSpPr>
              <p:cNvPr id="1321092" name="Rectangle 132"/>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solidFill>
                      <a:srgbClr val="FFFF00"/>
                    </a:solidFill>
                  </a:rPr>
                  <a:t>A</a:t>
                </a:r>
              </a:p>
            </p:txBody>
          </p:sp>
          <p:sp>
            <p:nvSpPr>
              <p:cNvPr id="1321093" name="Line 133"/>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21094" name="Line 134"/>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grpSp>
          <p:nvGrpSpPr>
            <p:cNvPr id="1321095" name="Group 135"/>
            <p:cNvGrpSpPr>
              <a:grpSpLocks/>
            </p:cNvGrpSpPr>
            <p:nvPr/>
          </p:nvGrpSpPr>
          <p:grpSpPr bwMode="auto">
            <a:xfrm>
              <a:off x="1866" y="2372"/>
              <a:ext cx="712" cy="292"/>
              <a:chOff x="960" y="2544"/>
              <a:chExt cx="768" cy="288"/>
            </a:xfrm>
          </p:grpSpPr>
          <p:sp>
            <p:nvSpPr>
              <p:cNvPr id="1321096" name="Rectangle 136"/>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B</a:t>
                </a:r>
              </a:p>
            </p:txBody>
          </p:sp>
          <p:sp>
            <p:nvSpPr>
              <p:cNvPr id="1321097" name="Line 137"/>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21098" name="Line 138"/>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321099" name="Rectangle 139"/>
            <p:cNvSpPr>
              <a:spLocks noChangeArrowheads="1"/>
            </p:cNvSpPr>
            <p:nvPr/>
          </p:nvSpPr>
          <p:spPr bwMode="auto">
            <a:xfrm>
              <a:off x="3468" y="2372"/>
              <a:ext cx="711" cy="292"/>
            </a:xfrm>
            <a:prstGeom prst="rect">
              <a:avLst/>
            </a:prstGeom>
            <a:noFill/>
            <a:ln w="12700" cap="rnd">
              <a:solidFill>
                <a:schemeClr val="tx1"/>
              </a:solidFill>
              <a:miter lim="800000"/>
              <a:headEnd/>
              <a:tailEnd/>
            </a:ln>
            <a:effectLst/>
          </p:spPr>
          <p:txBody>
            <a:bodyPr wrap="none" anchor="ctr"/>
            <a:lstStyle/>
            <a:p>
              <a:r>
                <a:rPr lang="en-US" altLang="zh-CN" sz="2800"/>
                <a:t>C </a:t>
              </a:r>
            </a:p>
          </p:txBody>
        </p:sp>
        <p:sp>
          <p:nvSpPr>
            <p:cNvPr id="1321100" name="Line 140"/>
            <p:cNvSpPr>
              <a:spLocks noChangeShapeType="1"/>
            </p:cNvSpPr>
            <p:nvPr/>
          </p:nvSpPr>
          <p:spPr bwMode="auto">
            <a:xfrm>
              <a:off x="3691" y="2372"/>
              <a:ext cx="0" cy="292"/>
            </a:xfrm>
            <a:prstGeom prst="line">
              <a:avLst/>
            </a:prstGeom>
            <a:noFill/>
            <a:ln w="12700" cap="rnd">
              <a:solidFill>
                <a:schemeClr val="tx1"/>
              </a:solidFill>
              <a:round/>
              <a:headEnd/>
              <a:tailEnd/>
            </a:ln>
            <a:effectLst/>
          </p:spPr>
          <p:txBody>
            <a:bodyPr/>
            <a:lstStyle/>
            <a:p>
              <a:endParaRPr lang="zh-CN" altLang="en-US"/>
            </a:p>
          </p:txBody>
        </p:sp>
        <p:sp>
          <p:nvSpPr>
            <p:cNvPr id="1321101" name="Line 141"/>
            <p:cNvSpPr>
              <a:spLocks noChangeShapeType="1"/>
            </p:cNvSpPr>
            <p:nvPr/>
          </p:nvSpPr>
          <p:spPr bwMode="auto">
            <a:xfrm>
              <a:off x="3958" y="2372"/>
              <a:ext cx="0" cy="292"/>
            </a:xfrm>
            <a:prstGeom prst="line">
              <a:avLst/>
            </a:prstGeom>
            <a:noFill/>
            <a:ln w="12700" cap="rnd">
              <a:solidFill>
                <a:schemeClr val="tx1"/>
              </a:solidFill>
              <a:round/>
              <a:headEnd/>
              <a:tailEnd/>
            </a:ln>
            <a:effectLst/>
          </p:spPr>
          <p:txBody>
            <a:bodyPr/>
            <a:lstStyle/>
            <a:p>
              <a:endParaRPr lang="zh-CN" altLang="en-US"/>
            </a:p>
          </p:txBody>
        </p:sp>
        <p:sp>
          <p:nvSpPr>
            <p:cNvPr id="1321102" name="Text Box 142"/>
            <p:cNvSpPr txBox="1">
              <a:spLocks noChangeArrowheads="1"/>
            </p:cNvSpPr>
            <p:nvPr/>
          </p:nvSpPr>
          <p:spPr bwMode="auto">
            <a:xfrm>
              <a:off x="3901" y="2354"/>
              <a:ext cx="283" cy="311"/>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隶书" pitchFamily="49" charset="-122"/>
                  <a:ea typeface="隶书" pitchFamily="49" charset="-122"/>
                </a:rPr>
                <a:t>∧</a:t>
              </a:r>
            </a:p>
          </p:txBody>
        </p:sp>
        <p:sp>
          <p:nvSpPr>
            <p:cNvPr id="1321103" name="Rectangle 143"/>
            <p:cNvSpPr>
              <a:spLocks noChangeArrowheads="1"/>
            </p:cNvSpPr>
            <p:nvPr/>
          </p:nvSpPr>
          <p:spPr bwMode="auto">
            <a:xfrm>
              <a:off x="3119" y="2824"/>
              <a:ext cx="712" cy="290"/>
            </a:xfrm>
            <a:prstGeom prst="rect">
              <a:avLst/>
            </a:prstGeom>
            <a:noFill/>
            <a:ln w="12700" cap="rnd">
              <a:solidFill>
                <a:schemeClr val="tx1"/>
              </a:solidFill>
              <a:miter lim="800000"/>
              <a:headEnd/>
              <a:tailEnd/>
            </a:ln>
            <a:effectLst/>
          </p:spPr>
          <p:txBody>
            <a:bodyPr wrap="none" anchor="ctr"/>
            <a:lstStyle/>
            <a:p>
              <a:r>
                <a:rPr lang="en-US" altLang="zh-CN" sz="2800"/>
                <a:t>F</a:t>
              </a:r>
            </a:p>
          </p:txBody>
        </p:sp>
        <p:sp>
          <p:nvSpPr>
            <p:cNvPr id="1321104" name="Line 144"/>
            <p:cNvSpPr>
              <a:spLocks noChangeShapeType="1"/>
            </p:cNvSpPr>
            <p:nvPr/>
          </p:nvSpPr>
          <p:spPr bwMode="auto">
            <a:xfrm>
              <a:off x="3342" y="2824"/>
              <a:ext cx="0" cy="290"/>
            </a:xfrm>
            <a:prstGeom prst="line">
              <a:avLst/>
            </a:prstGeom>
            <a:noFill/>
            <a:ln w="12700" cap="rnd">
              <a:solidFill>
                <a:schemeClr val="tx1"/>
              </a:solidFill>
              <a:round/>
              <a:headEnd/>
              <a:tailEnd/>
            </a:ln>
            <a:effectLst/>
          </p:spPr>
          <p:txBody>
            <a:bodyPr/>
            <a:lstStyle/>
            <a:p>
              <a:endParaRPr lang="zh-CN" altLang="en-US"/>
            </a:p>
          </p:txBody>
        </p:sp>
        <p:sp>
          <p:nvSpPr>
            <p:cNvPr id="1321105" name="Line 145"/>
            <p:cNvSpPr>
              <a:spLocks noChangeShapeType="1"/>
            </p:cNvSpPr>
            <p:nvPr/>
          </p:nvSpPr>
          <p:spPr bwMode="auto">
            <a:xfrm>
              <a:off x="3609" y="2824"/>
              <a:ext cx="0" cy="290"/>
            </a:xfrm>
            <a:prstGeom prst="line">
              <a:avLst/>
            </a:prstGeom>
            <a:noFill/>
            <a:ln w="12700" cap="rnd">
              <a:solidFill>
                <a:schemeClr val="tx1"/>
              </a:solidFill>
              <a:round/>
              <a:headEnd/>
              <a:tailEnd/>
            </a:ln>
            <a:effectLst/>
          </p:spPr>
          <p:txBody>
            <a:bodyPr/>
            <a:lstStyle/>
            <a:p>
              <a:endParaRPr lang="zh-CN" altLang="en-US"/>
            </a:p>
          </p:txBody>
        </p:sp>
        <p:sp>
          <p:nvSpPr>
            <p:cNvPr id="1321106" name="Text Box 146"/>
            <p:cNvSpPr txBox="1">
              <a:spLocks noChangeArrowheads="1"/>
            </p:cNvSpPr>
            <p:nvPr/>
          </p:nvSpPr>
          <p:spPr bwMode="auto">
            <a:xfrm>
              <a:off x="3074" y="2785"/>
              <a:ext cx="827" cy="353"/>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zh-CN" altLang="en-US">
                  <a:latin typeface="隶书" pitchFamily="49" charset="-122"/>
                  <a:ea typeface="隶书" pitchFamily="49" charset="-122"/>
                </a:rPr>
                <a:t> </a:t>
              </a:r>
              <a:r>
                <a:rPr lang="zh-CN" altLang="en-US" sz="2800">
                  <a:latin typeface="黑体" pitchFamily="2" charset="-122"/>
                  <a:ea typeface="黑体" pitchFamily="2" charset="-122"/>
                </a:rPr>
                <a:t> </a:t>
              </a:r>
              <a:r>
                <a:rPr lang="en-US" altLang="zh-CN">
                  <a:latin typeface="隶书" pitchFamily="49" charset="-122"/>
                  <a:ea typeface="隶书" pitchFamily="49" charset="-122"/>
                </a:rPr>
                <a:t>∧</a:t>
              </a:r>
            </a:p>
          </p:txBody>
        </p:sp>
        <p:sp>
          <p:nvSpPr>
            <p:cNvPr id="1321107" name="Rectangle 147"/>
            <p:cNvSpPr>
              <a:spLocks noChangeArrowheads="1"/>
            </p:cNvSpPr>
            <p:nvPr/>
          </p:nvSpPr>
          <p:spPr bwMode="auto">
            <a:xfrm>
              <a:off x="1899" y="3255"/>
              <a:ext cx="712" cy="292"/>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1108" name="Line 148"/>
            <p:cNvSpPr>
              <a:spLocks noChangeShapeType="1"/>
            </p:cNvSpPr>
            <p:nvPr/>
          </p:nvSpPr>
          <p:spPr bwMode="auto">
            <a:xfrm>
              <a:off x="2122" y="3255"/>
              <a:ext cx="0" cy="292"/>
            </a:xfrm>
            <a:prstGeom prst="line">
              <a:avLst/>
            </a:prstGeom>
            <a:noFill/>
            <a:ln w="12700" cap="rnd">
              <a:solidFill>
                <a:schemeClr val="tx1"/>
              </a:solidFill>
              <a:round/>
              <a:headEnd/>
              <a:tailEnd/>
            </a:ln>
            <a:effectLst/>
          </p:spPr>
          <p:txBody>
            <a:bodyPr/>
            <a:lstStyle/>
            <a:p>
              <a:endParaRPr lang="zh-CN" altLang="en-US"/>
            </a:p>
          </p:txBody>
        </p:sp>
        <p:sp>
          <p:nvSpPr>
            <p:cNvPr id="1321109" name="Line 149"/>
            <p:cNvSpPr>
              <a:spLocks noChangeShapeType="1"/>
            </p:cNvSpPr>
            <p:nvPr/>
          </p:nvSpPr>
          <p:spPr bwMode="auto">
            <a:xfrm>
              <a:off x="2389" y="3255"/>
              <a:ext cx="0" cy="292"/>
            </a:xfrm>
            <a:prstGeom prst="line">
              <a:avLst/>
            </a:prstGeom>
            <a:noFill/>
            <a:ln w="12700" cap="rnd">
              <a:solidFill>
                <a:schemeClr val="tx1"/>
              </a:solidFill>
              <a:round/>
              <a:headEnd/>
              <a:tailEnd/>
            </a:ln>
            <a:effectLst/>
          </p:spPr>
          <p:txBody>
            <a:bodyPr/>
            <a:lstStyle/>
            <a:p>
              <a:endParaRPr lang="zh-CN" altLang="en-US"/>
            </a:p>
          </p:txBody>
        </p:sp>
        <p:sp>
          <p:nvSpPr>
            <p:cNvPr id="1321110" name="Text Box 150"/>
            <p:cNvSpPr txBox="1">
              <a:spLocks noChangeArrowheads="1"/>
            </p:cNvSpPr>
            <p:nvPr/>
          </p:nvSpPr>
          <p:spPr bwMode="auto">
            <a:xfrm>
              <a:off x="1859" y="3210"/>
              <a:ext cx="855" cy="354"/>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G</a:t>
              </a:r>
              <a:r>
                <a:rPr lang="en-US" altLang="zh-CN" sz="1000">
                  <a:latin typeface="黑体" pitchFamily="2" charset="-122"/>
                  <a:ea typeface="黑体" pitchFamily="2" charset="-122"/>
                </a:rPr>
                <a:t>  </a:t>
              </a:r>
              <a:r>
                <a:rPr lang="en-US" altLang="zh-CN">
                  <a:latin typeface="隶书" pitchFamily="49" charset="-122"/>
                  <a:ea typeface="隶书" pitchFamily="49" charset="-122"/>
                </a:rPr>
                <a:t>∧</a:t>
              </a:r>
            </a:p>
          </p:txBody>
        </p:sp>
        <p:sp>
          <p:nvSpPr>
            <p:cNvPr id="1321111" name="Text Box 151"/>
            <p:cNvSpPr txBox="1">
              <a:spLocks noChangeArrowheads="1"/>
            </p:cNvSpPr>
            <p:nvPr/>
          </p:nvSpPr>
          <p:spPr bwMode="auto">
            <a:xfrm>
              <a:off x="1922" y="1820"/>
              <a:ext cx="419" cy="35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T</a:t>
              </a:r>
            </a:p>
          </p:txBody>
        </p:sp>
        <p:sp>
          <p:nvSpPr>
            <p:cNvPr id="1321112" name="Line 152"/>
            <p:cNvSpPr>
              <a:spLocks noChangeShapeType="1"/>
            </p:cNvSpPr>
            <p:nvPr/>
          </p:nvSpPr>
          <p:spPr bwMode="auto">
            <a:xfrm>
              <a:off x="2323" y="2022"/>
              <a:ext cx="270" cy="0"/>
            </a:xfrm>
            <a:prstGeom prst="line">
              <a:avLst/>
            </a:prstGeom>
            <a:noFill/>
            <a:ln w="38100" cap="rnd">
              <a:solidFill>
                <a:srgbClr val="FFFF66"/>
              </a:solidFill>
              <a:round/>
              <a:headEnd/>
              <a:tailEnd type="triangle" w="med" len="med"/>
            </a:ln>
            <a:effectLst/>
          </p:spPr>
          <p:txBody>
            <a:bodyPr/>
            <a:lstStyle/>
            <a:p>
              <a:endParaRPr lang="zh-CN" altLang="en-US"/>
            </a:p>
          </p:txBody>
        </p:sp>
        <p:sp>
          <p:nvSpPr>
            <p:cNvPr id="1321113" name="Rectangle 153"/>
            <p:cNvSpPr>
              <a:spLocks noChangeArrowheads="1"/>
            </p:cNvSpPr>
            <p:nvPr/>
          </p:nvSpPr>
          <p:spPr bwMode="auto">
            <a:xfrm>
              <a:off x="2206" y="2824"/>
              <a:ext cx="712" cy="29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1114" name="Line 154"/>
            <p:cNvSpPr>
              <a:spLocks noChangeShapeType="1"/>
            </p:cNvSpPr>
            <p:nvPr/>
          </p:nvSpPr>
          <p:spPr bwMode="auto">
            <a:xfrm>
              <a:off x="2429" y="2824"/>
              <a:ext cx="0" cy="290"/>
            </a:xfrm>
            <a:prstGeom prst="line">
              <a:avLst/>
            </a:prstGeom>
            <a:noFill/>
            <a:ln w="12700" cap="rnd">
              <a:solidFill>
                <a:schemeClr val="tx1"/>
              </a:solidFill>
              <a:round/>
              <a:headEnd/>
              <a:tailEnd/>
            </a:ln>
            <a:effectLst/>
          </p:spPr>
          <p:txBody>
            <a:bodyPr/>
            <a:lstStyle/>
            <a:p>
              <a:endParaRPr lang="zh-CN" altLang="en-US"/>
            </a:p>
          </p:txBody>
        </p:sp>
        <p:sp>
          <p:nvSpPr>
            <p:cNvPr id="1321115" name="Line 155"/>
            <p:cNvSpPr>
              <a:spLocks noChangeShapeType="1"/>
            </p:cNvSpPr>
            <p:nvPr/>
          </p:nvSpPr>
          <p:spPr bwMode="auto">
            <a:xfrm>
              <a:off x="2696" y="2824"/>
              <a:ext cx="0" cy="290"/>
            </a:xfrm>
            <a:prstGeom prst="line">
              <a:avLst/>
            </a:prstGeom>
            <a:noFill/>
            <a:ln w="12700" cap="rnd">
              <a:solidFill>
                <a:schemeClr val="tx1"/>
              </a:solidFill>
              <a:round/>
              <a:headEnd/>
              <a:tailEnd/>
            </a:ln>
            <a:effectLst/>
          </p:spPr>
          <p:txBody>
            <a:bodyPr/>
            <a:lstStyle/>
            <a:p>
              <a:endParaRPr lang="zh-CN" altLang="en-US"/>
            </a:p>
          </p:txBody>
        </p:sp>
        <p:sp>
          <p:nvSpPr>
            <p:cNvPr id="1321116" name="Text Box 156"/>
            <p:cNvSpPr txBox="1">
              <a:spLocks noChangeArrowheads="1"/>
            </p:cNvSpPr>
            <p:nvPr/>
          </p:nvSpPr>
          <p:spPr bwMode="auto">
            <a:xfrm>
              <a:off x="2398" y="2782"/>
              <a:ext cx="567" cy="35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latin typeface="黑体" pitchFamily="2" charset="-122"/>
                  <a:ea typeface="黑体" pitchFamily="2" charset="-122"/>
                </a:rPr>
                <a:t>E</a:t>
              </a:r>
              <a:r>
                <a:rPr lang="en-US" altLang="zh-CN" sz="1200">
                  <a:latin typeface="黑体" pitchFamily="2" charset="-122"/>
                  <a:ea typeface="黑体" pitchFamily="2" charset="-122"/>
                </a:rPr>
                <a:t>  </a:t>
              </a:r>
              <a:r>
                <a:rPr lang="en-US" altLang="zh-CN">
                  <a:latin typeface="隶书" pitchFamily="49" charset="-122"/>
                  <a:ea typeface="隶书" pitchFamily="49" charset="-122"/>
                </a:rPr>
                <a:t>∧</a:t>
              </a:r>
            </a:p>
          </p:txBody>
        </p:sp>
        <p:sp>
          <p:nvSpPr>
            <p:cNvPr id="1321117" name="Line 157"/>
            <p:cNvSpPr>
              <a:spLocks noChangeShapeType="1"/>
            </p:cNvSpPr>
            <p:nvPr/>
          </p:nvSpPr>
          <p:spPr bwMode="auto">
            <a:xfrm flipH="1">
              <a:off x="2353" y="2085"/>
              <a:ext cx="385" cy="27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1118" name="Line 158"/>
            <p:cNvSpPr>
              <a:spLocks noChangeShapeType="1"/>
            </p:cNvSpPr>
            <p:nvPr/>
          </p:nvSpPr>
          <p:spPr bwMode="auto">
            <a:xfrm>
              <a:off x="3265" y="2070"/>
              <a:ext cx="33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1119" name="Line 159"/>
            <p:cNvSpPr>
              <a:spLocks noChangeShapeType="1"/>
            </p:cNvSpPr>
            <p:nvPr/>
          </p:nvSpPr>
          <p:spPr bwMode="auto">
            <a:xfrm flipH="1">
              <a:off x="1703" y="2529"/>
              <a:ext cx="26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1120" name="Line 160"/>
            <p:cNvSpPr>
              <a:spLocks noChangeShapeType="1"/>
            </p:cNvSpPr>
            <p:nvPr/>
          </p:nvSpPr>
          <p:spPr bwMode="auto">
            <a:xfrm flipH="1">
              <a:off x="2161" y="2972"/>
              <a:ext cx="174"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1121" name="Line 161"/>
            <p:cNvSpPr>
              <a:spLocks noChangeShapeType="1"/>
            </p:cNvSpPr>
            <p:nvPr/>
          </p:nvSpPr>
          <p:spPr bwMode="auto">
            <a:xfrm flipH="1">
              <a:off x="3313" y="2529"/>
              <a:ext cx="225"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1122" name="Line 162"/>
            <p:cNvSpPr>
              <a:spLocks noChangeShapeType="1"/>
            </p:cNvSpPr>
            <p:nvPr/>
          </p:nvSpPr>
          <p:spPr bwMode="auto">
            <a:xfrm>
              <a:off x="2497" y="2540"/>
              <a:ext cx="133" cy="288"/>
            </a:xfrm>
            <a:prstGeom prst="line">
              <a:avLst/>
            </a:prstGeom>
            <a:noFill/>
            <a:ln w="34925" cap="rnd">
              <a:solidFill>
                <a:schemeClr val="tx1"/>
              </a:solidFill>
              <a:round/>
              <a:headEnd/>
              <a:tailEnd type="triangle" w="med" len="med"/>
            </a:ln>
            <a:effectLst/>
          </p:spPr>
          <p:txBody>
            <a:bodyPr/>
            <a:lstStyle/>
            <a:p>
              <a:endParaRPr lang="zh-CN" altLang="en-US"/>
            </a:p>
          </p:txBody>
        </p:sp>
      </p:grpSp>
      <p:sp>
        <p:nvSpPr>
          <p:cNvPr id="1320962"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21011" name="Text Box 51"/>
          <p:cNvSpPr txBox="1">
            <a:spLocks noChangeArrowheads="1"/>
          </p:cNvSpPr>
          <p:nvPr/>
        </p:nvSpPr>
        <p:spPr bwMode="auto">
          <a:xfrm>
            <a:off x="101600" y="739775"/>
            <a:ext cx="2895600" cy="3516313"/>
          </a:xfrm>
          <a:prstGeom prst="rect">
            <a:avLst/>
          </a:prstGeom>
          <a:noFill/>
          <a:ln w="12700" cap="rnd">
            <a:solidFill>
              <a:srgbClr val="009900"/>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(PA</a:t>
            </a:r>
            <a:r>
              <a:rPr lang="en-US" altLang="zh-CN" sz="2800" dirty="0"/>
              <a:t>)</a:t>
            </a:r>
            <a:r>
              <a:rPr lang="en-US" altLang="zh-CN" sz="3200" dirty="0"/>
              <a:t> {</a:t>
            </a:r>
          </a:p>
          <a:p>
            <a:pPr marL="457200" indent="-457200" algn="l">
              <a:spcBef>
                <a:spcPct val="0"/>
              </a:spcBef>
              <a:buClrTx/>
              <a:buFontTx/>
              <a:buNone/>
            </a:pPr>
            <a:r>
              <a:rPr lang="en-US" altLang="zh-CN" sz="3200" dirty="0"/>
              <a:t>  if (PA</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V(A);</a:t>
            </a:r>
          </a:p>
          <a:p>
            <a:pPr marL="457200" indent="-457200" algn="l">
              <a:spcBef>
                <a:spcPct val="0"/>
              </a:spcBef>
              <a:buClrTx/>
              <a:buFontTx/>
              <a:buNone/>
            </a:pPr>
            <a:r>
              <a:rPr lang="en-US" altLang="zh-CN" sz="3200" dirty="0">
                <a:solidFill>
                  <a:schemeClr val="hlink"/>
                </a:solidFill>
              </a:rPr>
              <a:t>   </a:t>
            </a:r>
            <a:r>
              <a:rPr lang="en-US" altLang="zh-CN" sz="3200" dirty="0" err="1"/>
              <a:t>Tra</a:t>
            </a:r>
            <a:r>
              <a:rPr lang="en-US" altLang="zh-CN" sz="3200" dirty="0"/>
              <a:t>(PA-&gt;</a:t>
            </a:r>
            <a:r>
              <a:rPr lang="en-US" altLang="zh-CN" sz="3200" dirty="0" err="1"/>
              <a:t>lc</a:t>
            </a:r>
            <a:r>
              <a:rPr lang="en-US" altLang="zh-CN" sz="3200" dirty="0"/>
              <a:t>);</a:t>
            </a:r>
            <a:r>
              <a:rPr lang="en-US" altLang="zh-CN" sz="3200" dirty="0">
                <a:solidFill>
                  <a:schemeClr val="hlink"/>
                </a:solidFill>
              </a:rPr>
              <a:t>   </a:t>
            </a:r>
            <a:endParaRPr lang="en-US" altLang="zh-CN" sz="3200" dirty="0"/>
          </a:p>
          <a:p>
            <a:pPr marL="457200" indent="-457200" algn="l">
              <a:spcBef>
                <a:spcPct val="0"/>
              </a:spcBef>
              <a:buClrTx/>
              <a:buFontTx/>
              <a:buNone/>
            </a:pPr>
            <a:r>
              <a:rPr lang="en-US" altLang="zh-CN" sz="3200" dirty="0"/>
              <a:t>   </a:t>
            </a:r>
            <a:r>
              <a:rPr lang="en-US" altLang="zh-CN" sz="3200" dirty="0" err="1"/>
              <a:t>Tra</a:t>
            </a:r>
            <a:r>
              <a:rPr lang="en-US" altLang="zh-CN" sz="3200" dirty="0"/>
              <a:t>(PA-&gt;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1321051" name="Line 91"/>
          <p:cNvSpPr>
            <a:spLocks noChangeShapeType="1"/>
          </p:cNvSpPr>
          <p:nvPr/>
        </p:nvSpPr>
        <p:spPr bwMode="auto">
          <a:xfrm flipH="1">
            <a:off x="5337175" y="4643438"/>
            <a:ext cx="533400" cy="304800"/>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1052" name="Line 92"/>
          <p:cNvSpPr>
            <a:spLocks noChangeShapeType="1"/>
          </p:cNvSpPr>
          <p:nvPr/>
        </p:nvSpPr>
        <p:spPr bwMode="auto">
          <a:xfrm flipH="1">
            <a:off x="4302125" y="5273675"/>
            <a:ext cx="404813" cy="365125"/>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1053" name="Line 93"/>
          <p:cNvSpPr>
            <a:spLocks noChangeShapeType="1"/>
          </p:cNvSpPr>
          <p:nvPr/>
        </p:nvSpPr>
        <p:spPr bwMode="auto">
          <a:xfrm flipV="1">
            <a:off x="4724400" y="5410200"/>
            <a:ext cx="228600" cy="284163"/>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1054" name="Line 94"/>
          <p:cNvSpPr>
            <a:spLocks noChangeShapeType="1"/>
          </p:cNvSpPr>
          <p:nvPr/>
        </p:nvSpPr>
        <p:spPr bwMode="auto">
          <a:xfrm flipH="1" flipV="1">
            <a:off x="5651500" y="5454650"/>
            <a:ext cx="139700" cy="225425"/>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1055" name="Line 95"/>
          <p:cNvSpPr>
            <a:spLocks noChangeShapeType="1"/>
          </p:cNvSpPr>
          <p:nvPr/>
        </p:nvSpPr>
        <p:spPr bwMode="auto">
          <a:xfrm>
            <a:off x="5921375" y="5334000"/>
            <a:ext cx="228600" cy="319088"/>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1056" name="Line 96"/>
          <p:cNvSpPr>
            <a:spLocks noChangeShapeType="1"/>
          </p:cNvSpPr>
          <p:nvPr/>
        </p:nvSpPr>
        <p:spPr bwMode="auto">
          <a:xfrm flipH="1">
            <a:off x="5067300" y="5994400"/>
            <a:ext cx="214313" cy="314325"/>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1057" name="Line 97"/>
          <p:cNvSpPr>
            <a:spLocks noChangeShapeType="1"/>
          </p:cNvSpPr>
          <p:nvPr/>
        </p:nvSpPr>
        <p:spPr bwMode="auto">
          <a:xfrm flipV="1">
            <a:off x="5410200" y="6010275"/>
            <a:ext cx="228600" cy="355600"/>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1058" name="Line 98"/>
          <p:cNvSpPr>
            <a:spLocks noChangeShapeType="1"/>
          </p:cNvSpPr>
          <p:nvPr/>
        </p:nvSpPr>
        <p:spPr bwMode="auto">
          <a:xfrm flipV="1">
            <a:off x="5791200" y="4868863"/>
            <a:ext cx="266700" cy="160337"/>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1059" name="Line 99"/>
          <p:cNvSpPr>
            <a:spLocks noChangeShapeType="1"/>
          </p:cNvSpPr>
          <p:nvPr/>
        </p:nvSpPr>
        <p:spPr bwMode="auto">
          <a:xfrm>
            <a:off x="7092950" y="4598988"/>
            <a:ext cx="457200" cy="355600"/>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1060" name="Line 100"/>
          <p:cNvSpPr>
            <a:spLocks noChangeShapeType="1"/>
          </p:cNvSpPr>
          <p:nvPr/>
        </p:nvSpPr>
        <p:spPr bwMode="auto">
          <a:xfrm flipH="1">
            <a:off x="6821488" y="5278438"/>
            <a:ext cx="304800" cy="355600"/>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1061" name="Line 101"/>
          <p:cNvSpPr>
            <a:spLocks noChangeShapeType="1"/>
          </p:cNvSpPr>
          <p:nvPr/>
        </p:nvSpPr>
        <p:spPr bwMode="auto">
          <a:xfrm flipV="1">
            <a:off x="7162800" y="5410200"/>
            <a:ext cx="228600" cy="284163"/>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1062" name="Line 102"/>
          <p:cNvSpPr>
            <a:spLocks noChangeShapeType="1"/>
          </p:cNvSpPr>
          <p:nvPr/>
        </p:nvSpPr>
        <p:spPr bwMode="auto">
          <a:xfrm flipH="1" flipV="1">
            <a:off x="6867525" y="4778375"/>
            <a:ext cx="381000" cy="355600"/>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1063" name="Text Box 103"/>
          <p:cNvSpPr txBox="1">
            <a:spLocks noChangeArrowheads="1"/>
          </p:cNvSpPr>
          <p:nvPr/>
        </p:nvSpPr>
        <p:spPr bwMode="auto">
          <a:xfrm>
            <a:off x="228600" y="52578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solidFill>
                  <a:srgbClr val="FFFF00"/>
                </a:solidFill>
                <a:latin typeface="宋体" pitchFamily="2" charset="-122"/>
              </a:rPr>
              <a:t>A</a:t>
            </a:r>
          </a:p>
        </p:txBody>
      </p:sp>
      <p:sp>
        <p:nvSpPr>
          <p:cNvPr id="1321064" name="Text Box 104"/>
          <p:cNvSpPr txBox="1">
            <a:spLocks noChangeArrowheads="1"/>
          </p:cNvSpPr>
          <p:nvPr/>
        </p:nvSpPr>
        <p:spPr bwMode="auto">
          <a:xfrm>
            <a:off x="685800" y="52578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B</a:t>
            </a:r>
          </a:p>
        </p:txBody>
      </p:sp>
      <p:sp>
        <p:nvSpPr>
          <p:cNvPr id="1321065" name="Text Box 105"/>
          <p:cNvSpPr txBox="1">
            <a:spLocks noChangeArrowheads="1"/>
          </p:cNvSpPr>
          <p:nvPr/>
        </p:nvSpPr>
        <p:spPr bwMode="auto">
          <a:xfrm>
            <a:off x="1143000" y="52578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D</a:t>
            </a:r>
          </a:p>
        </p:txBody>
      </p:sp>
      <p:sp>
        <p:nvSpPr>
          <p:cNvPr id="1321066" name="Text Box 106"/>
          <p:cNvSpPr txBox="1">
            <a:spLocks noChangeArrowheads="1"/>
          </p:cNvSpPr>
          <p:nvPr/>
        </p:nvSpPr>
        <p:spPr bwMode="auto">
          <a:xfrm>
            <a:off x="1600200" y="52578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E</a:t>
            </a:r>
          </a:p>
        </p:txBody>
      </p:sp>
      <p:sp>
        <p:nvSpPr>
          <p:cNvPr id="1321067" name="Text Box 107"/>
          <p:cNvSpPr txBox="1">
            <a:spLocks noChangeArrowheads="1"/>
          </p:cNvSpPr>
          <p:nvPr/>
        </p:nvSpPr>
        <p:spPr bwMode="auto">
          <a:xfrm>
            <a:off x="2057400" y="52578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G</a:t>
            </a:r>
          </a:p>
        </p:txBody>
      </p:sp>
      <p:sp>
        <p:nvSpPr>
          <p:cNvPr id="1321068" name="Text Box 108"/>
          <p:cNvSpPr txBox="1">
            <a:spLocks noChangeArrowheads="1"/>
          </p:cNvSpPr>
          <p:nvPr/>
        </p:nvSpPr>
        <p:spPr bwMode="auto">
          <a:xfrm>
            <a:off x="2514600" y="52578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C</a:t>
            </a:r>
          </a:p>
        </p:txBody>
      </p:sp>
      <p:sp>
        <p:nvSpPr>
          <p:cNvPr id="1321069" name="Text Box 109"/>
          <p:cNvSpPr txBox="1">
            <a:spLocks noChangeArrowheads="1"/>
          </p:cNvSpPr>
          <p:nvPr/>
        </p:nvSpPr>
        <p:spPr bwMode="auto">
          <a:xfrm>
            <a:off x="2971800" y="52578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F</a:t>
            </a:r>
          </a:p>
        </p:txBody>
      </p:sp>
      <p:sp>
        <p:nvSpPr>
          <p:cNvPr id="1321070" name="Text Box 110"/>
          <p:cNvSpPr txBox="1">
            <a:spLocks noChangeArrowheads="1"/>
          </p:cNvSpPr>
          <p:nvPr/>
        </p:nvSpPr>
        <p:spPr bwMode="auto">
          <a:xfrm>
            <a:off x="3086100" y="739775"/>
            <a:ext cx="29718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(PB</a:t>
            </a:r>
            <a:r>
              <a:rPr lang="en-US" altLang="zh-CN" sz="2800" dirty="0"/>
              <a:t>)</a:t>
            </a:r>
            <a:r>
              <a:rPr lang="en-US" altLang="zh-CN" sz="3200" dirty="0"/>
              <a:t> {</a:t>
            </a:r>
          </a:p>
          <a:p>
            <a:pPr marL="457200" indent="-457200" algn="l">
              <a:spcBef>
                <a:spcPct val="0"/>
              </a:spcBef>
              <a:buClrTx/>
              <a:buFontTx/>
              <a:buNone/>
            </a:pPr>
            <a:r>
              <a:rPr lang="en-US" altLang="zh-CN" sz="3200" dirty="0"/>
              <a:t>  if (PB</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V(B);</a:t>
            </a:r>
          </a:p>
          <a:p>
            <a:pPr marL="457200" indent="-457200" algn="l">
              <a:spcBef>
                <a:spcPct val="0"/>
              </a:spcBef>
              <a:buClrTx/>
              <a:buFontTx/>
              <a:buNone/>
            </a:pPr>
            <a:r>
              <a:rPr lang="en-US" altLang="zh-CN" sz="3200" dirty="0"/>
              <a:t>   </a:t>
            </a:r>
            <a:r>
              <a:rPr lang="en-US" altLang="zh-CN" sz="3200" dirty="0" err="1"/>
              <a:t>Tra</a:t>
            </a:r>
            <a:r>
              <a:rPr lang="en-US" altLang="zh-CN" sz="3200" dirty="0"/>
              <a:t>(PB-&gt;</a:t>
            </a:r>
            <a:r>
              <a:rPr lang="en-US" altLang="zh-CN" sz="3200" dirty="0" err="1"/>
              <a:t>lc</a:t>
            </a:r>
            <a:r>
              <a:rPr lang="en-US" altLang="zh-CN" sz="3200" dirty="0"/>
              <a:t>);     </a:t>
            </a:r>
          </a:p>
          <a:p>
            <a:pPr marL="457200" indent="-457200" algn="l">
              <a:spcBef>
                <a:spcPct val="0"/>
              </a:spcBef>
              <a:buClrTx/>
              <a:buFontTx/>
              <a:buNone/>
            </a:pPr>
            <a:r>
              <a:rPr lang="en-US" altLang="zh-CN" sz="3200" dirty="0"/>
              <a:t>   </a:t>
            </a:r>
            <a:r>
              <a:rPr lang="en-US" altLang="zh-CN" sz="3200" dirty="0" err="1"/>
              <a:t>Tra</a:t>
            </a:r>
            <a:r>
              <a:rPr lang="en-US" altLang="zh-CN" sz="3200" dirty="0"/>
              <a:t>(PB-&gt;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1321071" name="Text Box 111"/>
          <p:cNvSpPr txBox="1">
            <a:spLocks noChangeArrowheads="1"/>
          </p:cNvSpPr>
          <p:nvPr/>
        </p:nvSpPr>
        <p:spPr bwMode="auto">
          <a:xfrm>
            <a:off x="6172200" y="739775"/>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(PD</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PD!=NULL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V(D);</a:t>
            </a:r>
          </a:p>
          <a:p>
            <a:pPr marL="457200" indent="-457200" algn="l">
              <a:spcBef>
                <a:spcPct val="0"/>
              </a:spcBef>
              <a:buClrTx/>
              <a:buFontTx/>
              <a:buNone/>
            </a:pPr>
            <a:r>
              <a:rPr lang="en-US" altLang="zh-CN" sz="3200" dirty="0">
                <a:solidFill>
                  <a:srgbClr val="FF3300"/>
                </a:solidFill>
              </a:rPr>
              <a:t>  </a:t>
            </a:r>
            <a:r>
              <a:rPr lang="en-US" altLang="zh-CN" sz="3200" dirty="0" err="1"/>
              <a:t>Tra</a:t>
            </a:r>
            <a:r>
              <a:rPr lang="en-US" altLang="zh-CN" sz="3200" dirty="0"/>
              <a:t>(PD-&gt;</a:t>
            </a:r>
            <a:r>
              <a:rPr lang="en-US" altLang="zh-CN" sz="3200" dirty="0" err="1"/>
              <a:t>lc</a:t>
            </a:r>
            <a:r>
              <a:rPr lang="en-US" altLang="zh-CN" sz="3200" dirty="0"/>
              <a:t>);   </a:t>
            </a:r>
          </a:p>
          <a:p>
            <a:pPr marL="457200" indent="-457200" algn="l">
              <a:spcBef>
                <a:spcPct val="0"/>
              </a:spcBef>
              <a:buClrTx/>
              <a:buFontTx/>
              <a:buNone/>
            </a:pPr>
            <a:r>
              <a:rPr lang="en-US" altLang="zh-CN" sz="3200" dirty="0"/>
              <a:t>  </a:t>
            </a:r>
            <a:r>
              <a:rPr lang="en-US" altLang="zh-CN" sz="3200" dirty="0" err="1"/>
              <a:t>Tra</a:t>
            </a:r>
            <a:r>
              <a:rPr lang="en-US" altLang="zh-CN" sz="3200" dirty="0"/>
              <a:t>(PD-&gt;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72" name="Text Box 112"/>
          <p:cNvSpPr txBox="1">
            <a:spLocks noChangeArrowheads="1"/>
          </p:cNvSpPr>
          <p:nvPr/>
        </p:nvSpPr>
        <p:spPr bwMode="auto">
          <a:xfrm>
            <a:off x="101600" y="739775"/>
            <a:ext cx="2895600" cy="3516312"/>
          </a:xfrm>
          <a:prstGeom prst="rect">
            <a:avLst/>
          </a:prstGeom>
          <a:ln w="12700" cap="rnd">
            <a:solidFill>
              <a:srgbClr val="009900"/>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(PA</a:t>
            </a:r>
            <a:r>
              <a:rPr lang="en-US" altLang="zh-CN" sz="2800" dirty="0"/>
              <a:t>)</a:t>
            </a:r>
            <a:r>
              <a:rPr lang="en-US" altLang="zh-CN" sz="3200" dirty="0"/>
              <a:t> {</a:t>
            </a:r>
          </a:p>
          <a:p>
            <a:pPr marL="457200" indent="-457200" algn="l">
              <a:spcBef>
                <a:spcPct val="0"/>
              </a:spcBef>
              <a:buClrTx/>
              <a:buFontTx/>
              <a:buNone/>
            </a:pPr>
            <a:r>
              <a:rPr lang="en-US" altLang="zh-CN" sz="3200" dirty="0"/>
              <a:t>  if (PA</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V(A);</a:t>
            </a:r>
          </a:p>
          <a:p>
            <a:pPr marL="457200" indent="-457200" algn="l">
              <a:spcBef>
                <a:spcPct val="0"/>
              </a:spcBef>
              <a:buClrTx/>
              <a:buFontTx/>
              <a:buNone/>
            </a:pPr>
            <a:r>
              <a:rPr lang="en-US" altLang="zh-CN" sz="3200" dirty="0">
                <a:solidFill>
                  <a:schemeClr val="hlink"/>
                </a:solidFill>
              </a:rPr>
              <a:t>   </a:t>
            </a:r>
            <a:r>
              <a:rPr lang="en-US" altLang="zh-CN" sz="3200" dirty="0" err="1">
                <a:solidFill>
                  <a:srgbClr val="00FFFF"/>
                </a:solidFill>
              </a:rPr>
              <a:t>Tra</a:t>
            </a:r>
            <a:r>
              <a:rPr lang="en-US" altLang="zh-CN" sz="3200" dirty="0">
                <a:solidFill>
                  <a:srgbClr val="00FFFF"/>
                </a:solidFill>
              </a:rPr>
              <a:t>(PA-&gt;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err="1"/>
              <a:t>Tra</a:t>
            </a:r>
            <a:r>
              <a:rPr lang="en-US" altLang="zh-CN" sz="3200" dirty="0"/>
              <a:t>(PA-&gt;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73" name="Text Box 113"/>
          <p:cNvSpPr txBox="1">
            <a:spLocks noChangeArrowheads="1"/>
          </p:cNvSpPr>
          <p:nvPr/>
        </p:nvSpPr>
        <p:spPr bwMode="auto">
          <a:xfrm>
            <a:off x="3086100" y="739775"/>
            <a:ext cx="2971800" cy="3516312"/>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(PB</a:t>
            </a:r>
            <a:r>
              <a:rPr lang="en-US" altLang="zh-CN" sz="2800" dirty="0"/>
              <a:t>)</a:t>
            </a:r>
            <a:r>
              <a:rPr lang="en-US" altLang="zh-CN" sz="3200" dirty="0"/>
              <a:t> {</a:t>
            </a:r>
          </a:p>
          <a:p>
            <a:pPr marL="457200" indent="-457200" algn="l">
              <a:spcBef>
                <a:spcPct val="0"/>
              </a:spcBef>
              <a:buClrTx/>
              <a:buFontTx/>
              <a:buNone/>
            </a:pPr>
            <a:r>
              <a:rPr lang="en-US" altLang="zh-CN" sz="3200" dirty="0"/>
              <a:t>  if (PB</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V(B);</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(PB-&gt;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err="1"/>
              <a:t>Tra</a:t>
            </a:r>
            <a:r>
              <a:rPr lang="en-US" altLang="zh-CN" sz="3200" dirty="0"/>
              <a:t>(PB-&gt;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74" name="Text Box 114"/>
          <p:cNvSpPr txBox="1">
            <a:spLocks noChangeArrowheads="1"/>
          </p:cNvSpPr>
          <p:nvPr/>
        </p:nvSpPr>
        <p:spPr bwMode="auto">
          <a:xfrm>
            <a:off x="3086100" y="739775"/>
            <a:ext cx="2971800" cy="3516313"/>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(PB</a:t>
            </a:r>
            <a:r>
              <a:rPr lang="en-US" altLang="zh-CN" sz="2800" dirty="0"/>
              <a:t>)</a:t>
            </a:r>
            <a:r>
              <a:rPr lang="en-US" altLang="zh-CN" sz="3200" dirty="0"/>
              <a:t> {</a:t>
            </a:r>
          </a:p>
          <a:p>
            <a:pPr marL="457200" indent="-457200" algn="l">
              <a:spcBef>
                <a:spcPct val="0"/>
              </a:spcBef>
              <a:buClrTx/>
              <a:buFontTx/>
              <a:buNone/>
            </a:pPr>
            <a:r>
              <a:rPr lang="en-US" altLang="zh-CN" sz="3200" dirty="0"/>
              <a:t>  if (PB</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V(B);</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(PB-&gt;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solidFill>
                  <a:srgbClr val="00FFFF"/>
                </a:solidFill>
              </a:rPr>
              <a:t>   </a:t>
            </a:r>
            <a:r>
              <a:rPr lang="en-US" altLang="zh-CN" sz="3200" dirty="0" err="1">
                <a:solidFill>
                  <a:srgbClr val="00FFFF"/>
                </a:solidFill>
              </a:rPr>
              <a:t>Tra</a:t>
            </a:r>
            <a:r>
              <a:rPr lang="en-US" altLang="zh-CN" sz="3200" dirty="0">
                <a:solidFill>
                  <a:srgbClr val="00FFFF"/>
                </a:solidFill>
              </a:rPr>
              <a:t>(PB-&gt;</a:t>
            </a:r>
            <a:r>
              <a:rPr lang="en-US" altLang="zh-CN" sz="3200" dirty="0" err="1">
                <a:solidFill>
                  <a:srgbClr val="00FFFF"/>
                </a:solidFill>
              </a:rPr>
              <a:t>rc</a:t>
            </a:r>
            <a:r>
              <a:rPr lang="en-US" altLang="zh-CN" sz="3200" dirty="0">
                <a:solidFill>
                  <a:srgbClr val="00FFFF"/>
                </a:solidFill>
              </a:rPr>
              <a:t>); </a:t>
            </a:r>
            <a:endParaRPr lang="en-US" altLang="zh-CN" sz="2800" dirty="0">
              <a:solidFill>
                <a:srgbClr val="00FFFF"/>
              </a:solidFill>
            </a:endParaRP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75" name="Text Box 115"/>
          <p:cNvSpPr txBox="1">
            <a:spLocks noChangeArrowheads="1"/>
          </p:cNvSpPr>
          <p:nvPr/>
        </p:nvSpPr>
        <p:spPr bwMode="auto">
          <a:xfrm>
            <a:off x="101600" y="739775"/>
            <a:ext cx="2895600" cy="3516312"/>
          </a:xfrm>
          <a:prstGeom prst="rect">
            <a:avLst/>
          </a:prstGeom>
          <a:ln w="12700" cap="rnd">
            <a:solidFill>
              <a:srgbClr val="009900"/>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(PA</a:t>
            </a:r>
            <a:r>
              <a:rPr lang="en-US" altLang="zh-CN" sz="2800" dirty="0"/>
              <a:t>)</a:t>
            </a:r>
            <a:r>
              <a:rPr lang="en-US" altLang="zh-CN" sz="3200" dirty="0"/>
              <a:t> {</a:t>
            </a:r>
          </a:p>
          <a:p>
            <a:pPr marL="457200" indent="-457200" algn="l">
              <a:spcBef>
                <a:spcPct val="0"/>
              </a:spcBef>
              <a:buClrTx/>
              <a:buFontTx/>
              <a:buNone/>
            </a:pPr>
            <a:r>
              <a:rPr lang="en-US" altLang="zh-CN" sz="3200" dirty="0"/>
              <a:t>  if (PA</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V(A);</a:t>
            </a:r>
          </a:p>
          <a:p>
            <a:pPr marL="457200" indent="-457200" algn="l">
              <a:spcBef>
                <a:spcPct val="0"/>
              </a:spcBef>
              <a:buClrTx/>
              <a:buFontTx/>
              <a:buNone/>
            </a:pPr>
            <a:r>
              <a:rPr lang="en-US" altLang="zh-CN" sz="3200" dirty="0">
                <a:solidFill>
                  <a:schemeClr val="hlink"/>
                </a:solidFill>
              </a:rPr>
              <a:t>   </a:t>
            </a:r>
            <a:r>
              <a:rPr lang="en-US" altLang="zh-CN" sz="3200" dirty="0" err="1">
                <a:solidFill>
                  <a:srgbClr val="00FFFF"/>
                </a:solidFill>
              </a:rPr>
              <a:t>Tra</a:t>
            </a:r>
            <a:r>
              <a:rPr lang="en-US" altLang="zh-CN" sz="3200" dirty="0">
                <a:solidFill>
                  <a:srgbClr val="00FFFF"/>
                </a:solidFill>
              </a:rPr>
              <a:t>(PA-&gt;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solidFill>
                  <a:srgbClr val="00FFFF"/>
                </a:solidFill>
              </a:rPr>
              <a:t>   </a:t>
            </a:r>
            <a:r>
              <a:rPr lang="en-US" altLang="zh-CN" sz="3200" dirty="0" err="1">
                <a:solidFill>
                  <a:srgbClr val="00FFFF"/>
                </a:solidFill>
              </a:rPr>
              <a:t>Tra</a:t>
            </a:r>
            <a:r>
              <a:rPr lang="en-US" altLang="zh-CN" sz="3200" dirty="0">
                <a:solidFill>
                  <a:srgbClr val="00FFFF"/>
                </a:solidFill>
              </a:rPr>
              <a:t>(PA-&gt;</a:t>
            </a:r>
            <a:r>
              <a:rPr lang="en-US" altLang="zh-CN" sz="3200" dirty="0" err="1">
                <a:solidFill>
                  <a:srgbClr val="00FFFF"/>
                </a:solidFill>
              </a:rPr>
              <a:t>rc</a:t>
            </a:r>
            <a:r>
              <a:rPr lang="en-US" altLang="zh-CN" sz="3200" dirty="0">
                <a:solidFill>
                  <a:srgbClr val="00FFFF"/>
                </a:solidFill>
              </a:rPr>
              <a:t>); </a:t>
            </a:r>
            <a:endParaRPr lang="en-US" altLang="zh-CN" sz="2800" dirty="0">
              <a:solidFill>
                <a:srgbClr val="00FFFF"/>
              </a:solidFill>
            </a:endParaRP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76" name="Text Box 116"/>
          <p:cNvSpPr txBox="1">
            <a:spLocks noChangeArrowheads="1"/>
          </p:cNvSpPr>
          <p:nvPr/>
        </p:nvSpPr>
        <p:spPr bwMode="auto">
          <a:xfrm>
            <a:off x="3086100" y="739775"/>
            <a:ext cx="2971800" cy="3516312"/>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(PC</a:t>
            </a:r>
            <a:r>
              <a:rPr lang="en-US" altLang="zh-CN" sz="2800" dirty="0"/>
              <a:t>)</a:t>
            </a:r>
            <a:r>
              <a:rPr lang="en-US" altLang="zh-CN" sz="3200" dirty="0"/>
              <a:t> {</a:t>
            </a:r>
          </a:p>
          <a:p>
            <a:pPr marL="457200" indent="-457200" algn="l">
              <a:spcBef>
                <a:spcPct val="0"/>
              </a:spcBef>
              <a:buClrTx/>
              <a:buFontTx/>
              <a:buNone/>
            </a:pPr>
            <a:r>
              <a:rPr lang="en-US" altLang="zh-CN" sz="3200" dirty="0"/>
              <a:t>  if (PC</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V(C);</a:t>
            </a:r>
          </a:p>
          <a:p>
            <a:pPr marL="457200" indent="-457200" algn="l">
              <a:spcBef>
                <a:spcPct val="0"/>
              </a:spcBef>
              <a:buClrTx/>
              <a:buFontTx/>
              <a:buNone/>
            </a:pPr>
            <a:r>
              <a:rPr lang="en-US" altLang="zh-CN" sz="3200" dirty="0"/>
              <a:t>   </a:t>
            </a:r>
            <a:r>
              <a:rPr lang="en-US" altLang="zh-CN" sz="3200" dirty="0" err="1"/>
              <a:t>Tra</a:t>
            </a:r>
            <a:r>
              <a:rPr lang="en-US" altLang="zh-CN" sz="3200" dirty="0"/>
              <a:t>(PC-&gt;</a:t>
            </a:r>
            <a:r>
              <a:rPr lang="en-US" altLang="zh-CN" sz="3200" dirty="0" err="1"/>
              <a:t>lc</a:t>
            </a:r>
            <a:r>
              <a:rPr lang="en-US" altLang="zh-CN" sz="3200" dirty="0"/>
              <a:t>);     </a:t>
            </a:r>
          </a:p>
          <a:p>
            <a:pPr marL="457200" indent="-457200" algn="l">
              <a:spcBef>
                <a:spcPct val="0"/>
              </a:spcBef>
              <a:buClrTx/>
              <a:buFontTx/>
              <a:buNone/>
            </a:pPr>
            <a:r>
              <a:rPr lang="en-US" altLang="zh-CN" sz="3200" dirty="0"/>
              <a:t>   </a:t>
            </a:r>
            <a:r>
              <a:rPr lang="en-US" altLang="zh-CN" sz="3200" dirty="0" err="1"/>
              <a:t>Tra</a:t>
            </a:r>
            <a:r>
              <a:rPr lang="en-US" altLang="zh-CN" sz="3200" dirty="0"/>
              <a:t>(PC-&gt;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77" name="Text Box 117"/>
          <p:cNvSpPr txBox="1">
            <a:spLocks noChangeArrowheads="1"/>
          </p:cNvSpPr>
          <p:nvPr/>
        </p:nvSpPr>
        <p:spPr bwMode="auto">
          <a:xfrm>
            <a:off x="3086100" y="739775"/>
            <a:ext cx="2971800" cy="3516313"/>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(PC</a:t>
            </a:r>
            <a:r>
              <a:rPr lang="en-US" altLang="zh-CN" sz="2800" dirty="0"/>
              <a:t>)</a:t>
            </a:r>
            <a:r>
              <a:rPr lang="en-US" altLang="zh-CN" sz="3200" dirty="0"/>
              <a:t> {</a:t>
            </a:r>
          </a:p>
          <a:p>
            <a:pPr marL="457200" indent="-457200" algn="l">
              <a:spcBef>
                <a:spcPct val="0"/>
              </a:spcBef>
              <a:buClrTx/>
              <a:buFontTx/>
              <a:buNone/>
            </a:pPr>
            <a:r>
              <a:rPr lang="en-US" altLang="zh-CN" sz="3200" dirty="0"/>
              <a:t>  if (PC</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V(C);</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(PC-&gt;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err="1"/>
              <a:t>Tra</a:t>
            </a:r>
            <a:r>
              <a:rPr lang="en-US" altLang="zh-CN" sz="3200" dirty="0"/>
              <a:t>(PC-&gt;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78" name="Text Box 118"/>
          <p:cNvSpPr txBox="1">
            <a:spLocks noChangeArrowheads="1"/>
          </p:cNvSpPr>
          <p:nvPr/>
        </p:nvSpPr>
        <p:spPr bwMode="auto">
          <a:xfrm>
            <a:off x="3086100" y="739775"/>
            <a:ext cx="2971800" cy="3516313"/>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(PC</a:t>
            </a:r>
            <a:r>
              <a:rPr lang="en-US" altLang="zh-CN" sz="2800" dirty="0"/>
              <a:t>)</a:t>
            </a:r>
            <a:r>
              <a:rPr lang="en-US" altLang="zh-CN" sz="3200" dirty="0"/>
              <a:t> {</a:t>
            </a:r>
          </a:p>
          <a:p>
            <a:pPr marL="457200" indent="-457200" algn="l">
              <a:spcBef>
                <a:spcPct val="0"/>
              </a:spcBef>
              <a:buClrTx/>
              <a:buFontTx/>
              <a:buNone/>
            </a:pPr>
            <a:r>
              <a:rPr lang="en-US" altLang="zh-CN" sz="3200" dirty="0"/>
              <a:t>  if (PC</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V(C);</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(PC-&gt;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solidFill>
                  <a:srgbClr val="00FFFF"/>
                </a:solidFill>
              </a:rPr>
              <a:t>   </a:t>
            </a:r>
            <a:r>
              <a:rPr lang="en-US" altLang="zh-CN" sz="3200" dirty="0" err="1">
                <a:solidFill>
                  <a:srgbClr val="00FFFF"/>
                </a:solidFill>
              </a:rPr>
              <a:t>Tra</a:t>
            </a:r>
            <a:r>
              <a:rPr lang="en-US" altLang="zh-CN" sz="3200" dirty="0">
                <a:solidFill>
                  <a:srgbClr val="00FFFF"/>
                </a:solidFill>
              </a:rPr>
              <a:t>(PC-&gt;</a:t>
            </a:r>
            <a:r>
              <a:rPr lang="en-US" altLang="zh-CN" sz="3200" dirty="0" err="1">
                <a:solidFill>
                  <a:srgbClr val="00FFFF"/>
                </a:solidFill>
              </a:rPr>
              <a:t>rc</a:t>
            </a:r>
            <a:r>
              <a:rPr lang="en-US" altLang="zh-CN" sz="3200" dirty="0">
                <a:solidFill>
                  <a:srgbClr val="00FFFF"/>
                </a:solidFill>
              </a:rPr>
              <a:t>); </a:t>
            </a:r>
            <a:endParaRPr lang="en-US" altLang="zh-CN" sz="2800" dirty="0">
              <a:solidFill>
                <a:srgbClr val="00FFFF"/>
              </a:solidFill>
            </a:endParaRP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79" name="Text Box 119"/>
          <p:cNvSpPr txBox="1">
            <a:spLocks noChangeArrowheads="1"/>
          </p:cNvSpPr>
          <p:nvPr/>
        </p:nvSpPr>
        <p:spPr bwMode="auto">
          <a:xfrm>
            <a:off x="6172200" y="739775"/>
            <a:ext cx="2819400" cy="3516312"/>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(PD</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PD!=NULL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V(D);</a:t>
            </a:r>
          </a:p>
          <a:p>
            <a:pPr marL="457200" indent="-457200" algn="l">
              <a:spcBef>
                <a:spcPct val="0"/>
              </a:spcBef>
              <a:buClrTx/>
              <a:buFontTx/>
              <a:buNone/>
            </a:pPr>
            <a:r>
              <a:rPr lang="en-US" altLang="zh-CN" sz="3200" dirty="0">
                <a:solidFill>
                  <a:srgbClr val="FF3300"/>
                </a:solidFill>
              </a:rPr>
              <a:t>  </a:t>
            </a:r>
            <a:r>
              <a:rPr lang="en-US" altLang="zh-CN" sz="3200" dirty="0" err="1">
                <a:solidFill>
                  <a:srgbClr val="00FFFF"/>
                </a:solidFill>
              </a:rPr>
              <a:t>Tra</a:t>
            </a:r>
            <a:r>
              <a:rPr lang="en-US" altLang="zh-CN" sz="3200" dirty="0">
                <a:solidFill>
                  <a:srgbClr val="00FFFF"/>
                </a:solidFill>
              </a:rPr>
              <a:t>(PD-&gt;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(PD-&gt;</a:t>
            </a:r>
            <a:r>
              <a:rPr lang="en-US" altLang="zh-CN" sz="3200" dirty="0" err="1">
                <a:solidFill>
                  <a:srgbClr val="00FFFF"/>
                </a:solidFill>
              </a:rPr>
              <a:t>rc</a:t>
            </a:r>
            <a:r>
              <a:rPr lang="en-US" altLang="zh-CN" sz="3200" dirty="0">
                <a:solidFill>
                  <a:srgbClr val="00FFFF"/>
                </a:solidFill>
              </a:rPr>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80" name="Text Box 120"/>
          <p:cNvSpPr txBox="1">
            <a:spLocks noChangeArrowheads="1"/>
          </p:cNvSpPr>
          <p:nvPr/>
        </p:nvSpPr>
        <p:spPr bwMode="auto">
          <a:xfrm>
            <a:off x="6172200" y="739775"/>
            <a:ext cx="2819400" cy="3516312"/>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(PE</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PE!=NULL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V(E);</a:t>
            </a:r>
          </a:p>
          <a:p>
            <a:pPr marL="457200" indent="-457200" algn="l">
              <a:spcBef>
                <a:spcPct val="0"/>
              </a:spcBef>
              <a:buClrTx/>
              <a:buFontTx/>
              <a:buNone/>
            </a:pPr>
            <a:r>
              <a:rPr lang="en-US" altLang="zh-CN" sz="3200" dirty="0">
                <a:solidFill>
                  <a:srgbClr val="FF3300"/>
                </a:solidFill>
              </a:rPr>
              <a:t>  </a:t>
            </a:r>
            <a:r>
              <a:rPr lang="en-US" altLang="zh-CN" sz="3200" dirty="0" err="1"/>
              <a:t>Tra</a:t>
            </a:r>
            <a:r>
              <a:rPr lang="en-US" altLang="zh-CN" sz="3200" dirty="0"/>
              <a:t>(PE-&gt;</a:t>
            </a:r>
            <a:r>
              <a:rPr lang="en-US" altLang="zh-CN" sz="3200" dirty="0" err="1"/>
              <a:t>lc</a:t>
            </a:r>
            <a:r>
              <a:rPr lang="en-US" altLang="zh-CN" sz="3200" dirty="0"/>
              <a:t>);   </a:t>
            </a:r>
            <a:endParaRPr lang="en-US" altLang="zh-CN" sz="3200" dirty="0">
              <a:solidFill>
                <a:srgbClr val="FF3300"/>
              </a:solidFill>
            </a:endParaRPr>
          </a:p>
          <a:p>
            <a:pPr marL="457200" indent="-457200" algn="l">
              <a:spcBef>
                <a:spcPct val="0"/>
              </a:spcBef>
              <a:buClrTx/>
              <a:buFontTx/>
              <a:buNone/>
            </a:pPr>
            <a:r>
              <a:rPr lang="en-US" altLang="zh-CN" sz="3200" dirty="0"/>
              <a:t>  </a:t>
            </a:r>
            <a:r>
              <a:rPr lang="en-US" altLang="zh-CN" sz="3200" dirty="0" err="1"/>
              <a:t>Tra</a:t>
            </a:r>
            <a:r>
              <a:rPr lang="en-US" altLang="zh-CN" sz="3200" dirty="0"/>
              <a:t>(PE-&gt;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81" name="Text Box 121"/>
          <p:cNvSpPr txBox="1">
            <a:spLocks noChangeArrowheads="1"/>
          </p:cNvSpPr>
          <p:nvPr/>
        </p:nvSpPr>
        <p:spPr bwMode="auto">
          <a:xfrm>
            <a:off x="6172200" y="739775"/>
            <a:ext cx="2819400" cy="3516312"/>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(PE</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PE!=NULL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V(E);</a:t>
            </a:r>
          </a:p>
          <a:p>
            <a:pPr marL="457200" indent="-457200" algn="l">
              <a:spcBef>
                <a:spcPct val="0"/>
              </a:spcBef>
              <a:buClrTx/>
              <a:buFontTx/>
              <a:buNone/>
            </a:pPr>
            <a:r>
              <a:rPr lang="en-US" altLang="zh-CN" sz="3200" dirty="0">
                <a:solidFill>
                  <a:srgbClr val="FF3300"/>
                </a:solidFill>
              </a:rPr>
              <a:t>  </a:t>
            </a:r>
            <a:r>
              <a:rPr lang="en-US" altLang="zh-CN" sz="3200" dirty="0" err="1">
                <a:solidFill>
                  <a:srgbClr val="00FFFF"/>
                </a:solidFill>
              </a:rPr>
              <a:t>Tra</a:t>
            </a:r>
            <a:r>
              <a:rPr lang="en-US" altLang="zh-CN" sz="3200" dirty="0">
                <a:solidFill>
                  <a:srgbClr val="00FFFF"/>
                </a:solidFill>
              </a:rPr>
              <a:t>(PE-&gt;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err="1"/>
              <a:t>Tra</a:t>
            </a:r>
            <a:r>
              <a:rPr lang="en-US" altLang="zh-CN" sz="3200" dirty="0"/>
              <a:t>(PE-&gt;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82" name="Text Box 122"/>
          <p:cNvSpPr txBox="1">
            <a:spLocks noChangeArrowheads="1"/>
          </p:cNvSpPr>
          <p:nvPr/>
        </p:nvSpPr>
        <p:spPr bwMode="auto">
          <a:xfrm>
            <a:off x="6172200" y="739775"/>
            <a:ext cx="2819400" cy="3516312"/>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(PE</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PE!=NULL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V(E);</a:t>
            </a:r>
          </a:p>
          <a:p>
            <a:pPr marL="457200" indent="-457200" algn="l">
              <a:spcBef>
                <a:spcPct val="0"/>
              </a:spcBef>
              <a:buClrTx/>
              <a:buFontTx/>
              <a:buNone/>
            </a:pPr>
            <a:r>
              <a:rPr lang="en-US" altLang="zh-CN" sz="3200" dirty="0">
                <a:solidFill>
                  <a:srgbClr val="FF3300"/>
                </a:solidFill>
              </a:rPr>
              <a:t>  </a:t>
            </a:r>
            <a:r>
              <a:rPr lang="en-US" altLang="zh-CN" sz="3200" dirty="0" err="1">
                <a:solidFill>
                  <a:srgbClr val="00FFFF"/>
                </a:solidFill>
              </a:rPr>
              <a:t>Tra</a:t>
            </a:r>
            <a:r>
              <a:rPr lang="en-US" altLang="zh-CN" sz="3200" dirty="0">
                <a:solidFill>
                  <a:srgbClr val="00FFFF"/>
                </a:solidFill>
              </a:rPr>
              <a:t>(PE-&gt;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(PE-&gt;</a:t>
            </a:r>
            <a:r>
              <a:rPr lang="en-US" altLang="zh-CN" sz="3200" dirty="0" err="1">
                <a:solidFill>
                  <a:srgbClr val="00FFFF"/>
                </a:solidFill>
              </a:rPr>
              <a:t>rc</a:t>
            </a:r>
            <a:r>
              <a:rPr lang="en-US" altLang="zh-CN" sz="3200" dirty="0">
                <a:solidFill>
                  <a:srgbClr val="00FFFF"/>
                </a:solidFill>
              </a:rPr>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83" name="Text Box 123"/>
          <p:cNvSpPr txBox="1">
            <a:spLocks noChangeArrowheads="1"/>
          </p:cNvSpPr>
          <p:nvPr/>
        </p:nvSpPr>
        <p:spPr bwMode="auto">
          <a:xfrm>
            <a:off x="6172200" y="739775"/>
            <a:ext cx="2819400" cy="3516312"/>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(PF</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PF!=NULL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V(F);</a:t>
            </a:r>
          </a:p>
          <a:p>
            <a:pPr marL="457200" indent="-457200" algn="l">
              <a:spcBef>
                <a:spcPct val="0"/>
              </a:spcBef>
              <a:buClrTx/>
              <a:buFontTx/>
              <a:buNone/>
            </a:pPr>
            <a:r>
              <a:rPr lang="en-US" altLang="zh-CN" sz="3200" dirty="0">
                <a:solidFill>
                  <a:srgbClr val="FF3300"/>
                </a:solidFill>
              </a:rPr>
              <a:t>  </a:t>
            </a:r>
            <a:r>
              <a:rPr lang="en-US" altLang="zh-CN" sz="3200" dirty="0" err="1"/>
              <a:t>Tra</a:t>
            </a:r>
            <a:r>
              <a:rPr lang="en-US" altLang="zh-CN" sz="3200" dirty="0"/>
              <a:t>(PF-&gt;</a:t>
            </a:r>
            <a:r>
              <a:rPr lang="en-US" altLang="zh-CN" sz="3200" dirty="0" err="1"/>
              <a:t>lc</a:t>
            </a:r>
            <a:r>
              <a:rPr lang="en-US" altLang="zh-CN" sz="3200" dirty="0"/>
              <a:t>);   </a:t>
            </a:r>
          </a:p>
          <a:p>
            <a:pPr marL="457200" indent="-457200" algn="l">
              <a:spcBef>
                <a:spcPct val="0"/>
              </a:spcBef>
              <a:buClrTx/>
              <a:buFontTx/>
              <a:buNone/>
            </a:pPr>
            <a:r>
              <a:rPr lang="en-US" altLang="zh-CN" sz="3200" dirty="0"/>
              <a:t>  </a:t>
            </a:r>
            <a:r>
              <a:rPr lang="en-US" altLang="zh-CN" sz="3200" dirty="0" err="1"/>
              <a:t>Tra</a:t>
            </a:r>
            <a:r>
              <a:rPr lang="en-US" altLang="zh-CN" sz="3200" dirty="0"/>
              <a:t>(PF-&gt;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useBgFill="1">
        <p:nvSpPr>
          <p:cNvPr id="1321084" name="Text Box 124"/>
          <p:cNvSpPr txBox="1">
            <a:spLocks noChangeArrowheads="1"/>
          </p:cNvSpPr>
          <p:nvPr/>
        </p:nvSpPr>
        <p:spPr bwMode="auto">
          <a:xfrm>
            <a:off x="6172200" y="739775"/>
            <a:ext cx="2819400" cy="3516313"/>
          </a:xfrm>
          <a:prstGeom prst="rect">
            <a:avLst/>
          </a:prstGeom>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(PF</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PF!=NULL</a:t>
            </a:r>
            <a:r>
              <a:rPr lang="en-US" altLang="zh-CN" sz="3200" dirty="0"/>
              <a:t>) </a:t>
            </a:r>
          </a:p>
          <a:p>
            <a:pPr marL="457200" indent="-457200" algn="l">
              <a:spcBef>
                <a:spcPct val="0"/>
              </a:spcBef>
              <a:buClrTx/>
              <a:buFontTx/>
              <a:buNone/>
            </a:pPr>
            <a:r>
              <a:rPr lang="en-US" altLang="zh-CN" sz="3200" dirty="0"/>
              <a:t> {</a:t>
            </a:r>
            <a:r>
              <a:rPr lang="en-US" altLang="zh-CN" sz="3200" dirty="0">
                <a:solidFill>
                  <a:srgbClr val="FFFF00"/>
                </a:solidFill>
              </a:rPr>
              <a:t>V(F);</a:t>
            </a:r>
          </a:p>
          <a:p>
            <a:pPr marL="457200" indent="-457200" algn="l">
              <a:spcBef>
                <a:spcPct val="0"/>
              </a:spcBef>
              <a:buClrTx/>
              <a:buFontTx/>
              <a:buNone/>
            </a:pPr>
            <a:r>
              <a:rPr lang="en-US" altLang="zh-CN" sz="3200" dirty="0">
                <a:solidFill>
                  <a:srgbClr val="FF3300"/>
                </a:solidFill>
              </a:rPr>
              <a:t>  </a:t>
            </a:r>
            <a:r>
              <a:rPr lang="en-US" altLang="zh-CN" sz="3200" dirty="0" err="1">
                <a:solidFill>
                  <a:srgbClr val="00FFFF"/>
                </a:solidFill>
              </a:rPr>
              <a:t>Tra</a:t>
            </a:r>
            <a:r>
              <a:rPr lang="en-US" altLang="zh-CN" sz="3200" dirty="0">
                <a:solidFill>
                  <a:srgbClr val="00FFFF"/>
                </a:solidFill>
              </a:rPr>
              <a:t>(PF-&gt;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solidFill>
                  <a:srgbClr val="00FFFF"/>
                </a:solidFill>
              </a:rPr>
              <a:t>  </a:t>
            </a:r>
            <a:r>
              <a:rPr lang="en-US" altLang="zh-CN" sz="3200" dirty="0" err="1">
                <a:solidFill>
                  <a:srgbClr val="00FFFF"/>
                </a:solidFill>
              </a:rPr>
              <a:t>Tra</a:t>
            </a:r>
            <a:r>
              <a:rPr lang="en-US" altLang="zh-CN" sz="3200" dirty="0">
                <a:solidFill>
                  <a:srgbClr val="00FFFF"/>
                </a:solidFill>
              </a:rPr>
              <a:t>(PF-&gt;</a:t>
            </a:r>
            <a:r>
              <a:rPr lang="en-US" altLang="zh-CN" sz="3200" dirty="0" err="1">
                <a:solidFill>
                  <a:srgbClr val="00FFFF"/>
                </a:solidFill>
              </a:rPr>
              <a:t>rc</a:t>
            </a:r>
            <a:r>
              <a:rPr lang="en-US" altLang="zh-CN" sz="3200" dirty="0">
                <a:solidFill>
                  <a:srgbClr val="00FFFF"/>
                </a:solidFill>
              </a:rPr>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1063"/>
                                        </p:tgtEl>
                                        <p:attrNameLst>
                                          <p:attrName>style.visibility</p:attrName>
                                        </p:attrNameLst>
                                      </p:cBhvr>
                                      <p:to>
                                        <p:strVal val="visible"/>
                                      </p:to>
                                    </p:set>
                                    <p:animEffect transition="in" filter="dissolve">
                                      <p:cBhvr>
                                        <p:cTn id="7" dur="500"/>
                                        <p:tgtEl>
                                          <p:spTgt spid="13210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72"/>
                                        </p:tgtEl>
                                        <p:attrNameLst>
                                          <p:attrName>style.visibility</p:attrName>
                                        </p:attrNameLst>
                                      </p:cBhvr>
                                      <p:to>
                                        <p:strVal val="visible"/>
                                      </p:to>
                                    </p:set>
                                    <p:animEffect transition="in" filter="wipe(left)">
                                      <p:cBhvr>
                                        <p:cTn id="12" dur="500"/>
                                        <p:tgtEl>
                                          <p:spTgt spid="13210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21051"/>
                                        </p:tgtEl>
                                        <p:attrNameLst>
                                          <p:attrName>style.visibility</p:attrName>
                                        </p:attrNameLst>
                                      </p:cBhvr>
                                      <p:to>
                                        <p:strVal val="visible"/>
                                      </p:to>
                                    </p:set>
                                    <p:animEffect transition="in" filter="wipe(up)">
                                      <p:cBhvr>
                                        <p:cTn id="17" dur="500"/>
                                        <p:tgtEl>
                                          <p:spTgt spid="13210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070"/>
                                        </p:tgtEl>
                                        <p:attrNameLst>
                                          <p:attrName>style.visibility</p:attrName>
                                        </p:attrNameLst>
                                      </p:cBhvr>
                                      <p:to>
                                        <p:strVal val="visible"/>
                                      </p:to>
                                    </p:set>
                                    <p:animEffect transition="in" filter="wipe(left)">
                                      <p:cBhvr>
                                        <p:cTn id="22" dur="500"/>
                                        <p:tgtEl>
                                          <p:spTgt spid="132107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21064"/>
                                        </p:tgtEl>
                                        <p:attrNameLst>
                                          <p:attrName>style.visibility</p:attrName>
                                        </p:attrNameLst>
                                      </p:cBhvr>
                                      <p:to>
                                        <p:strVal val="visible"/>
                                      </p:to>
                                    </p:set>
                                    <p:animEffect transition="in" filter="dissolve">
                                      <p:cBhvr>
                                        <p:cTn id="27" dur="500"/>
                                        <p:tgtEl>
                                          <p:spTgt spid="13210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21073"/>
                                        </p:tgtEl>
                                        <p:attrNameLst>
                                          <p:attrName>style.visibility</p:attrName>
                                        </p:attrNameLst>
                                      </p:cBhvr>
                                      <p:to>
                                        <p:strVal val="visible"/>
                                      </p:to>
                                    </p:set>
                                    <p:animEffect transition="in" filter="wipe(left)">
                                      <p:cBhvr>
                                        <p:cTn id="32" dur="500"/>
                                        <p:tgtEl>
                                          <p:spTgt spid="13210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21052"/>
                                        </p:tgtEl>
                                        <p:attrNameLst>
                                          <p:attrName>style.visibility</p:attrName>
                                        </p:attrNameLst>
                                      </p:cBhvr>
                                      <p:to>
                                        <p:strVal val="visible"/>
                                      </p:to>
                                    </p:set>
                                    <p:animEffect transition="in" filter="wipe(up)">
                                      <p:cBhvr>
                                        <p:cTn id="37" dur="500"/>
                                        <p:tgtEl>
                                          <p:spTgt spid="13210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21071"/>
                                        </p:tgtEl>
                                        <p:attrNameLst>
                                          <p:attrName>style.visibility</p:attrName>
                                        </p:attrNameLst>
                                      </p:cBhvr>
                                      <p:to>
                                        <p:strVal val="visible"/>
                                      </p:to>
                                    </p:set>
                                    <p:animEffect transition="in" filter="wipe(left)">
                                      <p:cBhvr>
                                        <p:cTn id="42" dur="500"/>
                                        <p:tgtEl>
                                          <p:spTgt spid="132107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21065"/>
                                        </p:tgtEl>
                                        <p:attrNameLst>
                                          <p:attrName>style.visibility</p:attrName>
                                        </p:attrNameLst>
                                      </p:cBhvr>
                                      <p:to>
                                        <p:strVal val="visible"/>
                                      </p:to>
                                    </p:set>
                                    <p:animEffect transition="in" filter="dissolve">
                                      <p:cBhvr>
                                        <p:cTn id="47" dur="500"/>
                                        <p:tgtEl>
                                          <p:spTgt spid="132106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21079"/>
                                        </p:tgtEl>
                                        <p:attrNameLst>
                                          <p:attrName>style.visibility</p:attrName>
                                        </p:attrNameLst>
                                      </p:cBhvr>
                                      <p:to>
                                        <p:strVal val="visible"/>
                                      </p:to>
                                    </p:set>
                                    <p:animEffect transition="in" filter="wipe(left)">
                                      <p:cBhvr>
                                        <p:cTn id="52" dur="500"/>
                                        <p:tgtEl>
                                          <p:spTgt spid="13210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321053"/>
                                        </p:tgtEl>
                                        <p:attrNameLst>
                                          <p:attrName>style.visibility</p:attrName>
                                        </p:attrNameLst>
                                      </p:cBhvr>
                                      <p:to>
                                        <p:strVal val="visible"/>
                                      </p:to>
                                    </p:set>
                                    <p:animEffect transition="in" filter="wipe(down)">
                                      <p:cBhvr>
                                        <p:cTn id="57" dur="500"/>
                                        <p:tgtEl>
                                          <p:spTgt spid="1321053"/>
                                        </p:tgtEl>
                                      </p:cBhvr>
                                    </p:animEffect>
                                  </p:childTnLst>
                                </p:cTn>
                              </p:par>
                              <p:par>
                                <p:cTn id="58" presetID="3" presetClass="exit" presetSubtype="10" fill="hold" grpId="1" nodeType="withEffect">
                                  <p:stCondLst>
                                    <p:cond delay="0"/>
                                  </p:stCondLst>
                                  <p:childTnLst>
                                    <p:animEffect transition="out" filter="blinds(horizontal)">
                                      <p:cBhvr>
                                        <p:cTn id="59" dur="500"/>
                                        <p:tgtEl>
                                          <p:spTgt spid="1321079"/>
                                        </p:tgtEl>
                                      </p:cBhvr>
                                    </p:animEffect>
                                    <p:set>
                                      <p:cBhvr>
                                        <p:cTn id="60" dur="1" fill="hold">
                                          <p:stCondLst>
                                            <p:cond delay="499"/>
                                          </p:stCondLst>
                                        </p:cTn>
                                        <p:tgtEl>
                                          <p:spTgt spid="1321079"/>
                                        </p:tgtEl>
                                        <p:attrNameLst>
                                          <p:attrName>style.visibility</p:attrName>
                                        </p:attrNameLst>
                                      </p:cBhvr>
                                      <p:to>
                                        <p:strVal val="hidden"/>
                                      </p:to>
                                    </p:set>
                                  </p:childTnLst>
                                </p:cTn>
                              </p:par>
                              <p:par>
                                <p:cTn id="61" presetID="3" presetClass="exit" presetSubtype="10" fill="hold" grpId="1" nodeType="withEffect">
                                  <p:stCondLst>
                                    <p:cond delay="0"/>
                                  </p:stCondLst>
                                  <p:childTnLst>
                                    <p:animEffect transition="out" filter="blinds(horizontal)">
                                      <p:cBhvr>
                                        <p:cTn id="62" dur="500"/>
                                        <p:tgtEl>
                                          <p:spTgt spid="1321071"/>
                                        </p:tgtEl>
                                      </p:cBhvr>
                                    </p:animEffect>
                                    <p:set>
                                      <p:cBhvr>
                                        <p:cTn id="63" dur="1" fill="hold">
                                          <p:stCondLst>
                                            <p:cond delay="499"/>
                                          </p:stCondLst>
                                        </p:cTn>
                                        <p:tgtEl>
                                          <p:spTgt spid="132107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321074"/>
                                        </p:tgtEl>
                                        <p:attrNameLst>
                                          <p:attrName>style.visibility</p:attrName>
                                        </p:attrNameLst>
                                      </p:cBhvr>
                                      <p:to>
                                        <p:strVal val="visible"/>
                                      </p:to>
                                    </p:set>
                                    <p:animEffect transition="in" filter="wipe(left)">
                                      <p:cBhvr>
                                        <p:cTn id="68" dur="500"/>
                                        <p:tgtEl>
                                          <p:spTgt spid="132107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321055"/>
                                        </p:tgtEl>
                                        <p:attrNameLst>
                                          <p:attrName>style.visibility</p:attrName>
                                        </p:attrNameLst>
                                      </p:cBhvr>
                                      <p:to>
                                        <p:strVal val="visible"/>
                                      </p:to>
                                    </p:set>
                                    <p:animEffect transition="in" filter="wipe(up)">
                                      <p:cBhvr>
                                        <p:cTn id="73" dur="500"/>
                                        <p:tgtEl>
                                          <p:spTgt spid="132105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321080"/>
                                        </p:tgtEl>
                                        <p:attrNameLst>
                                          <p:attrName>style.visibility</p:attrName>
                                        </p:attrNameLst>
                                      </p:cBhvr>
                                      <p:to>
                                        <p:strVal val="visible"/>
                                      </p:to>
                                    </p:set>
                                    <p:animEffect transition="in" filter="wipe(left)">
                                      <p:cBhvr>
                                        <p:cTn id="78" dur="500"/>
                                        <p:tgtEl>
                                          <p:spTgt spid="1321080"/>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321066"/>
                                        </p:tgtEl>
                                        <p:attrNameLst>
                                          <p:attrName>style.visibility</p:attrName>
                                        </p:attrNameLst>
                                      </p:cBhvr>
                                      <p:to>
                                        <p:strVal val="visible"/>
                                      </p:to>
                                    </p:set>
                                    <p:animEffect transition="in" filter="dissolve">
                                      <p:cBhvr>
                                        <p:cTn id="83" dur="500"/>
                                        <p:tgtEl>
                                          <p:spTgt spid="132106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321081"/>
                                        </p:tgtEl>
                                        <p:attrNameLst>
                                          <p:attrName>style.visibility</p:attrName>
                                        </p:attrNameLst>
                                      </p:cBhvr>
                                      <p:to>
                                        <p:strVal val="visible"/>
                                      </p:to>
                                    </p:set>
                                    <p:animEffect transition="in" filter="wipe(left)">
                                      <p:cBhvr>
                                        <p:cTn id="88" dur="500"/>
                                        <p:tgtEl>
                                          <p:spTgt spid="132108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321056"/>
                                        </p:tgtEl>
                                        <p:attrNameLst>
                                          <p:attrName>style.visibility</p:attrName>
                                        </p:attrNameLst>
                                      </p:cBhvr>
                                      <p:to>
                                        <p:strVal val="visible"/>
                                      </p:to>
                                    </p:set>
                                    <p:animEffect transition="in" filter="wipe(up)">
                                      <p:cBhvr>
                                        <p:cTn id="93" dur="500"/>
                                        <p:tgtEl>
                                          <p:spTgt spid="1321056"/>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321067"/>
                                        </p:tgtEl>
                                        <p:attrNameLst>
                                          <p:attrName>style.visibility</p:attrName>
                                        </p:attrNameLst>
                                      </p:cBhvr>
                                      <p:to>
                                        <p:strVal val="visible"/>
                                      </p:to>
                                    </p:set>
                                    <p:animEffect transition="in" filter="dissolve">
                                      <p:cBhvr>
                                        <p:cTn id="98" dur="500"/>
                                        <p:tgtEl>
                                          <p:spTgt spid="132106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1321057"/>
                                        </p:tgtEl>
                                        <p:attrNameLst>
                                          <p:attrName>style.visibility</p:attrName>
                                        </p:attrNameLst>
                                      </p:cBhvr>
                                      <p:to>
                                        <p:strVal val="visible"/>
                                      </p:to>
                                    </p:set>
                                    <p:animEffect transition="in" filter="wipe(down)">
                                      <p:cBhvr>
                                        <p:cTn id="103" dur="500"/>
                                        <p:tgtEl>
                                          <p:spTgt spid="132105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321082"/>
                                        </p:tgtEl>
                                        <p:attrNameLst>
                                          <p:attrName>style.visibility</p:attrName>
                                        </p:attrNameLst>
                                      </p:cBhvr>
                                      <p:to>
                                        <p:strVal val="visible"/>
                                      </p:to>
                                    </p:set>
                                    <p:animEffect transition="in" filter="wipe(left)">
                                      <p:cBhvr>
                                        <p:cTn id="108" dur="500"/>
                                        <p:tgtEl>
                                          <p:spTgt spid="132108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1321054"/>
                                        </p:tgtEl>
                                        <p:attrNameLst>
                                          <p:attrName>style.visibility</p:attrName>
                                        </p:attrNameLst>
                                      </p:cBhvr>
                                      <p:to>
                                        <p:strVal val="visible"/>
                                      </p:to>
                                    </p:set>
                                    <p:animEffect transition="in" filter="wipe(down)">
                                      <p:cBhvr>
                                        <p:cTn id="113" dur="500"/>
                                        <p:tgtEl>
                                          <p:spTgt spid="1321054"/>
                                        </p:tgtEl>
                                      </p:cBhvr>
                                    </p:animEffect>
                                  </p:childTnLst>
                                </p:cTn>
                              </p:par>
                              <p:par>
                                <p:cTn id="114" presetID="3" presetClass="exit" presetSubtype="10" fill="hold" grpId="1" nodeType="withEffect">
                                  <p:stCondLst>
                                    <p:cond delay="0"/>
                                  </p:stCondLst>
                                  <p:childTnLst>
                                    <p:animEffect transition="out" filter="blinds(horizontal)">
                                      <p:cBhvr>
                                        <p:cTn id="115" dur="500"/>
                                        <p:tgtEl>
                                          <p:spTgt spid="1321080"/>
                                        </p:tgtEl>
                                      </p:cBhvr>
                                    </p:animEffect>
                                    <p:set>
                                      <p:cBhvr>
                                        <p:cTn id="116" dur="1" fill="hold">
                                          <p:stCondLst>
                                            <p:cond delay="499"/>
                                          </p:stCondLst>
                                        </p:cTn>
                                        <p:tgtEl>
                                          <p:spTgt spid="1321080"/>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1321082"/>
                                        </p:tgtEl>
                                      </p:cBhvr>
                                    </p:animEffect>
                                    <p:set>
                                      <p:cBhvr>
                                        <p:cTn id="119" dur="1" fill="hold">
                                          <p:stCondLst>
                                            <p:cond delay="499"/>
                                          </p:stCondLst>
                                        </p:cTn>
                                        <p:tgtEl>
                                          <p:spTgt spid="1321082"/>
                                        </p:tgtEl>
                                        <p:attrNameLst>
                                          <p:attrName>style.visibility</p:attrName>
                                        </p:attrNameLst>
                                      </p:cBhvr>
                                      <p:to>
                                        <p:strVal val="hidden"/>
                                      </p:to>
                                    </p:set>
                                  </p:childTnLst>
                                </p:cTn>
                              </p:par>
                              <p:par>
                                <p:cTn id="120" presetID="3" presetClass="exit" presetSubtype="10" fill="hold" grpId="1" nodeType="withEffect">
                                  <p:stCondLst>
                                    <p:cond delay="0"/>
                                  </p:stCondLst>
                                  <p:childTnLst>
                                    <p:animEffect transition="out" filter="blinds(horizontal)">
                                      <p:cBhvr>
                                        <p:cTn id="121" dur="500"/>
                                        <p:tgtEl>
                                          <p:spTgt spid="1321081"/>
                                        </p:tgtEl>
                                      </p:cBhvr>
                                    </p:animEffect>
                                    <p:set>
                                      <p:cBhvr>
                                        <p:cTn id="122" dur="1" fill="hold">
                                          <p:stCondLst>
                                            <p:cond delay="499"/>
                                          </p:stCondLst>
                                        </p:cTn>
                                        <p:tgtEl>
                                          <p:spTgt spid="132108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321058"/>
                                        </p:tgtEl>
                                        <p:attrNameLst>
                                          <p:attrName>style.visibility</p:attrName>
                                        </p:attrNameLst>
                                      </p:cBhvr>
                                      <p:to>
                                        <p:strVal val="visible"/>
                                      </p:to>
                                    </p:set>
                                    <p:animEffect transition="in" filter="wipe(down)">
                                      <p:cBhvr>
                                        <p:cTn id="127" dur="500"/>
                                        <p:tgtEl>
                                          <p:spTgt spid="1321058"/>
                                        </p:tgtEl>
                                      </p:cBhvr>
                                    </p:animEffect>
                                  </p:childTnLst>
                                </p:cTn>
                              </p:par>
                              <p:par>
                                <p:cTn id="128" presetID="3" presetClass="exit" presetSubtype="10" fill="hold" grpId="1" nodeType="withEffect">
                                  <p:stCondLst>
                                    <p:cond delay="0"/>
                                  </p:stCondLst>
                                  <p:childTnLst>
                                    <p:animEffect transition="out" filter="blinds(horizontal)">
                                      <p:cBhvr>
                                        <p:cTn id="129" dur="500"/>
                                        <p:tgtEl>
                                          <p:spTgt spid="1321070"/>
                                        </p:tgtEl>
                                      </p:cBhvr>
                                    </p:animEffect>
                                    <p:set>
                                      <p:cBhvr>
                                        <p:cTn id="130" dur="1" fill="hold">
                                          <p:stCondLst>
                                            <p:cond delay="499"/>
                                          </p:stCondLst>
                                        </p:cTn>
                                        <p:tgtEl>
                                          <p:spTgt spid="1321070"/>
                                        </p:tgtEl>
                                        <p:attrNameLst>
                                          <p:attrName>style.visibility</p:attrName>
                                        </p:attrNameLst>
                                      </p:cBhvr>
                                      <p:to>
                                        <p:strVal val="hidden"/>
                                      </p:to>
                                    </p:set>
                                  </p:childTnLst>
                                </p:cTn>
                              </p:par>
                              <p:par>
                                <p:cTn id="131" presetID="3" presetClass="exit" presetSubtype="10" fill="hold" grpId="1" nodeType="withEffect">
                                  <p:stCondLst>
                                    <p:cond delay="0"/>
                                  </p:stCondLst>
                                  <p:childTnLst>
                                    <p:animEffect transition="out" filter="blinds(horizontal)">
                                      <p:cBhvr>
                                        <p:cTn id="132" dur="500"/>
                                        <p:tgtEl>
                                          <p:spTgt spid="1321073"/>
                                        </p:tgtEl>
                                      </p:cBhvr>
                                    </p:animEffect>
                                    <p:set>
                                      <p:cBhvr>
                                        <p:cTn id="133" dur="1" fill="hold">
                                          <p:stCondLst>
                                            <p:cond delay="499"/>
                                          </p:stCondLst>
                                        </p:cTn>
                                        <p:tgtEl>
                                          <p:spTgt spid="1321073"/>
                                        </p:tgtEl>
                                        <p:attrNameLst>
                                          <p:attrName>style.visibility</p:attrName>
                                        </p:attrNameLst>
                                      </p:cBhvr>
                                      <p:to>
                                        <p:strVal val="hidden"/>
                                      </p:to>
                                    </p:set>
                                  </p:childTnLst>
                                </p:cTn>
                              </p:par>
                              <p:par>
                                <p:cTn id="134" presetID="3" presetClass="exit" presetSubtype="10" fill="hold" grpId="1" nodeType="withEffect">
                                  <p:stCondLst>
                                    <p:cond delay="0"/>
                                  </p:stCondLst>
                                  <p:childTnLst>
                                    <p:animEffect transition="out" filter="blinds(horizontal)">
                                      <p:cBhvr>
                                        <p:cTn id="135" dur="500"/>
                                        <p:tgtEl>
                                          <p:spTgt spid="1321074"/>
                                        </p:tgtEl>
                                      </p:cBhvr>
                                    </p:animEffect>
                                    <p:set>
                                      <p:cBhvr>
                                        <p:cTn id="136" dur="1" fill="hold">
                                          <p:stCondLst>
                                            <p:cond delay="499"/>
                                          </p:stCondLst>
                                        </p:cTn>
                                        <p:tgtEl>
                                          <p:spTgt spid="1321074"/>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321075"/>
                                        </p:tgtEl>
                                        <p:attrNameLst>
                                          <p:attrName>style.visibility</p:attrName>
                                        </p:attrNameLst>
                                      </p:cBhvr>
                                      <p:to>
                                        <p:strVal val="visible"/>
                                      </p:to>
                                    </p:set>
                                    <p:animEffect transition="in" filter="wipe(left)">
                                      <p:cBhvr>
                                        <p:cTn id="141" dur="500"/>
                                        <p:tgtEl>
                                          <p:spTgt spid="132107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1321059"/>
                                        </p:tgtEl>
                                        <p:attrNameLst>
                                          <p:attrName>style.visibility</p:attrName>
                                        </p:attrNameLst>
                                      </p:cBhvr>
                                      <p:to>
                                        <p:strVal val="visible"/>
                                      </p:to>
                                    </p:set>
                                    <p:animEffect transition="in" filter="wipe(up)">
                                      <p:cBhvr>
                                        <p:cTn id="146" dur="500"/>
                                        <p:tgtEl>
                                          <p:spTgt spid="1321059"/>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321076"/>
                                        </p:tgtEl>
                                        <p:attrNameLst>
                                          <p:attrName>style.visibility</p:attrName>
                                        </p:attrNameLst>
                                      </p:cBhvr>
                                      <p:to>
                                        <p:strVal val="visible"/>
                                      </p:to>
                                    </p:set>
                                    <p:animEffect transition="in" filter="wipe(left)">
                                      <p:cBhvr>
                                        <p:cTn id="151" dur="500"/>
                                        <p:tgtEl>
                                          <p:spTgt spid="1321076"/>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1321068"/>
                                        </p:tgtEl>
                                        <p:attrNameLst>
                                          <p:attrName>style.visibility</p:attrName>
                                        </p:attrNameLst>
                                      </p:cBhvr>
                                      <p:to>
                                        <p:strVal val="visible"/>
                                      </p:to>
                                    </p:set>
                                    <p:animEffect transition="in" filter="dissolve">
                                      <p:cBhvr>
                                        <p:cTn id="156" dur="500"/>
                                        <p:tgtEl>
                                          <p:spTgt spid="1321068"/>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1321077"/>
                                        </p:tgtEl>
                                        <p:attrNameLst>
                                          <p:attrName>style.visibility</p:attrName>
                                        </p:attrNameLst>
                                      </p:cBhvr>
                                      <p:to>
                                        <p:strVal val="visible"/>
                                      </p:to>
                                    </p:set>
                                    <p:animEffect transition="in" filter="wipe(left)">
                                      <p:cBhvr>
                                        <p:cTn id="161" dur="500"/>
                                        <p:tgtEl>
                                          <p:spTgt spid="1321077"/>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grpId="0" nodeType="clickEffect">
                                  <p:stCondLst>
                                    <p:cond delay="0"/>
                                  </p:stCondLst>
                                  <p:childTnLst>
                                    <p:set>
                                      <p:cBhvr>
                                        <p:cTn id="165" dur="1" fill="hold">
                                          <p:stCondLst>
                                            <p:cond delay="0"/>
                                          </p:stCondLst>
                                        </p:cTn>
                                        <p:tgtEl>
                                          <p:spTgt spid="1321060"/>
                                        </p:tgtEl>
                                        <p:attrNameLst>
                                          <p:attrName>style.visibility</p:attrName>
                                        </p:attrNameLst>
                                      </p:cBhvr>
                                      <p:to>
                                        <p:strVal val="visible"/>
                                      </p:to>
                                    </p:set>
                                    <p:animEffect transition="in" filter="wipe(up)">
                                      <p:cBhvr>
                                        <p:cTn id="166" dur="500"/>
                                        <p:tgtEl>
                                          <p:spTgt spid="132106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321083"/>
                                        </p:tgtEl>
                                        <p:attrNameLst>
                                          <p:attrName>style.visibility</p:attrName>
                                        </p:attrNameLst>
                                      </p:cBhvr>
                                      <p:to>
                                        <p:strVal val="visible"/>
                                      </p:to>
                                    </p:set>
                                    <p:animEffect transition="in" filter="wipe(left)">
                                      <p:cBhvr>
                                        <p:cTn id="171" dur="500"/>
                                        <p:tgtEl>
                                          <p:spTgt spid="1321083"/>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321069"/>
                                        </p:tgtEl>
                                        <p:attrNameLst>
                                          <p:attrName>style.visibility</p:attrName>
                                        </p:attrNameLst>
                                      </p:cBhvr>
                                      <p:to>
                                        <p:strVal val="visible"/>
                                      </p:to>
                                    </p:set>
                                    <p:animEffect transition="in" filter="dissolve">
                                      <p:cBhvr>
                                        <p:cTn id="176" dur="500"/>
                                        <p:tgtEl>
                                          <p:spTgt spid="1321069"/>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1321084"/>
                                        </p:tgtEl>
                                        <p:attrNameLst>
                                          <p:attrName>style.visibility</p:attrName>
                                        </p:attrNameLst>
                                      </p:cBhvr>
                                      <p:to>
                                        <p:strVal val="visible"/>
                                      </p:to>
                                    </p:set>
                                    <p:animEffect transition="in" filter="wipe(left)">
                                      <p:cBhvr>
                                        <p:cTn id="181" dur="500"/>
                                        <p:tgtEl>
                                          <p:spTgt spid="1321084"/>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grpId="0" nodeType="clickEffect">
                                  <p:stCondLst>
                                    <p:cond delay="0"/>
                                  </p:stCondLst>
                                  <p:childTnLst>
                                    <p:set>
                                      <p:cBhvr>
                                        <p:cTn id="185" dur="1" fill="hold">
                                          <p:stCondLst>
                                            <p:cond delay="0"/>
                                          </p:stCondLst>
                                        </p:cTn>
                                        <p:tgtEl>
                                          <p:spTgt spid="1321061"/>
                                        </p:tgtEl>
                                        <p:attrNameLst>
                                          <p:attrName>style.visibility</p:attrName>
                                        </p:attrNameLst>
                                      </p:cBhvr>
                                      <p:to>
                                        <p:strVal val="visible"/>
                                      </p:to>
                                    </p:set>
                                    <p:animEffect transition="in" filter="wipe(down)">
                                      <p:cBhvr>
                                        <p:cTn id="186" dur="500"/>
                                        <p:tgtEl>
                                          <p:spTgt spid="1321061"/>
                                        </p:tgtEl>
                                      </p:cBhvr>
                                    </p:animEffect>
                                  </p:childTnLst>
                                </p:cTn>
                              </p:par>
                              <p:par>
                                <p:cTn id="187" presetID="3" presetClass="exit" presetSubtype="10" fill="hold" grpId="1" nodeType="withEffect">
                                  <p:stCondLst>
                                    <p:cond delay="0"/>
                                  </p:stCondLst>
                                  <p:childTnLst>
                                    <p:animEffect transition="out" filter="blinds(horizontal)">
                                      <p:cBhvr>
                                        <p:cTn id="188" dur="500"/>
                                        <p:tgtEl>
                                          <p:spTgt spid="1321083"/>
                                        </p:tgtEl>
                                      </p:cBhvr>
                                    </p:animEffect>
                                    <p:set>
                                      <p:cBhvr>
                                        <p:cTn id="189" dur="1" fill="hold">
                                          <p:stCondLst>
                                            <p:cond delay="499"/>
                                          </p:stCondLst>
                                        </p:cTn>
                                        <p:tgtEl>
                                          <p:spTgt spid="1321083"/>
                                        </p:tgtEl>
                                        <p:attrNameLst>
                                          <p:attrName>style.visibility</p:attrName>
                                        </p:attrNameLst>
                                      </p:cBhvr>
                                      <p:to>
                                        <p:strVal val="hidden"/>
                                      </p:to>
                                    </p:set>
                                  </p:childTnLst>
                                </p:cTn>
                              </p:par>
                              <p:par>
                                <p:cTn id="190" presetID="3" presetClass="exit" presetSubtype="10" fill="hold" grpId="1" nodeType="withEffect">
                                  <p:stCondLst>
                                    <p:cond delay="0"/>
                                  </p:stCondLst>
                                  <p:childTnLst>
                                    <p:animEffect transition="out" filter="blinds(horizontal)">
                                      <p:cBhvr>
                                        <p:cTn id="191" dur="500"/>
                                        <p:tgtEl>
                                          <p:spTgt spid="1321084"/>
                                        </p:tgtEl>
                                      </p:cBhvr>
                                    </p:animEffect>
                                    <p:set>
                                      <p:cBhvr>
                                        <p:cTn id="192" dur="1" fill="hold">
                                          <p:stCondLst>
                                            <p:cond delay="499"/>
                                          </p:stCondLst>
                                        </p:cTn>
                                        <p:tgtEl>
                                          <p:spTgt spid="132108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1321078"/>
                                        </p:tgtEl>
                                        <p:attrNameLst>
                                          <p:attrName>style.visibility</p:attrName>
                                        </p:attrNameLst>
                                      </p:cBhvr>
                                      <p:to>
                                        <p:strVal val="visible"/>
                                      </p:to>
                                    </p:set>
                                    <p:animEffect transition="in" filter="wipe(left)">
                                      <p:cBhvr>
                                        <p:cTn id="197" dur="500"/>
                                        <p:tgtEl>
                                          <p:spTgt spid="1321078"/>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1321062"/>
                                        </p:tgtEl>
                                        <p:attrNameLst>
                                          <p:attrName>style.visibility</p:attrName>
                                        </p:attrNameLst>
                                      </p:cBhvr>
                                      <p:to>
                                        <p:strVal val="visible"/>
                                      </p:to>
                                    </p:set>
                                    <p:animEffect transition="in" filter="wipe(down)">
                                      <p:cBhvr>
                                        <p:cTn id="202" dur="500"/>
                                        <p:tgtEl>
                                          <p:spTgt spid="1321062"/>
                                        </p:tgtEl>
                                      </p:cBhvr>
                                    </p:animEffect>
                                  </p:childTnLst>
                                </p:cTn>
                              </p:par>
                              <p:par>
                                <p:cTn id="203" presetID="3" presetClass="exit" presetSubtype="10" fill="hold" grpId="1" nodeType="withEffect">
                                  <p:stCondLst>
                                    <p:cond delay="0"/>
                                  </p:stCondLst>
                                  <p:childTnLst>
                                    <p:animEffect transition="out" filter="blinds(horizontal)">
                                      <p:cBhvr>
                                        <p:cTn id="204" dur="500"/>
                                        <p:tgtEl>
                                          <p:spTgt spid="1321076"/>
                                        </p:tgtEl>
                                      </p:cBhvr>
                                    </p:animEffect>
                                    <p:set>
                                      <p:cBhvr>
                                        <p:cTn id="205" dur="1" fill="hold">
                                          <p:stCondLst>
                                            <p:cond delay="499"/>
                                          </p:stCondLst>
                                        </p:cTn>
                                        <p:tgtEl>
                                          <p:spTgt spid="1321076"/>
                                        </p:tgtEl>
                                        <p:attrNameLst>
                                          <p:attrName>style.visibility</p:attrName>
                                        </p:attrNameLst>
                                      </p:cBhvr>
                                      <p:to>
                                        <p:strVal val="hidden"/>
                                      </p:to>
                                    </p:set>
                                  </p:childTnLst>
                                </p:cTn>
                              </p:par>
                              <p:par>
                                <p:cTn id="206" presetID="3" presetClass="exit" presetSubtype="10" fill="hold" grpId="1" nodeType="withEffect">
                                  <p:stCondLst>
                                    <p:cond delay="0"/>
                                  </p:stCondLst>
                                  <p:childTnLst>
                                    <p:animEffect transition="out" filter="blinds(horizontal)">
                                      <p:cBhvr>
                                        <p:cTn id="207" dur="500"/>
                                        <p:tgtEl>
                                          <p:spTgt spid="1321077"/>
                                        </p:tgtEl>
                                      </p:cBhvr>
                                    </p:animEffect>
                                    <p:set>
                                      <p:cBhvr>
                                        <p:cTn id="208" dur="1" fill="hold">
                                          <p:stCondLst>
                                            <p:cond delay="499"/>
                                          </p:stCondLst>
                                        </p:cTn>
                                        <p:tgtEl>
                                          <p:spTgt spid="1321077"/>
                                        </p:tgtEl>
                                        <p:attrNameLst>
                                          <p:attrName>style.visibility</p:attrName>
                                        </p:attrNameLst>
                                      </p:cBhvr>
                                      <p:to>
                                        <p:strVal val="hidden"/>
                                      </p:to>
                                    </p:set>
                                  </p:childTnLst>
                                </p:cTn>
                              </p:par>
                              <p:par>
                                <p:cTn id="209" presetID="3" presetClass="exit" presetSubtype="10" fill="hold" grpId="1" nodeType="withEffect">
                                  <p:stCondLst>
                                    <p:cond delay="0"/>
                                  </p:stCondLst>
                                  <p:childTnLst>
                                    <p:animEffect transition="out" filter="blinds(horizontal)">
                                      <p:cBhvr>
                                        <p:cTn id="210" dur="500"/>
                                        <p:tgtEl>
                                          <p:spTgt spid="1321078"/>
                                        </p:tgtEl>
                                      </p:cBhvr>
                                    </p:animEffect>
                                    <p:set>
                                      <p:cBhvr>
                                        <p:cTn id="211" dur="1" fill="hold">
                                          <p:stCondLst>
                                            <p:cond delay="499"/>
                                          </p:stCondLst>
                                        </p:cTn>
                                        <p:tgtEl>
                                          <p:spTgt spid="13210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51" grpId="0" animBg="1"/>
      <p:bldP spid="1321052" grpId="0" animBg="1"/>
      <p:bldP spid="1321053" grpId="0" animBg="1"/>
      <p:bldP spid="1321054" grpId="0" animBg="1"/>
      <p:bldP spid="1321055" grpId="0" animBg="1"/>
      <p:bldP spid="1321056" grpId="0" animBg="1"/>
      <p:bldP spid="1321057" grpId="0" animBg="1"/>
      <p:bldP spid="1321058" grpId="0" animBg="1"/>
      <p:bldP spid="1321059" grpId="0" animBg="1"/>
      <p:bldP spid="1321060" grpId="0" animBg="1"/>
      <p:bldP spid="1321061" grpId="0" animBg="1"/>
      <p:bldP spid="1321062" grpId="0" animBg="1"/>
      <p:bldP spid="1321063" grpId="0" autoUpdateAnimBg="0"/>
      <p:bldP spid="1321064" grpId="0" autoUpdateAnimBg="0"/>
      <p:bldP spid="1321065" grpId="0" autoUpdateAnimBg="0"/>
      <p:bldP spid="1321066" grpId="0" autoUpdateAnimBg="0"/>
      <p:bldP spid="1321067" grpId="0" autoUpdateAnimBg="0"/>
      <p:bldP spid="1321068" grpId="0" autoUpdateAnimBg="0"/>
      <p:bldP spid="1321069" grpId="0" autoUpdateAnimBg="0"/>
      <p:bldP spid="1321070" grpId="0" animBg="1" autoUpdateAnimBg="0"/>
      <p:bldP spid="1321070" grpId="1" animBg="1"/>
      <p:bldP spid="1321071" grpId="0" animBg="1" autoUpdateAnimBg="0"/>
      <p:bldP spid="1321071" grpId="1" animBg="1"/>
      <p:bldP spid="1321072" grpId="0" animBg="1" autoUpdateAnimBg="0"/>
      <p:bldP spid="1321073" grpId="0" animBg="1" autoUpdateAnimBg="0"/>
      <p:bldP spid="1321073" grpId="1" animBg="1"/>
      <p:bldP spid="1321074" grpId="0" animBg="1" autoUpdateAnimBg="0"/>
      <p:bldP spid="1321074" grpId="1" animBg="1"/>
      <p:bldP spid="1321075" grpId="0" animBg="1" autoUpdateAnimBg="0"/>
      <p:bldP spid="1321076" grpId="0" animBg="1" autoUpdateAnimBg="0"/>
      <p:bldP spid="1321076" grpId="1" animBg="1"/>
      <p:bldP spid="1321077" grpId="0" animBg="1" autoUpdateAnimBg="0"/>
      <p:bldP spid="1321077" grpId="1" animBg="1"/>
      <p:bldP spid="1321078" grpId="0" animBg="1" autoUpdateAnimBg="0"/>
      <p:bldP spid="1321078" grpId="1" animBg="1"/>
      <p:bldP spid="1321079" grpId="0" animBg="1" autoUpdateAnimBg="0"/>
      <p:bldP spid="1321079" grpId="1" animBg="1"/>
      <p:bldP spid="1321080" grpId="0" animBg="1" autoUpdateAnimBg="0"/>
      <p:bldP spid="1321080" grpId="1" animBg="1"/>
      <p:bldP spid="1321081" grpId="0" animBg="1" autoUpdateAnimBg="0"/>
      <p:bldP spid="1321081" grpId="1" animBg="1"/>
      <p:bldP spid="1321082" grpId="0" animBg="1" autoUpdateAnimBg="0"/>
      <p:bldP spid="1321082" grpId="1" animBg="1"/>
      <p:bldP spid="1321083" grpId="0" animBg="1" autoUpdateAnimBg="0"/>
      <p:bldP spid="1321083" grpId="1" animBg="1"/>
      <p:bldP spid="1321084" grpId="0" animBg="1" autoUpdateAnimBg="0"/>
      <p:bldP spid="1321084"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FF4104B9-AEAA-4B67-8676-9D0190F1E9B1}" type="slidenum">
              <a:rPr lang="zh-CN" altLang="en-US" b="1">
                <a:solidFill>
                  <a:srgbClr val="66CCFF"/>
                </a:solidFill>
              </a:rPr>
              <a:pPr/>
              <a:t>68</a:t>
            </a:fld>
            <a:r>
              <a:rPr lang="en-US" altLang="zh-CN" b="1"/>
              <a:t> </a:t>
            </a:r>
            <a:r>
              <a:rPr lang="zh-CN" altLang="en-US"/>
              <a:t>页</a:t>
            </a:r>
            <a:endParaRPr lang="zh-CN" altLang="en-US" sz="1800">
              <a:latin typeface="Arial" charset="0"/>
            </a:endParaRPr>
          </a:p>
        </p:txBody>
      </p:sp>
      <p:sp>
        <p:nvSpPr>
          <p:cNvPr id="1265666"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65667" name="Rectangle 3"/>
          <p:cNvSpPr>
            <a:spLocks noGrp="1" noChangeArrowheads="1"/>
          </p:cNvSpPr>
          <p:nvPr>
            <p:ph type="body" idx="1"/>
          </p:nvPr>
        </p:nvSpPr>
        <p:spPr>
          <a:xfrm>
            <a:off x="206375" y="773113"/>
            <a:ext cx="8731250" cy="5759450"/>
          </a:xfrm>
        </p:spPr>
        <p:txBody>
          <a:bodyPr/>
          <a:lstStyle/>
          <a:p>
            <a:pPr>
              <a:lnSpc>
                <a:spcPct val="105000"/>
              </a:lnSpc>
              <a:spcBef>
                <a:spcPct val="0"/>
              </a:spcBef>
            </a:pPr>
            <a:r>
              <a:rPr lang="zh-CN" altLang="en-US" sz="3200">
                <a:solidFill>
                  <a:srgbClr val="FFFF66"/>
                </a:solidFill>
              </a:rPr>
              <a:t>先序遍历递归算法</a:t>
            </a:r>
            <a:r>
              <a:rPr lang="zh-CN" altLang="en-US" sz="3200">
                <a:solidFill>
                  <a:schemeClr val="tx2"/>
                </a:solidFill>
              </a:rPr>
              <a:t>（教材</a:t>
            </a:r>
            <a:r>
              <a:rPr lang="en-US" altLang="zh-CN" sz="3200">
                <a:solidFill>
                  <a:schemeClr val="tx2"/>
                </a:solidFill>
              </a:rPr>
              <a:t>P129</a:t>
            </a:r>
            <a:r>
              <a:rPr lang="zh-CN" altLang="en-US" sz="3200">
                <a:solidFill>
                  <a:schemeClr val="tx2"/>
                </a:solidFill>
              </a:rPr>
              <a:t>）</a:t>
            </a:r>
          </a:p>
          <a:p>
            <a:pPr>
              <a:lnSpc>
                <a:spcPct val="105000"/>
              </a:lnSpc>
              <a:spcBef>
                <a:spcPct val="0"/>
              </a:spcBef>
              <a:buFont typeface="Wingdings" pitchFamily="2" charset="2"/>
              <a:buNone/>
            </a:pPr>
            <a:r>
              <a:rPr lang="en-US" altLang="zh-CN" sz="2600">
                <a:solidFill>
                  <a:srgbClr val="FFFFA5"/>
                </a:solidFill>
              </a:rPr>
              <a:t>void </a:t>
            </a:r>
            <a:r>
              <a:rPr lang="en-US" altLang="zh-CN" sz="2600"/>
              <a:t>PreOrderTraverse</a:t>
            </a:r>
            <a:r>
              <a:rPr lang="en-US" altLang="zh-CN" sz="2600">
                <a:solidFill>
                  <a:srgbClr val="FFFFA5"/>
                </a:solidFill>
              </a:rPr>
              <a:t> ( BiTree T, </a:t>
            </a:r>
          </a:p>
          <a:p>
            <a:pPr algn="r">
              <a:lnSpc>
                <a:spcPct val="105000"/>
              </a:lnSpc>
              <a:spcBef>
                <a:spcPct val="0"/>
              </a:spcBef>
              <a:buFont typeface="Wingdings" pitchFamily="2" charset="2"/>
              <a:buNone/>
            </a:pPr>
            <a:r>
              <a:rPr lang="en-US" altLang="zh-CN" sz="2600">
                <a:solidFill>
                  <a:srgbClr val="FFFFA5"/>
                </a:solidFill>
              </a:rPr>
              <a:t>Status ( * Visit ) ( ElemType  e ) )</a:t>
            </a:r>
          </a:p>
          <a:p>
            <a:pPr>
              <a:lnSpc>
                <a:spcPct val="105000"/>
              </a:lnSpc>
              <a:spcBef>
                <a:spcPct val="0"/>
              </a:spcBef>
              <a:buFont typeface="Wingdings" pitchFamily="2" charset="2"/>
              <a:buNone/>
            </a:pPr>
            <a:r>
              <a:rPr lang="en-US" altLang="zh-CN" sz="2600">
                <a:solidFill>
                  <a:srgbClr val="FFFFA5"/>
                </a:solidFill>
              </a:rPr>
              <a:t>{   </a:t>
            </a:r>
            <a:r>
              <a:rPr lang="en-US" altLang="zh-CN" sz="2600">
                <a:solidFill>
                  <a:srgbClr val="00FFFF"/>
                </a:solidFill>
              </a:rPr>
              <a:t>// </a:t>
            </a:r>
            <a:r>
              <a:rPr lang="zh-CN" altLang="en-US" sz="2600">
                <a:solidFill>
                  <a:srgbClr val="00FFFF"/>
                </a:solidFill>
              </a:rPr>
              <a:t>采用二叉链表存贮二叉树， </a:t>
            </a:r>
            <a:r>
              <a:rPr lang="en-US" altLang="zh-CN" sz="2600">
                <a:solidFill>
                  <a:srgbClr val="00FFFF"/>
                </a:solidFill>
              </a:rPr>
              <a:t>visit( )</a:t>
            </a:r>
            <a:r>
              <a:rPr lang="zh-CN" altLang="en-US" sz="2600">
                <a:solidFill>
                  <a:srgbClr val="00FFFF"/>
                </a:solidFill>
              </a:rPr>
              <a:t>是访问结点的函数</a:t>
            </a:r>
          </a:p>
          <a:p>
            <a:pPr>
              <a:lnSpc>
                <a:spcPct val="105000"/>
              </a:lnSpc>
              <a:spcBef>
                <a:spcPct val="0"/>
              </a:spcBef>
              <a:buFont typeface="Wingdings" pitchFamily="2" charset="2"/>
              <a:buNone/>
            </a:pPr>
            <a:r>
              <a:rPr lang="zh-CN" altLang="en-US" sz="2600">
                <a:solidFill>
                  <a:srgbClr val="FFFFA5"/>
                </a:solidFill>
              </a:rPr>
              <a:t>    </a:t>
            </a:r>
            <a:r>
              <a:rPr lang="en-US" altLang="zh-CN" sz="2600">
                <a:solidFill>
                  <a:srgbClr val="FFFFA5"/>
                </a:solidFill>
              </a:rPr>
              <a:t>if ( T ) {</a:t>
            </a:r>
            <a:endParaRPr lang="zh-CN" altLang="en-US" sz="2600">
              <a:solidFill>
                <a:srgbClr val="00FFFF"/>
              </a:solidFill>
            </a:endParaRPr>
          </a:p>
          <a:p>
            <a:pPr>
              <a:lnSpc>
                <a:spcPct val="105000"/>
              </a:lnSpc>
              <a:spcBef>
                <a:spcPct val="0"/>
              </a:spcBef>
              <a:buFont typeface="Wingdings" pitchFamily="2" charset="2"/>
              <a:buNone/>
            </a:pPr>
            <a:r>
              <a:rPr lang="zh-CN" altLang="en-US" sz="2600">
                <a:solidFill>
                  <a:srgbClr val="FFFFA5"/>
                </a:solidFill>
              </a:rPr>
              <a:t>      </a:t>
            </a:r>
            <a:r>
              <a:rPr lang="en-US" altLang="zh-CN" sz="2600">
                <a:solidFill>
                  <a:srgbClr val="FFFFA5"/>
                </a:solidFill>
              </a:rPr>
              <a:t>if  ( Visit( T-&gt;data ) )   </a:t>
            </a:r>
            <a:r>
              <a:rPr lang="en-US" altLang="zh-CN" sz="2600">
                <a:solidFill>
                  <a:srgbClr val="00FFFF"/>
                </a:solidFill>
              </a:rPr>
              <a:t>// </a:t>
            </a:r>
            <a:r>
              <a:rPr lang="zh-CN" altLang="en-US" sz="2600">
                <a:solidFill>
                  <a:srgbClr val="00FFFF"/>
                </a:solidFill>
              </a:rPr>
              <a:t>如果访问根结点成功，则继续</a:t>
            </a:r>
          </a:p>
          <a:p>
            <a:pPr>
              <a:lnSpc>
                <a:spcPct val="105000"/>
              </a:lnSpc>
              <a:spcBef>
                <a:spcPct val="0"/>
              </a:spcBef>
              <a:buFont typeface="Wingdings" pitchFamily="2" charset="2"/>
              <a:buNone/>
            </a:pPr>
            <a:r>
              <a:rPr lang="zh-CN" altLang="en-US" sz="2600">
                <a:solidFill>
                  <a:srgbClr val="FFFFA5"/>
                </a:solidFill>
              </a:rPr>
              <a:t>         </a:t>
            </a:r>
            <a:r>
              <a:rPr lang="en-US" altLang="zh-CN" sz="2600">
                <a:solidFill>
                  <a:srgbClr val="FFFFA5"/>
                </a:solidFill>
              </a:rPr>
              <a:t>if ( </a:t>
            </a:r>
            <a:r>
              <a:rPr lang="en-US" altLang="zh-CN" sz="2600"/>
              <a:t>PreOrderTraverse</a:t>
            </a:r>
            <a:r>
              <a:rPr lang="en-US" altLang="zh-CN" sz="2600">
                <a:solidFill>
                  <a:srgbClr val="FFFFA5"/>
                </a:solidFill>
              </a:rPr>
              <a:t>(T-&gt;lchild, Visit) )     </a:t>
            </a:r>
            <a:r>
              <a:rPr lang="en-US" altLang="zh-CN" sz="2600">
                <a:solidFill>
                  <a:srgbClr val="00FFFF"/>
                </a:solidFill>
              </a:rPr>
              <a:t>//</a:t>
            </a:r>
            <a:r>
              <a:rPr lang="zh-CN" altLang="en-US" sz="2600">
                <a:solidFill>
                  <a:srgbClr val="00FFFF"/>
                </a:solidFill>
              </a:rPr>
              <a:t>左子树</a:t>
            </a:r>
          </a:p>
          <a:p>
            <a:pPr>
              <a:lnSpc>
                <a:spcPct val="105000"/>
              </a:lnSpc>
              <a:spcBef>
                <a:spcPct val="0"/>
              </a:spcBef>
              <a:buFont typeface="Wingdings" pitchFamily="2" charset="2"/>
              <a:buNone/>
            </a:pPr>
            <a:r>
              <a:rPr lang="zh-CN" altLang="en-US" sz="2600">
                <a:solidFill>
                  <a:srgbClr val="FFFFA5"/>
                </a:solidFill>
              </a:rPr>
              <a:t>            </a:t>
            </a:r>
            <a:r>
              <a:rPr lang="en-US" altLang="zh-CN" sz="2600">
                <a:solidFill>
                  <a:srgbClr val="FFFFA5"/>
                </a:solidFill>
              </a:rPr>
              <a:t>if ( </a:t>
            </a:r>
            <a:r>
              <a:rPr lang="en-US" altLang="zh-CN" sz="2600"/>
              <a:t>PreOrderTraverse</a:t>
            </a:r>
            <a:r>
              <a:rPr lang="en-US" altLang="zh-CN" sz="2600">
                <a:solidFill>
                  <a:srgbClr val="FFFFA5"/>
                </a:solidFill>
              </a:rPr>
              <a:t>(T-&gt;rchild, Visit) ) </a:t>
            </a:r>
            <a:r>
              <a:rPr lang="en-US" altLang="zh-CN" sz="2600">
                <a:solidFill>
                  <a:srgbClr val="00FFFF"/>
                </a:solidFill>
              </a:rPr>
              <a:t>//</a:t>
            </a:r>
            <a:r>
              <a:rPr lang="zh-CN" altLang="en-US" sz="2600">
                <a:solidFill>
                  <a:srgbClr val="00FFFF"/>
                </a:solidFill>
              </a:rPr>
              <a:t>右子树</a:t>
            </a:r>
          </a:p>
          <a:p>
            <a:pPr>
              <a:lnSpc>
                <a:spcPct val="105000"/>
              </a:lnSpc>
              <a:spcBef>
                <a:spcPct val="0"/>
              </a:spcBef>
              <a:buFont typeface="Wingdings" pitchFamily="2" charset="2"/>
              <a:buNone/>
            </a:pPr>
            <a:r>
              <a:rPr lang="zh-CN" altLang="en-US" sz="2600">
                <a:solidFill>
                  <a:srgbClr val="FFFFA5"/>
                </a:solidFill>
              </a:rPr>
              <a:t>                </a:t>
            </a:r>
            <a:r>
              <a:rPr lang="en-US" altLang="zh-CN" sz="2600">
                <a:solidFill>
                  <a:srgbClr val="FFFFA5"/>
                </a:solidFill>
              </a:rPr>
              <a:t>return OK;</a:t>
            </a:r>
          </a:p>
          <a:p>
            <a:pPr>
              <a:lnSpc>
                <a:spcPct val="105000"/>
              </a:lnSpc>
              <a:spcBef>
                <a:spcPct val="0"/>
              </a:spcBef>
              <a:buFont typeface="Wingdings" pitchFamily="2" charset="2"/>
              <a:buNone/>
            </a:pPr>
            <a:r>
              <a:rPr lang="en-US" altLang="zh-CN" sz="2600">
                <a:solidFill>
                  <a:srgbClr val="FFFFA5"/>
                </a:solidFill>
              </a:rPr>
              <a:t>      return ERROR;</a:t>
            </a:r>
          </a:p>
          <a:p>
            <a:pPr>
              <a:lnSpc>
                <a:spcPct val="105000"/>
              </a:lnSpc>
              <a:spcBef>
                <a:spcPct val="0"/>
              </a:spcBef>
              <a:buFont typeface="Wingdings" pitchFamily="2" charset="2"/>
              <a:buNone/>
            </a:pPr>
            <a:r>
              <a:rPr lang="en-US" altLang="zh-CN" sz="2600">
                <a:solidFill>
                  <a:srgbClr val="FFFFA5"/>
                </a:solidFill>
              </a:rPr>
              <a:t>    }</a:t>
            </a:r>
          </a:p>
          <a:p>
            <a:pPr>
              <a:lnSpc>
                <a:spcPct val="105000"/>
              </a:lnSpc>
              <a:spcBef>
                <a:spcPct val="0"/>
              </a:spcBef>
              <a:buFont typeface="Wingdings" pitchFamily="2" charset="2"/>
              <a:buNone/>
            </a:pPr>
            <a:r>
              <a:rPr lang="en-US" altLang="zh-CN" sz="2600">
                <a:solidFill>
                  <a:srgbClr val="FFFFA5"/>
                </a:solidFill>
              </a:rPr>
              <a:t>   else return ok;</a:t>
            </a:r>
            <a:endParaRPr lang="en-US" altLang="zh-CN" sz="2600">
              <a:solidFill>
                <a:srgbClr val="66FF66"/>
              </a:solidFill>
            </a:endParaRPr>
          </a:p>
          <a:p>
            <a:pPr>
              <a:lnSpc>
                <a:spcPct val="105000"/>
              </a:lnSpc>
              <a:spcBef>
                <a:spcPct val="0"/>
              </a:spcBef>
              <a:buFont typeface="Wingdings" pitchFamily="2" charset="2"/>
              <a:buNone/>
            </a:pPr>
            <a:r>
              <a:rPr lang="en-US" altLang="zh-CN" sz="2600">
                <a:solidFill>
                  <a:schemeClr val="tx1"/>
                </a:solidFill>
              </a:rPr>
              <a:t>} </a:t>
            </a:r>
            <a:r>
              <a:rPr lang="en-US" altLang="zh-CN" sz="2600">
                <a:solidFill>
                  <a:srgbClr val="00FFFF"/>
                </a:solidFill>
              </a:rPr>
              <a:t>// PreOrderTraverse</a:t>
            </a: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5127E6A9-68C3-41E8-AEAC-10640D60B504}" type="slidenum">
              <a:rPr lang="zh-CN" altLang="en-US" b="1">
                <a:solidFill>
                  <a:srgbClr val="66CCFF"/>
                </a:solidFill>
              </a:rPr>
              <a:pPr/>
              <a:t>69</a:t>
            </a:fld>
            <a:r>
              <a:rPr lang="en-US" altLang="zh-CN" b="1"/>
              <a:t> </a:t>
            </a:r>
            <a:r>
              <a:rPr lang="zh-CN" altLang="en-US"/>
              <a:t>页</a:t>
            </a:r>
            <a:endParaRPr lang="zh-CN" altLang="en-US" sz="1800">
              <a:latin typeface="Arial" charset="0"/>
            </a:endParaRPr>
          </a:p>
        </p:txBody>
      </p:sp>
      <p:sp>
        <p:nvSpPr>
          <p:cNvPr id="1262594"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62595" name="Rectangle 3"/>
          <p:cNvSpPr>
            <a:spLocks noGrp="1" noChangeArrowheads="1"/>
          </p:cNvSpPr>
          <p:nvPr>
            <p:ph type="body" idx="1"/>
          </p:nvPr>
        </p:nvSpPr>
        <p:spPr>
          <a:xfrm>
            <a:off x="161925" y="773113"/>
            <a:ext cx="8713788" cy="5581650"/>
          </a:xfrm>
        </p:spPr>
        <p:txBody>
          <a:bodyPr/>
          <a:lstStyle/>
          <a:p>
            <a:pPr>
              <a:spcBef>
                <a:spcPct val="0"/>
              </a:spcBef>
              <a:buFont typeface="Wingdings" pitchFamily="2" charset="2"/>
              <a:buNone/>
            </a:pPr>
            <a:r>
              <a:rPr lang="en-US" altLang="zh-CN" sz="2800">
                <a:solidFill>
                  <a:srgbClr val="FFFF66"/>
                </a:solidFill>
              </a:rPr>
              <a:t>2、</a:t>
            </a:r>
            <a:r>
              <a:rPr lang="zh-CN" altLang="en-US" sz="2800">
                <a:solidFill>
                  <a:srgbClr val="FFFF66"/>
                </a:solidFill>
              </a:rPr>
              <a:t>中序遍历递归算法</a:t>
            </a:r>
          </a:p>
          <a:p>
            <a:pPr>
              <a:spcBef>
                <a:spcPct val="0"/>
              </a:spcBef>
              <a:buFont typeface="Wingdings" pitchFamily="2" charset="2"/>
              <a:buNone/>
            </a:pPr>
            <a:r>
              <a:rPr lang="en-US" altLang="zh-CN" sz="2400">
                <a:solidFill>
                  <a:srgbClr val="FFFFA5"/>
                </a:solidFill>
              </a:rPr>
              <a:t>void </a:t>
            </a:r>
            <a:r>
              <a:rPr lang="en-US" altLang="zh-CN" sz="2400"/>
              <a:t>InOrderTraverse</a:t>
            </a:r>
            <a:r>
              <a:rPr lang="en-US" altLang="zh-CN" sz="2400">
                <a:solidFill>
                  <a:srgbClr val="FFFFA5"/>
                </a:solidFill>
              </a:rPr>
              <a:t>( BiTree T,</a:t>
            </a:r>
          </a:p>
          <a:p>
            <a:pPr algn="r">
              <a:spcBef>
                <a:spcPct val="0"/>
              </a:spcBef>
              <a:buFont typeface="Wingdings" pitchFamily="2" charset="2"/>
              <a:buNone/>
            </a:pPr>
            <a:r>
              <a:rPr lang="en-US" altLang="zh-CN" sz="2400">
                <a:solidFill>
                  <a:srgbClr val="FFFFA5"/>
                </a:solidFill>
              </a:rPr>
              <a:t> Status ( * Visit ) ( ElemType  e ) )</a:t>
            </a:r>
          </a:p>
          <a:p>
            <a:pPr>
              <a:spcBef>
                <a:spcPct val="0"/>
              </a:spcBef>
              <a:buFont typeface="Wingdings" pitchFamily="2" charset="2"/>
              <a:buNone/>
            </a:pPr>
            <a:r>
              <a:rPr lang="en-US" altLang="zh-CN" sz="2400">
                <a:solidFill>
                  <a:srgbClr val="FFFFA5"/>
                </a:solidFill>
              </a:rPr>
              <a:t>{</a:t>
            </a:r>
            <a:r>
              <a:rPr lang="en-US" altLang="zh-CN" sz="2400">
                <a:solidFill>
                  <a:srgbClr val="66FF66"/>
                </a:solidFill>
              </a:rPr>
              <a:t>    </a:t>
            </a:r>
            <a:r>
              <a:rPr lang="en-US" altLang="zh-CN" sz="2400">
                <a:solidFill>
                  <a:srgbClr val="00FFFF"/>
                </a:solidFill>
              </a:rPr>
              <a:t>// </a:t>
            </a:r>
            <a:r>
              <a:rPr lang="zh-CN" altLang="en-US" sz="2400">
                <a:solidFill>
                  <a:srgbClr val="00FFFF"/>
                </a:solidFill>
              </a:rPr>
              <a:t>采用二叉链表存贮二叉树， </a:t>
            </a:r>
            <a:r>
              <a:rPr lang="en-US" altLang="zh-CN" sz="2400">
                <a:solidFill>
                  <a:srgbClr val="00FFFF"/>
                </a:solidFill>
              </a:rPr>
              <a:t>visit( )</a:t>
            </a:r>
            <a:r>
              <a:rPr lang="zh-CN" altLang="en-US" sz="2400">
                <a:solidFill>
                  <a:srgbClr val="00FFFF"/>
                </a:solidFill>
              </a:rPr>
              <a:t>是访问结点的函数</a:t>
            </a:r>
          </a:p>
          <a:p>
            <a:pPr>
              <a:spcBef>
                <a:spcPct val="0"/>
              </a:spcBef>
              <a:buFont typeface="Wingdings" pitchFamily="2" charset="2"/>
              <a:buNone/>
            </a:pPr>
            <a:r>
              <a:rPr lang="zh-CN" altLang="en-US" sz="2400">
                <a:solidFill>
                  <a:srgbClr val="00FFFF"/>
                </a:solidFill>
              </a:rPr>
              <a:t>      </a:t>
            </a:r>
            <a:r>
              <a:rPr lang="en-US" altLang="zh-CN" sz="2400">
                <a:solidFill>
                  <a:srgbClr val="00FFFF"/>
                </a:solidFill>
              </a:rPr>
              <a:t>// </a:t>
            </a:r>
            <a:r>
              <a:rPr lang="zh-CN" altLang="en-US" sz="2400">
                <a:solidFill>
                  <a:srgbClr val="00FFFF"/>
                </a:solidFill>
              </a:rPr>
              <a:t>本算法中序遍历以</a:t>
            </a:r>
            <a:r>
              <a:rPr lang="en-US" altLang="zh-CN" sz="2400">
                <a:solidFill>
                  <a:srgbClr val="00FFFF"/>
                </a:solidFill>
              </a:rPr>
              <a:t>T</a:t>
            </a:r>
            <a:r>
              <a:rPr lang="zh-CN" altLang="en-US" sz="2400">
                <a:solidFill>
                  <a:srgbClr val="00FFFF"/>
                </a:solidFill>
              </a:rPr>
              <a:t>为根结点指针的二叉树</a:t>
            </a:r>
          </a:p>
          <a:p>
            <a:pPr>
              <a:spcBef>
                <a:spcPct val="0"/>
              </a:spcBef>
              <a:buFont typeface="Wingdings" pitchFamily="2" charset="2"/>
              <a:buNone/>
            </a:pPr>
            <a:r>
              <a:rPr lang="en-US" altLang="zh-CN" sz="2400">
                <a:solidFill>
                  <a:srgbClr val="00FFFF"/>
                </a:solidFill>
              </a:rPr>
              <a:t>   </a:t>
            </a:r>
            <a:r>
              <a:rPr lang="en-US" altLang="zh-CN" sz="2400">
                <a:solidFill>
                  <a:srgbClr val="FFFFA5"/>
                </a:solidFill>
              </a:rPr>
              <a:t>if ( T )</a:t>
            </a:r>
          </a:p>
          <a:p>
            <a:pPr>
              <a:spcBef>
                <a:spcPct val="0"/>
              </a:spcBef>
              <a:buFont typeface="Wingdings" pitchFamily="2" charset="2"/>
              <a:buNone/>
            </a:pPr>
            <a:r>
              <a:rPr lang="en-US" altLang="zh-CN" sz="2400">
                <a:solidFill>
                  <a:srgbClr val="FFFFA5"/>
                </a:solidFill>
              </a:rPr>
              <a:t>   {                                                             </a:t>
            </a:r>
            <a:r>
              <a:rPr lang="en-US" altLang="zh-CN" sz="2400">
                <a:solidFill>
                  <a:srgbClr val="00FFFF"/>
                </a:solidFill>
              </a:rPr>
              <a:t>// </a:t>
            </a:r>
            <a:r>
              <a:rPr lang="zh-CN" altLang="en-US" sz="2400">
                <a:solidFill>
                  <a:srgbClr val="00FFFF"/>
                </a:solidFill>
              </a:rPr>
              <a:t>若二叉树不为空</a:t>
            </a:r>
            <a:br>
              <a:rPr lang="zh-CN" altLang="en-US" sz="2400">
                <a:solidFill>
                  <a:srgbClr val="FFFFA5"/>
                </a:solidFill>
              </a:rPr>
            </a:br>
            <a:r>
              <a:rPr lang="zh-CN" altLang="en-US" sz="2400">
                <a:solidFill>
                  <a:srgbClr val="FFFFA5"/>
                </a:solidFill>
              </a:rPr>
              <a:t> </a:t>
            </a:r>
            <a:r>
              <a:rPr lang="en-US" altLang="zh-CN" sz="2400"/>
              <a:t>InOrderTraverse</a:t>
            </a:r>
            <a:r>
              <a:rPr lang="en-US" altLang="zh-CN" sz="2400">
                <a:solidFill>
                  <a:srgbClr val="FFFFA5"/>
                </a:solidFill>
              </a:rPr>
              <a:t>( T-&gt;lchild, Visit );  </a:t>
            </a:r>
            <a:r>
              <a:rPr lang="en-US" altLang="zh-CN" sz="2400">
                <a:solidFill>
                  <a:srgbClr val="00FFFF"/>
                </a:solidFill>
              </a:rPr>
              <a:t>// </a:t>
            </a:r>
            <a:r>
              <a:rPr lang="zh-CN" altLang="en-US" sz="2400">
                <a:solidFill>
                  <a:srgbClr val="00FFFF"/>
                </a:solidFill>
              </a:rPr>
              <a:t>中序遍历</a:t>
            </a:r>
            <a:r>
              <a:rPr lang="en-US" altLang="zh-CN" sz="2400">
                <a:solidFill>
                  <a:srgbClr val="00FFFF"/>
                </a:solidFill>
              </a:rPr>
              <a:t>T</a:t>
            </a:r>
            <a:r>
              <a:rPr lang="zh-CN" altLang="en-US" sz="2400">
                <a:solidFill>
                  <a:srgbClr val="00FFFF"/>
                </a:solidFill>
              </a:rPr>
              <a:t>的左子树</a:t>
            </a:r>
          </a:p>
          <a:p>
            <a:pPr>
              <a:spcBef>
                <a:spcPct val="0"/>
              </a:spcBef>
              <a:buFont typeface="Wingdings" pitchFamily="2" charset="2"/>
              <a:buNone/>
            </a:pPr>
            <a:r>
              <a:rPr lang="zh-CN" altLang="en-US" sz="2400">
                <a:solidFill>
                  <a:srgbClr val="FFFFA5"/>
                </a:solidFill>
              </a:rPr>
              <a:t>     </a:t>
            </a:r>
            <a:r>
              <a:rPr lang="en-US" altLang="zh-CN" sz="2400">
                <a:solidFill>
                  <a:srgbClr val="FFFFA5"/>
                </a:solidFill>
              </a:rPr>
              <a:t>Visit ( T-&gt;data )</a:t>
            </a:r>
            <a:r>
              <a:rPr lang="zh-CN" altLang="en-US" sz="2400">
                <a:solidFill>
                  <a:srgbClr val="FFFFA5"/>
                </a:solidFill>
              </a:rPr>
              <a:t>；                               </a:t>
            </a:r>
            <a:r>
              <a:rPr lang="en-US" altLang="zh-CN" sz="2400">
                <a:solidFill>
                  <a:srgbClr val="00FFFF"/>
                </a:solidFill>
              </a:rPr>
              <a:t>// </a:t>
            </a:r>
            <a:r>
              <a:rPr lang="zh-CN" altLang="en-US" sz="2400">
                <a:solidFill>
                  <a:srgbClr val="00FFFF"/>
                </a:solidFill>
              </a:rPr>
              <a:t>访问根结点</a:t>
            </a:r>
            <a:r>
              <a:rPr lang="zh-CN" altLang="en-US" sz="2400">
                <a:solidFill>
                  <a:srgbClr val="99FF66"/>
                </a:solidFill>
              </a:rPr>
              <a:t> </a:t>
            </a:r>
            <a:br>
              <a:rPr lang="zh-CN" altLang="en-US" sz="2400">
                <a:solidFill>
                  <a:srgbClr val="99FF66"/>
                </a:solidFill>
              </a:rPr>
            </a:br>
            <a:r>
              <a:rPr lang="zh-CN" altLang="en-US" sz="2400">
                <a:solidFill>
                  <a:srgbClr val="FFFFA5"/>
                </a:solidFill>
              </a:rPr>
              <a:t> </a:t>
            </a:r>
            <a:r>
              <a:rPr lang="en-US" altLang="zh-CN" sz="2400"/>
              <a:t>InOrderTraverse</a:t>
            </a:r>
            <a:r>
              <a:rPr lang="en-US" altLang="zh-CN" sz="2400">
                <a:solidFill>
                  <a:srgbClr val="FFFFA5"/>
                </a:solidFill>
              </a:rPr>
              <a:t>( T-&gt;rchild, Visit );  </a:t>
            </a:r>
            <a:r>
              <a:rPr lang="en-US" altLang="zh-CN" sz="2400">
                <a:solidFill>
                  <a:srgbClr val="00FFFF"/>
                </a:solidFill>
              </a:rPr>
              <a:t>// </a:t>
            </a:r>
            <a:r>
              <a:rPr lang="zh-CN" altLang="en-US" sz="2400">
                <a:solidFill>
                  <a:srgbClr val="00FFFF"/>
                </a:solidFill>
              </a:rPr>
              <a:t>中序遍历</a:t>
            </a:r>
            <a:r>
              <a:rPr lang="en-US" altLang="zh-CN" sz="2400">
                <a:solidFill>
                  <a:srgbClr val="00FFFF"/>
                </a:solidFill>
              </a:rPr>
              <a:t>T</a:t>
            </a:r>
            <a:r>
              <a:rPr lang="zh-CN" altLang="en-US" sz="2400">
                <a:solidFill>
                  <a:srgbClr val="00FFFF"/>
                </a:solidFill>
              </a:rPr>
              <a:t>的右子树</a:t>
            </a:r>
          </a:p>
          <a:p>
            <a:pPr>
              <a:spcBef>
                <a:spcPct val="0"/>
              </a:spcBef>
              <a:buFont typeface="Wingdings" pitchFamily="2" charset="2"/>
              <a:buNone/>
            </a:pPr>
            <a:r>
              <a:rPr lang="en-US" altLang="zh-CN" sz="2400">
                <a:solidFill>
                  <a:srgbClr val="00FFFF"/>
                </a:solidFill>
              </a:rPr>
              <a:t>   </a:t>
            </a:r>
            <a:r>
              <a:rPr lang="en-US" altLang="zh-CN" sz="2400">
                <a:solidFill>
                  <a:srgbClr val="FFFFA5"/>
                </a:solidFill>
              </a:rPr>
              <a:t>}</a:t>
            </a:r>
          </a:p>
          <a:p>
            <a:pPr>
              <a:spcBef>
                <a:spcPct val="0"/>
              </a:spcBef>
              <a:buFont typeface="Wingdings" pitchFamily="2" charset="2"/>
              <a:buNone/>
            </a:pPr>
            <a:r>
              <a:rPr lang="en-US" altLang="zh-CN" sz="2400">
                <a:solidFill>
                  <a:srgbClr val="FFFFA5"/>
                </a:solidFill>
              </a:rPr>
              <a:t>}  </a:t>
            </a:r>
            <a:r>
              <a:rPr lang="en-US" altLang="zh-CN" sz="2400">
                <a:solidFill>
                  <a:srgbClr val="00FFFF"/>
                </a:solidFill>
              </a:rPr>
              <a:t>// InOrderTraverse</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a:ea typeface="宋体" pitchFamily="2" charset="-122"/>
                <a:cs typeface="+mn-cs"/>
              </a:rPr>
              <a:t>第 </a:t>
            </a:r>
            <a:fld id="{9E8828B1-E9FD-4193-9C6F-62D7A6B766EC}" type="slidenum">
              <a:rPr kumimoji="1" lang="zh-CN" altLang="en-US" sz="1400" b="1" i="0" u="none" strike="noStrike" kern="1200" cap="none" spc="0" normalizeH="0" baseline="0" noProof="0">
                <a:ln>
                  <a:noFill/>
                </a:ln>
                <a:solidFill>
                  <a:srgbClr val="66CCFF"/>
                </a:solidFill>
                <a:effectLst/>
                <a:uLnTx/>
                <a:uFillTx/>
                <a:latin typeface="宋体"/>
                <a:ea typeface="宋体"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7</a:t>
            </a:fld>
            <a:r>
              <a:rPr kumimoji="1" lang="en-US" altLang="zh-CN" sz="1400" b="1" i="0" u="none" strike="noStrike" kern="1200" cap="none" spc="0" normalizeH="0" baseline="0" noProof="0">
                <a:ln>
                  <a:noFill/>
                </a:ln>
                <a:solidFill>
                  <a:srgbClr val="00FFFF"/>
                </a:solidFill>
                <a:effectLst/>
                <a:uLnTx/>
                <a:uFillTx/>
                <a:latin typeface="宋体"/>
                <a:ea typeface="宋体"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a:ea typeface="宋体"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charset="0"/>
              <a:ea typeface="宋体" pitchFamily="2" charset="-122"/>
              <a:cs typeface="+mn-cs"/>
            </a:endParaRPr>
          </a:p>
        </p:txBody>
      </p:sp>
      <p:sp>
        <p:nvSpPr>
          <p:cNvPr id="1232898" name="Rectangle 2"/>
          <p:cNvSpPr>
            <a:spLocks noGrp="1" noChangeArrowheads="1"/>
          </p:cNvSpPr>
          <p:nvPr>
            <p:ph type="title"/>
          </p:nvPr>
        </p:nvSpPr>
        <p:spPr/>
        <p:txBody>
          <a:bodyPr/>
          <a:lstStyle/>
          <a:p>
            <a:r>
              <a:rPr lang="en-US" altLang="zh-CN" i="0" dirty="0">
                <a:solidFill>
                  <a:srgbClr val="FFFF66"/>
                </a:solidFill>
              </a:rPr>
              <a:t>5.1 </a:t>
            </a:r>
            <a:r>
              <a:rPr lang="zh-CN" altLang="en-US" i="0" dirty="0">
                <a:solidFill>
                  <a:srgbClr val="FFFF66"/>
                </a:solidFill>
              </a:rPr>
              <a:t>树的定义与基本术语</a:t>
            </a:r>
          </a:p>
        </p:txBody>
      </p:sp>
      <p:sp>
        <p:nvSpPr>
          <p:cNvPr id="1232899" name="Rectangle 3"/>
          <p:cNvSpPr>
            <a:spLocks noGrp="1" noChangeArrowheads="1"/>
          </p:cNvSpPr>
          <p:nvPr>
            <p:ph type="body" idx="1"/>
          </p:nvPr>
        </p:nvSpPr>
        <p:spPr>
          <a:xfrm>
            <a:off x="341313" y="773113"/>
            <a:ext cx="8551862" cy="2520950"/>
          </a:xfrm>
        </p:spPr>
        <p:txBody>
          <a:bodyPr/>
          <a:lstStyle/>
          <a:p>
            <a:pPr>
              <a:spcBef>
                <a:spcPct val="0"/>
              </a:spcBef>
            </a:pPr>
            <a:r>
              <a:rPr lang="zh-CN" altLang="en-US" sz="3200">
                <a:solidFill>
                  <a:srgbClr val="FFFF66"/>
                </a:solidFill>
                <a:latin typeface="宋体" pitchFamily="2" charset="-122"/>
              </a:rPr>
              <a:t>树的应用</a:t>
            </a:r>
          </a:p>
          <a:p>
            <a:pPr>
              <a:spcBef>
                <a:spcPct val="0"/>
              </a:spcBef>
              <a:buFont typeface="Wingdings" pitchFamily="2" charset="2"/>
              <a:buNone/>
            </a:pPr>
            <a:r>
              <a:rPr lang="zh-CN" altLang="en-US" sz="3200">
                <a:solidFill>
                  <a:schemeClr val="tx1"/>
                </a:solidFill>
                <a:latin typeface="宋体" pitchFamily="2" charset="-122"/>
              </a:rPr>
              <a:t>	    常用的数据组织形式</a:t>
            </a:r>
            <a:r>
              <a:rPr lang="en-US" altLang="zh-CN" sz="3200">
                <a:solidFill>
                  <a:schemeClr val="tx1"/>
                </a:solidFill>
                <a:latin typeface="宋体" pitchFamily="2" charset="-122"/>
              </a:rPr>
              <a:t>——</a:t>
            </a:r>
            <a:r>
              <a:rPr lang="zh-CN" altLang="en-US" sz="3200">
                <a:solidFill>
                  <a:schemeClr val="tx1"/>
                </a:solidFill>
                <a:latin typeface="宋体" pitchFamily="2" charset="-122"/>
              </a:rPr>
              <a:t>计算机的文件系统。</a:t>
            </a:r>
          </a:p>
          <a:p>
            <a:pPr>
              <a:spcBef>
                <a:spcPct val="0"/>
              </a:spcBef>
              <a:buFont typeface="Wingdings" pitchFamily="2" charset="2"/>
              <a:buNone/>
            </a:pPr>
            <a:r>
              <a:rPr lang="zh-CN" altLang="en-US" sz="3200">
                <a:solidFill>
                  <a:schemeClr val="tx1"/>
                </a:solidFill>
                <a:latin typeface="宋体" pitchFamily="2" charset="-122"/>
              </a:rPr>
              <a:t>	    不论是</a:t>
            </a:r>
            <a:r>
              <a:rPr lang="en-US" altLang="zh-CN" sz="3200">
                <a:solidFill>
                  <a:schemeClr val="tx1"/>
                </a:solidFill>
                <a:latin typeface="宋体" pitchFamily="2" charset="-122"/>
              </a:rPr>
              <a:t>DOS</a:t>
            </a:r>
            <a:r>
              <a:rPr lang="zh-CN" altLang="en-US" sz="3200">
                <a:solidFill>
                  <a:schemeClr val="tx1"/>
                </a:solidFill>
                <a:latin typeface="宋体" pitchFamily="2" charset="-122"/>
              </a:rPr>
              <a:t>文件系统还是</a:t>
            </a:r>
            <a:r>
              <a:rPr lang="en-US" altLang="zh-CN" sz="3200">
                <a:solidFill>
                  <a:schemeClr val="tx1"/>
                </a:solidFill>
                <a:latin typeface="宋体" pitchFamily="2" charset="-122"/>
              </a:rPr>
              <a:t>window</a:t>
            </a:r>
            <a:r>
              <a:rPr lang="zh-CN" altLang="en-US" sz="3200">
                <a:solidFill>
                  <a:schemeClr val="tx1"/>
                </a:solidFill>
                <a:latin typeface="宋体" pitchFamily="2" charset="-122"/>
              </a:rPr>
              <a:t>文件系统，所有的文件都是用树的形式进行组织。</a:t>
            </a:r>
          </a:p>
        </p:txBody>
      </p:sp>
      <p:grpSp>
        <p:nvGrpSpPr>
          <p:cNvPr id="1232982" name="Group 86"/>
          <p:cNvGrpSpPr>
            <a:grpSpLocks/>
          </p:cNvGrpSpPr>
          <p:nvPr/>
        </p:nvGrpSpPr>
        <p:grpSpPr bwMode="auto">
          <a:xfrm>
            <a:off x="704850" y="3294063"/>
            <a:ext cx="7827963" cy="3060700"/>
            <a:chOff x="444" y="2075"/>
            <a:chExt cx="4931" cy="1928"/>
          </a:xfrm>
        </p:grpSpPr>
        <p:sp>
          <p:nvSpPr>
            <p:cNvPr id="1232941" name="Text Box 45"/>
            <p:cNvSpPr txBox="1">
              <a:spLocks noChangeArrowheads="1"/>
            </p:cNvSpPr>
            <p:nvPr/>
          </p:nvSpPr>
          <p:spPr bwMode="auto">
            <a:xfrm>
              <a:off x="621" y="2870"/>
              <a:ext cx="4754" cy="365"/>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文件夹</a:t>
              </a:r>
              <a:r>
                <a:rPr kumimoji="1" lang="en-US" altLang="zh-CN"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1 … </a:t>
              </a:r>
              <a:r>
                <a:rPr kumimoji="1" lang="zh-CN" altLang="en-US"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文件夹</a:t>
              </a:r>
              <a:r>
                <a:rPr kumimoji="1" lang="en-US" altLang="zh-CN"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n   </a:t>
              </a:r>
              <a:r>
                <a:rPr kumimoji="1" lang="zh-CN" altLang="en-US"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文件</a:t>
              </a:r>
              <a:r>
                <a:rPr kumimoji="1" lang="en-US" altLang="zh-CN"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1 … </a:t>
              </a:r>
              <a:r>
                <a:rPr kumimoji="1" lang="zh-CN" altLang="en-US"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文件</a:t>
              </a:r>
              <a:r>
                <a:rPr kumimoji="1" lang="en-US" altLang="zh-CN"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2</a:t>
              </a:r>
            </a:p>
          </p:txBody>
        </p:sp>
        <p:sp>
          <p:nvSpPr>
            <p:cNvPr id="1232942" name="Text Box 46"/>
            <p:cNvSpPr txBox="1">
              <a:spLocks noChangeArrowheads="1"/>
            </p:cNvSpPr>
            <p:nvPr/>
          </p:nvSpPr>
          <p:spPr bwMode="auto">
            <a:xfrm>
              <a:off x="444" y="3638"/>
              <a:ext cx="4931" cy="365"/>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文件夹</a:t>
              </a:r>
              <a:r>
                <a:rPr kumimoji="1" lang="en-US" altLang="zh-CN"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2 1… </a:t>
              </a:r>
              <a:r>
                <a:rPr kumimoji="1" lang="zh-CN" altLang="en-US"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文件夹</a:t>
              </a:r>
              <a:r>
                <a:rPr kumimoji="1" lang="en-US" altLang="zh-CN"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22 </a:t>
              </a:r>
              <a:r>
                <a:rPr kumimoji="1" lang="zh-CN" altLang="en-US"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文件</a:t>
              </a:r>
              <a:r>
                <a:rPr kumimoji="1" lang="en-US" altLang="zh-CN"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21 … </a:t>
              </a:r>
              <a:r>
                <a:rPr kumimoji="1" lang="zh-CN" altLang="en-US"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文件</a:t>
              </a:r>
              <a:r>
                <a:rPr kumimoji="1" lang="en-US" altLang="zh-CN" sz="3200" b="1" i="0" u="none" strike="noStrike" kern="1200" cap="none" spc="0" normalizeH="0" baseline="0" noProof="0">
                  <a:ln>
                    <a:noFill/>
                  </a:ln>
                  <a:solidFill>
                    <a:srgbClr val="FFFFFF"/>
                  </a:solidFill>
                  <a:effectLst/>
                  <a:uLnTx/>
                  <a:uFillTx/>
                  <a:latin typeface="宋体" pitchFamily="2" charset="-122"/>
                  <a:ea typeface="宋体" pitchFamily="2" charset="-122"/>
                  <a:cs typeface="+mn-cs"/>
                </a:rPr>
                <a:t>22</a:t>
              </a:r>
            </a:p>
          </p:txBody>
        </p:sp>
        <p:sp>
          <p:nvSpPr>
            <p:cNvPr id="1232943" name="Text Box 47"/>
            <p:cNvSpPr txBox="1">
              <a:spLocks noChangeArrowheads="1"/>
            </p:cNvSpPr>
            <p:nvPr/>
          </p:nvSpPr>
          <p:spPr bwMode="auto">
            <a:xfrm>
              <a:off x="2616" y="2075"/>
              <a:ext cx="576" cy="365"/>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黑体" pitchFamily="2" charset="-122"/>
                  <a:ea typeface="黑体" pitchFamily="2" charset="-122"/>
                  <a:cs typeface="+mn-cs"/>
                </a:rPr>
                <a:t>C</a:t>
              </a:r>
            </a:p>
          </p:txBody>
        </p:sp>
        <p:grpSp>
          <p:nvGrpSpPr>
            <p:cNvPr id="1232944" name="Group 48"/>
            <p:cNvGrpSpPr>
              <a:grpSpLocks/>
            </p:cNvGrpSpPr>
            <p:nvPr/>
          </p:nvGrpSpPr>
          <p:grpSpPr bwMode="auto">
            <a:xfrm>
              <a:off x="843" y="2443"/>
              <a:ext cx="3943" cy="469"/>
              <a:chOff x="1392" y="2592"/>
              <a:chExt cx="2784" cy="336"/>
            </a:xfrm>
          </p:grpSpPr>
          <p:sp>
            <p:nvSpPr>
              <p:cNvPr id="1232945" name="Line 49"/>
              <p:cNvSpPr>
                <a:spLocks noChangeShapeType="1"/>
              </p:cNvSpPr>
              <p:nvPr/>
            </p:nvSpPr>
            <p:spPr bwMode="auto">
              <a:xfrm>
                <a:off x="1392" y="2736"/>
                <a:ext cx="0" cy="192"/>
              </a:xfrm>
              <a:prstGeom prst="line">
                <a:avLst/>
              </a:prstGeom>
              <a:noFill/>
              <a:ln w="38100" cap="rnd">
                <a:solidFill>
                  <a:srgbClr val="00FFFF"/>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46" name="Line 50"/>
              <p:cNvSpPr>
                <a:spLocks noChangeShapeType="1"/>
              </p:cNvSpPr>
              <p:nvPr/>
            </p:nvSpPr>
            <p:spPr bwMode="auto">
              <a:xfrm>
                <a:off x="1392" y="2736"/>
                <a:ext cx="2784" cy="0"/>
              </a:xfrm>
              <a:prstGeom prst="line">
                <a:avLst/>
              </a:prstGeom>
              <a:noFill/>
              <a:ln w="38100" cap="rnd">
                <a:solidFill>
                  <a:srgbClr val="00FFFF"/>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47" name="Line 51"/>
              <p:cNvSpPr>
                <a:spLocks noChangeShapeType="1"/>
              </p:cNvSpPr>
              <p:nvPr/>
            </p:nvSpPr>
            <p:spPr bwMode="auto">
              <a:xfrm>
                <a:off x="4176" y="2736"/>
                <a:ext cx="0" cy="144"/>
              </a:xfrm>
              <a:prstGeom prst="line">
                <a:avLst/>
              </a:prstGeom>
              <a:noFill/>
              <a:ln w="38100" cap="rnd">
                <a:solidFill>
                  <a:srgbClr val="00FFFF"/>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48" name="Line 52"/>
              <p:cNvSpPr>
                <a:spLocks noChangeShapeType="1"/>
              </p:cNvSpPr>
              <p:nvPr/>
            </p:nvSpPr>
            <p:spPr bwMode="auto">
              <a:xfrm>
                <a:off x="3456" y="2736"/>
                <a:ext cx="0" cy="144"/>
              </a:xfrm>
              <a:prstGeom prst="line">
                <a:avLst/>
              </a:prstGeom>
              <a:noFill/>
              <a:ln w="38100" cap="rnd">
                <a:solidFill>
                  <a:srgbClr val="00FFFF"/>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49" name="Line 53"/>
              <p:cNvSpPr>
                <a:spLocks noChangeShapeType="1"/>
              </p:cNvSpPr>
              <p:nvPr/>
            </p:nvSpPr>
            <p:spPr bwMode="auto">
              <a:xfrm>
                <a:off x="2640" y="2736"/>
                <a:ext cx="0" cy="144"/>
              </a:xfrm>
              <a:prstGeom prst="line">
                <a:avLst/>
              </a:prstGeom>
              <a:noFill/>
              <a:ln w="38100" cap="rnd">
                <a:solidFill>
                  <a:srgbClr val="00FFFF"/>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50" name="Line 54"/>
              <p:cNvSpPr>
                <a:spLocks noChangeShapeType="1"/>
              </p:cNvSpPr>
              <p:nvPr/>
            </p:nvSpPr>
            <p:spPr bwMode="auto">
              <a:xfrm>
                <a:off x="2832" y="2592"/>
                <a:ext cx="0" cy="144"/>
              </a:xfrm>
              <a:prstGeom prst="line">
                <a:avLst/>
              </a:prstGeom>
              <a:noFill/>
              <a:ln w="38100" cap="rnd">
                <a:solidFill>
                  <a:srgbClr val="00FFFF"/>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grpSp>
        <p:grpSp>
          <p:nvGrpSpPr>
            <p:cNvPr id="1232951" name="Group 55"/>
            <p:cNvGrpSpPr>
              <a:grpSpLocks/>
            </p:cNvGrpSpPr>
            <p:nvPr/>
          </p:nvGrpSpPr>
          <p:grpSpPr bwMode="auto">
            <a:xfrm>
              <a:off x="1064" y="3229"/>
              <a:ext cx="3501" cy="401"/>
              <a:chOff x="432" y="3120"/>
              <a:chExt cx="1680" cy="288"/>
            </a:xfrm>
          </p:grpSpPr>
          <p:sp>
            <p:nvSpPr>
              <p:cNvPr id="1232952" name="Line 56"/>
              <p:cNvSpPr>
                <a:spLocks noChangeShapeType="1"/>
              </p:cNvSpPr>
              <p:nvPr/>
            </p:nvSpPr>
            <p:spPr bwMode="auto">
              <a:xfrm>
                <a:off x="432" y="3264"/>
                <a:ext cx="1680" cy="0"/>
              </a:xfrm>
              <a:prstGeom prst="line">
                <a:avLst/>
              </a:prstGeom>
              <a:noFill/>
              <a:ln w="38100" cap="rnd">
                <a:solidFill>
                  <a:srgbClr val="FFFF00"/>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53" name="Line 57"/>
              <p:cNvSpPr>
                <a:spLocks noChangeShapeType="1"/>
              </p:cNvSpPr>
              <p:nvPr/>
            </p:nvSpPr>
            <p:spPr bwMode="auto">
              <a:xfrm>
                <a:off x="1152" y="3120"/>
                <a:ext cx="0" cy="144"/>
              </a:xfrm>
              <a:prstGeom prst="line">
                <a:avLst/>
              </a:prstGeom>
              <a:noFill/>
              <a:ln w="38100" cap="rnd">
                <a:solidFill>
                  <a:srgbClr val="FFFF00"/>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54" name="Line 58"/>
              <p:cNvSpPr>
                <a:spLocks noChangeShapeType="1"/>
              </p:cNvSpPr>
              <p:nvPr/>
            </p:nvSpPr>
            <p:spPr bwMode="auto">
              <a:xfrm>
                <a:off x="2112" y="3264"/>
                <a:ext cx="0" cy="144"/>
              </a:xfrm>
              <a:prstGeom prst="line">
                <a:avLst/>
              </a:prstGeom>
              <a:noFill/>
              <a:ln w="38100" cap="rnd">
                <a:solidFill>
                  <a:srgbClr val="FFFF00"/>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55" name="Line 59"/>
              <p:cNvSpPr>
                <a:spLocks noChangeShapeType="1"/>
              </p:cNvSpPr>
              <p:nvPr/>
            </p:nvSpPr>
            <p:spPr bwMode="auto">
              <a:xfrm>
                <a:off x="432" y="3264"/>
                <a:ext cx="0" cy="144"/>
              </a:xfrm>
              <a:prstGeom prst="line">
                <a:avLst/>
              </a:prstGeom>
              <a:noFill/>
              <a:ln w="38100" cap="rnd">
                <a:solidFill>
                  <a:srgbClr val="FFFF00"/>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56" name="Line 60"/>
              <p:cNvSpPr>
                <a:spLocks noChangeShapeType="1"/>
              </p:cNvSpPr>
              <p:nvPr/>
            </p:nvSpPr>
            <p:spPr bwMode="auto">
              <a:xfrm>
                <a:off x="1584" y="3264"/>
                <a:ext cx="0" cy="144"/>
              </a:xfrm>
              <a:prstGeom prst="line">
                <a:avLst/>
              </a:prstGeom>
              <a:noFill/>
              <a:ln w="38100" cap="rnd">
                <a:solidFill>
                  <a:srgbClr val="FFFF00"/>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sp>
            <p:nvSpPr>
              <p:cNvPr id="1232957" name="Line 61"/>
              <p:cNvSpPr>
                <a:spLocks noChangeShapeType="1"/>
              </p:cNvSpPr>
              <p:nvPr/>
            </p:nvSpPr>
            <p:spPr bwMode="auto">
              <a:xfrm>
                <a:off x="960" y="3264"/>
                <a:ext cx="0" cy="144"/>
              </a:xfrm>
              <a:prstGeom prst="line">
                <a:avLst/>
              </a:prstGeom>
              <a:noFill/>
              <a:ln w="38100" cap="rnd">
                <a:solidFill>
                  <a:srgbClr val="FFFF00"/>
                </a:solidFill>
                <a:round/>
                <a:headEnd/>
                <a:tailEnd/>
              </a:ln>
              <a:effectLst/>
            </p:spPr>
            <p:txBody>
              <a:body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endParaRPr kumimoji="1" lang="zh-CN" altLang="en-US" sz="24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grpSp>
      </p:grpSp>
    </p:spTree>
    <p:extLst>
      <p:ext uri="{BB962C8B-B14F-4D97-AF65-F5344CB8AC3E}">
        <p14:creationId xmlns:p14="http://schemas.microsoft.com/office/powerpoint/2010/main" val="1280359983"/>
      </p:ext>
    </p:extLst>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4"/>
          <p:cNvSpPr>
            <a:spLocks noGrp="1"/>
          </p:cNvSpPr>
          <p:nvPr>
            <p:ph type="sldNum" sz="quarter" idx="11"/>
          </p:nvPr>
        </p:nvSpPr>
        <p:spPr/>
        <p:txBody>
          <a:bodyPr/>
          <a:lstStyle/>
          <a:p>
            <a:r>
              <a:rPr lang="zh-CN" altLang="en-US"/>
              <a:t>第 </a:t>
            </a:r>
            <a:fld id="{967E86D6-ED47-48B4-B8D2-7825DEBCDA4B}" type="slidenum">
              <a:rPr lang="zh-CN" altLang="en-US" b="1">
                <a:solidFill>
                  <a:srgbClr val="66CCFF"/>
                </a:solidFill>
              </a:rPr>
              <a:pPr/>
              <a:t>70</a:t>
            </a:fld>
            <a:r>
              <a:rPr lang="en-US" altLang="zh-CN" b="1"/>
              <a:t> </a:t>
            </a:r>
            <a:r>
              <a:rPr lang="zh-CN" altLang="en-US"/>
              <a:t>页</a:t>
            </a:r>
            <a:endParaRPr lang="zh-CN" altLang="en-US" sz="1800">
              <a:latin typeface="Arial" charset="0"/>
            </a:endParaRPr>
          </a:p>
        </p:txBody>
      </p:sp>
      <p:grpSp>
        <p:nvGrpSpPr>
          <p:cNvPr id="1322159" name="Group 175"/>
          <p:cNvGrpSpPr>
            <a:grpSpLocks/>
          </p:cNvGrpSpPr>
          <p:nvPr/>
        </p:nvGrpSpPr>
        <p:grpSpPr bwMode="auto">
          <a:xfrm>
            <a:off x="3941763" y="4241800"/>
            <a:ext cx="4410075" cy="2562225"/>
            <a:chOff x="1292" y="1820"/>
            <a:chExt cx="2892" cy="1744"/>
          </a:xfrm>
        </p:grpSpPr>
        <p:sp>
          <p:nvSpPr>
            <p:cNvPr id="1322160" name="Rectangle 176"/>
            <p:cNvSpPr>
              <a:spLocks noChangeArrowheads="1"/>
            </p:cNvSpPr>
            <p:nvPr/>
          </p:nvSpPr>
          <p:spPr bwMode="auto">
            <a:xfrm>
              <a:off x="1338" y="2799"/>
              <a:ext cx="712" cy="291"/>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2161" name="Line 177"/>
            <p:cNvSpPr>
              <a:spLocks noChangeShapeType="1"/>
            </p:cNvSpPr>
            <p:nvPr/>
          </p:nvSpPr>
          <p:spPr bwMode="auto">
            <a:xfrm>
              <a:off x="1560" y="2799"/>
              <a:ext cx="0" cy="291"/>
            </a:xfrm>
            <a:prstGeom prst="line">
              <a:avLst/>
            </a:prstGeom>
            <a:noFill/>
            <a:ln w="12700" cap="rnd">
              <a:solidFill>
                <a:schemeClr val="tx1"/>
              </a:solidFill>
              <a:round/>
              <a:headEnd/>
              <a:tailEnd/>
            </a:ln>
            <a:effectLst/>
          </p:spPr>
          <p:txBody>
            <a:bodyPr/>
            <a:lstStyle/>
            <a:p>
              <a:endParaRPr lang="zh-CN" altLang="en-US"/>
            </a:p>
          </p:txBody>
        </p:sp>
        <p:sp>
          <p:nvSpPr>
            <p:cNvPr id="1322162" name="Line 178"/>
            <p:cNvSpPr>
              <a:spLocks noChangeShapeType="1"/>
            </p:cNvSpPr>
            <p:nvPr/>
          </p:nvSpPr>
          <p:spPr bwMode="auto">
            <a:xfrm>
              <a:off x="1827" y="2799"/>
              <a:ext cx="0" cy="291"/>
            </a:xfrm>
            <a:prstGeom prst="line">
              <a:avLst/>
            </a:prstGeom>
            <a:noFill/>
            <a:ln w="12700" cap="rnd">
              <a:solidFill>
                <a:schemeClr val="tx1"/>
              </a:solidFill>
              <a:round/>
              <a:headEnd/>
              <a:tailEnd/>
            </a:ln>
            <a:effectLst/>
          </p:spPr>
          <p:txBody>
            <a:bodyPr/>
            <a:lstStyle/>
            <a:p>
              <a:endParaRPr lang="zh-CN" altLang="en-US"/>
            </a:p>
          </p:txBody>
        </p:sp>
        <p:sp>
          <p:nvSpPr>
            <p:cNvPr id="1322163" name="Text Box 179"/>
            <p:cNvSpPr txBox="1">
              <a:spLocks noChangeArrowheads="1"/>
            </p:cNvSpPr>
            <p:nvPr/>
          </p:nvSpPr>
          <p:spPr bwMode="auto">
            <a:xfrm>
              <a:off x="1292" y="2785"/>
              <a:ext cx="823" cy="353"/>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D</a:t>
              </a:r>
              <a:r>
                <a:rPr lang="en-US" altLang="zh-CN" sz="1400">
                  <a:latin typeface="黑体" pitchFamily="2" charset="-122"/>
                  <a:ea typeface="黑体" pitchFamily="2" charset="-122"/>
                </a:rPr>
                <a:t> </a:t>
              </a:r>
              <a:r>
                <a:rPr lang="en-US" altLang="zh-CN">
                  <a:latin typeface="宋体" pitchFamily="2" charset="-122"/>
                </a:rPr>
                <a:t>∧</a:t>
              </a:r>
            </a:p>
          </p:txBody>
        </p:sp>
        <p:grpSp>
          <p:nvGrpSpPr>
            <p:cNvPr id="1322164" name="Group 180"/>
            <p:cNvGrpSpPr>
              <a:grpSpLocks/>
            </p:cNvGrpSpPr>
            <p:nvPr/>
          </p:nvGrpSpPr>
          <p:grpSpPr bwMode="auto">
            <a:xfrm>
              <a:off x="2634" y="1907"/>
              <a:ext cx="712" cy="292"/>
              <a:chOff x="960" y="2544"/>
              <a:chExt cx="768" cy="288"/>
            </a:xfrm>
          </p:grpSpPr>
          <p:sp>
            <p:nvSpPr>
              <p:cNvPr id="1322165" name="Rectangle 181"/>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solidFill>
                      <a:srgbClr val="FFFF00"/>
                    </a:solidFill>
                  </a:rPr>
                  <a:t>A</a:t>
                </a:r>
              </a:p>
            </p:txBody>
          </p:sp>
          <p:sp>
            <p:nvSpPr>
              <p:cNvPr id="1322166" name="Line 182"/>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22167" name="Line 183"/>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grpSp>
          <p:nvGrpSpPr>
            <p:cNvPr id="1322168" name="Group 184"/>
            <p:cNvGrpSpPr>
              <a:grpSpLocks/>
            </p:cNvGrpSpPr>
            <p:nvPr/>
          </p:nvGrpSpPr>
          <p:grpSpPr bwMode="auto">
            <a:xfrm>
              <a:off x="1866" y="2372"/>
              <a:ext cx="712" cy="292"/>
              <a:chOff x="960" y="2544"/>
              <a:chExt cx="768" cy="288"/>
            </a:xfrm>
          </p:grpSpPr>
          <p:sp>
            <p:nvSpPr>
              <p:cNvPr id="1322169" name="Rectangle 185"/>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B</a:t>
                </a:r>
              </a:p>
            </p:txBody>
          </p:sp>
          <p:sp>
            <p:nvSpPr>
              <p:cNvPr id="1322170" name="Line 186"/>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22171" name="Line 187"/>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322172" name="Rectangle 188"/>
            <p:cNvSpPr>
              <a:spLocks noChangeArrowheads="1"/>
            </p:cNvSpPr>
            <p:nvPr/>
          </p:nvSpPr>
          <p:spPr bwMode="auto">
            <a:xfrm>
              <a:off x="3468" y="2372"/>
              <a:ext cx="711" cy="292"/>
            </a:xfrm>
            <a:prstGeom prst="rect">
              <a:avLst/>
            </a:prstGeom>
            <a:noFill/>
            <a:ln w="12700" cap="rnd">
              <a:solidFill>
                <a:schemeClr val="tx1"/>
              </a:solidFill>
              <a:miter lim="800000"/>
              <a:headEnd/>
              <a:tailEnd/>
            </a:ln>
            <a:effectLst/>
          </p:spPr>
          <p:txBody>
            <a:bodyPr wrap="none" anchor="ctr"/>
            <a:lstStyle/>
            <a:p>
              <a:r>
                <a:rPr lang="en-US" altLang="zh-CN" sz="2800"/>
                <a:t>C </a:t>
              </a:r>
            </a:p>
          </p:txBody>
        </p:sp>
        <p:sp>
          <p:nvSpPr>
            <p:cNvPr id="1322173" name="Line 189"/>
            <p:cNvSpPr>
              <a:spLocks noChangeShapeType="1"/>
            </p:cNvSpPr>
            <p:nvPr/>
          </p:nvSpPr>
          <p:spPr bwMode="auto">
            <a:xfrm>
              <a:off x="3691" y="2372"/>
              <a:ext cx="0" cy="292"/>
            </a:xfrm>
            <a:prstGeom prst="line">
              <a:avLst/>
            </a:prstGeom>
            <a:noFill/>
            <a:ln w="12700" cap="rnd">
              <a:solidFill>
                <a:schemeClr val="tx1"/>
              </a:solidFill>
              <a:round/>
              <a:headEnd/>
              <a:tailEnd/>
            </a:ln>
            <a:effectLst/>
          </p:spPr>
          <p:txBody>
            <a:bodyPr/>
            <a:lstStyle/>
            <a:p>
              <a:endParaRPr lang="zh-CN" altLang="en-US"/>
            </a:p>
          </p:txBody>
        </p:sp>
        <p:sp>
          <p:nvSpPr>
            <p:cNvPr id="1322174" name="Line 190"/>
            <p:cNvSpPr>
              <a:spLocks noChangeShapeType="1"/>
            </p:cNvSpPr>
            <p:nvPr/>
          </p:nvSpPr>
          <p:spPr bwMode="auto">
            <a:xfrm>
              <a:off x="3958" y="2372"/>
              <a:ext cx="0" cy="292"/>
            </a:xfrm>
            <a:prstGeom prst="line">
              <a:avLst/>
            </a:prstGeom>
            <a:noFill/>
            <a:ln w="12700" cap="rnd">
              <a:solidFill>
                <a:schemeClr val="tx1"/>
              </a:solidFill>
              <a:round/>
              <a:headEnd/>
              <a:tailEnd/>
            </a:ln>
            <a:effectLst/>
          </p:spPr>
          <p:txBody>
            <a:bodyPr/>
            <a:lstStyle/>
            <a:p>
              <a:endParaRPr lang="zh-CN" altLang="en-US"/>
            </a:p>
          </p:txBody>
        </p:sp>
        <p:sp>
          <p:nvSpPr>
            <p:cNvPr id="1322175" name="Text Box 191"/>
            <p:cNvSpPr txBox="1">
              <a:spLocks noChangeArrowheads="1"/>
            </p:cNvSpPr>
            <p:nvPr/>
          </p:nvSpPr>
          <p:spPr bwMode="auto">
            <a:xfrm>
              <a:off x="3901" y="2354"/>
              <a:ext cx="283" cy="311"/>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隶书" pitchFamily="49" charset="-122"/>
                  <a:ea typeface="隶书" pitchFamily="49" charset="-122"/>
                </a:rPr>
                <a:t>∧</a:t>
              </a:r>
            </a:p>
          </p:txBody>
        </p:sp>
        <p:sp>
          <p:nvSpPr>
            <p:cNvPr id="1322176" name="Rectangle 192"/>
            <p:cNvSpPr>
              <a:spLocks noChangeArrowheads="1"/>
            </p:cNvSpPr>
            <p:nvPr/>
          </p:nvSpPr>
          <p:spPr bwMode="auto">
            <a:xfrm>
              <a:off x="3119" y="2824"/>
              <a:ext cx="712" cy="290"/>
            </a:xfrm>
            <a:prstGeom prst="rect">
              <a:avLst/>
            </a:prstGeom>
            <a:noFill/>
            <a:ln w="12700" cap="rnd">
              <a:solidFill>
                <a:schemeClr val="tx1"/>
              </a:solidFill>
              <a:miter lim="800000"/>
              <a:headEnd/>
              <a:tailEnd/>
            </a:ln>
            <a:effectLst/>
          </p:spPr>
          <p:txBody>
            <a:bodyPr wrap="none" anchor="ctr"/>
            <a:lstStyle/>
            <a:p>
              <a:r>
                <a:rPr lang="en-US" altLang="zh-CN" sz="2800"/>
                <a:t>F</a:t>
              </a:r>
            </a:p>
          </p:txBody>
        </p:sp>
        <p:sp>
          <p:nvSpPr>
            <p:cNvPr id="1322177" name="Line 193"/>
            <p:cNvSpPr>
              <a:spLocks noChangeShapeType="1"/>
            </p:cNvSpPr>
            <p:nvPr/>
          </p:nvSpPr>
          <p:spPr bwMode="auto">
            <a:xfrm>
              <a:off x="3342" y="2824"/>
              <a:ext cx="0" cy="290"/>
            </a:xfrm>
            <a:prstGeom prst="line">
              <a:avLst/>
            </a:prstGeom>
            <a:noFill/>
            <a:ln w="12700" cap="rnd">
              <a:solidFill>
                <a:schemeClr val="tx1"/>
              </a:solidFill>
              <a:round/>
              <a:headEnd/>
              <a:tailEnd/>
            </a:ln>
            <a:effectLst/>
          </p:spPr>
          <p:txBody>
            <a:bodyPr/>
            <a:lstStyle/>
            <a:p>
              <a:endParaRPr lang="zh-CN" altLang="en-US"/>
            </a:p>
          </p:txBody>
        </p:sp>
        <p:sp>
          <p:nvSpPr>
            <p:cNvPr id="1322178" name="Line 194"/>
            <p:cNvSpPr>
              <a:spLocks noChangeShapeType="1"/>
            </p:cNvSpPr>
            <p:nvPr/>
          </p:nvSpPr>
          <p:spPr bwMode="auto">
            <a:xfrm>
              <a:off x="3609" y="2824"/>
              <a:ext cx="0" cy="290"/>
            </a:xfrm>
            <a:prstGeom prst="line">
              <a:avLst/>
            </a:prstGeom>
            <a:noFill/>
            <a:ln w="12700" cap="rnd">
              <a:solidFill>
                <a:schemeClr val="tx1"/>
              </a:solidFill>
              <a:round/>
              <a:headEnd/>
              <a:tailEnd/>
            </a:ln>
            <a:effectLst/>
          </p:spPr>
          <p:txBody>
            <a:bodyPr/>
            <a:lstStyle/>
            <a:p>
              <a:endParaRPr lang="zh-CN" altLang="en-US"/>
            </a:p>
          </p:txBody>
        </p:sp>
        <p:sp>
          <p:nvSpPr>
            <p:cNvPr id="1322179" name="Text Box 195"/>
            <p:cNvSpPr txBox="1">
              <a:spLocks noChangeArrowheads="1"/>
            </p:cNvSpPr>
            <p:nvPr/>
          </p:nvSpPr>
          <p:spPr bwMode="auto">
            <a:xfrm>
              <a:off x="3074" y="2785"/>
              <a:ext cx="827" cy="353"/>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zh-CN" altLang="en-US">
                  <a:latin typeface="隶书" pitchFamily="49" charset="-122"/>
                  <a:ea typeface="隶书" pitchFamily="49" charset="-122"/>
                </a:rPr>
                <a:t> </a:t>
              </a:r>
              <a:r>
                <a:rPr lang="zh-CN" altLang="en-US" sz="2800">
                  <a:latin typeface="黑体" pitchFamily="2" charset="-122"/>
                  <a:ea typeface="黑体" pitchFamily="2" charset="-122"/>
                </a:rPr>
                <a:t> </a:t>
              </a:r>
              <a:r>
                <a:rPr lang="en-US" altLang="zh-CN">
                  <a:latin typeface="隶书" pitchFamily="49" charset="-122"/>
                  <a:ea typeface="隶书" pitchFamily="49" charset="-122"/>
                </a:rPr>
                <a:t>∧</a:t>
              </a:r>
            </a:p>
          </p:txBody>
        </p:sp>
        <p:sp>
          <p:nvSpPr>
            <p:cNvPr id="1322180" name="Rectangle 196"/>
            <p:cNvSpPr>
              <a:spLocks noChangeArrowheads="1"/>
            </p:cNvSpPr>
            <p:nvPr/>
          </p:nvSpPr>
          <p:spPr bwMode="auto">
            <a:xfrm>
              <a:off x="1899" y="3255"/>
              <a:ext cx="712" cy="292"/>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2181" name="Line 197"/>
            <p:cNvSpPr>
              <a:spLocks noChangeShapeType="1"/>
            </p:cNvSpPr>
            <p:nvPr/>
          </p:nvSpPr>
          <p:spPr bwMode="auto">
            <a:xfrm>
              <a:off x="2122" y="3255"/>
              <a:ext cx="0" cy="292"/>
            </a:xfrm>
            <a:prstGeom prst="line">
              <a:avLst/>
            </a:prstGeom>
            <a:noFill/>
            <a:ln w="12700" cap="rnd">
              <a:solidFill>
                <a:schemeClr val="tx1"/>
              </a:solidFill>
              <a:round/>
              <a:headEnd/>
              <a:tailEnd/>
            </a:ln>
            <a:effectLst/>
          </p:spPr>
          <p:txBody>
            <a:bodyPr/>
            <a:lstStyle/>
            <a:p>
              <a:endParaRPr lang="zh-CN" altLang="en-US"/>
            </a:p>
          </p:txBody>
        </p:sp>
        <p:sp>
          <p:nvSpPr>
            <p:cNvPr id="1322182" name="Line 198"/>
            <p:cNvSpPr>
              <a:spLocks noChangeShapeType="1"/>
            </p:cNvSpPr>
            <p:nvPr/>
          </p:nvSpPr>
          <p:spPr bwMode="auto">
            <a:xfrm>
              <a:off x="2389" y="3255"/>
              <a:ext cx="0" cy="292"/>
            </a:xfrm>
            <a:prstGeom prst="line">
              <a:avLst/>
            </a:prstGeom>
            <a:noFill/>
            <a:ln w="12700" cap="rnd">
              <a:solidFill>
                <a:schemeClr val="tx1"/>
              </a:solidFill>
              <a:round/>
              <a:headEnd/>
              <a:tailEnd/>
            </a:ln>
            <a:effectLst/>
          </p:spPr>
          <p:txBody>
            <a:bodyPr/>
            <a:lstStyle/>
            <a:p>
              <a:endParaRPr lang="zh-CN" altLang="en-US"/>
            </a:p>
          </p:txBody>
        </p:sp>
        <p:sp>
          <p:nvSpPr>
            <p:cNvPr id="1322183" name="Text Box 199"/>
            <p:cNvSpPr txBox="1">
              <a:spLocks noChangeArrowheads="1"/>
            </p:cNvSpPr>
            <p:nvPr/>
          </p:nvSpPr>
          <p:spPr bwMode="auto">
            <a:xfrm>
              <a:off x="1859" y="3210"/>
              <a:ext cx="855" cy="354"/>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G</a:t>
              </a:r>
              <a:r>
                <a:rPr lang="en-US" altLang="zh-CN" sz="1000">
                  <a:latin typeface="黑体" pitchFamily="2" charset="-122"/>
                  <a:ea typeface="黑体" pitchFamily="2" charset="-122"/>
                </a:rPr>
                <a:t>  </a:t>
              </a:r>
              <a:r>
                <a:rPr lang="en-US" altLang="zh-CN">
                  <a:latin typeface="隶书" pitchFamily="49" charset="-122"/>
                  <a:ea typeface="隶书" pitchFamily="49" charset="-122"/>
                </a:rPr>
                <a:t>∧</a:t>
              </a:r>
            </a:p>
          </p:txBody>
        </p:sp>
        <p:sp>
          <p:nvSpPr>
            <p:cNvPr id="1322184" name="Text Box 200"/>
            <p:cNvSpPr txBox="1">
              <a:spLocks noChangeArrowheads="1"/>
            </p:cNvSpPr>
            <p:nvPr/>
          </p:nvSpPr>
          <p:spPr bwMode="auto">
            <a:xfrm>
              <a:off x="1922" y="1820"/>
              <a:ext cx="419" cy="35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T</a:t>
              </a:r>
            </a:p>
          </p:txBody>
        </p:sp>
        <p:sp>
          <p:nvSpPr>
            <p:cNvPr id="1322185" name="Line 201"/>
            <p:cNvSpPr>
              <a:spLocks noChangeShapeType="1"/>
            </p:cNvSpPr>
            <p:nvPr/>
          </p:nvSpPr>
          <p:spPr bwMode="auto">
            <a:xfrm>
              <a:off x="2323" y="2022"/>
              <a:ext cx="270" cy="0"/>
            </a:xfrm>
            <a:prstGeom prst="line">
              <a:avLst/>
            </a:prstGeom>
            <a:noFill/>
            <a:ln w="38100" cap="rnd">
              <a:solidFill>
                <a:srgbClr val="FFFF66"/>
              </a:solidFill>
              <a:round/>
              <a:headEnd/>
              <a:tailEnd type="triangle" w="med" len="med"/>
            </a:ln>
            <a:effectLst/>
          </p:spPr>
          <p:txBody>
            <a:bodyPr/>
            <a:lstStyle/>
            <a:p>
              <a:endParaRPr lang="zh-CN" altLang="en-US"/>
            </a:p>
          </p:txBody>
        </p:sp>
        <p:sp>
          <p:nvSpPr>
            <p:cNvPr id="1322186" name="Rectangle 202"/>
            <p:cNvSpPr>
              <a:spLocks noChangeArrowheads="1"/>
            </p:cNvSpPr>
            <p:nvPr/>
          </p:nvSpPr>
          <p:spPr bwMode="auto">
            <a:xfrm>
              <a:off x="2206" y="2824"/>
              <a:ext cx="712" cy="29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2187" name="Line 203"/>
            <p:cNvSpPr>
              <a:spLocks noChangeShapeType="1"/>
            </p:cNvSpPr>
            <p:nvPr/>
          </p:nvSpPr>
          <p:spPr bwMode="auto">
            <a:xfrm>
              <a:off x="2429" y="2824"/>
              <a:ext cx="0" cy="290"/>
            </a:xfrm>
            <a:prstGeom prst="line">
              <a:avLst/>
            </a:prstGeom>
            <a:noFill/>
            <a:ln w="12700" cap="rnd">
              <a:solidFill>
                <a:schemeClr val="tx1"/>
              </a:solidFill>
              <a:round/>
              <a:headEnd/>
              <a:tailEnd/>
            </a:ln>
            <a:effectLst/>
          </p:spPr>
          <p:txBody>
            <a:bodyPr/>
            <a:lstStyle/>
            <a:p>
              <a:endParaRPr lang="zh-CN" altLang="en-US"/>
            </a:p>
          </p:txBody>
        </p:sp>
        <p:sp>
          <p:nvSpPr>
            <p:cNvPr id="1322188" name="Line 204"/>
            <p:cNvSpPr>
              <a:spLocks noChangeShapeType="1"/>
            </p:cNvSpPr>
            <p:nvPr/>
          </p:nvSpPr>
          <p:spPr bwMode="auto">
            <a:xfrm>
              <a:off x="2696" y="2824"/>
              <a:ext cx="0" cy="290"/>
            </a:xfrm>
            <a:prstGeom prst="line">
              <a:avLst/>
            </a:prstGeom>
            <a:noFill/>
            <a:ln w="12700" cap="rnd">
              <a:solidFill>
                <a:schemeClr val="tx1"/>
              </a:solidFill>
              <a:round/>
              <a:headEnd/>
              <a:tailEnd/>
            </a:ln>
            <a:effectLst/>
          </p:spPr>
          <p:txBody>
            <a:bodyPr/>
            <a:lstStyle/>
            <a:p>
              <a:endParaRPr lang="zh-CN" altLang="en-US"/>
            </a:p>
          </p:txBody>
        </p:sp>
        <p:sp>
          <p:nvSpPr>
            <p:cNvPr id="1322189" name="Text Box 205"/>
            <p:cNvSpPr txBox="1">
              <a:spLocks noChangeArrowheads="1"/>
            </p:cNvSpPr>
            <p:nvPr/>
          </p:nvSpPr>
          <p:spPr bwMode="auto">
            <a:xfrm>
              <a:off x="2398" y="2782"/>
              <a:ext cx="567" cy="35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latin typeface="黑体" pitchFamily="2" charset="-122"/>
                  <a:ea typeface="黑体" pitchFamily="2" charset="-122"/>
                </a:rPr>
                <a:t>E</a:t>
              </a:r>
              <a:r>
                <a:rPr lang="en-US" altLang="zh-CN" sz="1200">
                  <a:latin typeface="黑体" pitchFamily="2" charset="-122"/>
                  <a:ea typeface="黑体" pitchFamily="2" charset="-122"/>
                </a:rPr>
                <a:t>  </a:t>
              </a:r>
              <a:r>
                <a:rPr lang="en-US" altLang="zh-CN">
                  <a:latin typeface="隶书" pitchFamily="49" charset="-122"/>
                  <a:ea typeface="隶书" pitchFamily="49" charset="-122"/>
                </a:rPr>
                <a:t>∧</a:t>
              </a:r>
            </a:p>
          </p:txBody>
        </p:sp>
        <p:sp>
          <p:nvSpPr>
            <p:cNvPr id="1322190" name="Line 206"/>
            <p:cNvSpPr>
              <a:spLocks noChangeShapeType="1"/>
            </p:cNvSpPr>
            <p:nvPr/>
          </p:nvSpPr>
          <p:spPr bwMode="auto">
            <a:xfrm flipH="1">
              <a:off x="2353" y="2085"/>
              <a:ext cx="385" cy="27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2191" name="Line 207"/>
            <p:cNvSpPr>
              <a:spLocks noChangeShapeType="1"/>
            </p:cNvSpPr>
            <p:nvPr/>
          </p:nvSpPr>
          <p:spPr bwMode="auto">
            <a:xfrm>
              <a:off x="3265" y="2070"/>
              <a:ext cx="33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2192" name="Line 208"/>
            <p:cNvSpPr>
              <a:spLocks noChangeShapeType="1"/>
            </p:cNvSpPr>
            <p:nvPr/>
          </p:nvSpPr>
          <p:spPr bwMode="auto">
            <a:xfrm flipH="1">
              <a:off x="1703" y="2529"/>
              <a:ext cx="26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2193" name="Line 209"/>
            <p:cNvSpPr>
              <a:spLocks noChangeShapeType="1"/>
            </p:cNvSpPr>
            <p:nvPr/>
          </p:nvSpPr>
          <p:spPr bwMode="auto">
            <a:xfrm flipH="1">
              <a:off x="2161" y="2972"/>
              <a:ext cx="174"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2194" name="Line 210"/>
            <p:cNvSpPr>
              <a:spLocks noChangeShapeType="1"/>
            </p:cNvSpPr>
            <p:nvPr/>
          </p:nvSpPr>
          <p:spPr bwMode="auto">
            <a:xfrm flipH="1">
              <a:off x="3313" y="2529"/>
              <a:ext cx="225"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2195" name="Line 211"/>
            <p:cNvSpPr>
              <a:spLocks noChangeShapeType="1"/>
            </p:cNvSpPr>
            <p:nvPr/>
          </p:nvSpPr>
          <p:spPr bwMode="auto">
            <a:xfrm>
              <a:off x="2497" y="2540"/>
              <a:ext cx="133" cy="288"/>
            </a:xfrm>
            <a:prstGeom prst="line">
              <a:avLst/>
            </a:prstGeom>
            <a:noFill/>
            <a:ln w="34925" cap="rnd">
              <a:solidFill>
                <a:schemeClr val="tx1"/>
              </a:solidFill>
              <a:round/>
              <a:headEnd/>
              <a:tailEnd type="triangle" w="med" len="med"/>
            </a:ln>
            <a:effectLst/>
          </p:spPr>
          <p:txBody>
            <a:bodyPr/>
            <a:lstStyle/>
            <a:p>
              <a:endParaRPr lang="zh-CN" altLang="en-US"/>
            </a:p>
          </p:txBody>
        </p:sp>
      </p:grpSp>
      <p:sp>
        <p:nvSpPr>
          <p:cNvPr id="1321986"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22061" name="Text Box 77"/>
          <p:cNvSpPr txBox="1">
            <a:spLocks noChangeArrowheads="1"/>
          </p:cNvSpPr>
          <p:nvPr/>
        </p:nvSpPr>
        <p:spPr bwMode="auto">
          <a:xfrm>
            <a:off x="38100" y="757238"/>
            <a:ext cx="2895600" cy="3516312"/>
          </a:xfrm>
          <a:prstGeom prst="rect">
            <a:avLst/>
          </a:prstGeom>
          <a:noFill/>
          <a:ln w="12700" cap="rnd">
            <a:solidFill>
              <a:srgbClr val="009900"/>
            </a:solidFill>
            <a:miter lim="800000"/>
            <a:headEnd/>
            <a:tailEnd/>
          </a:ln>
          <a:effectLst/>
        </p:spPr>
        <p:txBody>
          <a:bodyPr>
            <a:spAutoFit/>
          </a:bodyPr>
          <a:lstStyle/>
          <a:p>
            <a:pPr marL="457200" indent="-457200" algn="l">
              <a:spcBef>
                <a:spcPct val="0"/>
              </a:spcBef>
              <a:buClrTx/>
              <a:buFontTx/>
              <a:buNone/>
            </a:pPr>
            <a:r>
              <a:rPr lang="en-US" altLang="zh-CN" sz="3200"/>
              <a:t>Tra(PA</a:t>
            </a:r>
            <a:r>
              <a:rPr lang="en-US" altLang="zh-CN" sz="2800"/>
              <a:t>)</a:t>
            </a:r>
            <a:r>
              <a:rPr lang="en-US" altLang="zh-CN" sz="3200"/>
              <a:t> {</a:t>
            </a:r>
          </a:p>
          <a:p>
            <a:pPr marL="457200" indent="-457200" algn="l">
              <a:spcBef>
                <a:spcPct val="0"/>
              </a:spcBef>
              <a:buClrTx/>
              <a:buFontTx/>
              <a:buNone/>
            </a:pPr>
            <a:r>
              <a:rPr lang="en-US" altLang="zh-CN" sz="3200"/>
              <a:t>  if (PA</a:t>
            </a:r>
            <a:r>
              <a:rPr lang="en-US" altLang="zh-CN" sz="2800"/>
              <a:t>!=NULL</a:t>
            </a:r>
            <a:r>
              <a:rPr lang="en-US" altLang="zh-CN" sz="3200"/>
              <a:t>) </a:t>
            </a:r>
          </a:p>
          <a:p>
            <a:pPr marL="457200" indent="-457200" algn="l">
              <a:spcBef>
                <a:spcPct val="0"/>
              </a:spcBef>
              <a:buClrTx/>
              <a:buFontTx/>
              <a:buNone/>
            </a:pPr>
            <a:r>
              <a:rPr lang="en-US" altLang="zh-CN" sz="3200"/>
              <a:t> {</a:t>
            </a:r>
            <a:r>
              <a:rPr lang="en-US" altLang="zh-CN" sz="3200">
                <a:solidFill>
                  <a:schemeClr val="hlink"/>
                </a:solidFill>
              </a:rPr>
              <a:t>Tra(PA-&gt;lc);</a:t>
            </a:r>
          </a:p>
          <a:p>
            <a:pPr marL="457200" indent="-457200" algn="l">
              <a:spcBef>
                <a:spcPct val="0"/>
              </a:spcBef>
              <a:buClrTx/>
              <a:buFontTx/>
              <a:buNone/>
            </a:pPr>
            <a:r>
              <a:rPr lang="en-US" altLang="zh-CN" sz="3200">
                <a:solidFill>
                  <a:schemeClr val="hlink"/>
                </a:solidFill>
              </a:rPr>
              <a:t>   </a:t>
            </a:r>
            <a:r>
              <a:rPr lang="en-US" altLang="zh-CN" sz="3200"/>
              <a:t>V(A) ; </a:t>
            </a:r>
          </a:p>
          <a:p>
            <a:pPr marL="457200" indent="-457200" algn="l">
              <a:spcBef>
                <a:spcPct val="0"/>
              </a:spcBef>
              <a:buClrTx/>
              <a:buFontTx/>
              <a:buNone/>
            </a:pPr>
            <a:r>
              <a:rPr lang="en-US" altLang="zh-CN" sz="3200"/>
              <a:t>   Tra(PA-&gt;rc); </a:t>
            </a:r>
            <a:endParaRPr lang="en-US" altLang="zh-CN" sz="2800"/>
          </a:p>
          <a:p>
            <a:pPr marL="457200" indent="-457200" algn="l">
              <a:spcBef>
                <a:spcPct val="0"/>
              </a:spcBef>
              <a:buClrTx/>
              <a:buFontTx/>
              <a:buNone/>
            </a:pPr>
            <a:r>
              <a:rPr lang="en-US" altLang="zh-CN" sz="3200"/>
              <a:t>  }</a:t>
            </a:r>
          </a:p>
          <a:p>
            <a:pPr marL="457200" indent="-457200" algn="l">
              <a:spcBef>
                <a:spcPct val="0"/>
              </a:spcBef>
              <a:buClrTx/>
              <a:buFontTx/>
              <a:buNone/>
            </a:pPr>
            <a:r>
              <a:rPr lang="en-US" altLang="zh-CN" sz="3200"/>
              <a:t>}                             </a:t>
            </a:r>
          </a:p>
        </p:txBody>
      </p:sp>
      <p:sp>
        <p:nvSpPr>
          <p:cNvPr id="1322062" name="Text Box 78"/>
          <p:cNvSpPr txBox="1">
            <a:spLocks noChangeArrowheads="1"/>
          </p:cNvSpPr>
          <p:nvPr/>
        </p:nvSpPr>
        <p:spPr bwMode="auto">
          <a:xfrm>
            <a:off x="2209800" y="51054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solidFill>
                  <a:srgbClr val="FFFF00"/>
                </a:solidFill>
                <a:latin typeface="宋体" pitchFamily="2" charset="-122"/>
              </a:rPr>
              <a:t>A</a:t>
            </a:r>
          </a:p>
        </p:txBody>
      </p:sp>
      <p:sp>
        <p:nvSpPr>
          <p:cNvPr id="1322063" name="Text Box 79"/>
          <p:cNvSpPr txBox="1">
            <a:spLocks noChangeArrowheads="1"/>
          </p:cNvSpPr>
          <p:nvPr/>
        </p:nvSpPr>
        <p:spPr bwMode="auto">
          <a:xfrm>
            <a:off x="838200" y="51054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B</a:t>
            </a:r>
          </a:p>
        </p:txBody>
      </p:sp>
      <p:sp>
        <p:nvSpPr>
          <p:cNvPr id="1322064" name="Text Box 80"/>
          <p:cNvSpPr txBox="1">
            <a:spLocks noChangeArrowheads="1"/>
          </p:cNvSpPr>
          <p:nvPr/>
        </p:nvSpPr>
        <p:spPr bwMode="auto">
          <a:xfrm>
            <a:off x="381000" y="51054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D</a:t>
            </a:r>
          </a:p>
        </p:txBody>
      </p:sp>
      <p:sp>
        <p:nvSpPr>
          <p:cNvPr id="1322065" name="Text Box 81"/>
          <p:cNvSpPr txBox="1">
            <a:spLocks noChangeArrowheads="1"/>
          </p:cNvSpPr>
          <p:nvPr/>
        </p:nvSpPr>
        <p:spPr bwMode="auto">
          <a:xfrm>
            <a:off x="1752600" y="51054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E</a:t>
            </a:r>
          </a:p>
        </p:txBody>
      </p:sp>
      <p:sp>
        <p:nvSpPr>
          <p:cNvPr id="1322066" name="Text Box 82"/>
          <p:cNvSpPr txBox="1">
            <a:spLocks noChangeArrowheads="1"/>
          </p:cNvSpPr>
          <p:nvPr/>
        </p:nvSpPr>
        <p:spPr bwMode="auto">
          <a:xfrm>
            <a:off x="1295400" y="51054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G</a:t>
            </a:r>
          </a:p>
        </p:txBody>
      </p:sp>
      <p:sp>
        <p:nvSpPr>
          <p:cNvPr id="1322067" name="Text Box 83"/>
          <p:cNvSpPr txBox="1">
            <a:spLocks noChangeArrowheads="1"/>
          </p:cNvSpPr>
          <p:nvPr/>
        </p:nvSpPr>
        <p:spPr bwMode="auto">
          <a:xfrm>
            <a:off x="3124200" y="5135563"/>
            <a:ext cx="533400" cy="579437"/>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C</a:t>
            </a:r>
          </a:p>
        </p:txBody>
      </p:sp>
      <p:sp>
        <p:nvSpPr>
          <p:cNvPr id="1322068" name="Text Box 84"/>
          <p:cNvSpPr txBox="1">
            <a:spLocks noChangeArrowheads="1"/>
          </p:cNvSpPr>
          <p:nvPr/>
        </p:nvSpPr>
        <p:spPr bwMode="auto">
          <a:xfrm>
            <a:off x="2667000" y="5105400"/>
            <a:ext cx="533400" cy="579438"/>
          </a:xfrm>
          <a:prstGeom prst="rect">
            <a:avLst/>
          </a:prstGeom>
          <a:noFill/>
          <a:ln w="9525" cap="rnd">
            <a:noFill/>
            <a:miter lim="800000"/>
            <a:headEnd/>
            <a:tailEnd/>
          </a:ln>
          <a:effectLst/>
        </p:spPr>
        <p:txBody>
          <a:bodyPr>
            <a:spAutoFit/>
          </a:bodyPr>
          <a:lstStyle/>
          <a:p>
            <a:pPr>
              <a:spcBef>
                <a:spcPct val="50000"/>
              </a:spcBef>
              <a:buClrTx/>
              <a:buFontTx/>
              <a:buNone/>
            </a:pPr>
            <a:r>
              <a:rPr lang="en-US" altLang="zh-CN" sz="3200">
                <a:latin typeface="宋体" pitchFamily="2" charset="-122"/>
              </a:rPr>
              <a:t>F</a:t>
            </a:r>
          </a:p>
        </p:txBody>
      </p:sp>
      <p:sp>
        <p:nvSpPr>
          <p:cNvPr id="1322069" name="Text Box 85"/>
          <p:cNvSpPr txBox="1">
            <a:spLocks noChangeArrowheads="1"/>
          </p:cNvSpPr>
          <p:nvPr/>
        </p:nvSpPr>
        <p:spPr bwMode="auto">
          <a:xfrm>
            <a:off x="3149600" y="717550"/>
            <a:ext cx="29718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a:t>Tra(PB</a:t>
            </a:r>
            <a:r>
              <a:rPr lang="en-US" altLang="zh-CN" sz="2800"/>
              <a:t>)</a:t>
            </a:r>
            <a:r>
              <a:rPr lang="en-US" altLang="zh-CN" sz="3200"/>
              <a:t> {</a:t>
            </a:r>
          </a:p>
          <a:p>
            <a:pPr marL="457200" indent="-457200" algn="l">
              <a:spcBef>
                <a:spcPct val="0"/>
              </a:spcBef>
              <a:buClrTx/>
              <a:buFontTx/>
              <a:buNone/>
            </a:pPr>
            <a:r>
              <a:rPr lang="en-US" altLang="zh-CN" sz="3200"/>
              <a:t>  if (PB</a:t>
            </a:r>
            <a:r>
              <a:rPr lang="en-US" altLang="zh-CN" sz="2800"/>
              <a:t>!=NULL</a:t>
            </a:r>
            <a:r>
              <a:rPr lang="en-US" altLang="zh-CN" sz="3200"/>
              <a:t>) </a:t>
            </a:r>
          </a:p>
          <a:p>
            <a:pPr marL="457200" indent="-457200" algn="l">
              <a:spcBef>
                <a:spcPct val="0"/>
              </a:spcBef>
              <a:buClrTx/>
              <a:buFontTx/>
              <a:buNone/>
            </a:pPr>
            <a:r>
              <a:rPr lang="en-US" altLang="zh-CN" sz="3200"/>
              <a:t> { </a:t>
            </a:r>
            <a:r>
              <a:rPr lang="en-US" altLang="zh-CN" sz="3200">
                <a:solidFill>
                  <a:schemeClr val="hlink"/>
                </a:solidFill>
              </a:rPr>
              <a:t>Tra(PB-&gt;lc)</a:t>
            </a:r>
            <a:r>
              <a:rPr lang="en-US" altLang="zh-CN" sz="3200"/>
              <a:t>; </a:t>
            </a:r>
          </a:p>
          <a:p>
            <a:pPr marL="457200" indent="-457200" algn="l">
              <a:spcBef>
                <a:spcPct val="0"/>
              </a:spcBef>
              <a:buClrTx/>
              <a:buFontTx/>
              <a:buNone/>
            </a:pPr>
            <a:r>
              <a:rPr lang="en-US" altLang="zh-CN" sz="3200"/>
              <a:t>    V(B) ;  </a:t>
            </a:r>
          </a:p>
          <a:p>
            <a:pPr marL="457200" indent="-457200" algn="l">
              <a:spcBef>
                <a:spcPct val="0"/>
              </a:spcBef>
              <a:buClrTx/>
              <a:buFontTx/>
              <a:buNone/>
            </a:pPr>
            <a:r>
              <a:rPr lang="en-US" altLang="zh-CN" sz="3200"/>
              <a:t>   Tra(PB-&gt;rc); </a:t>
            </a:r>
            <a:endParaRPr lang="en-US" altLang="zh-CN" sz="2800"/>
          </a:p>
          <a:p>
            <a:pPr marL="457200" indent="-457200" algn="l">
              <a:spcBef>
                <a:spcPct val="0"/>
              </a:spcBef>
              <a:buClrTx/>
              <a:buFontTx/>
              <a:buNone/>
            </a:pPr>
            <a:r>
              <a:rPr lang="en-US" altLang="zh-CN" sz="3200"/>
              <a:t>  }</a:t>
            </a:r>
          </a:p>
          <a:p>
            <a:pPr marL="457200" indent="-457200" algn="l">
              <a:spcBef>
                <a:spcPct val="0"/>
              </a:spcBef>
              <a:buClrTx/>
              <a:buFontTx/>
              <a:buNone/>
            </a:pPr>
            <a:r>
              <a:rPr lang="en-US" altLang="zh-CN" sz="3200"/>
              <a:t>}                             </a:t>
            </a:r>
          </a:p>
        </p:txBody>
      </p:sp>
      <p:sp>
        <p:nvSpPr>
          <p:cNvPr id="1322070"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(PD</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PD!=NULL</a:t>
            </a:r>
            <a:r>
              <a:rPr lang="en-US" altLang="zh-CN" sz="3200" dirty="0"/>
              <a:t>) </a:t>
            </a:r>
          </a:p>
          <a:p>
            <a:pPr marL="457200" indent="-457200" algn="l">
              <a:spcBef>
                <a:spcPct val="0"/>
              </a:spcBef>
              <a:buClrTx/>
              <a:buFontTx/>
              <a:buNone/>
            </a:pPr>
            <a:r>
              <a:rPr lang="en-US" altLang="zh-CN" sz="3200" dirty="0"/>
              <a:t> {</a:t>
            </a:r>
            <a:r>
              <a:rPr lang="en-US" altLang="zh-CN" sz="3200" dirty="0" err="1">
                <a:solidFill>
                  <a:schemeClr val="hlink"/>
                </a:solidFill>
              </a:rPr>
              <a:t>Tra</a:t>
            </a:r>
            <a:r>
              <a:rPr lang="en-US" altLang="zh-CN" sz="3200" dirty="0">
                <a:solidFill>
                  <a:schemeClr val="hlink"/>
                </a:solidFill>
              </a:rPr>
              <a:t>(PD-&gt;</a:t>
            </a:r>
            <a:r>
              <a:rPr lang="en-US" altLang="zh-CN" sz="3200" dirty="0" err="1">
                <a:solidFill>
                  <a:schemeClr val="hlink"/>
                </a:solidFill>
              </a:rPr>
              <a:t>lc</a:t>
            </a:r>
            <a:r>
              <a:rPr lang="en-US" altLang="zh-CN" sz="3200" dirty="0">
                <a:solidFill>
                  <a:schemeClr val="hlink"/>
                </a:solidFill>
              </a:rPr>
              <a:t>)</a:t>
            </a:r>
            <a:r>
              <a:rPr lang="en-US" altLang="zh-CN" sz="3200" dirty="0"/>
              <a:t>; </a:t>
            </a:r>
          </a:p>
          <a:p>
            <a:pPr marL="457200" indent="-457200" algn="l">
              <a:spcBef>
                <a:spcPct val="0"/>
              </a:spcBef>
              <a:buClrTx/>
              <a:buFontTx/>
              <a:buNone/>
            </a:pPr>
            <a:r>
              <a:rPr lang="en-US" altLang="zh-CN" sz="3200" dirty="0">
                <a:solidFill>
                  <a:srgbClr val="66FF33"/>
                </a:solidFill>
              </a:rPr>
              <a:t>   </a:t>
            </a:r>
            <a:r>
              <a:rPr lang="en-US" altLang="zh-CN" sz="3200" dirty="0"/>
              <a:t>V(D); </a:t>
            </a:r>
          </a:p>
          <a:p>
            <a:pPr marL="457200" indent="-457200" algn="l">
              <a:spcBef>
                <a:spcPct val="0"/>
              </a:spcBef>
              <a:buClrTx/>
              <a:buFontTx/>
              <a:buNone/>
            </a:pPr>
            <a:r>
              <a:rPr lang="en-US" altLang="zh-CN" sz="3200" dirty="0"/>
              <a:t>  </a:t>
            </a:r>
            <a:r>
              <a:rPr lang="en-US" altLang="zh-CN" sz="3200" dirty="0" err="1"/>
              <a:t>Tra</a:t>
            </a:r>
            <a:r>
              <a:rPr lang="en-US" altLang="zh-CN" sz="3200" dirty="0"/>
              <a:t>(PD-&gt;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1322110" name="Line 126"/>
          <p:cNvSpPr>
            <a:spLocks noChangeShapeType="1"/>
          </p:cNvSpPr>
          <p:nvPr/>
        </p:nvSpPr>
        <p:spPr bwMode="auto">
          <a:xfrm flipH="1">
            <a:off x="5410200" y="4640263"/>
            <a:ext cx="533400" cy="304800"/>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2111" name="Line 127"/>
          <p:cNvSpPr>
            <a:spLocks noChangeShapeType="1"/>
          </p:cNvSpPr>
          <p:nvPr/>
        </p:nvSpPr>
        <p:spPr bwMode="auto">
          <a:xfrm flipH="1">
            <a:off x="4392613" y="5273675"/>
            <a:ext cx="363537" cy="363538"/>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2112" name="Line 128"/>
          <p:cNvSpPr>
            <a:spLocks noChangeShapeType="1"/>
          </p:cNvSpPr>
          <p:nvPr/>
        </p:nvSpPr>
        <p:spPr bwMode="auto">
          <a:xfrm flipV="1">
            <a:off x="4792663" y="5402263"/>
            <a:ext cx="228600" cy="284162"/>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2113" name="Line 129"/>
          <p:cNvSpPr>
            <a:spLocks noChangeShapeType="1"/>
          </p:cNvSpPr>
          <p:nvPr/>
        </p:nvSpPr>
        <p:spPr bwMode="auto">
          <a:xfrm flipH="1" flipV="1">
            <a:off x="5651500" y="5408613"/>
            <a:ext cx="215900" cy="263525"/>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2114" name="Line 130"/>
          <p:cNvSpPr>
            <a:spLocks noChangeShapeType="1"/>
          </p:cNvSpPr>
          <p:nvPr/>
        </p:nvSpPr>
        <p:spPr bwMode="auto">
          <a:xfrm>
            <a:off x="5943600" y="5326063"/>
            <a:ext cx="228600" cy="319087"/>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2115" name="Line 131"/>
          <p:cNvSpPr>
            <a:spLocks noChangeShapeType="1"/>
          </p:cNvSpPr>
          <p:nvPr/>
        </p:nvSpPr>
        <p:spPr bwMode="auto">
          <a:xfrm flipH="1">
            <a:off x="5067300" y="5994400"/>
            <a:ext cx="225425" cy="360363"/>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2116" name="Line 132"/>
          <p:cNvSpPr>
            <a:spLocks noChangeShapeType="1"/>
          </p:cNvSpPr>
          <p:nvPr/>
        </p:nvSpPr>
        <p:spPr bwMode="auto">
          <a:xfrm flipV="1">
            <a:off x="5410200" y="6038850"/>
            <a:ext cx="196850" cy="319088"/>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2117" name="Line 133"/>
          <p:cNvSpPr>
            <a:spLocks noChangeShapeType="1"/>
          </p:cNvSpPr>
          <p:nvPr/>
        </p:nvSpPr>
        <p:spPr bwMode="auto">
          <a:xfrm flipV="1">
            <a:off x="5791200" y="4792663"/>
            <a:ext cx="457200" cy="228600"/>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2118" name="Line 134"/>
          <p:cNvSpPr>
            <a:spLocks noChangeShapeType="1"/>
          </p:cNvSpPr>
          <p:nvPr/>
        </p:nvSpPr>
        <p:spPr bwMode="auto">
          <a:xfrm>
            <a:off x="7162800" y="4603750"/>
            <a:ext cx="457200" cy="355600"/>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2119" name="Line 135"/>
          <p:cNvSpPr>
            <a:spLocks noChangeShapeType="1"/>
          </p:cNvSpPr>
          <p:nvPr/>
        </p:nvSpPr>
        <p:spPr bwMode="auto">
          <a:xfrm flipH="1">
            <a:off x="6858000" y="5249863"/>
            <a:ext cx="304800" cy="355600"/>
          </a:xfrm>
          <a:prstGeom prst="line">
            <a:avLst/>
          </a:prstGeom>
          <a:noFill/>
          <a:ln w="28575" cap="rnd">
            <a:solidFill>
              <a:srgbClr val="66FF33"/>
            </a:solidFill>
            <a:round/>
            <a:headEnd/>
            <a:tailEnd type="triangle" w="med" len="med"/>
          </a:ln>
          <a:effectLst/>
        </p:spPr>
        <p:txBody>
          <a:bodyPr>
            <a:spAutoFit/>
          </a:bodyPr>
          <a:lstStyle/>
          <a:p>
            <a:endParaRPr lang="zh-CN" altLang="en-US"/>
          </a:p>
        </p:txBody>
      </p:sp>
      <p:sp>
        <p:nvSpPr>
          <p:cNvPr id="1322120" name="Line 136"/>
          <p:cNvSpPr>
            <a:spLocks noChangeShapeType="1"/>
          </p:cNvSpPr>
          <p:nvPr/>
        </p:nvSpPr>
        <p:spPr bwMode="auto">
          <a:xfrm flipV="1">
            <a:off x="7207250" y="5454650"/>
            <a:ext cx="200025" cy="231775"/>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1322121" name="Line 137"/>
          <p:cNvSpPr>
            <a:spLocks noChangeShapeType="1"/>
          </p:cNvSpPr>
          <p:nvPr/>
        </p:nvSpPr>
        <p:spPr bwMode="auto">
          <a:xfrm flipH="1" flipV="1">
            <a:off x="7002463" y="4851400"/>
            <a:ext cx="312737" cy="242888"/>
          </a:xfrm>
          <a:prstGeom prst="line">
            <a:avLst/>
          </a:prstGeom>
          <a:noFill/>
          <a:ln w="28575">
            <a:solidFill>
              <a:srgbClr val="FFFF00"/>
            </a:solidFill>
            <a:prstDash val="sysDot"/>
            <a:round/>
            <a:headEnd/>
            <a:tailEnd type="triangle" w="med" len="med"/>
          </a:ln>
          <a:effectLst/>
        </p:spPr>
        <p:txBody>
          <a:bodyPr>
            <a:spAutoFit/>
          </a:bodyPr>
          <a:lstStyle/>
          <a:p>
            <a:endParaRPr lang="zh-CN" altLang="en-US"/>
          </a:p>
        </p:txBody>
      </p:sp>
      <p:sp>
        <p:nvSpPr>
          <p:cNvPr id="63" name="Text Box 77"/>
          <p:cNvSpPr txBox="1">
            <a:spLocks noChangeArrowheads="1"/>
          </p:cNvSpPr>
          <p:nvPr/>
        </p:nvSpPr>
        <p:spPr bwMode="auto">
          <a:xfrm>
            <a:off x="38100" y="757238"/>
            <a:ext cx="2895600" cy="3516312"/>
          </a:xfrm>
          <a:prstGeom prst="rect">
            <a:avLst/>
          </a:prstGeom>
          <a:noFill/>
          <a:ln w="12700" cap="rnd">
            <a:solidFill>
              <a:srgbClr val="009900"/>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(PA</a:t>
            </a:r>
            <a:r>
              <a:rPr lang="en-US" altLang="zh-CN" sz="2800" dirty="0"/>
              <a:t>)</a:t>
            </a:r>
            <a:r>
              <a:rPr lang="en-US" altLang="zh-CN" sz="3200" dirty="0"/>
              <a:t> {</a:t>
            </a:r>
          </a:p>
          <a:p>
            <a:pPr marL="457200" indent="-457200" algn="l">
              <a:spcBef>
                <a:spcPct val="0"/>
              </a:spcBef>
              <a:buClrTx/>
              <a:buFontTx/>
              <a:buNone/>
            </a:pPr>
            <a:r>
              <a:rPr lang="en-US" altLang="zh-CN" sz="3200" dirty="0"/>
              <a:t>  if (PA</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(PA-&gt;</a:t>
            </a:r>
            <a:r>
              <a:rPr lang="en-US" altLang="zh-CN" sz="3200" dirty="0" err="1">
                <a:solidFill>
                  <a:srgbClr val="00FFFF"/>
                </a:solidFill>
              </a:rPr>
              <a:t>lc</a:t>
            </a:r>
            <a:r>
              <a:rPr lang="en-US" altLang="zh-CN" sz="3200" dirty="0">
                <a:solidFill>
                  <a:srgbClr val="00FFFF"/>
                </a:solidFill>
              </a:rPr>
              <a:t>);</a:t>
            </a:r>
          </a:p>
          <a:p>
            <a:pPr marL="457200" indent="-457200" algn="l">
              <a:spcBef>
                <a:spcPct val="0"/>
              </a:spcBef>
              <a:buClrTx/>
              <a:buFontTx/>
              <a:buNone/>
            </a:pPr>
            <a:r>
              <a:rPr lang="en-US" altLang="zh-CN" sz="3200" dirty="0">
                <a:solidFill>
                  <a:schemeClr val="hlink"/>
                </a:solidFill>
              </a:rPr>
              <a:t>   </a:t>
            </a:r>
            <a:r>
              <a:rPr lang="en-US" altLang="zh-CN" sz="3200" dirty="0"/>
              <a:t>V(A) ; </a:t>
            </a:r>
          </a:p>
          <a:p>
            <a:pPr marL="457200" indent="-457200" algn="l">
              <a:spcBef>
                <a:spcPct val="0"/>
              </a:spcBef>
              <a:buClrTx/>
              <a:buFontTx/>
              <a:buNone/>
            </a:pPr>
            <a:r>
              <a:rPr lang="en-US" altLang="zh-CN" sz="3200" dirty="0"/>
              <a:t>   </a:t>
            </a:r>
            <a:r>
              <a:rPr lang="en-US" altLang="zh-CN" sz="3200" dirty="0" err="1"/>
              <a:t>Tra</a:t>
            </a:r>
            <a:r>
              <a:rPr lang="en-US" altLang="zh-CN" sz="3200" dirty="0"/>
              <a:t>(PA-&gt;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64" name="Text Box 85"/>
          <p:cNvSpPr txBox="1">
            <a:spLocks noChangeArrowheads="1"/>
          </p:cNvSpPr>
          <p:nvPr/>
        </p:nvSpPr>
        <p:spPr bwMode="auto">
          <a:xfrm>
            <a:off x="3149600" y="717550"/>
            <a:ext cx="29718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(PB</a:t>
            </a:r>
            <a:r>
              <a:rPr lang="en-US" altLang="zh-CN" sz="2800" dirty="0"/>
              <a:t>)</a:t>
            </a:r>
            <a:r>
              <a:rPr lang="en-US" altLang="zh-CN" sz="3200" dirty="0"/>
              <a:t> {</a:t>
            </a:r>
          </a:p>
          <a:p>
            <a:pPr marL="457200" indent="-457200" algn="l">
              <a:spcBef>
                <a:spcPct val="0"/>
              </a:spcBef>
              <a:buClrTx/>
              <a:buFontTx/>
              <a:buNone/>
            </a:pPr>
            <a:r>
              <a:rPr lang="en-US" altLang="zh-CN" sz="3200" dirty="0"/>
              <a:t>  if (PB</a:t>
            </a:r>
            <a:r>
              <a:rPr lang="en-US" altLang="zh-CN" sz="2800" dirty="0"/>
              <a:t>!=NULL</a:t>
            </a:r>
            <a:r>
              <a:rPr lang="en-US" altLang="zh-CN" sz="3200" dirty="0"/>
              <a:t>) </a:t>
            </a:r>
          </a:p>
          <a:p>
            <a:pPr marL="457200" indent="-457200" algn="l">
              <a:spcBef>
                <a:spcPct val="0"/>
              </a:spcBef>
              <a:buClrTx/>
              <a:buFontTx/>
              <a:buNone/>
            </a:pPr>
            <a:r>
              <a:rPr lang="en-US" altLang="zh-CN" sz="3200" dirty="0"/>
              <a:t> { </a:t>
            </a:r>
            <a:r>
              <a:rPr lang="en-US" altLang="zh-CN" sz="3200" dirty="0" err="1">
                <a:solidFill>
                  <a:srgbClr val="00FFFF"/>
                </a:solidFill>
              </a:rPr>
              <a:t>Tra</a:t>
            </a:r>
            <a:r>
              <a:rPr lang="en-US" altLang="zh-CN" sz="3200" dirty="0">
                <a:solidFill>
                  <a:srgbClr val="00FFFF"/>
                </a:solidFill>
              </a:rPr>
              <a:t>(PB-&gt;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V(B) ;  </a:t>
            </a:r>
          </a:p>
          <a:p>
            <a:pPr marL="457200" indent="-457200" algn="l">
              <a:spcBef>
                <a:spcPct val="0"/>
              </a:spcBef>
              <a:buClrTx/>
              <a:buFontTx/>
              <a:buNone/>
            </a:pPr>
            <a:r>
              <a:rPr lang="en-US" altLang="zh-CN" sz="3200" dirty="0"/>
              <a:t>   </a:t>
            </a:r>
            <a:r>
              <a:rPr lang="en-US" altLang="zh-CN" sz="3200" dirty="0" err="1"/>
              <a:t>Tra</a:t>
            </a:r>
            <a:r>
              <a:rPr lang="en-US" altLang="zh-CN" sz="3200" dirty="0"/>
              <a:t>(PB-&gt;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65"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(PD</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PD!=NULL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(PD-&gt;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solidFill>
                  <a:srgbClr val="66FF33"/>
                </a:solidFill>
              </a:rPr>
              <a:t>   </a:t>
            </a:r>
            <a:r>
              <a:rPr lang="en-US" altLang="zh-CN" sz="3200" dirty="0"/>
              <a:t>V(D); </a:t>
            </a:r>
          </a:p>
          <a:p>
            <a:pPr marL="457200" indent="-457200" algn="l">
              <a:spcBef>
                <a:spcPct val="0"/>
              </a:spcBef>
              <a:buClrTx/>
              <a:buFontTx/>
              <a:buNone/>
            </a:pPr>
            <a:r>
              <a:rPr lang="en-US" altLang="zh-CN" sz="3200" dirty="0"/>
              <a:t>  </a:t>
            </a:r>
            <a:r>
              <a:rPr lang="en-US" altLang="zh-CN" sz="3200" dirty="0" err="1"/>
              <a:t>Tra</a:t>
            </a:r>
            <a:r>
              <a:rPr lang="en-US" altLang="zh-CN" sz="3200" dirty="0"/>
              <a:t>(PD-&gt;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66"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(PD</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PD!=NULL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(PD-&gt;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solidFill>
                  <a:srgbClr val="66FF33"/>
                </a:solidFill>
              </a:rPr>
              <a:t>   </a:t>
            </a:r>
            <a:r>
              <a:rPr lang="en-US" altLang="zh-CN" sz="3200" dirty="0">
                <a:solidFill>
                  <a:srgbClr val="00FFFF"/>
                </a:solidFill>
              </a:rPr>
              <a:t>V(D); </a:t>
            </a:r>
          </a:p>
          <a:p>
            <a:pPr marL="457200" indent="-457200" algn="l">
              <a:spcBef>
                <a:spcPct val="0"/>
              </a:spcBef>
              <a:buClrTx/>
              <a:buFontTx/>
              <a:buNone/>
            </a:pPr>
            <a:r>
              <a:rPr lang="en-US" altLang="zh-CN" sz="3200" dirty="0"/>
              <a:t>  </a:t>
            </a:r>
            <a:r>
              <a:rPr lang="en-US" altLang="zh-CN" sz="3200" dirty="0" err="1"/>
              <a:t>Tra</a:t>
            </a:r>
            <a:r>
              <a:rPr lang="en-US" altLang="zh-CN" sz="3200" dirty="0"/>
              <a:t>(PD-&gt;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69"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(PD</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PD!=NULL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(PD-&gt;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solidFill>
                  <a:srgbClr val="66FF33"/>
                </a:solidFill>
              </a:rPr>
              <a:t>   </a:t>
            </a:r>
            <a:r>
              <a:rPr lang="en-US" altLang="zh-CN" sz="3200" dirty="0">
                <a:solidFill>
                  <a:srgbClr val="00FFFF"/>
                </a:solidFill>
              </a:rPr>
              <a:t>V(D);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(PD-&gt;</a:t>
            </a:r>
            <a:r>
              <a:rPr lang="en-US" altLang="zh-CN" sz="3200" dirty="0" err="1">
                <a:solidFill>
                  <a:srgbClr val="00FFFF"/>
                </a:solidFill>
              </a:rPr>
              <a:t>rc</a:t>
            </a:r>
            <a:r>
              <a:rPr lang="en-US" altLang="zh-CN" sz="3200" dirty="0">
                <a:solidFill>
                  <a:srgbClr val="00FFFF"/>
                </a:solidFill>
              </a:rPr>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70" name="Text Box 85"/>
          <p:cNvSpPr txBox="1">
            <a:spLocks noChangeArrowheads="1"/>
          </p:cNvSpPr>
          <p:nvPr/>
        </p:nvSpPr>
        <p:spPr bwMode="auto">
          <a:xfrm>
            <a:off x="3149600" y="717550"/>
            <a:ext cx="29718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(PB</a:t>
            </a:r>
            <a:r>
              <a:rPr lang="en-US" altLang="zh-CN" sz="2800" dirty="0"/>
              <a:t>)</a:t>
            </a:r>
            <a:r>
              <a:rPr lang="en-US" altLang="zh-CN" sz="3200" dirty="0"/>
              <a:t> {</a:t>
            </a:r>
          </a:p>
          <a:p>
            <a:pPr marL="457200" indent="-457200" algn="l">
              <a:spcBef>
                <a:spcPct val="0"/>
              </a:spcBef>
              <a:buClrTx/>
              <a:buFontTx/>
              <a:buNone/>
            </a:pPr>
            <a:r>
              <a:rPr lang="en-US" altLang="zh-CN" sz="3200" dirty="0"/>
              <a:t>  if (PB</a:t>
            </a:r>
            <a:r>
              <a:rPr lang="en-US" altLang="zh-CN" sz="2800" dirty="0"/>
              <a:t>!=NULL</a:t>
            </a:r>
            <a:r>
              <a:rPr lang="en-US" altLang="zh-CN" sz="3200" dirty="0"/>
              <a:t>) </a:t>
            </a:r>
          </a:p>
          <a:p>
            <a:pPr marL="457200" indent="-457200" algn="l">
              <a:spcBef>
                <a:spcPct val="0"/>
              </a:spcBef>
              <a:buClrTx/>
              <a:buFontTx/>
              <a:buNone/>
            </a:pPr>
            <a:r>
              <a:rPr lang="en-US" altLang="zh-CN" sz="3200" dirty="0"/>
              <a:t> { </a:t>
            </a:r>
            <a:r>
              <a:rPr lang="en-US" altLang="zh-CN" sz="3200" dirty="0" err="1">
                <a:solidFill>
                  <a:srgbClr val="00FFFF"/>
                </a:solidFill>
              </a:rPr>
              <a:t>Tra</a:t>
            </a:r>
            <a:r>
              <a:rPr lang="en-US" altLang="zh-CN" sz="3200" dirty="0">
                <a:solidFill>
                  <a:srgbClr val="00FFFF"/>
                </a:solidFill>
              </a:rPr>
              <a:t>(PB-&gt;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a:solidFill>
                  <a:srgbClr val="00FFFF"/>
                </a:solidFill>
              </a:rPr>
              <a:t>V(B) ;  </a:t>
            </a:r>
          </a:p>
          <a:p>
            <a:pPr marL="457200" indent="-457200" algn="l">
              <a:spcBef>
                <a:spcPct val="0"/>
              </a:spcBef>
              <a:buClrTx/>
              <a:buFontTx/>
              <a:buNone/>
            </a:pPr>
            <a:r>
              <a:rPr lang="en-US" altLang="zh-CN" sz="3200" dirty="0"/>
              <a:t>   </a:t>
            </a:r>
            <a:r>
              <a:rPr lang="en-US" altLang="zh-CN" sz="3200" dirty="0" err="1"/>
              <a:t>Tra</a:t>
            </a:r>
            <a:r>
              <a:rPr lang="en-US" altLang="zh-CN" sz="3200" dirty="0"/>
              <a:t>(PB-&gt;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71"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(PE</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PE!=NULL</a:t>
            </a:r>
            <a:r>
              <a:rPr lang="en-US" altLang="zh-CN" sz="3200" dirty="0"/>
              <a:t>) </a:t>
            </a:r>
          </a:p>
          <a:p>
            <a:pPr marL="457200" indent="-457200" algn="l">
              <a:spcBef>
                <a:spcPct val="0"/>
              </a:spcBef>
              <a:buClrTx/>
              <a:buFontTx/>
              <a:buNone/>
            </a:pPr>
            <a:r>
              <a:rPr lang="en-US" altLang="zh-CN" sz="3200" dirty="0"/>
              <a:t> {</a:t>
            </a:r>
            <a:r>
              <a:rPr lang="en-US" altLang="zh-CN" sz="3200" dirty="0" err="1"/>
              <a:t>Tra</a:t>
            </a:r>
            <a:r>
              <a:rPr lang="en-US" altLang="zh-CN" sz="3200" dirty="0"/>
              <a:t>(PE-&gt;</a:t>
            </a:r>
            <a:r>
              <a:rPr lang="en-US" altLang="zh-CN" sz="3200" dirty="0" err="1"/>
              <a:t>lc</a:t>
            </a:r>
            <a:r>
              <a:rPr lang="en-US" altLang="zh-CN" sz="3200" dirty="0"/>
              <a:t>); </a:t>
            </a:r>
          </a:p>
          <a:p>
            <a:pPr marL="457200" indent="-457200" algn="l">
              <a:spcBef>
                <a:spcPct val="0"/>
              </a:spcBef>
              <a:buClrTx/>
              <a:buFontTx/>
              <a:buNone/>
            </a:pPr>
            <a:r>
              <a:rPr lang="en-US" altLang="zh-CN" sz="3200" dirty="0"/>
              <a:t>   V(E); </a:t>
            </a:r>
          </a:p>
          <a:p>
            <a:pPr marL="457200" indent="-457200" algn="l">
              <a:spcBef>
                <a:spcPct val="0"/>
              </a:spcBef>
              <a:buClrTx/>
              <a:buFontTx/>
              <a:buNone/>
            </a:pPr>
            <a:r>
              <a:rPr lang="en-US" altLang="zh-CN" sz="3200" dirty="0"/>
              <a:t>  </a:t>
            </a:r>
            <a:r>
              <a:rPr lang="en-US" altLang="zh-CN" sz="3200" dirty="0" err="1"/>
              <a:t>Tra</a:t>
            </a:r>
            <a:r>
              <a:rPr lang="en-US" altLang="zh-CN" sz="3200" dirty="0"/>
              <a:t>(PE-&gt;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72"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(PE</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PE!=NULL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(PE-&gt;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V(E); </a:t>
            </a:r>
          </a:p>
          <a:p>
            <a:pPr marL="457200" indent="-457200" algn="l">
              <a:spcBef>
                <a:spcPct val="0"/>
              </a:spcBef>
              <a:buClrTx/>
              <a:buFontTx/>
              <a:buNone/>
            </a:pPr>
            <a:r>
              <a:rPr lang="en-US" altLang="zh-CN" sz="3200" dirty="0"/>
              <a:t>  </a:t>
            </a:r>
            <a:r>
              <a:rPr lang="en-US" altLang="zh-CN" sz="3200" dirty="0" err="1"/>
              <a:t>Tra</a:t>
            </a:r>
            <a:r>
              <a:rPr lang="en-US" altLang="zh-CN" sz="3200" dirty="0"/>
              <a:t>(PE-&gt;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73"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(PE</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PE!=NULL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(PE-&gt;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a:solidFill>
                  <a:srgbClr val="00FFFF"/>
                </a:solidFill>
              </a:rPr>
              <a:t>V(E); </a:t>
            </a:r>
          </a:p>
          <a:p>
            <a:pPr marL="457200" indent="-457200" algn="l">
              <a:spcBef>
                <a:spcPct val="0"/>
              </a:spcBef>
              <a:buClrTx/>
              <a:buFontTx/>
              <a:buNone/>
            </a:pPr>
            <a:r>
              <a:rPr lang="en-US" altLang="zh-CN" sz="3200" dirty="0"/>
              <a:t>  </a:t>
            </a:r>
            <a:r>
              <a:rPr lang="en-US" altLang="zh-CN" sz="3200" dirty="0" err="1"/>
              <a:t>Tra</a:t>
            </a:r>
            <a:r>
              <a:rPr lang="en-US" altLang="zh-CN" sz="3200" dirty="0"/>
              <a:t>(PE-&gt;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74"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(PE</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PE!=NULL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(PE-&gt;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a:solidFill>
                  <a:srgbClr val="00FFFF"/>
                </a:solidFill>
              </a:rPr>
              <a:t>V(E);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(PE-&gt;</a:t>
            </a:r>
            <a:r>
              <a:rPr lang="en-US" altLang="zh-CN" sz="3200" dirty="0" err="1">
                <a:solidFill>
                  <a:srgbClr val="00FFFF"/>
                </a:solidFill>
              </a:rPr>
              <a:t>rc</a:t>
            </a:r>
            <a:r>
              <a:rPr lang="en-US" altLang="zh-CN" sz="3200" dirty="0">
                <a:solidFill>
                  <a:srgbClr val="00FFFF"/>
                </a:solidFill>
              </a:rPr>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75"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(PF</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PF!=NULL</a:t>
            </a:r>
            <a:r>
              <a:rPr lang="en-US" altLang="zh-CN" sz="3200" dirty="0"/>
              <a:t>) </a:t>
            </a:r>
          </a:p>
          <a:p>
            <a:pPr marL="457200" indent="-457200" algn="l">
              <a:spcBef>
                <a:spcPct val="0"/>
              </a:spcBef>
              <a:buClrTx/>
              <a:buFontTx/>
              <a:buNone/>
            </a:pPr>
            <a:r>
              <a:rPr lang="en-US" altLang="zh-CN" sz="3200" dirty="0"/>
              <a:t> {</a:t>
            </a:r>
            <a:r>
              <a:rPr lang="en-US" altLang="zh-CN" sz="3200" dirty="0" err="1"/>
              <a:t>Tra</a:t>
            </a:r>
            <a:r>
              <a:rPr lang="en-US" altLang="zh-CN" sz="3200" dirty="0"/>
              <a:t>(PF-&gt;</a:t>
            </a:r>
            <a:r>
              <a:rPr lang="en-US" altLang="zh-CN" sz="3200" dirty="0" err="1"/>
              <a:t>lc</a:t>
            </a:r>
            <a:r>
              <a:rPr lang="en-US" altLang="zh-CN" sz="3200" dirty="0"/>
              <a:t>); </a:t>
            </a:r>
          </a:p>
          <a:p>
            <a:pPr marL="457200" indent="-457200" algn="l">
              <a:spcBef>
                <a:spcPct val="0"/>
              </a:spcBef>
              <a:buClrTx/>
              <a:buFontTx/>
              <a:buNone/>
            </a:pPr>
            <a:r>
              <a:rPr lang="en-US" altLang="zh-CN" sz="3200" dirty="0"/>
              <a:t>   V(F); </a:t>
            </a:r>
          </a:p>
          <a:p>
            <a:pPr marL="457200" indent="-457200" algn="l">
              <a:spcBef>
                <a:spcPct val="0"/>
              </a:spcBef>
              <a:buClrTx/>
              <a:buFontTx/>
              <a:buNone/>
            </a:pPr>
            <a:r>
              <a:rPr lang="en-US" altLang="zh-CN" sz="3200" dirty="0"/>
              <a:t>  </a:t>
            </a:r>
            <a:r>
              <a:rPr lang="en-US" altLang="zh-CN" sz="3200" dirty="0" err="1"/>
              <a:t>Tra</a:t>
            </a:r>
            <a:r>
              <a:rPr lang="en-US" altLang="zh-CN" sz="3200" dirty="0"/>
              <a:t>(PF-&gt;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76"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(PF</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PF!=NULL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(PF-&gt;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V(F); </a:t>
            </a:r>
          </a:p>
          <a:p>
            <a:pPr marL="457200" indent="-457200" algn="l">
              <a:spcBef>
                <a:spcPct val="0"/>
              </a:spcBef>
              <a:buClrTx/>
              <a:buFontTx/>
              <a:buNone/>
            </a:pPr>
            <a:r>
              <a:rPr lang="en-US" altLang="zh-CN" sz="3200" dirty="0"/>
              <a:t>  </a:t>
            </a:r>
            <a:r>
              <a:rPr lang="en-US" altLang="zh-CN" sz="3200" dirty="0" err="1"/>
              <a:t>Tra</a:t>
            </a:r>
            <a:r>
              <a:rPr lang="en-US" altLang="zh-CN" sz="3200" dirty="0"/>
              <a:t>(PF-&gt;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77"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(PF</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PF!=NULL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(PF-&gt;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a:solidFill>
                  <a:srgbClr val="00FFFF"/>
                </a:solidFill>
              </a:rPr>
              <a:t>V(F); </a:t>
            </a:r>
          </a:p>
          <a:p>
            <a:pPr marL="457200" indent="-457200" algn="l">
              <a:spcBef>
                <a:spcPct val="0"/>
              </a:spcBef>
              <a:buClrTx/>
              <a:buFontTx/>
              <a:buNone/>
            </a:pPr>
            <a:r>
              <a:rPr lang="en-US" altLang="zh-CN" sz="3200" dirty="0"/>
              <a:t>  </a:t>
            </a:r>
            <a:r>
              <a:rPr lang="en-US" altLang="zh-CN" sz="3200" dirty="0" err="1"/>
              <a:t>Tra</a:t>
            </a:r>
            <a:r>
              <a:rPr lang="en-US" altLang="zh-CN" sz="3200" dirty="0"/>
              <a:t>(PF-&gt;</a:t>
            </a:r>
            <a:r>
              <a:rPr lang="en-US" altLang="zh-CN" sz="3200" dirty="0" err="1"/>
              <a:t>rc</a:t>
            </a:r>
            <a:r>
              <a:rPr lang="en-US" altLang="zh-CN" sz="3200" dirty="0"/>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79" name="Text Box 85"/>
          <p:cNvSpPr txBox="1">
            <a:spLocks noChangeArrowheads="1"/>
          </p:cNvSpPr>
          <p:nvPr/>
        </p:nvSpPr>
        <p:spPr bwMode="auto">
          <a:xfrm>
            <a:off x="3149600" y="717550"/>
            <a:ext cx="29718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(PB</a:t>
            </a:r>
            <a:r>
              <a:rPr lang="en-US" altLang="zh-CN" sz="2800" dirty="0"/>
              <a:t>)</a:t>
            </a:r>
            <a:r>
              <a:rPr lang="en-US" altLang="zh-CN" sz="3200" dirty="0"/>
              <a:t> {</a:t>
            </a:r>
          </a:p>
          <a:p>
            <a:pPr marL="457200" indent="-457200" algn="l">
              <a:spcBef>
                <a:spcPct val="0"/>
              </a:spcBef>
              <a:buClrTx/>
              <a:buFontTx/>
              <a:buNone/>
            </a:pPr>
            <a:r>
              <a:rPr lang="en-US" altLang="zh-CN" sz="3200" dirty="0"/>
              <a:t>  if (PB</a:t>
            </a:r>
            <a:r>
              <a:rPr lang="en-US" altLang="zh-CN" sz="2800" dirty="0"/>
              <a:t>!=NULL</a:t>
            </a:r>
            <a:r>
              <a:rPr lang="en-US" altLang="zh-CN" sz="3200" dirty="0"/>
              <a:t>) </a:t>
            </a:r>
          </a:p>
          <a:p>
            <a:pPr marL="457200" indent="-457200" algn="l">
              <a:spcBef>
                <a:spcPct val="0"/>
              </a:spcBef>
              <a:buClrTx/>
              <a:buFontTx/>
              <a:buNone/>
            </a:pPr>
            <a:r>
              <a:rPr lang="en-US" altLang="zh-CN" sz="3200" dirty="0"/>
              <a:t> { </a:t>
            </a:r>
            <a:r>
              <a:rPr lang="en-US" altLang="zh-CN" sz="3200" dirty="0" err="1">
                <a:solidFill>
                  <a:srgbClr val="00FFFF"/>
                </a:solidFill>
              </a:rPr>
              <a:t>Tra</a:t>
            </a:r>
            <a:r>
              <a:rPr lang="en-US" altLang="zh-CN" sz="3200" dirty="0">
                <a:solidFill>
                  <a:srgbClr val="00FFFF"/>
                </a:solidFill>
              </a:rPr>
              <a:t>(PB-&gt;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a:solidFill>
                  <a:srgbClr val="00FFFF"/>
                </a:solidFill>
              </a:rPr>
              <a:t>V(B) ;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(PB-&gt;</a:t>
            </a:r>
            <a:r>
              <a:rPr lang="en-US" altLang="zh-CN" sz="3200" dirty="0" err="1">
                <a:solidFill>
                  <a:srgbClr val="00FFFF"/>
                </a:solidFill>
              </a:rPr>
              <a:t>rc</a:t>
            </a:r>
            <a:r>
              <a:rPr lang="en-US" altLang="zh-CN" sz="3200" dirty="0">
                <a:solidFill>
                  <a:srgbClr val="00FFFF"/>
                </a:solidFill>
              </a:rPr>
              <a:t>); </a:t>
            </a:r>
            <a:endParaRPr lang="en-US" altLang="zh-CN" sz="2800" dirty="0">
              <a:solidFill>
                <a:srgbClr val="00FFFF"/>
              </a:solidFill>
            </a:endParaRP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80" name="Text Box 77"/>
          <p:cNvSpPr txBox="1">
            <a:spLocks noChangeArrowheads="1"/>
          </p:cNvSpPr>
          <p:nvPr/>
        </p:nvSpPr>
        <p:spPr bwMode="auto">
          <a:xfrm>
            <a:off x="38100" y="757238"/>
            <a:ext cx="2895600" cy="3516312"/>
          </a:xfrm>
          <a:prstGeom prst="rect">
            <a:avLst/>
          </a:prstGeom>
          <a:noFill/>
          <a:ln w="12700" cap="rnd">
            <a:solidFill>
              <a:srgbClr val="009900"/>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(PA</a:t>
            </a:r>
            <a:r>
              <a:rPr lang="en-US" altLang="zh-CN" sz="2800" dirty="0"/>
              <a:t>)</a:t>
            </a:r>
            <a:r>
              <a:rPr lang="en-US" altLang="zh-CN" sz="3200" dirty="0"/>
              <a:t> {</a:t>
            </a:r>
          </a:p>
          <a:p>
            <a:pPr marL="457200" indent="-457200" algn="l">
              <a:spcBef>
                <a:spcPct val="0"/>
              </a:spcBef>
              <a:buClrTx/>
              <a:buFontTx/>
              <a:buNone/>
            </a:pPr>
            <a:r>
              <a:rPr lang="en-US" altLang="zh-CN" sz="3200" dirty="0"/>
              <a:t>  if (PA</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(PA-&gt;</a:t>
            </a:r>
            <a:r>
              <a:rPr lang="en-US" altLang="zh-CN" sz="3200" dirty="0" err="1">
                <a:solidFill>
                  <a:srgbClr val="00FFFF"/>
                </a:solidFill>
              </a:rPr>
              <a:t>lc</a:t>
            </a:r>
            <a:r>
              <a:rPr lang="en-US" altLang="zh-CN" sz="3200" dirty="0">
                <a:solidFill>
                  <a:srgbClr val="00FFFF"/>
                </a:solidFill>
              </a:rPr>
              <a:t>);</a:t>
            </a:r>
          </a:p>
          <a:p>
            <a:pPr marL="457200" indent="-457200" algn="l">
              <a:spcBef>
                <a:spcPct val="0"/>
              </a:spcBef>
              <a:buClrTx/>
              <a:buFontTx/>
              <a:buNone/>
            </a:pPr>
            <a:r>
              <a:rPr lang="en-US" altLang="zh-CN" sz="3200" dirty="0">
                <a:solidFill>
                  <a:schemeClr val="hlink"/>
                </a:solidFill>
              </a:rPr>
              <a:t>   </a:t>
            </a:r>
            <a:r>
              <a:rPr lang="en-US" altLang="zh-CN" sz="3200" dirty="0">
                <a:solidFill>
                  <a:srgbClr val="00FFFF"/>
                </a:solidFill>
              </a:rPr>
              <a:t>V(A) ; </a:t>
            </a:r>
          </a:p>
          <a:p>
            <a:pPr marL="457200" indent="-457200" algn="l">
              <a:spcBef>
                <a:spcPct val="0"/>
              </a:spcBef>
              <a:buClrTx/>
              <a:buFontTx/>
              <a:buNone/>
            </a:pPr>
            <a:r>
              <a:rPr lang="en-US" altLang="zh-CN" sz="3200" dirty="0"/>
              <a:t>   </a:t>
            </a:r>
            <a:r>
              <a:rPr lang="en-US" altLang="zh-CN" sz="3200" dirty="0" err="1"/>
              <a:t>Tra</a:t>
            </a:r>
            <a:r>
              <a:rPr lang="en-US" altLang="zh-CN" sz="3200" dirty="0"/>
              <a:t>(PA-&gt;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81" name="Text Box 77"/>
          <p:cNvSpPr txBox="1">
            <a:spLocks noChangeArrowheads="1"/>
          </p:cNvSpPr>
          <p:nvPr/>
        </p:nvSpPr>
        <p:spPr bwMode="auto">
          <a:xfrm>
            <a:off x="38100" y="757238"/>
            <a:ext cx="2895600" cy="3516312"/>
          </a:xfrm>
          <a:prstGeom prst="rect">
            <a:avLst/>
          </a:prstGeom>
          <a:noFill/>
          <a:ln w="12700" cap="rnd">
            <a:solidFill>
              <a:srgbClr val="009900"/>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(PA</a:t>
            </a:r>
            <a:r>
              <a:rPr lang="en-US" altLang="zh-CN" sz="2800" dirty="0"/>
              <a:t>)</a:t>
            </a:r>
            <a:r>
              <a:rPr lang="en-US" altLang="zh-CN" sz="3200" dirty="0"/>
              <a:t> {</a:t>
            </a:r>
          </a:p>
          <a:p>
            <a:pPr marL="457200" indent="-457200" algn="l">
              <a:spcBef>
                <a:spcPct val="0"/>
              </a:spcBef>
              <a:buClrTx/>
              <a:buFontTx/>
              <a:buNone/>
            </a:pPr>
            <a:r>
              <a:rPr lang="en-US" altLang="zh-CN" sz="3200" dirty="0"/>
              <a:t>  if (PA</a:t>
            </a:r>
            <a:r>
              <a:rPr lang="en-US" altLang="zh-CN" sz="2800" dirty="0"/>
              <a:t>!=NULL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(PA-&gt;</a:t>
            </a:r>
            <a:r>
              <a:rPr lang="en-US" altLang="zh-CN" sz="3200" dirty="0" err="1">
                <a:solidFill>
                  <a:srgbClr val="00FFFF"/>
                </a:solidFill>
              </a:rPr>
              <a:t>lc</a:t>
            </a:r>
            <a:r>
              <a:rPr lang="en-US" altLang="zh-CN" sz="3200" dirty="0">
                <a:solidFill>
                  <a:srgbClr val="00FFFF"/>
                </a:solidFill>
              </a:rPr>
              <a:t>);</a:t>
            </a:r>
          </a:p>
          <a:p>
            <a:pPr marL="457200" indent="-457200" algn="l">
              <a:spcBef>
                <a:spcPct val="0"/>
              </a:spcBef>
              <a:buClrTx/>
              <a:buFontTx/>
              <a:buNone/>
            </a:pPr>
            <a:r>
              <a:rPr lang="en-US" altLang="zh-CN" sz="3200" dirty="0">
                <a:solidFill>
                  <a:schemeClr val="hlink"/>
                </a:solidFill>
              </a:rPr>
              <a:t>   </a:t>
            </a:r>
            <a:r>
              <a:rPr lang="en-US" altLang="zh-CN" sz="3200" dirty="0">
                <a:solidFill>
                  <a:srgbClr val="00FFFF"/>
                </a:solidFill>
              </a:rPr>
              <a:t>V(A) ;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(PA-&gt;</a:t>
            </a:r>
            <a:r>
              <a:rPr lang="en-US" altLang="zh-CN" sz="3200" dirty="0" err="1">
                <a:solidFill>
                  <a:srgbClr val="00FFFF"/>
                </a:solidFill>
              </a:rPr>
              <a:t>rc</a:t>
            </a:r>
            <a:r>
              <a:rPr lang="en-US" altLang="zh-CN" sz="3200" dirty="0">
                <a:solidFill>
                  <a:srgbClr val="00FFFF"/>
                </a:solidFill>
              </a:rPr>
              <a:t>); </a:t>
            </a:r>
            <a:endParaRPr lang="en-US" altLang="zh-CN" sz="2800" dirty="0">
              <a:solidFill>
                <a:srgbClr val="00FFFF"/>
              </a:solidFill>
            </a:endParaRP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82" name="Text Box 85"/>
          <p:cNvSpPr txBox="1">
            <a:spLocks noChangeArrowheads="1"/>
          </p:cNvSpPr>
          <p:nvPr/>
        </p:nvSpPr>
        <p:spPr bwMode="auto">
          <a:xfrm>
            <a:off x="3149600" y="717550"/>
            <a:ext cx="29718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(PC</a:t>
            </a:r>
            <a:r>
              <a:rPr lang="en-US" altLang="zh-CN" sz="2800" dirty="0"/>
              <a:t>)</a:t>
            </a:r>
            <a:r>
              <a:rPr lang="en-US" altLang="zh-CN" sz="3200" dirty="0"/>
              <a:t> {</a:t>
            </a:r>
          </a:p>
          <a:p>
            <a:pPr marL="457200" indent="-457200" algn="l">
              <a:spcBef>
                <a:spcPct val="0"/>
              </a:spcBef>
              <a:buClrTx/>
              <a:buFontTx/>
              <a:buNone/>
            </a:pPr>
            <a:r>
              <a:rPr lang="en-US" altLang="zh-CN" sz="3200" dirty="0"/>
              <a:t>  if (PC</a:t>
            </a:r>
            <a:r>
              <a:rPr lang="en-US" altLang="zh-CN" sz="2800" dirty="0"/>
              <a:t>!=NULL</a:t>
            </a:r>
            <a:r>
              <a:rPr lang="en-US" altLang="zh-CN" sz="3200" dirty="0"/>
              <a:t>) </a:t>
            </a:r>
          </a:p>
          <a:p>
            <a:pPr marL="457200" indent="-457200" algn="l">
              <a:spcBef>
                <a:spcPct val="0"/>
              </a:spcBef>
              <a:buClrTx/>
              <a:buFontTx/>
              <a:buNone/>
            </a:pPr>
            <a:r>
              <a:rPr lang="en-US" altLang="zh-CN" sz="3200" dirty="0"/>
              <a:t> { </a:t>
            </a:r>
            <a:r>
              <a:rPr lang="en-US" altLang="zh-CN" sz="3200" dirty="0" err="1"/>
              <a:t>Tra</a:t>
            </a:r>
            <a:r>
              <a:rPr lang="en-US" altLang="zh-CN" sz="3200" dirty="0"/>
              <a:t>(PC-&gt;</a:t>
            </a:r>
            <a:r>
              <a:rPr lang="en-US" altLang="zh-CN" sz="3200" dirty="0" err="1"/>
              <a:t>lc</a:t>
            </a:r>
            <a:r>
              <a:rPr lang="en-US" altLang="zh-CN" sz="3200" dirty="0"/>
              <a:t>); </a:t>
            </a:r>
          </a:p>
          <a:p>
            <a:pPr marL="457200" indent="-457200" algn="l">
              <a:spcBef>
                <a:spcPct val="0"/>
              </a:spcBef>
              <a:buClrTx/>
              <a:buFontTx/>
              <a:buNone/>
            </a:pPr>
            <a:r>
              <a:rPr lang="en-US" altLang="zh-CN" sz="3200" dirty="0"/>
              <a:t>    V(C) ;  </a:t>
            </a:r>
          </a:p>
          <a:p>
            <a:pPr marL="457200" indent="-457200" algn="l">
              <a:spcBef>
                <a:spcPct val="0"/>
              </a:spcBef>
              <a:buClrTx/>
              <a:buFontTx/>
              <a:buNone/>
            </a:pPr>
            <a:r>
              <a:rPr lang="en-US" altLang="zh-CN" sz="3200" dirty="0"/>
              <a:t>   </a:t>
            </a:r>
            <a:r>
              <a:rPr lang="en-US" altLang="zh-CN" sz="3200" dirty="0" err="1"/>
              <a:t>Tra</a:t>
            </a:r>
            <a:r>
              <a:rPr lang="en-US" altLang="zh-CN" sz="3200" dirty="0"/>
              <a:t>(PC-&gt;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83" name="Text Box 85"/>
          <p:cNvSpPr txBox="1">
            <a:spLocks noChangeArrowheads="1"/>
          </p:cNvSpPr>
          <p:nvPr/>
        </p:nvSpPr>
        <p:spPr bwMode="auto">
          <a:xfrm>
            <a:off x="3149600" y="717550"/>
            <a:ext cx="29718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(PC</a:t>
            </a:r>
            <a:r>
              <a:rPr lang="en-US" altLang="zh-CN" sz="2800" dirty="0"/>
              <a:t>)</a:t>
            </a:r>
            <a:r>
              <a:rPr lang="en-US" altLang="zh-CN" sz="3200" dirty="0"/>
              <a:t> {</a:t>
            </a:r>
          </a:p>
          <a:p>
            <a:pPr marL="457200" indent="-457200" algn="l">
              <a:spcBef>
                <a:spcPct val="0"/>
              </a:spcBef>
              <a:buClrTx/>
              <a:buFontTx/>
              <a:buNone/>
            </a:pPr>
            <a:r>
              <a:rPr lang="en-US" altLang="zh-CN" sz="3200" dirty="0"/>
              <a:t>  if (PC</a:t>
            </a:r>
            <a:r>
              <a:rPr lang="en-US" altLang="zh-CN" sz="2800" dirty="0"/>
              <a:t>!=NULL</a:t>
            </a:r>
            <a:r>
              <a:rPr lang="en-US" altLang="zh-CN" sz="3200" dirty="0"/>
              <a:t>) </a:t>
            </a:r>
          </a:p>
          <a:p>
            <a:pPr marL="457200" indent="-457200" algn="l">
              <a:spcBef>
                <a:spcPct val="0"/>
              </a:spcBef>
              <a:buClrTx/>
              <a:buFontTx/>
              <a:buNone/>
            </a:pPr>
            <a:r>
              <a:rPr lang="en-US" altLang="zh-CN" sz="3200" dirty="0"/>
              <a:t> { </a:t>
            </a:r>
            <a:r>
              <a:rPr lang="en-US" altLang="zh-CN" sz="3200" dirty="0" err="1">
                <a:solidFill>
                  <a:srgbClr val="00FFFF"/>
                </a:solidFill>
              </a:rPr>
              <a:t>Tra</a:t>
            </a:r>
            <a:r>
              <a:rPr lang="en-US" altLang="zh-CN" sz="3200" dirty="0">
                <a:solidFill>
                  <a:srgbClr val="00FFFF"/>
                </a:solidFill>
              </a:rPr>
              <a:t>(PC-&gt;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V(C) ;  </a:t>
            </a:r>
          </a:p>
          <a:p>
            <a:pPr marL="457200" indent="-457200" algn="l">
              <a:spcBef>
                <a:spcPct val="0"/>
              </a:spcBef>
              <a:buClrTx/>
              <a:buFontTx/>
              <a:buNone/>
            </a:pPr>
            <a:r>
              <a:rPr lang="en-US" altLang="zh-CN" sz="3200" dirty="0"/>
              <a:t>   </a:t>
            </a:r>
            <a:r>
              <a:rPr lang="en-US" altLang="zh-CN" sz="3200" dirty="0" err="1"/>
              <a:t>Tra</a:t>
            </a:r>
            <a:r>
              <a:rPr lang="en-US" altLang="zh-CN" sz="3200" dirty="0"/>
              <a:t>(PC-&gt;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85" name="Text Box 85"/>
          <p:cNvSpPr txBox="1">
            <a:spLocks noChangeArrowheads="1"/>
          </p:cNvSpPr>
          <p:nvPr/>
        </p:nvSpPr>
        <p:spPr bwMode="auto">
          <a:xfrm>
            <a:off x="3149600" y="717550"/>
            <a:ext cx="29718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(PC</a:t>
            </a:r>
            <a:r>
              <a:rPr lang="en-US" altLang="zh-CN" sz="2800" dirty="0"/>
              <a:t>)</a:t>
            </a:r>
            <a:r>
              <a:rPr lang="en-US" altLang="zh-CN" sz="3200" dirty="0"/>
              <a:t> {</a:t>
            </a:r>
          </a:p>
          <a:p>
            <a:pPr marL="457200" indent="-457200" algn="l">
              <a:spcBef>
                <a:spcPct val="0"/>
              </a:spcBef>
              <a:buClrTx/>
              <a:buFontTx/>
              <a:buNone/>
            </a:pPr>
            <a:r>
              <a:rPr lang="en-US" altLang="zh-CN" sz="3200" dirty="0"/>
              <a:t>  if (PC</a:t>
            </a:r>
            <a:r>
              <a:rPr lang="en-US" altLang="zh-CN" sz="2800" dirty="0"/>
              <a:t>!=NULL</a:t>
            </a:r>
            <a:r>
              <a:rPr lang="en-US" altLang="zh-CN" sz="3200" dirty="0"/>
              <a:t>) </a:t>
            </a:r>
          </a:p>
          <a:p>
            <a:pPr marL="457200" indent="-457200" algn="l">
              <a:spcBef>
                <a:spcPct val="0"/>
              </a:spcBef>
              <a:buClrTx/>
              <a:buFontTx/>
              <a:buNone/>
            </a:pPr>
            <a:r>
              <a:rPr lang="en-US" altLang="zh-CN" sz="3200" dirty="0"/>
              <a:t> { </a:t>
            </a:r>
            <a:r>
              <a:rPr lang="en-US" altLang="zh-CN" sz="3200" dirty="0" err="1">
                <a:solidFill>
                  <a:srgbClr val="00FFFF"/>
                </a:solidFill>
              </a:rPr>
              <a:t>Tra</a:t>
            </a:r>
            <a:r>
              <a:rPr lang="en-US" altLang="zh-CN" sz="3200" dirty="0">
                <a:solidFill>
                  <a:srgbClr val="00FFFF"/>
                </a:solidFill>
              </a:rPr>
              <a:t>(PC-&gt;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solidFill>
                  <a:srgbClr val="00FFFF"/>
                </a:solidFill>
              </a:rPr>
              <a:t>    V(C) ;  </a:t>
            </a:r>
          </a:p>
          <a:p>
            <a:pPr marL="457200" indent="-457200" algn="l">
              <a:spcBef>
                <a:spcPct val="0"/>
              </a:spcBef>
              <a:buClrTx/>
              <a:buFontTx/>
              <a:buNone/>
            </a:pPr>
            <a:r>
              <a:rPr lang="en-US" altLang="zh-CN" sz="3200" dirty="0"/>
              <a:t>   </a:t>
            </a:r>
            <a:r>
              <a:rPr lang="en-US" altLang="zh-CN" sz="3200" dirty="0" err="1"/>
              <a:t>Tra</a:t>
            </a:r>
            <a:r>
              <a:rPr lang="en-US" altLang="zh-CN" sz="3200" dirty="0"/>
              <a:t>(PC-&gt;</a:t>
            </a:r>
            <a:r>
              <a:rPr lang="en-US" altLang="zh-CN" sz="3200" dirty="0" err="1"/>
              <a:t>rc</a:t>
            </a:r>
            <a:r>
              <a:rPr lang="en-US" altLang="zh-CN" sz="3200" dirty="0"/>
              <a:t>); </a:t>
            </a:r>
            <a:endParaRPr lang="en-US" altLang="zh-CN" sz="2800" dirty="0"/>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88" name="Text Box 86"/>
          <p:cNvSpPr txBox="1">
            <a:spLocks noChangeArrowheads="1"/>
          </p:cNvSpPr>
          <p:nvPr/>
        </p:nvSpPr>
        <p:spPr bwMode="auto">
          <a:xfrm>
            <a:off x="6305550" y="717550"/>
            <a:ext cx="28194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(PF</a:t>
            </a:r>
            <a:r>
              <a:rPr lang="en-US" altLang="zh-CN" sz="2800" dirty="0"/>
              <a:t>)</a:t>
            </a:r>
            <a:r>
              <a:rPr lang="en-US" altLang="zh-CN" sz="3200" dirty="0"/>
              <a:t>{</a:t>
            </a:r>
          </a:p>
          <a:p>
            <a:pPr marL="457200" indent="-457200" algn="l">
              <a:spcBef>
                <a:spcPct val="0"/>
              </a:spcBef>
              <a:buClrTx/>
              <a:buFontTx/>
              <a:buNone/>
            </a:pPr>
            <a:r>
              <a:rPr lang="en-US" altLang="zh-CN" sz="3200" dirty="0"/>
              <a:t>  if (</a:t>
            </a:r>
            <a:r>
              <a:rPr lang="en-US" altLang="zh-CN" sz="2800" dirty="0"/>
              <a:t>PF!=NULL</a:t>
            </a:r>
            <a:r>
              <a:rPr lang="en-US" altLang="zh-CN" sz="3200" dirty="0"/>
              <a:t>)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(PF-&gt;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a:solidFill>
                  <a:srgbClr val="00FFFF"/>
                </a:solidFill>
              </a:rPr>
              <a:t>V(F);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(PF-&gt;</a:t>
            </a:r>
            <a:r>
              <a:rPr lang="en-US" altLang="zh-CN" sz="3200" dirty="0" err="1">
                <a:solidFill>
                  <a:srgbClr val="00FFFF"/>
                </a:solidFill>
              </a:rPr>
              <a:t>rc</a:t>
            </a:r>
            <a:r>
              <a:rPr lang="en-US" altLang="zh-CN" sz="3200" dirty="0">
                <a:solidFill>
                  <a:srgbClr val="00FFFF"/>
                </a:solidFill>
              </a:rPr>
              <a:t>);</a:t>
            </a: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
        <p:nvSpPr>
          <p:cNvPr id="84" name="Text Box 85"/>
          <p:cNvSpPr txBox="1">
            <a:spLocks noChangeArrowheads="1"/>
          </p:cNvSpPr>
          <p:nvPr/>
        </p:nvSpPr>
        <p:spPr bwMode="auto">
          <a:xfrm>
            <a:off x="3149600" y="717550"/>
            <a:ext cx="2971800" cy="3516312"/>
          </a:xfrm>
          <a:prstGeom prst="rect">
            <a:avLst/>
          </a:prstGeom>
          <a:noFill/>
          <a:ln w="12700" cap="rnd">
            <a:solidFill>
              <a:schemeClr val="accent1"/>
            </a:solidFill>
            <a:miter lim="800000"/>
            <a:headEnd/>
            <a:tailEnd/>
          </a:ln>
          <a:effectLst/>
        </p:spPr>
        <p:txBody>
          <a:bodyPr>
            <a:spAutoFit/>
          </a:bodyPr>
          <a:lstStyle/>
          <a:p>
            <a:pPr marL="457200" indent="-457200" algn="l">
              <a:spcBef>
                <a:spcPct val="0"/>
              </a:spcBef>
              <a:buClrTx/>
              <a:buFontTx/>
              <a:buNone/>
            </a:pPr>
            <a:r>
              <a:rPr lang="en-US" altLang="zh-CN" sz="3200" dirty="0" err="1"/>
              <a:t>Tra</a:t>
            </a:r>
            <a:r>
              <a:rPr lang="en-US" altLang="zh-CN" sz="3200" dirty="0"/>
              <a:t>(PC</a:t>
            </a:r>
            <a:r>
              <a:rPr lang="en-US" altLang="zh-CN" sz="2800" dirty="0"/>
              <a:t>)</a:t>
            </a:r>
            <a:r>
              <a:rPr lang="en-US" altLang="zh-CN" sz="3200" dirty="0"/>
              <a:t> {</a:t>
            </a:r>
          </a:p>
          <a:p>
            <a:pPr marL="457200" indent="-457200" algn="l">
              <a:spcBef>
                <a:spcPct val="0"/>
              </a:spcBef>
              <a:buClrTx/>
              <a:buFontTx/>
              <a:buNone/>
            </a:pPr>
            <a:r>
              <a:rPr lang="en-US" altLang="zh-CN" sz="3200" dirty="0"/>
              <a:t>  if (PC</a:t>
            </a:r>
            <a:r>
              <a:rPr lang="en-US" altLang="zh-CN" sz="2800" dirty="0"/>
              <a:t>!=NULL</a:t>
            </a:r>
            <a:r>
              <a:rPr lang="en-US" altLang="zh-CN" sz="3200" dirty="0"/>
              <a:t>) </a:t>
            </a:r>
          </a:p>
          <a:p>
            <a:pPr marL="457200" indent="-457200" algn="l">
              <a:spcBef>
                <a:spcPct val="0"/>
              </a:spcBef>
              <a:buClrTx/>
              <a:buFontTx/>
              <a:buNone/>
            </a:pPr>
            <a:r>
              <a:rPr lang="en-US" altLang="zh-CN" sz="3200" dirty="0"/>
              <a:t> { </a:t>
            </a:r>
            <a:r>
              <a:rPr lang="en-US" altLang="zh-CN" sz="3200" dirty="0" err="1">
                <a:solidFill>
                  <a:srgbClr val="00FFFF"/>
                </a:solidFill>
              </a:rPr>
              <a:t>Tra</a:t>
            </a:r>
            <a:r>
              <a:rPr lang="en-US" altLang="zh-CN" sz="3200" dirty="0">
                <a:solidFill>
                  <a:srgbClr val="00FFFF"/>
                </a:solidFill>
              </a:rPr>
              <a:t>(PC-&gt;</a:t>
            </a:r>
            <a:r>
              <a:rPr lang="en-US" altLang="zh-CN" sz="3200" dirty="0" err="1">
                <a:solidFill>
                  <a:srgbClr val="00FFFF"/>
                </a:solidFill>
              </a:rPr>
              <a:t>lc</a:t>
            </a:r>
            <a:r>
              <a:rPr lang="en-US" altLang="zh-CN" sz="3200" dirty="0">
                <a:solidFill>
                  <a:srgbClr val="00FFFF"/>
                </a:solidFill>
              </a:rPr>
              <a:t>); </a:t>
            </a:r>
          </a:p>
          <a:p>
            <a:pPr marL="457200" indent="-457200" algn="l">
              <a:spcBef>
                <a:spcPct val="0"/>
              </a:spcBef>
              <a:buClrTx/>
              <a:buFontTx/>
              <a:buNone/>
            </a:pPr>
            <a:r>
              <a:rPr lang="en-US" altLang="zh-CN" sz="3200" dirty="0"/>
              <a:t>    </a:t>
            </a:r>
            <a:r>
              <a:rPr lang="en-US" altLang="zh-CN" sz="3200" dirty="0">
                <a:solidFill>
                  <a:srgbClr val="00FFFF"/>
                </a:solidFill>
              </a:rPr>
              <a:t>V(C) ;  </a:t>
            </a:r>
          </a:p>
          <a:p>
            <a:pPr marL="457200" indent="-457200" algn="l">
              <a:spcBef>
                <a:spcPct val="0"/>
              </a:spcBef>
              <a:buClrTx/>
              <a:buFontTx/>
              <a:buNone/>
            </a:pPr>
            <a:r>
              <a:rPr lang="en-US" altLang="zh-CN" sz="3200" dirty="0"/>
              <a:t>   </a:t>
            </a:r>
            <a:r>
              <a:rPr lang="en-US" altLang="zh-CN" sz="3200" dirty="0" err="1">
                <a:solidFill>
                  <a:srgbClr val="00FFFF"/>
                </a:solidFill>
              </a:rPr>
              <a:t>Tra</a:t>
            </a:r>
            <a:r>
              <a:rPr lang="en-US" altLang="zh-CN" sz="3200" dirty="0">
                <a:solidFill>
                  <a:srgbClr val="00FFFF"/>
                </a:solidFill>
              </a:rPr>
              <a:t>(PC-&gt;</a:t>
            </a:r>
            <a:r>
              <a:rPr lang="en-US" altLang="zh-CN" sz="3200" dirty="0" err="1">
                <a:solidFill>
                  <a:srgbClr val="00FFFF"/>
                </a:solidFill>
              </a:rPr>
              <a:t>rc</a:t>
            </a:r>
            <a:r>
              <a:rPr lang="en-US" altLang="zh-CN" sz="3200" dirty="0">
                <a:solidFill>
                  <a:srgbClr val="00FFFF"/>
                </a:solidFill>
              </a:rPr>
              <a:t>); </a:t>
            </a:r>
            <a:endParaRPr lang="en-US" altLang="zh-CN" sz="2800" dirty="0">
              <a:solidFill>
                <a:srgbClr val="00FFFF"/>
              </a:solidFill>
            </a:endParaRPr>
          </a:p>
          <a:p>
            <a:pPr marL="457200" indent="-457200" algn="l">
              <a:spcBef>
                <a:spcPct val="0"/>
              </a:spcBef>
              <a:buClrTx/>
              <a:buFontTx/>
              <a:buNone/>
            </a:pPr>
            <a:r>
              <a:rPr lang="en-US" altLang="zh-CN" sz="3200" dirty="0"/>
              <a:t>  }</a:t>
            </a:r>
          </a:p>
          <a:p>
            <a:pPr marL="457200" indent="-457200" algn="l">
              <a:spcBef>
                <a:spcPct val="0"/>
              </a:spcBef>
              <a:buClrTx/>
              <a:buFontTx/>
              <a:buNone/>
            </a:pPr>
            <a:r>
              <a:rPr lang="en-US" altLang="zh-CN" sz="3200"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322069"/>
                                        </p:tgtEl>
                                        <p:attrNameLst>
                                          <p:attrName>style.visibility</p:attrName>
                                        </p:attrNameLst>
                                      </p:cBhvr>
                                      <p:to>
                                        <p:strVal val="visible"/>
                                      </p:to>
                                    </p:set>
                                    <p:animEffect transition="in" filter="wipe(left)">
                                      <p:cBhvr>
                                        <p:cTn id="10" dur="500"/>
                                        <p:tgtEl>
                                          <p:spTgt spid="132206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22110"/>
                                        </p:tgtEl>
                                        <p:attrNameLst>
                                          <p:attrName>style.visibility</p:attrName>
                                        </p:attrNameLst>
                                      </p:cBhvr>
                                      <p:to>
                                        <p:strVal val="visible"/>
                                      </p:to>
                                    </p:set>
                                    <p:animEffect transition="in" filter="wipe(up)">
                                      <p:cBhvr>
                                        <p:cTn id="13" dur="500"/>
                                        <p:tgtEl>
                                          <p:spTgt spid="13221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322070"/>
                                        </p:tgtEl>
                                        <p:attrNameLst>
                                          <p:attrName>style.visibility</p:attrName>
                                        </p:attrNameLst>
                                      </p:cBhvr>
                                      <p:to>
                                        <p:strVal val="visible"/>
                                      </p:to>
                                    </p:set>
                                    <p:animEffect transition="in" filter="wipe(left)">
                                      <p:cBhvr>
                                        <p:cTn id="22" dur="500"/>
                                        <p:tgtEl>
                                          <p:spTgt spid="132207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22111"/>
                                        </p:tgtEl>
                                        <p:attrNameLst>
                                          <p:attrName>style.visibility</p:attrName>
                                        </p:attrNameLst>
                                      </p:cBhvr>
                                      <p:to>
                                        <p:strVal val="visible"/>
                                      </p:to>
                                    </p:set>
                                    <p:animEffect transition="in" filter="wipe(up)">
                                      <p:cBhvr>
                                        <p:cTn id="25" dur="500"/>
                                        <p:tgtEl>
                                          <p:spTgt spid="13221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left)">
                                      <p:cBhvr>
                                        <p:cTn id="30" dur="500"/>
                                        <p:tgtEl>
                                          <p:spTgt spid="6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22064"/>
                                        </p:tgtEl>
                                        <p:attrNameLst>
                                          <p:attrName>style.visibility</p:attrName>
                                        </p:attrNameLst>
                                      </p:cBhvr>
                                      <p:to>
                                        <p:strVal val="visible"/>
                                      </p:to>
                                    </p:set>
                                    <p:animEffect transition="in" filter="dissolve">
                                      <p:cBhvr>
                                        <p:cTn id="38" dur="500"/>
                                        <p:tgtEl>
                                          <p:spTgt spid="132206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left)">
                                      <p:cBhvr>
                                        <p:cTn id="43" dur="500"/>
                                        <p:tgtEl>
                                          <p:spTgt spid="6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32207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65"/>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66"/>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69"/>
                                        </p:tgtEl>
                                        <p:attrNameLst>
                                          <p:attrName>style.visibility</p:attrName>
                                        </p:attrNameLst>
                                      </p:cBhvr>
                                      <p:to>
                                        <p:strVal val="hidden"/>
                                      </p:to>
                                    </p:set>
                                  </p:childTnLst>
                                </p:cTn>
                              </p:par>
                              <p:par>
                                <p:cTn id="54" presetID="22" presetClass="entr" presetSubtype="4" fill="hold" grpId="0" nodeType="withEffect">
                                  <p:stCondLst>
                                    <p:cond delay="0"/>
                                  </p:stCondLst>
                                  <p:childTnLst>
                                    <p:set>
                                      <p:cBhvr>
                                        <p:cTn id="55" dur="1" fill="hold">
                                          <p:stCondLst>
                                            <p:cond delay="0"/>
                                          </p:stCondLst>
                                        </p:cTn>
                                        <p:tgtEl>
                                          <p:spTgt spid="1322112"/>
                                        </p:tgtEl>
                                        <p:attrNameLst>
                                          <p:attrName>style.visibility</p:attrName>
                                        </p:attrNameLst>
                                      </p:cBhvr>
                                      <p:to>
                                        <p:strVal val="visible"/>
                                      </p:to>
                                    </p:set>
                                    <p:animEffect transition="in" filter="wipe(down)">
                                      <p:cBhvr>
                                        <p:cTn id="56" dur="500"/>
                                        <p:tgtEl>
                                          <p:spTgt spid="13221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wipe(left)">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322063"/>
                                        </p:tgtEl>
                                        <p:attrNameLst>
                                          <p:attrName>style.visibility</p:attrName>
                                        </p:attrNameLst>
                                      </p:cBhvr>
                                      <p:to>
                                        <p:strVal val="visible"/>
                                      </p:to>
                                    </p:set>
                                    <p:animEffect transition="in" filter="dissolve">
                                      <p:cBhvr>
                                        <p:cTn id="64" dur="500"/>
                                        <p:tgtEl>
                                          <p:spTgt spid="132206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9"/>
                                        </p:tgtEl>
                                        <p:attrNameLst>
                                          <p:attrName>style.visibility</p:attrName>
                                        </p:attrNameLst>
                                      </p:cBhvr>
                                      <p:to>
                                        <p:strVal val="visible"/>
                                      </p:to>
                                    </p:set>
                                    <p:animEffect transition="in" filter="wipe(left)">
                                      <p:cBhvr>
                                        <p:cTn id="69" dur="500"/>
                                        <p:tgtEl>
                                          <p:spTgt spid="79"/>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wipe(left)">
                                      <p:cBhvr>
                                        <p:cTn id="72" dur="500"/>
                                        <p:tgtEl>
                                          <p:spTgt spid="71"/>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1322114"/>
                                        </p:tgtEl>
                                        <p:attrNameLst>
                                          <p:attrName>style.visibility</p:attrName>
                                        </p:attrNameLst>
                                      </p:cBhvr>
                                      <p:to>
                                        <p:strVal val="visible"/>
                                      </p:to>
                                    </p:set>
                                    <p:animEffect transition="in" filter="wipe(up)">
                                      <p:cBhvr>
                                        <p:cTn id="75" dur="500"/>
                                        <p:tgtEl>
                                          <p:spTgt spid="13221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wipe(left)">
                                      <p:cBhvr>
                                        <p:cTn id="80" dur="500"/>
                                        <p:tgtEl>
                                          <p:spTgt spid="72"/>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322115"/>
                                        </p:tgtEl>
                                        <p:attrNameLst>
                                          <p:attrName>style.visibility</p:attrName>
                                        </p:attrNameLst>
                                      </p:cBhvr>
                                      <p:to>
                                        <p:strVal val="visible"/>
                                      </p:to>
                                    </p:set>
                                    <p:animEffect transition="in" filter="wipe(up)">
                                      <p:cBhvr>
                                        <p:cTn id="83" dur="500"/>
                                        <p:tgtEl>
                                          <p:spTgt spid="1322115"/>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322066"/>
                                        </p:tgtEl>
                                        <p:attrNameLst>
                                          <p:attrName>style.visibility</p:attrName>
                                        </p:attrNameLst>
                                      </p:cBhvr>
                                      <p:to>
                                        <p:strVal val="visible"/>
                                      </p:to>
                                    </p:set>
                                    <p:animEffect transition="in" filter="dissolve">
                                      <p:cBhvr>
                                        <p:cTn id="88" dur="500"/>
                                        <p:tgtEl>
                                          <p:spTgt spid="132206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322116"/>
                                        </p:tgtEl>
                                        <p:attrNameLst>
                                          <p:attrName>style.visibility</p:attrName>
                                        </p:attrNameLst>
                                      </p:cBhvr>
                                      <p:to>
                                        <p:strVal val="visible"/>
                                      </p:to>
                                    </p:set>
                                    <p:animEffect transition="in" filter="wipe(down)">
                                      <p:cBhvr>
                                        <p:cTn id="93" dur="500"/>
                                        <p:tgtEl>
                                          <p:spTgt spid="132211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wipe(left)">
                                      <p:cBhvr>
                                        <p:cTn id="98" dur="500"/>
                                        <p:tgtEl>
                                          <p:spTgt spid="7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22065"/>
                                        </p:tgtEl>
                                        <p:attrNameLst>
                                          <p:attrName>style.visibility</p:attrName>
                                        </p:attrNameLst>
                                      </p:cBhvr>
                                      <p:to>
                                        <p:strVal val="visible"/>
                                      </p:to>
                                    </p:set>
                                    <p:animEffect transition="in" filter="dissolve">
                                      <p:cBhvr>
                                        <p:cTn id="101" dur="500"/>
                                        <p:tgtEl>
                                          <p:spTgt spid="132206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wipe(left)">
                                      <p:cBhvr>
                                        <p:cTn id="106" dur="500"/>
                                        <p:tgtEl>
                                          <p:spTgt spid="7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322113"/>
                                        </p:tgtEl>
                                        <p:attrNameLst>
                                          <p:attrName>style.visibility</p:attrName>
                                        </p:attrNameLst>
                                      </p:cBhvr>
                                      <p:to>
                                        <p:strVal val="visible"/>
                                      </p:to>
                                    </p:set>
                                    <p:animEffect transition="in" filter="wipe(down)">
                                      <p:cBhvr>
                                        <p:cTn id="111" dur="500"/>
                                        <p:tgtEl>
                                          <p:spTgt spid="1322113"/>
                                        </p:tgtEl>
                                      </p:cBhvr>
                                    </p:animEffect>
                                  </p:childTnLst>
                                </p:cTn>
                              </p:par>
                              <p:par>
                                <p:cTn id="112" presetID="1" presetClass="exit" presetSubtype="0" fill="hold" grpId="1" nodeType="withEffect">
                                  <p:stCondLst>
                                    <p:cond delay="0"/>
                                  </p:stCondLst>
                                  <p:childTnLst>
                                    <p:set>
                                      <p:cBhvr>
                                        <p:cTn id="113" dur="1" fill="hold">
                                          <p:stCondLst>
                                            <p:cond delay="0"/>
                                          </p:stCondLst>
                                        </p:cTn>
                                        <p:tgtEl>
                                          <p:spTgt spid="71"/>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72"/>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73"/>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74"/>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1322117"/>
                                        </p:tgtEl>
                                        <p:attrNameLst>
                                          <p:attrName>style.visibility</p:attrName>
                                        </p:attrNameLst>
                                      </p:cBhvr>
                                      <p:to>
                                        <p:strVal val="visible"/>
                                      </p:to>
                                    </p:set>
                                    <p:animEffect transition="in" filter="wipe(down)">
                                      <p:cBhvr>
                                        <p:cTn id="124" dur="500"/>
                                        <p:tgtEl>
                                          <p:spTgt spid="1322117"/>
                                        </p:tgtEl>
                                      </p:cBhvr>
                                    </p:animEffect>
                                  </p:childTnLst>
                                </p:cTn>
                              </p:par>
                              <p:par>
                                <p:cTn id="125" presetID="1" presetClass="exit" presetSubtype="0" fill="hold" grpId="1" nodeType="withEffect">
                                  <p:stCondLst>
                                    <p:cond delay="0"/>
                                  </p:stCondLst>
                                  <p:childTnLst>
                                    <p:set>
                                      <p:cBhvr>
                                        <p:cTn id="126" dur="1" fill="hold">
                                          <p:stCondLst>
                                            <p:cond delay="0"/>
                                          </p:stCondLst>
                                        </p:cTn>
                                        <p:tgtEl>
                                          <p:spTgt spid="1322069"/>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64"/>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7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7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0"/>
                                        </p:tgtEl>
                                        <p:attrNameLst>
                                          <p:attrName>style.visibility</p:attrName>
                                        </p:attrNameLst>
                                      </p:cBhvr>
                                      <p:to>
                                        <p:strVal val="visible"/>
                                      </p:to>
                                    </p:set>
                                  </p:childTnLst>
                                </p:cTn>
                              </p:par>
                              <p:par>
                                <p:cTn id="137" presetID="9" presetClass="entr" presetSubtype="0" fill="hold" grpId="0" nodeType="withEffect">
                                  <p:stCondLst>
                                    <p:cond delay="0"/>
                                  </p:stCondLst>
                                  <p:childTnLst>
                                    <p:set>
                                      <p:cBhvr>
                                        <p:cTn id="138" dur="1" fill="hold">
                                          <p:stCondLst>
                                            <p:cond delay="0"/>
                                          </p:stCondLst>
                                        </p:cTn>
                                        <p:tgtEl>
                                          <p:spTgt spid="1322062"/>
                                        </p:tgtEl>
                                        <p:attrNameLst>
                                          <p:attrName>style.visibility</p:attrName>
                                        </p:attrNameLst>
                                      </p:cBhvr>
                                      <p:to>
                                        <p:strVal val="visible"/>
                                      </p:to>
                                    </p:set>
                                    <p:animEffect transition="in" filter="dissolve">
                                      <p:cBhvr>
                                        <p:cTn id="139" dur="500"/>
                                        <p:tgtEl>
                                          <p:spTgt spid="132206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1322118"/>
                                        </p:tgtEl>
                                        <p:attrNameLst>
                                          <p:attrName>style.visibility</p:attrName>
                                        </p:attrNameLst>
                                      </p:cBhvr>
                                      <p:to>
                                        <p:strVal val="visible"/>
                                      </p:to>
                                    </p:set>
                                    <p:animEffect transition="in" filter="wipe(up)">
                                      <p:cBhvr>
                                        <p:cTn id="144" dur="500"/>
                                        <p:tgtEl>
                                          <p:spTgt spid="1322118"/>
                                        </p:tgtEl>
                                      </p:cBhvr>
                                    </p:animEffect>
                                  </p:childTnLst>
                                </p:cTn>
                              </p:par>
                              <p:par>
                                <p:cTn id="145" presetID="1" presetClass="entr" presetSubtype="0" fill="hold" grpId="0"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par>
                                <p:cTn id="147" presetID="22" presetClass="entr" presetSubtype="8" fill="hold" grpId="0" nodeType="withEffect">
                                  <p:stCondLst>
                                    <p:cond delay="0"/>
                                  </p:stCondLst>
                                  <p:childTnLst>
                                    <p:set>
                                      <p:cBhvr>
                                        <p:cTn id="148" dur="1" fill="hold">
                                          <p:stCondLst>
                                            <p:cond delay="0"/>
                                          </p:stCondLst>
                                        </p:cTn>
                                        <p:tgtEl>
                                          <p:spTgt spid="82"/>
                                        </p:tgtEl>
                                        <p:attrNameLst>
                                          <p:attrName>style.visibility</p:attrName>
                                        </p:attrNameLst>
                                      </p:cBhvr>
                                      <p:to>
                                        <p:strVal val="visible"/>
                                      </p:to>
                                    </p:set>
                                    <p:animEffect transition="in" filter="wipe(left)">
                                      <p:cBhvr>
                                        <p:cTn id="149" dur="500"/>
                                        <p:tgtEl>
                                          <p:spTgt spid="8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wipe(left)">
                                      <p:cBhvr>
                                        <p:cTn id="154" dur="500"/>
                                        <p:tgtEl>
                                          <p:spTgt spid="83"/>
                                        </p:tgtEl>
                                      </p:cBhvr>
                                    </p:animEffect>
                                  </p:childTnLst>
                                </p:cTn>
                              </p:par>
                              <p:par>
                                <p:cTn id="155" presetID="22" presetClass="entr" presetSubtype="1" fill="hold" grpId="0" nodeType="withEffect">
                                  <p:stCondLst>
                                    <p:cond delay="0"/>
                                  </p:stCondLst>
                                  <p:childTnLst>
                                    <p:set>
                                      <p:cBhvr>
                                        <p:cTn id="156" dur="1" fill="hold">
                                          <p:stCondLst>
                                            <p:cond delay="0"/>
                                          </p:stCondLst>
                                        </p:cTn>
                                        <p:tgtEl>
                                          <p:spTgt spid="1322119"/>
                                        </p:tgtEl>
                                        <p:attrNameLst>
                                          <p:attrName>style.visibility</p:attrName>
                                        </p:attrNameLst>
                                      </p:cBhvr>
                                      <p:to>
                                        <p:strVal val="visible"/>
                                      </p:to>
                                    </p:set>
                                    <p:animEffect transition="in" filter="wipe(up)">
                                      <p:cBhvr>
                                        <p:cTn id="157" dur="500"/>
                                        <p:tgtEl>
                                          <p:spTgt spid="1322119"/>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wipe(left)">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76"/>
                                        </p:tgtEl>
                                        <p:attrNameLst>
                                          <p:attrName>style.visibility</p:attrName>
                                        </p:attrNameLst>
                                      </p:cBhvr>
                                      <p:to>
                                        <p:strVal val="visible"/>
                                      </p:to>
                                    </p:set>
                                    <p:animEffect transition="in" filter="wipe(left)">
                                      <p:cBhvr>
                                        <p:cTn id="165" dur="500"/>
                                        <p:tgtEl>
                                          <p:spTgt spid="76"/>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77"/>
                                        </p:tgtEl>
                                        <p:attrNameLst>
                                          <p:attrName>style.visibility</p:attrName>
                                        </p:attrNameLst>
                                      </p:cBhvr>
                                      <p:to>
                                        <p:strVal val="visible"/>
                                      </p:to>
                                    </p:set>
                                    <p:animEffect transition="in" filter="wipe(left)">
                                      <p:cBhvr>
                                        <p:cTn id="170" dur="500"/>
                                        <p:tgtEl>
                                          <p:spTgt spid="77"/>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322068"/>
                                        </p:tgtEl>
                                        <p:attrNameLst>
                                          <p:attrName>style.visibility</p:attrName>
                                        </p:attrNameLst>
                                      </p:cBhvr>
                                      <p:to>
                                        <p:strVal val="visible"/>
                                      </p:to>
                                    </p:set>
                                    <p:animEffect transition="in" filter="dissolve">
                                      <p:cBhvr>
                                        <p:cTn id="173" dur="500"/>
                                        <p:tgtEl>
                                          <p:spTgt spid="1322068"/>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88"/>
                                        </p:tgtEl>
                                        <p:attrNameLst>
                                          <p:attrName>style.visibility</p:attrName>
                                        </p:attrNameLst>
                                      </p:cBhvr>
                                      <p:to>
                                        <p:strVal val="visible"/>
                                      </p:to>
                                    </p:set>
                                    <p:animEffect transition="in" filter="wipe(left)">
                                      <p:cBhvr>
                                        <p:cTn id="178" dur="500"/>
                                        <p:tgtEl>
                                          <p:spTgt spid="88"/>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1322120"/>
                                        </p:tgtEl>
                                        <p:attrNameLst>
                                          <p:attrName>style.visibility</p:attrName>
                                        </p:attrNameLst>
                                      </p:cBhvr>
                                      <p:to>
                                        <p:strVal val="visible"/>
                                      </p:to>
                                    </p:set>
                                    <p:animEffect transition="in" filter="wipe(down)">
                                      <p:cBhvr>
                                        <p:cTn id="183" dur="500"/>
                                        <p:tgtEl>
                                          <p:spTgt spid="1322120"/>
                                        </p:tgtEl>
                                      </p:cBhvr>
                                    </p:animEffect>
                                  </p:childTnLst>
                                </p:cTn>
                              </p:par>
                              <p:par>
                                <p:cTn id="184" presetID="1" presetClass="exit" presetSubtype="0" fill="hold" grpId="1" nodeType="withEffect">
                                  <p:stCondLst>
                                    <p:cond delay="0"/>
                                  </p:stCondLst>
                                  <p:childTnLst>
                                    <p:set>
                                      <p:cBhvr>
                                        <p:cTn id="185" dur="1" fill="hold">
                                          <p:stCondLst>
                                            <p:cond delay="0"/>
                                          </p:stCondLst>
                                        </p:cTn>
                                        <p:tgtEl>
                                          <p:spTgt spid="75"/>
                                        </p:tgtEl>
                                        <p:attrNameLst>
                                          <p:attrName>style.visibility</p:attrName>
                                        </p:attrNameLst>
                                      </p:cBhvr>
                                      <p:to>
                                        <p:strVal val="hidden"/>
                                      </p:to>
                                    </p:set>
                                  </p:childTnLst>
                                </p:cTn>
                              </p:par>
                              <p:par>
                                <p:cTn id="186" presetID="1" presetClass="exit" presetSubtype="0" fill="hold" grpId="1" nodeType="withEffect">
                                  <p:stCondLst>
                                    <p:cond delay="0"/>
                                  </p:stCondLst>
                                  <p:childTnLst>
                                    <p:set>
                                      <p:cBhvr>
                                        <p:cTn id="187" dur="1" fill="hold">
                                          <p:stCondLst>
                                            <p:cond delay="0"/>
                                          </p:stCondLst>
                                        </p:cTn>
                                        <p:tgtEl>
                                          <p:spTgt spid="76"/>
                                        </p:tgtEl>
                                        <p:attrNameLst>
                                          <p:attrName>style.visibility</p:attrName>
                                        </p:attrNameLst>
                                      </p:cBhvr>
                                      <p:to>
                                        <p:strVal val="hidden"/>
                                      </p:to>
                                    </p:set>
                                  </p:childTnLst>
                                </p:cTn>
                              </p:par>
                              <p:par>
                                <p:cTn id="188" presetID="1" presetClass="exit" presetSubtype="0" fill="hold" grpId="1" nodeType="withEffect">
                                  <p:stCondLst>
                                    <p:cond delay="0"/>
                                  </p:stCondLst>
                                  <p:childTnLst>
                                    <p:set>
                                      <p:cBhvr>
                                        <p:cTn id="189" dur="1" fill="hold">
                                          <p:stCondLst>
                                            <p:cond delay="0"/>
                                          </p:stCondLst>
                                        </p:cTn>
                                        <p:tgtEl>
                                          <p:spTgt spid="77"/>
                                        </p:tgtEl>
                                        <p:attrNameLst>
                                          <p:attrName>style.visibility</p:attrName>
                                        </p:attrNameLst>
                                      </p:cBhvr>
                                      <p:to>
                                        <p:strVal val="hidden"/>
                                      </p:to>
                                    </p:set>
                                  </p:childTnLst>
                                </p:cTn>
                              </p:par>
                              <p:par>
                                <p:cTn id="190" presetID="1" presetClass="exit" presetSubtype="0" fill="hold" grpId="1" nodeType="withEffect">
                                  <p:stCondLst>
                                    <p:cond delay="0"/>
                                  </p:stCondLst>
                                  <p:childTnLst>
                                    <p:set>
                                      <p:cBhvr>
                                        <p:cTn id="191" dur="1" fill="hold">
                                          <p:stCondLst>
                                            <p:cond delay="0"/>
                                          </p:stCondLst>
                                        </p:cTn>
                                        <p:tgtEl>
                                          <p:spTgt spid="88"/>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85"/>
                                        </p:tgtEl>
                                        <p:attrNameLst>
                                          <p:attrName>style.visibility</p:attrName>
                                        </p:attrNameLst>
                                      </p:cBhvr>
                                      <p:to>
                                        <p:strVal val="visible"/>
                                      </p:to>
                                    </p:set>
                                    <p:animEffect transition="in" filter="wipe(left)">
                                      <p:cBhvr>
                                        <p:cTn id="196" dur="500"/>
                                        <p:tgtEl>
                                          <p:spTgt spid="85"/>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322067"/>
                                        </p:tgtEl>
                                        <p:attrNameLst>
                                          <p:attrName>style.visibility</p:attrName>
                                        </p:attrNameLst>
                                      </p:cBhvr>
                                      <p:to>
                                        <p:strVal val="visible"/>
                                      </p:to>
                                    </p:set>
                                    <p:animEffect transition="in" filter="dissolve">
                                      <p:cBhvr>
                                        <p:cTn id="199" dur="500"/>
                                        <p:tgtEl>
                                          <p:spTgt spid="1322067"/>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84"/>
                                        </p:tgtEl>
                                        <p:attrNameLst>
                                          <p:attrName>style.visibility</p:attrName>
                                        </p:attrNameLst>
                                      </p:cBhvr>
                                      <p:to>
                                        <p:strVal val="visible"/>
                                      </p:to>
                                    </p:set>
                                    <p:animEffect transition="in" filter="wipe(left)">
                                      <p:cBhvr>
                                        <p:cTn id="204" dur="500"/>
                                        <p:tgtEl>
                                          <p:spTgt spid="84"/>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grpId="0" nodeType="clickEffect">
                                  <p:stCondLst>
                                    <p:cond delay="0"/>
                                  </p:stCondLst>
                                  <p:childTnLst>
                                    <p:set>
                                      <p:cBhvr>
                                        <p:cTn id="208" dur="1" fill="hold">
                                          <p:stCondLst>
                                            <p:cond delay="0"/>
                                          </p:stCondLst>
                                        </p:cTn>
                                        <p:tgtEl>
                                          <p:spTgt spid="1322121"/>
                                        </p:tgtEl>
                                        <p:attrNameLst>
                                          <p:attrName>style.visibility</p:attrName>
                                        </p:attrNameLst>
                                      </p:cBhvr>
                                      <p:to>
                                        <p:strVal val="visible"/>
                                      </p:to>
                                    </p:set>
                                    <p:animEffect transition="in" filter="wipe(down)">
                                      <p:cBhvr>
                                        <p:cTn id="209" dur="500"/>
                                        <p:tgtEl>
                                          <p:spTgt spid="1322121"/>
                                        </p:tgtEl>
                                      </p:cBhvr>
                                    </p:animEffect>
                                  </p:childTnLst>
                                </p:cTn>
                              </p:par>
                              <p:par>
                                <p:cTn id="210" presetID="1" presetClass="exit" presetSubtype="0" fill="hold" grpId="1" nodeType="withEffect">
                                  <p:stCondLst>
                                    <p:cond delay="0"/>
                                  </p:stCondLst>
                                  <p:childTnLst>
                                    <p:set>
                                      <p:cBhvr>
                                        <p:cTn id="211" dur="1" fill="hold">
                                          <p:stCondLst>
                                            <p:cond delay="0"/>
                                          </p:stCondLst>
                                        </p:cTn>
                                        <p:tgtEl>
                                          <p:spTgt spid="82"/>
                                        </p:tgtEl>
                                        <p:attrNameLst>
                                          <p:attrName>style.visibility</p:attrName>
                                        </p:attrNameLst>
                                      </p:cBhvr>
                                      <p:to>
                                        <p:strVal val="hidden"/>
                                      </p:to>
                                    </p:set>
                                  </p:childTnLst>
                                </p:cTn>
                              </p:par>
                              <p:par>
                                <p:cTn id="212" presetID="1" presetClass="exit" presetSubtype="0" fill="hold" grpId="1" nodeType="withEffect">
                                  <p:stCondLst>
                                    <p:cond delay="0"/>
                                  </p:stCondLst>
                                  <p:childTnLst>
                                    <p:set>
                                      <p:cBhvr>
                                        <p:cTn id="213" dur="1" fill="hold">
                                          <p:stCondLst>
                                            <p:cond delay="0"/>
                                          </p:stCondLst>
                                        </p:cTn>
                                        <p:tgtEl>
                                          <p:spTgt spid="83"/>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84"/>
                                        </p:tgtEl>
                                        <p:attrNameLst>
                                          <p:attrName>style.visibility</p:attrName>
                                        </p:attrNameLst>
                                      </p:cBhvr>
                                      <p:to>
                                        <p:strVal val="hidden"/>
                                      </p:to>
                                    </p:set>
                                  </p:childTnLst>
                                </p:cTn>
                              </p:par>
                              <p:par>
                                <p:cTn id="216" presetID="1" presetClass="exit" presetSubtype="0" fill="hold" grpId="1" nodeType="withEffect">
                                  <p:stCondLst>
                                    <p:cond delay="0"/>
                                  </p:stCondLst>
                                  <p:childTnLst>
                                    <p:set>
                                      <p:cBhvr>
                                        <p:cTn id="217" dur="1" fill="hold">
                                          <p:stCondLst>
                                            <p:cond delay="0"/>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2062" grpId="0" autoUpdateAnimBg="0"/>
      <p:bldP spid="1322063" grpId="0" autoUpdateAnimBg="0"/>
      <p:bldP spid="1322064" grpId="0" autoUpdateAnimBg="0"/>
      <p:bldP spid="1322065" grpId="0" autoUpdateAnimBg="0"/>
      <p:bldP spid="1322066" grpId="0" autoUpdateAnimBg="0"/>
      <p:bldP spid="1322067" grpId="0" autoUpdateAnimBg="0"/>
      <p:bldP spid="1322068" grpId="0" autoUpdateAnimBg="0"/>
      <p:bldP spid="1322069" grpId="0" animBg="1" autoUpdateAnimBg="0"/>
      <p:bldP spid="1322069" grpId="1" animBg="1"/>
      <p:bldP spid="1322070" grpId="0" animBg="1" autoUpdateAnimBg="0"/>
      <p:bldP spid="1322070" grpId="1" animBg="1"/>
      <p:bldP spid="1322110" grpId="0" animBg="1"/>
      <p:bldP spid="1322111" grpId="0" animBg="1"/>
      <p:bldP spid="1322112" grpId="0" animBg="1"/>
      <p:bldP spid="1322113" grpId="0" animBg="1"/>
      <p:bldP spid="1322114" grpId="0" animBg="1"/>
      <p:bldP spid="1322115" grpId="0" animBg="1"/>
      <p:bldP spid="1322116" grpId="0" animBg="1"/>
      <p:bldP spid="1322117" grpId="0" animBg="1"/>
      <p:bldP spid="1322118" grpId="0" animBg="1"/>
      <p:bldP spid="1322119" grpId="0" animBg="1"/>
      <p:bldP spid="1322120" grpId="0" animBg="1"/>
      <p:bldP spid="1322121" grpId="0" animBg="1"/>
      <p:bldP spid="63" grpId="0" animBg="1"/>
      <p:bldP spid="64" grpId="0" animBg="1" autoUpdateAnimBg="0"/>
      <p:bldP spid="64" grpId="1" animBg="1"/>
      <p:bldP spid="65" grpId="0" animBg="1" autoUpdateAnimBg="0"/>
      <p:bldP spid="65" grpId="1" animBg="1"/>
      <p:bldP spid="66" grpId="0" animBg="1" autoUpdateAnimBg="0"/>
      <p:bldP spid="66" grpId="1" animBg="1"/>
      <p:bldP spid="69" grpId="0" animBg="1" autoUpdateAnimBg="0"/>
      <p:bldP spid="69" grpId="1" animBg="1"/>
      <p:bldP spid="70" grpId="0" animBg="1" autoUpdateAnimBg="0"/>
      <p:bldP spid="70" grpId="1" animBg="1"/>
      <p:bldP spid="71" grpId="0" animBg="1" autoUpdateAnimBg="0"/>
      <p:bldP spid="71" grpId="1" animBg="1"/>
      <p:bldP spid="72" grpId="0" animBg="1" autoUpdateAnimBg="0"/>
      <p:bldP spid="72" grpId="1" animBg="1"/>
      <p:bldP spid="73" grpId="0" animBg="1" autoUpdateAnimBg="0"/>
      <p:bldP spid="73" grpId="1" animBg="1"/>
      <p:bldP spid="74" grpId="0" animBg="1" autoUpdateAnimBg="0"/>
      <p:bldP spid="74" grpId="1" animBg="1"/>
      <p:bldP spid="75" grpId="0" animBg="1" autoUpdateAnimBg="0"/>
      <p:bldP spid="75" grpId="1" animBg="1"/>
      <p:bldP spid="76" grpId="0" animBg="1" autoUpdateAnimBg="0"/>
      <p:bldP spid="76" grpId="1" animBg="1"/>
      <p:bldP spid="77" grpId="0" animBg="1" autoUpdateAnimBg="0"/>
      <p:bldP spid="77" grpId="1" animBg="1"/>
      <p:bldP spid="79" grpId="0" animBg="1" autoUpdateAnimBg="0"/>
      <p:bldP spid="79" grpId="1" animBg="1"/>
      <p:bldP spid="80" grpId="0" animBg="1"/>
      <p:bldP spid="81" grpId="0" animBg="1"/>
      <p:bldP spid="82" grpId="0" animBg="1" autoUpdateAnimBg="0"/>
      <p:bldP spid="82" grpId="1" animBg="1"/>
      <p:bldP spid="83" grpId="0" animBg="1" autoUpdateAnimBg="0"/>
      <p:bldP spid="83" grpId="1" animBg="1"/>
      <p:bldP spid="85" grpId="0" animBg="1" autoUpdateAnimBg="0"/>
      <p:bldP spid="85" grpId="1" animBg="1"/>
      <p:bldP spid="88" grpId="0" animBg="1" autoUpdateAnimBg="0"/>
      <p:bldP spid="88" grpId="1" animBg="1"/>
      <p:bldP spid="84" grpId="0" animBg="1" autoUpdateAnimBg="0"/>
      <p:bldP spid="84"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87F4DE96-9FED-4A01-A93D-884D06A93819}" type="slidenum">
              <a:rPr lang="zh-CN" altLang="en-US" b="1">
                <a:solidFill>
                  <a:srgbClr val="66CCFF"/>
                </a:solidFill>
              </a:rPr>
              <a:pPr/>
              <a:t>71</a:t>
            </a:fld>
            <a:r>
              <a:rPr lang="en-US" altLang="zh-CN" b="1"/>
              <a:t> </a:t>
            </a:r>
            <a:r>
              <a:rPr lang="zh-CN" altLang="en-US"/>
              <a:t>页</a:t>
            </a:r>
            <a:endParaRPr lang="zh-CN" altLang="en-US" sz="1800">
              <a:latin typeface="Arial" charset="0"/>
            </a:endParaRPr>
          </a:p>
        </p:txBody>
      </p:sp>
      <p:sp>
        <p:nvSpPr>
          <p:cNvPr id="1263618"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63619" name="Rectangle 3"/>
          <p:cNvSpPr>
            <a:spLocks noGrp="1" noChangeArrowheads="1"/>
          </p:cNvSpPr>
          <p:nvPr>
            <p:ph type="body" idx="1"/>
          </p:nvPr>
        </p:nvSpPr>
        <p:spPr>
          <a:xfrm>
            <a:off x="161925" y="773113"/>
            <a:ext cx="8713788" cy="5400675"/>
          </a:xfrm>
        </p:spPr>
        <p:txBody>
          <a:bodyPr/>
          <a:lstStyle/>
          <a:p>
            <a:pPr>
              <a:buFont typeface="Wingdings" pitchFamily="2" charset="2"/>
              <a:buNone/>
            </a:pPr>
            <a:r>
              <a:rPr lang="en-US" altLang="zh-CN" sz="2800">
                <a:solidFill>
                  <a:srgbClr val="FFFF66"/>
                </a:solidFill>
              </a:rPr>
              <a:t>3、</a:t>
            </a:r>
            <a:r>
              <a:rPr lang="zh-CN" altLang="en-US" sz="2800">
                <a:solidFill>
                  <a:srgbClr val="FFFF66"/>
                </a:solidFill>
              </a:rPr>
              <a:t>后序遍历递归算法</a:t>
            </a:r>
          </a:p>
          <a:p>
            <a:pPr>
              <a:buFont typeface="Wingdings" pitchFamily="2" charset="2"/>
              <a:buNone/>
            </a:pPr>
            <a:r>
              <a:rPr lang="en-US" altLang="zh-CN" sz="2400">
                <a:solidFill>
                  <a:srgbClr val="FFFFA5"/>
                </a:solidFill>
              </a:rPr>
              <a:t>void </a:t>
            </a:r>
            <a:r>
              <a:rPr lang="en-US" altLang="zh-CN" sz="2400"/>
              <a:t>PostOrderTraverse</a:t>
            </a:r>
            <a:r>
              <a:rPr lang="en-US" altLang="zh-CN" sz="2400">
                <a:solidFill>
                  <a:srgbClr val="FFFFA5"/>
                </a:solidFill>
              </a:rPr>
              <a:t>( BiTree T , </a:t>
            </a:r>
          </a:p>
          <a:p>
            <a:pPr algn="r">
              <a:buFont typeface="Wingdings" pitchFamily="2" charset="2"/>
              <a:buNone/>
            </a:pPr>
            <a:r>
              <a:rPr lang="en-US" altLang="zh-CN" sz="2400">
                <a:solidFill>
                  <a:srgbClr val="FFFFA5"/>
                </a:solidFill>
              </a:rPr>
              <a:t>Status ( * Visit ) ( ElemType  e ) ) </a:t>
            </a:r>
          </a:p>
          <a:p>
            <a:pPr>
              <a:buFont typeface="Wingdings" pitchFamily="2" charset="2"/>
              <a:buNone/>
            </a:pPr>
            <a:r>
              <a:rPr lang="en-US" altLang="zh-CN" sz="2400">
                <a:solidFill>
                  <a:srgbClr val="FFFFA5"/>
                </a:solidFill>
              </a:rPr>
              <a:t>{     </a:t>
            </a:r>
            <a:r>
              <a:rPr lang="en-US" altLang="zh-CN" sz="2400">
                <a:solidFill>
                  <a:srgbClr val="00FFFF"/>
                </a:solidFill>
              </a:rPr>
              <a:t>// </a:t>
            </a:r>
            <a:r>
              <a:rPr lang="zh-CN" altLang="en-US" sz="2400">
                <a:solidFill>
                  <a:srgbClr val="00FFFF"/>
                </a:solidFill>
              </a:rPr>
              <a:t>采用二叉链表存贮二叉树， </a:t>
            </a:r>
            <a:r>
              <a:rPr lang="en-US" altLang="zh-CN" sz="2400">
                <a:solidFill>
                  <a:srgbClr val="00FFFF"/>
                </a:solidFill>
              </a:rPr>
              <a:t>visit( )</a:t>
            </a:r>
            <a:r>
              <a:rPr lang="zh-CN" altLang="en-US" sz="2400">
                <a:solidFill>
                  <a:srgbClr val="00FFFF"/>
                </a:solidFill>
              </a:rPr>
              <a:t>是访问结点的函数</a:t>
            </a:r>
          </a:p>
          <a:p>
            <a:pPr>
              <a:buFont typeface="Wingdings" pitchFamily="2" charset="2"/>
              <a:buNone/>
            </a:pPr>
            <a:r>
              <a:rPr lang="en-US" altLang="zh-CN" sz="2400">
                <a:solidFill>
                  <a:srgbClr val="00FFFF"/>
                </a:solidFill>
              </a:rPr>
              <a:t>       // </a:t>
            </a:r>
            <a:r>
              <a:rPr lang="zh-CN" altLang="en-US" sz="2400">
                <a:solidFill>
                  <a:srgbClr val="00FFFF"/>
                </a:solidFill>
              </a:rPr>
              <a:t>本算法后序遍历以</a:t>
            </a:r>
            <a:r>
              <a:rPr lang="en-US" altLang="zh-CN" sz="2400">
                <a:solidFill>
                  <a:srgbClr val="00FFFF"/>
                </a:solidFill>
              </a:rPr>
              <a:t>T</a:t>
            </a:r>
            <a:r>
              <a:rPr lang="zh-CN" altLang="en-US" sz="2400">
                <a:solidFill>
                  <a:srgbClr val="00FFFF"/>
                </a:solidFill>
              </a:rPr>
              <a:t>为根结点指针的二叉树</a:t>
            </a:r>
          </a:p>
          <a:p>
            <a:pPr>
              <a:buFont typeface="Wingdings" pitchFamily="2" charset="2"/>
              <a:buNone/>
            </a:pPr>
            <a:r>
              <a:rPr lang="en-US" altLang="zh-CN" sz="2400">
                <a:solidFill>
                  <a:srgbClr val="00FFFF"/>
                </a:solidFill>
              </a:rPr>
              <a:t>   </a:t>
            </a:r>
            <a:r>
              <a:rPr lang="en-US" altLang="zh-CN" sz="2400">
                <a:solidFill>
                  <a:srgbClr val="FFFFA5"/>
                </a:solidFill>
              </a:rPr>
              <a:t>if ( T )</a:t>
            </a:r>
          </a:p>
          <a:p>
            <a:pPr>
              <a:buFont typeface="Wingdings" pitchFamily="2" charset="2"/>
              <a:buNone/>
            </a:pPr>
            <a:r>
              <a:rPr lang="en-US" altLang="zh-CN" sz="2400">
                <a:solidFill>
                  <a:srgbClr val="FFFFA5"/>
                </a:solidFill>
              </a:rPr>
              <a:t>   {                                                                  </a:t>
            </a:r>
            <a:r>
              <a:rPr lang="en-US" altLang="zh-CN" sz="2400">
                <a:solidFill>
                  <a:srgbClr val="00FFFF"/>
                </a:solidFill>
              </a:rPr>
              <a:t>// </a:t>
            </a:r>
            <a:r>
              <a:rPr lang="zh-CN" altLang="en-US" sz="2400">
                <a:solidFill>
                  <a:srgbClr val="00FFFF"/>
                </a:solidFill>
              </a:rPr>
              <a:t>若二叉树不为空</a:t>
            </a:r>
          </a:p>
          <a:p>
            <a:pPr>
              <a:buFont typeface="Wingdings" pitchFamily="2" charset="2"/>
              <a:buNone/>
            </a:pPr>
            <a:r>
              <a:rPr lang="zh-CN" altLang="en-US" sz="2400">
                <a:solidFill>
                  <a:srgbClr val="FFFFA5"/>
                </a:solidFill>
              </a:rPr>
              <a:t>      </a:t>
            </a:r>
            <a:r>
              <a:rPr lang="en-US" altLang="zh-CN" sz="2400"/>
              <a:t>PostOrderTraverse</a:t>
            </a:r>
            <a:r>
              <a:rPr lang="en-US" altLang="zh-CN" sz="2400">
                <a:solidFill>
                  <a:srgbClr val="FFFFA5"/>
                </a:solidFill>
              </a:rPr>
              <a:t>( T-&gt;lchild, Visit );  </a:t>
            </a:r>
            <a:r>
              <a:rPr lang="en-US" altLang="zh-CN" sz="2400">
                <a:solidFill>
                  <a:srgbClr val="00FFFF"/>
                </a:solidFill>
              </a:rPr>
              <a:t>// </a:t>
            </a:r>
            <a:r>
              <a:rPr lang="zh-CN" altLang="en-US" sz="2400">
                <a:solidFill>
                  <a:srgbClr val="00FFFF"/>
                </a:solidFill>
              </a:rPr>
              <a:t>后序遍历左子树</a:t>
            </a:r>
          </a:p>
          <a:p>
            <a:pPr>
              <a:buFont typeface="Wingdings" pitchFamily="2" charset="2"/>
              <a:buNone/>
            </a:pPr>
            <a:r>
              <a:rPr lang="zh-CN" altLang="en-US" sz="2400">
                <a:solidFill>
                  <a:srgbClr val="FFFFA5"/>
                </a:solidFill>
              </a:rPr>
              <a:t>      </a:t>
            </a:r>
            <a:r>
              <a:rPr lang="en-US" altLang="zh-CN" sz="2400"/>
              <a:t>PostOrderTraverse</a:t>
            </a:r>
            <a:r>
              <a:rPr lang="en-US" altLang="zh-CN" sz="2400">
                <a:solidFill>
                  <a:srgbClr val="FFFFA5"/>
                </a:solidFill>
              </a:rPr>
              <a:t>( T-&gt;rchild, Visit );  </a:t>
            </a:r>
            <a:r>
              <a:rPr lang="en-US" altLang="zh-CN" sz="2400">
                <a:solidFill>
                  <a:srgbClr val="00FFFF"/>
                </a:solidFill>
              </a:rPr>
              <a:t>// </a:t>
            </a:r>
            <a:r>
              <a:rPr lang="zh-CN" altLang="en-US" sz="2400">
                <a:solidFill>
                  <a:srgbClr val="00FFFF"/>
                </a:solidFill>
              </a:rPr>
              <a:t>后序遍历右子树</a:t>
            </a:r>
          </a:p>
          <a:p>
            <a:pPr>
              <a:buFont typeface="Wingdings" pitchFamily="2" charset="2"/>
              <a:buNone/>
            </a:pPr>
            <a:r>
              <a:rPr lang="zh-CN" altLang="en-US" sz="2400">
                <a:solidFill>
                  <a:srgbClr val="FFFFA5"/>
                </a:solidFill>
              </a:rPr>
              <a:t>      </a:t>
            </a:r>
            <a:r>
              <a:rPr lang="en-US" altLang="zh-CN" sz="2400">
                <a:solidFill>
                  <a:srgbClr val="FFFFA5"/>
                </a:solidFill>
              </a:rPr>
              <a:t>Visit ( T-&gt;data )</a:t>
            </a:r>
            <a:r>
              <a:rPr lang="zh-CN" altLang="en-US" sz="2400">
                <a:solidFill>
                  <a:srgbClr val="FFFFA5"/>
                </a:solidFill>
              </a:rPr>
              <a:t>；                                   </a:t>
            </a:r>
            <a:r>
              <a:rPr lang="en-US" altLang="zh-CN" sz="2400">
                <a:solidFill>
                  <a:srgbClr val="00FFFF"/>
                </a:solidFill>
              </a:rPr>
              <a:t>// </a:t>
            </a:r>
            <a:r>
              <a:rPr lang="zh-CN" altLang="en-US" sz="2400">
                <a:solidFill>
                  <a:srgbClr val="00FFFF"/>
                </a:solidFill>
              </a:rPr>
              <a:t>访问根结点</a:t>
            </a:r>
          </a:p>
          <a:p>
            <a:pPr>
              <a:buFont typeface="Wingdings" pitchFamily="2" charset="2"/>
              <a:buNone/>
            </a:pPr>
            <a:r>
              <a:rPr lang="zh-CN" altLang="en-US" sz="2400">
                <a:solidFill>
                  <a:schemeClr val="tx1"/>
                </a:solidFill>
              </a:rPr>
              <a:t>   </a:t>
            </a:r>
            <a:r>
              <a:rPr lang="en-US" altLang="zh-CN" sz="2400">
                <a:solidFill>
                  <a:schemeClr val="tx1"/>
                </a:solidFill>
              </a:rPr>
              <a:t>}</a:t>
            </a:r>
          </a:p>
          <a:p>
            <a:pPr>
              <a:buFont typeface="Wingdings" pitchFamily="2" charset="2"/>
              <a:buNone/>
            </a:pPr>
            <a:r>
              <a:rPr lang="en-US" altLang="zh-CN" sz="2400">
                <a:solidFill>
                  <a:srgbClr val="FFFFA5"/>
                </a:solidFill>
              </a:rPr>
              <a:t>}  </a:t>
            </a:r>
            <a:r>
              <a:rPr lang="en-US" altLang="zh-CN" sz="2400">
                <a:solidFill>
                  <a:srgbClr val="00FFFF"/>
                </a:solidFill>
              </a:rPr>
              <a:t>// PostOrderTraverse</a:t>
            </a: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r>
              <a:rPr lang="zh-CN" altLang="en-US"/>
              <a:t>第 </a:t>
            </a:r>
            <a:fld id="{E6EA3863-17AD-4933-8C11-C20BBF331E36}" type="slidenum">
              <a:rPr lang="zh-CN" altLang="en-US" b="1">
                <a:solidFill>
                  <a:srgbClr val="66CCFF"/>
                </a:solidFill>
              </a:rPr>
              <a:pPr/>
              <a:t>72</a:t>
            </a:fld>
            <a:r>
              <a:rPr lang="en-US" altLang="zh-CN" b="1"/>
              <a:t> </a:t>
            </a:r>
            <a:r>
              <a:rPr lang="zh-CN" altLang="en-US"/>
              <a:t>页</a:t>
            </a:r>
            <a:endParaRPr lang="zh-CN" altLang="en-US" sz="1800">
              <a:latin typeface="Arial" charset="0"/>
            </a:endParaRPr>
          </a:p>
        </p:txBody>
      </p:sp>
      <p:sp>
        <p:nvSpPr>
          <p:cNvPr id="1264642"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64643" name="Rectangle 3"/>
          <p:cNvSpPr>
            <a:spLocks noGrp="1" noChangeArrowheads="1"/>
          </p:cNvSpPr>
          <p:nvPr>
            <p:ph type="body" idx="1"/>
          </p:nvPr>
        </p:nvSpPr>
        <p:spPr>
          <a:xfrm>
            <a:off x="206375" y="728663"/>
            <a:ext cx="8462963" cy="1439862"/>
          </a:xfrm>
        </p:spPr>
        <p:txBody>
          <a:bodyPr/>
          <a:lstStyle/>
          <a:p>
            <a:pPr>
              <a:lnSpc>
                <a:spcPct val="95000"/>
              </a:lnSpc>
              <a:spcBef>
                <a:spcPct val="0"/>
              </a:spcBef>
              <a:buFont typeface="Wingdings" pitchFamily="2" charset="2"/>
              <a:buNone/>
            </a:pPr>
            <a:r>
              <a:rPr lang="zh-CN" altLang="en-US" sz="2800">
                <a:solidFill>
                  <a:srgbClr val="FFFF66"/>
                </a:solidFill>
              </a:rPr>
              <a:t>例</a:t>
            </a:r>
            <a:r>
              <a:rPr lang="en-US" altLang="zh-CN" sz="2800">
                <a:solidFill>
                  <a:srgbClr val="FFFF66"/>
                </a:solidFill>
              </a:rPr>
              <a:t>1</a:t>
            </a:r>
            <a:r>
              <a:rPr lang="zh-CN" altLang="en-US" sz="2800">
                <a:solidFill>
                  <a:srgbClr val="FFFF66"/>
                </a:solidFill>
              </a:rPr>
              <a:t>：编写求二叉树的叶子结点个数的算法。</a:t>
            </a:r>
          </a:p>
          <a:p>
            <a:pPr>
              <a:lnSpc>
                <a:spcPct val="95000"/>
              </a:lnSpc>
              <a:spcBef>
                <a:spcPct val="0"/>
              </a:spcBef>
              <a:buFont typeface="Wingdings" pitchFamily="2" charset="2"/>
              <a:buNone/>
            </a:pPr>
            <a:r>
              <a:rPr lang="zh-CN" altLang="en-US" sz="2800">
                <a:solidFill>
                  <a:schemeClr val="tx1"/>
                </a:solidFill>
              </a:rPr>
              <a:t>  输入：</a:t>
            </a:r>
            <a:r>
              <a:rPr lang="zh-CN" altLang="en-US" sz="2800">
                <a:solidFill>
                  <a:srgbClr val="FFFFA5"/>
                </a:solidFill>
              </a:rPr>
              <a:t>二叉树的二叉链表</a:t>
            </a:r>
          </a:p>
          <a:p>
            <a:pPr>
              <a:lnSpc>
                <a:spcPct val="95000"/>
              </a:lnSpc>
              <a:spcBef>
                <a:spcPct val="0"/>
              </a:spcBef>
              <a:buFont typeface="Wingdings" pitchFamily="2" charset="2"/>
              <a:buNone/>
            </a:pPr>
            <a:r>
              <a:rPr lang="zh-CN" altLang="en-US" sz="2800">
                <a:solidFill>
                  <a:schemeClr val="tx1"/>
                </a:solidFill>
              </a:rPr>
              <a:t>  结果：</a:t>
            </a:r>
            <a:r>
              <a:rPr lang="zh-CN" altLang="en-US" sz="2800">
                <a:solidFill>
                  <a:srgbClr val="FFFFA5"/>
                </a:solidFill>
              </a:rPr>
              <a:t>二叉树的叶子结点个数</a:t>
            </a:r>
            <a:endParaRPr lang="zh-CN" altLang="en-US" sz="2800">
              <a:solidFill>
                <a:schemeClr val="tx1"/>
              </a:solidFill>
              <a:latin typeface="宋体" pitchFamily="2" charset="-122"/>
            </a:endParaRPr>
          </a:p>
        </p:txBody>
      </p:sp>
      <p:sp>
        <p:nvSpPr>
          <p:cNvPr id="1264644" name="Text Box 4"/>
          <p:cNvSpPr txBox="1">
            <a:spLocks noChangeArrowheads="1"/>
          </p:cNvSpPr>
          <p:nvPr/>
        </p:nvSpPr>
        <p:spPr bwMode="auto">
          <a:xfrm>
            <a:off x="161925" y="1925638"/>
            <a:ext cx="8866188" cy="4789487"/>
          </a:xfrm>
          <a:prstGeom prst="rect">
            <a:avLst/>
          </a:prstGeom>
          <a:noFill/>
          <a:ln w="12700" cap="rnd">
            <a:noFill/>
            <a:miter lim="800000"/>
            <a:headEnd/>
            <a:tailEnd/>
          </a:ln>
          <a:effectLst/>
        </p:spPr>
        <p:txBody>
          <a:bodyPr>
            <a:spAutoFit/>
          </a:bodyPr>
          <a:lstStyle/>
          <a:p>
            <a:pPr algn="l">
              <a:spcBef>
                <a:spcPct val="0"/>
              </a:spcBef>
              <a:buClrTx/>
              <a:buFontTx/>
              <a:buNone/>
            </a:pPr>
            <a:r>
              <a:rPr lang="en-US" altLang="zh-CN" sz="2800" dirty="0">
                <a:solidFill>
                  <a:srgbClr val="FFFFA5"/>
                </a:solidFill>
              </a:rPr>
              <a:t>void </a:t>
            </a:r>
            <a:r>
              <a:rPr lang="en-US" altLang="zh-CN" sz="2800" dirty="0">
                <a:solidFill>
                  <a:srgbClr val="FFFF00"/>
                </a:solidFill>
              </a:rPr>
              <a:t>leaf</a:t>
            </a:r>
            <a:r>
              <a:rPr lang="en-US" altLang="zh-CN" sz="2800" dirty="0">
                <a:solidFill>
                  <a:srgbClr val="FFFFA5"/>
                </a:solidFill>
              </a:rPr>
              <a:t> ( </a:t>
            </a:r>
            <a:r>
              <a:rPr lang="en-US" altLang="zh-CN" sz="2800" dirty="0" err="1">
                <a:solidFill>
                  <a:srgbClr val="FFFFA5"/>
                </a:solidFill>
              </a:rPr>
              <a:t>BiTree</a:t>
            </a:r>
            <a:r>
              <a:rPr lang="en-US" altLang="zh-CN" sz="2800" dirty="0">
                <a:solidFill>
                  <a:srgbClr val="FFFFA5"/>
                </a:solidFill>
              </a:rPr>
              <a:t> T )  </a:t>
            </a:r>
          </a:p>
          <a:p>
            <a:pPr algn="l">
              <a:spcBef>
                <a:spcPct val="0"/>
              </a:spcBef>
              <a:buClrTx/>
              <a:buFontTx/>
              <a:buNone/>
            </a:pPr>
            <a:r>
              <a:rPr lang="en-US" altLang="zh-CN" sz="2800" dirty="0">
                <a:solidFill>
                  <a:srgbClr val="FFFFA5"/>
                </a:solidFill>
              </a:rPr>
              <a:t>{ </a:t>
            </a:r>
            <a:r>
              <a:rPr lang="en-US" altLang="zh-CN" sz="2800" dirty="0">
                <a:solidFill>
                  <a:srgbClr val="00FFFF"/>
                </a:solidFill>
                <a:latin typeface="Arial" charset="0"/>
              </a:rPr>
              <a:t>//</a:t>
            </a:r>
            <a:r>
              <a:rPr lang="en-US" altLang="zh-CN" sz="2800" dirty="0">
                <a:solidFill>
                  <a:srgbClr val="00FFFF"/>
                </a:solidFill>
              </a:rPr>
              <a:t> </a:t>
            </a:r>
            <a:r>
              <a:rPr lang="zh-CN" altLang="en-US" sz="2800" dirty="0">
                <a:solidFill>
                  <a:srgbClr val="00FFFF"/>
                </a:solidFill>
                <a:latin typeface="Arial" charset="0"/>
              </a:rPr>
              <a:t>二叉链表存贮二叉树，计算二叉树的叶子结点个数</a:t>
            </a:r>
          </a:p>
          <a:p>
            <a:pPr algn="l">
              <a:spcBef>
                <a:spcPct val="0"/>
              </a:spcBef>
              <a:buClrTx/>
              <a:buFontTx/>
              <a:buNone/>
            </a:pPr>
            <a:r>
              <a:rPr lang="zh-CN" altLang="en-US" sz="2800" dirty="0">
                <a:solidFill>
                  <a:srgbClr val="00FFFF"/>
                </a:solidFill>
                <a:latin typeface="Arial" charset="0"/>
              </a:rPr>
              <a:t>  </a:t>
            </a:r>
            <a:r>
              <a:rPr lang="en-US" altLang="zh-CN" sz="2800" dirty="0">
                <a:solidFill>
                  <a:srgbClr val="00FFFF"/>
                </a:solidFill>
                <a:latin typeface="Arial" charset="0"/>
              </a:rPr>
              <a:t>// </a:t>
            </a:r>
            <a:r>
              <a:rPr lang="zh-CN" altLang="en-US" sz="2800" dirty="0">
                <a:solidFill>
                  <a:srgbClr val="00FFFF"/>
                </a:solidFill>
                <a:latin typeface="Arial" charset="0"/>
              </a:rPr>
              <a:t>先序遍历的过程中进行统计，初始全局变量 </a:t>
            </a:r>
            <a:r>
              <a:rPr lang="en-US" altLang="zh-CN" sz="2800" dirty="0">
                <a:solidFill>
                  <a:srgbClr val="00FFFF"/>
                </a:solidFill>
              </a:rPr>
              <a:t>n=0</a:t>
            </a:r>
          </a:p>
          <a:p>
            <a:pPr algn="l">
              <a:spcBef>
                <a:spcPct val="0"/>
              </a:spcBef>
              <a:buClrTx/>
              <a:buFontTx/>
              <a:buNone/>
            </a:pPr>
            <a:r>
              <a:rPr lang="en-US" altLang="zh-CN" sz="2800" dirty="0">
                <a:solidFill>
                  <a:srgbClr val="FFFFA5"/>
                </a:solidFill>
              </a:rPr>
              <a:t>   if ( T )</a:t>
            </a:r>
          </a:p>
          <a:p>
            <a:pPr algn="l">
              <a:spcBef>
                <a:spcPct val="0"/>
              </a:spcBef>
              <a:buClrTx/>
              <a:buFontTx/>
              <a:buNone/>
            </a:pPr>
            <a:r>
              <a:rPr lang="en-US" altLang="zh-CN" sz="2800" dirty="0">
                <a:solidFill>
                  <a:srgbClr val="FFFFA5"/>
                </a:solidFill>
              </a:rPr>
              <a:t>   {   if ( T-&gt;</a:t>
            </a:r>
            <a:r>
              <a:rPr lang="en-US" altLang="zh-CN" sz="2800" dirty="0" err="1">
                <a:solidFill>
                  <a:srgbClr val="FFFFA5"/>
                </a:solidFill>
              </a:rPr>
              <a:t>lchild</a:t>
            </a:r>
            <a:r>
              <a:rPr lang="en-US" altLang="zh-CN" sz="2800" dirty="0">
                <a:solidFill>
                  <a:srgbClr val="FFFFA5"/>
                </a:solidFill>
                <a:latin typeface="Arial" charset="0"/>
              </a:rPr>
              <a:t>==</a:t>
            </a:r>
            <a:r>
              <a:rPr lang="en-US" altLang="zh-CN" sz="2800" dirty="0">
                <a:solidFill>
                  <a:srgbClr val="FFFFA5"/>
                </a:solidFill>
              </a:rPr>
              <a:t>null &amp;&amp; T-&gt;</a:t>
            </a:r>
            <a:r>
              <a:rPr lang="en-US" altLang="zh-CN" sz="2800" dirty="0" err="1">
                <a:solidFill>
                  <a:srgbClr val="FFFFA5"/>
                </a:solidFill>
              </a:rPr>
              <a:t>rchild</a:t>
            </a:r>
            <a:r>
              <a:rPr lang="en-US" altLang="zh-CN" sz="2800" dirty="0">
                <a:solidFill>
                  <a:srgbClr val="FFFFA5"/>
                </a:solidFill>
                <a:latin typeface="Arial" charset="0"/>
              </a:rPr>
              <a:t>==</a:t>
            </a:r>
            <a:r>
              <a:rPr lang="en-US" altLang="zh-CN" sz="2800" dirty="0">
                <a:solidFill>
                  <a:srgbClr val="FFFFA5"/>
                </a:solidFill>
              </a:rPr>
              <a:t>null )</a:t>
            </a:r>
          </a:p>
          <a:p>
            <a:pPr algn="l">
              <a:spcBef>
                <a:spcPct val="0"/>
              </a:spcBef>
              <a:buClrTx/>
              <a:buFontTx/>
              <a:buNone/>
            </a:pPr>
            <a:r>
              <a:rPr lang="en-US" altLang="zh-CN" sz="2800" dirty="0">
                <a:solidFill>
                  <a:srgbClr val="FFFFA5"/>
                </a:solidFill>
              </a:rPr>
              <a:t>           n += 1;   </a:t>
            </a:r>
            <a:r>
              <a:rPr lang="en-US" altLang="zh-CN" sz="2800" dirty="0">
                <a:solidFill>
                  <a:srgbClr val="00FFFF"/>
                </a:solidFill>
              </a:rPr>
              <a:t>//</a:t>
            </a:r>
            <a:r>
              <a:rPr lang="zh-CN" altLang="en-US" sz="2800" dirty="0">
                <a:solidFill>
                  <a:srgbClr val="00FFFF"/>
                </a:solidFill>
                <a:latin typeface="Arial" charset="0"/>
              </a:rPr>
              <a:t>若</a:t>
            </a:r>
            <a:r>
              <a:rPr lang="en-US" altLang="zh-CN" sz="2800" dirty="0">
                <a:solidFill>
                  <a:srgbClr val="00FFFF"/>
                </a:solidFill>
              </a:rPr>
              <a:t>T</a:t>
            </a:r>
            <a:r>
              <a:rPr lang="zh-CN" altLang="en-US" sz="2800" dirty="0">
                <a:solidFill>
                  <a:srgbClr val="00FFFF"/>
                </a:solidFill>
                <a:latin typeface="Arial" charset="0"/>
              </a:rPr>
              <a:t>所指结点为叶子结点则计数</a:t>
            </a:r>
          </a:p>
          <a:p>
            <a:pPr algn="l">
              <a:spcBef>
                <a:spcPct val="0"/>
              </a:spcBef>
              <a:buClrTx/>
              <a:buFontTx/>
              <a:buNone/>
            </a:pPr>
            <a:r>
              <a:rPr lang="zh-CN" altLang="en-US" sz="2800" dirty="0">
                <a:solidFill>
                  <a:srgbClr val="FFFFA5"/>
                </a:solidFill>
              </a:rPr>
              <a:t>        </a:t>
            </a:r>
            <a:r>
              <a:rPr lang="en-US" altLang="zh-CN" sz="2800" dirty="0">
                <a:solidFill>
                  <a:srgbClr val="FFFFA5"/>
                </a:solidFill>
              </a:rPr>
              <a:t>else  {  </a:t>
            </a:r>
            <a:r>
              <a:rPr lang="en-US" altLang="zh-CN" sz="2800" dirty="0">
                <a:solidFill>
                  <a:srgbClr val="FFFF00"/>
                </a:solidFill>
              </a:rPr>
              <a:t>leaf</a:t>
            </a:r>
            <a:r>
              <a:rPr lang="en-US" altLang="zh-CN" sz="2800" dirty="0">
                <a:solidFill>
                  <a:srgbClr val="FFFFA5"/>
                </a:solidFill>
              </a:rPr>
              <a:t> ( T-&gt;</a:t>
            </a:r>
            <a:r>
              <a:rPr lang="en-US" altLang="zh-CN" sz="2800" dirty="0" err="1">
                <a:solidFill>
                  <a:srgbClr val="FFFFA5"/>
                </a:solidFill>
              </a:rPr>
              <a:t>lchild</a:t>
            </a:r>
            <a:r>
              <a:rPr lang="en-US" altLang="zh-CN" sz="2800" dirty="0">
                <a:solidFill>
                  <a:srgbClr val="FFFFA5"/>
                </a:solidFill>
              </a:rPr>
              <a:t> );</a:t>
            </a:r>
          </a:p>
          <a:p>
            <a:pPr algn="l">
              <a:spcBef>
                <a:spcPct val="0"/>
              </a:spcBef>
              <a:buClrTx/>
              <a:buFontTx/>
              <a:buNone/>
            </a:pPr>
            <a:r>
              <a:rPr lang="en-US" altLang="zh-CN" sz="2800" dirty="0">
                <a:solidFill>
                  <a:srgbClr val="FFFFA5"/>
                </a:solidFill>
              </a:rPr>
              <a:t>           </a:t>
            </a:r>
            <a:r>
              <a:rPr lang="en-US" altLang="zh-CN" sz="2800" dirty="0">
                <a:solidFill>
                  <a:srgbClr val="FFFF00"/>
                </a:solidFill>
              </a:rPr>
              <a:t>         leaf</a:t>
            </a:r>
            <a:r>
              <a:rPr lang="en-US" altLang="zh-CN" sz="2800" dirty="0">
                <a:solidFill>
                  <a:srgbClr val="FFFFA5"/>
                </a:solidFill>
              </a:rPr>
              <a:t> ( T-&gt;</a:t>
            </a:r>
            <a:r>
              <a:rPr lang="en-US" altLang="zh-CN" sz="2800" dirty="0" err="1">
                <a:solidFill>
                  <a:srgbClr val="FFFFA5"/>
                </a:solidFill>
              </a:rPr>
              <a:t>rchild</a:t>
            </a:r>
            <a:r>
              <a:rPr lang="en-US" altLang="zh-CN" sz="2800" dirty="0">
                <a:solidFill>
                  <a:srgbClr val="FFFFA5"/>
                </a:solidFill>
              </a:rPr>
              <a:t> );</a:t>
            </a:r>
          </a:p>
          <a:p>
            <a:pPr algn="l">
              <a:spcBef>
                <a:spcPct val="0"/>
              </a:spcBef>
              <a:buClrTx/>
              <a:buFontTx/>
              <a:buNone/>
            </a:pPr>
            <a:r>
              <a:rPr lang="en-US" altLang="zh-CN" sz="2800" dirty="0">
                <a:solidFill>
                  <a:srgbClr val="FFFFA5"/>
                </a:solidFill>
              </a:rPr>
              <a:t>        }</a:t>
            </a:r>
          </a:p>
          <a:p>
            <a:pPr algn="l">
              <a:spcBef>
                <a:spcPct val="0"/>
              </a:spcBef>
              <a:buClrTx/>
              <a:buFontTx/>
              <a:buNone/>
            </a:pPr>
            <a:r>
              <a:rPr lang="en-US" altLang="zh-CN" sz="2800" dirty="0">
                <a:solidFill>
                  <a:srgbClr val="FFFFA5"/>
                </a:solidFill>
              </a:rPr>
              <a:t>   }  </a:t>
            </a:r>
            <a:r>
              <a:rPr lang="en-US" altLang="zh-CN" sz="2800" dirty="0">
                <a:solidFill>
                  <a:srgbClr val="00FFFF"/>
                </a:solidFill>
              </a:rPr>
              <a:t>// if</a:t>
            </a:r>
          </a:p>
          <a:p>
            <a:pPr algn="l">
              <a:spcBef>
                <a:spcPct val="0"/>
              </a:spcBef>
              <a:buClrTx/>
              <a:buFontTx/>
              <a:buNone/>
            </a:pPr>
            <a:r>
              <a:rPr lang="en-US" altLang="zh-CN" sz="2800" dirty="0">
                <a:solidFill>
                  <a:srgbClr val="FFFFA5"/>
                </a:solidFill>
              </a:rPr>
              <a:t>}  </a:t>
            </a:r>
            <a:r>
              <a:rPr lang="en-US" altLang="zh-CN" sz="2800" dirty="0">
                <a:solidFill>
                  <a:srgbClr val="00FFFF"/>
                </a:solidFill>
              </a:rPr>
              <a:t>// leaf</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4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464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4"/>
          <p:cNvSpPr>
            <a:spLocks noGrp="1"/>
          </p:cNvSpPr>
          <p:nvPr>
            <p:ph type="sldNum" sz="quarter" idx="11"/>
          </p:nvPr>
        </p:nvSpPr>
        <p:spPr/>
        <p:txBody>
          <a:bodyPr/>
          <a:lstStyle/>
          <a:p>
            <a:r>
              <a:rPr lang="zh-CN" altLang="en-US"/>
              <a:t>第 </a:t>
            </a:r>
            <a:fld id="{418B74BE-BB81-4F5C-805C-967B488D309C}" type="slidenum">
              <a:rPr lang="zh-CN" altLang="en-US" b="1">
                <a:solidFill>
                  <a:srgbClr val="66CCFF"/>
                </a:solidFill>
              </a:rPr>
              <a:pPr/>
              <a:t>73</a:t>
            </a:fld>
            <a:r>
              <a:rPr lang="en-US" altLang="zh-CN" b="1"/>
              <a:t> </a:t>
            </a:r>
            <a:r>
              <a:rPr lang="zh-CN" altLang="en-US"/>
              <a:t>页</a:t>
            </a:r>
            <a:endParaRPr lang="zh-CN" altLang="en-US" sz="1800">
              <a:latin typeface="Arial" charset="0"/>
            </a:endParaRPr>
          </a:p>
        </p:txBody>
      </p:sp>
      <p:sp>
        <p:nvSpPr>
          <p:cNvPr id="1304578"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04579" name="Rectangle 3"/>
          <p:cNvSpPr>
            <a:spLocks noGrp="1" noChangeArrowheads="1"/>
          </p:cNvSpPr>
          <p:nvPr>
            <p:ph type="body" idx="1"/>
          </p:nvPr>
        </p:nvSpPr>
        <p:spPr>
          <a:xfrm>
            <a:off x="206375" y="728663"/>
            <a:ext cx="8462963" cy="674687"/>
          </a:xfrm>
        </p:spPr>
        <p:txBody>
          <a:bodyPr/>
          <a:lstStyle/>
          <a:p>
            <a:pPr>
              <a:lnSpc>
                <a:spcPct val="95000"/>
              </a:lnSpc>
              <a:spcBef>
                <a:spcPct val="0"/>
              </a:spcBef>
              <a:buFont typeface="Wingdings" pitchFamily="2" charset="2"/>
              <a:buNone/>
            </a:pPr>
            <a:r>
              <a:rPr lang="zh-CN" altLang="en-US" sz="3200">
                <a:solidFill>
                  <a:srgbClr val="FFFF66"/>
                </a:solidFill>
              </a:rPr>
              <a:t>例</a:t>
            </a:r>
            <a:r>
              <a:rPr lang="en-US" altLang="zh-CN" sz="3200">
                <a:solidFill>
                  <a:srgbClr val="FFFF66"/>
                </a:solidFill>
              </a:rPr>
              <a:t>1</a:t>
            </a:r>
            <a:r>
              <a:rPr lang="zh-CN" altLang="en-US" sz="3200">
                <a:solidFill>
                  <a:srgbClr val="FFFF66"/>
                </a:solidFill>
              </a:rPr>
              <a:t>：编写求二叉树的叶子结点个数的算法。</a:t>
            </a:r>
          </a:p>
        </p:txBody>
      </p:sp>
      <p:sp>
        <p:nvSpPr>
          <p:cNvPr id="1304580" name="Text Box 4"/>
          <p:cNvSpPr txBox="1">
            <a:spLocks noChangeArrowheads="1"/>
          </p:cNvSpPr>
          <p:nvPr/>
        </p:nvSpPr>
        <p:spPr bwMode="auto">
          <a:xfrm>
            <a:off x="161925" y="1179513"/>
            <a:ext cx="8866188" cy="3268662"/>
          </a:xfrm>
          <a:prstGeom prst="rect">
            <a:avLst/>
          </a:prstGeom>
          <a:noFill/>
          <a:ln w="12700" cap="rnd">
            <a:noFill/>
            <a:miter lim="800000"/>
            <a:headEnd/>
            <a:tailEnd/>
          </a:ln>
          <a:effectLst/>
        </p:spPr>
        <p:txBody>
          <a:bodyPr>
            <a:spAutoFit/>
          </a:bodyPr>
          <a:lstStyle/>
          <a:p>
            <a:pPr algn="l">
              <a:spcBef>
                <a:spcPct val="10000"/>
              </a:spcBef>
            </a:pPr>
            <a:r>
              <a:rPr lang="en-US" altLang="zh-CN"/>
              <a:t>int Countleave( BiTree T )</a:t>
            </a:r>
          </a:p>
          <a:p>
            <a:pPr algn="l">
              <a:spcBef>
                <a:spcPct val="10000"/>
              </a:spcBef>
            </a:pPr>
            <a:r>
              <a:rPr lang="en-US" altLang="zh-CN">
                <a:solidFill>
                  <a:srgbClr val="FFFFA5"/>
                </a:solidFill>
              </a:rPr>
              <a:t> </a:t>
            </a:r>
            <a:r>
              <a:rPr lang="en-US" altLang="zh-CN"/>
              <a:t>{ </a:t>
            </a:r>
            <a:r>
              <a:rPr lang="en-US" altLang="zh-CN">
                <a:solidFill>
                  <a:srgbClr val="00FFFF"/>
                </a:solidFill>
              </a:rPr>
              <a:t>// </a:t>
            </a:r>
            <a:r>
              <a:rPr lang="zh-CN" altLang="en-US">
                <a:solidFill>
                  <a:srgbClr val="00FFFF"/>
                </a:solidFill>
              </a:rPr>
              <a:t>采用二叉链表存贮二叉树，返回叶子结点的个数</a:t>
            </a:r>
          </a:p>
          <a:p>
            <a:pPr algn="l">
              <a:spcBef>
                <a:spcPct val="10000"/>
              </a:spcBef>
            </a:pPr>
            <a:endParaRPr lang="zh-CN" altLang="en-US"/>
          </a:p>
          <a:p>
            <a:pPr algn="l">
              <a:spcBef>
                <a:spcPct val="10000"/>
              </a:spcBef>
            </a:pPr>
            <a:endParaRPr lang="zh-CN" altLang="en-US"/>
          </a:p>
          <a:p>
            <a:pPr algn="l">
              <a:spcBef>
                <a:spcPct val="10000"/>
              </a:spcBef>
            </a:pPr>
            <a:r>
              <a:rPr lang="zh-CN" altLang="en-US"/>
              <a:t> </a:t>
            </a:r>
          </a:p>
          <a:p>
            <a:pPr algn="l">
              <a:spcBef>
                <a:spcPct val="10000"/>
              </a:spcBef>
            </a:pPr>
            <a:endParaRPr lang="zh-CN" altLang="en-US"/>
          </a:p>
          <a:p>
            <a:pPr algn="l">
              <a:spcBef>
                <a:spcPct val="10000"/>
              </a:spcBef>
            </a:pPr>
            <a:endParaRPr lang="zh-CN" altLang="en-US"/>
          </a:p>
          <a:p>
            <a:pPr algn="l">
              <a:spcBef>
                <a:spcPct val="10000"/>
              </a:spcBef>
            </a:pPr>
            <a:r>
              <a:rPr lang="en-US" altLang="zh-CN"/>
              <a:t>}</a:t>
            </a:r>
          </a:p>
        </p:txBody>
      </p:sp>
      <p:sp>
        <p:nvSpPr>
          <p:cNvPr id="1304629" name="Text Box 53"/>
          <p:cNvSpPr txBox="1">
            <a:spLocks noChangeArrowheads="1"/>
          </p:cNvSpPr>
          <p:nvPr/>
        </p:nvSpPr>
        <p:spPr bwMode="auto">
          <a:xfrm>
            <a:off x="161925" y="2416175"/>
            <a:ext cx="7966075" cy="1373188"/>
          </a:xfrm>
          <a:prstGeom prst="rect">
            <a:avLst/>
          </a:prstGeom>
          <a:noFill/>
          <a:ln w="12700" cap="rnd">
            <a:noFill/>
            <a:miter lim="800000"/>
            <a:headEnd/>
            <a:tailEnd/>
          </a:ln>
          <a:effectLst/>
        </p:spPr>
        <p:txBody>
          <a:bodyPr>
            <a:spAutoFit/>
          </a:bodyPr>
          <a:lstStyle/>
          <a:p>
            <a:pPr algn="l">
              <a:buClrTx/>
              <a:buFontTx/>
              <a:buNone/>
            </a:pPr>
            <a:r>
              <a:rPr lang="zh-CN" altLang="en-US" sz="2800"/>
              <a:t>    </a:t>
            </a:r>
            <a:r>
              <a:rPr lang="en-US" altLang="zh-CN" sz="2800"/>
              <a:t>if ( T-&gt;lchild==NULL &amp;&amp; T-&gt;rchild==NULL )</a:t>
            </a:r>
          </a:p>
          <a:p>
            <a:pPr algn="l">
              <a:spcBef>
                <a:spcPct val="0"/>
              </a:spcBef>
              <a:buClrTx/>
              <a:buFontTx/>
              <a:buNone/>
            </a:pPr>
            <a:r>
              <a:rPr lang="en-US" altLang="zh-CN" sz="2800"/>
              <a:t>       return 1;</a:t>
            </a:r>
          </a:p>
          <a:p>
            <a:pPr algn="l">
              <a:spcBef>
                <a:spcPct val="0"/>
              </a:spcBef>
              <a:buClrTx/>
              <a:buFontTx/>
              <a:buNone/>
            </a:pPr>
            <a:r>
              <a:rPr lang="en-US" altLang="zh-CN" sz="2800"/>
              <a:t>    else</a:t>
            </a:r>
          </a:p>
        </p:txBody>
      </p:sp>
      <p:sp>
        <p:nvSpPr>
          <p:cNvPr id="1304630" name="Text Box 54"/>
          <p:cNvSpPr txBox="1">
            <a:spLocks noChangeArrowheads="1"/>
          </p:cNvSpPr>
          <p:nvPr/>
        </p:nvSpPr>
        <p:spPr bwMode="auto">
          <a:xfrm>
            <a:off x="180975" y="2033588"/>
            <a:ext cx="8486775" cy="476250"/>
          </a:xfrm>
          <a:prstGeom prst="rect">
            <a:avLst/>
          </a:prstGeom>
          <a:noFill/>
          <a:ln w="12700" cap="rnd">
            <a:noFill/>
            <a:miter lim="800000"/>
            <a:headEnd/>
            <a:tailEnd/>
          </a:ln>
          <a:effectLst/>
        </p:spPr>
        <p:txBody>
          <a:bodyPr>
            <a:spAutoFit/>
          </a:bodyPr>
          <a:lstStyle/>
          <a:p>
            <a:pPr algn="l">
              <a:lnSpc>
                <a:spcPct val="90000"/>
              </a:lnSpc>
              <a:buClrTx/>
              <a:buFontTx/>
              <a:buNone/>
            </a:pPr>
            <a:r>
              <a:rPr lang="zh-CN" altLang="en-US" sz="2800"/>
              <a:t>    </a:t>
            </a:r>
            <a:r>
              <a:rPr lang="en-US" altLang="zh-CN" sz="2800"/>
              <a:t>if ( !T ) return 0;  </a:t>
            </a:r>
          </a:p>
        </p:txBody>
      </p:sp>
      <p:sp>
        <p:nvSpPr>
          <p:cNvPr id="1304632" name="Text Box 56"/>
          <p:cNvSpPr txBox="1">
            <a:spLocks noChangeArrowheads="1"/>
          </p:cNvSpPr>
          <p:nvPr/>
        </p:nvSpPr>
        <p:spPr bwMode="auto">
          <a:xfrm>
            <a:off x="611188" y="3629025"/>
            <a:ext cx="8370887" cy="476250"/>
          </a:xfrm>
          <a:prstGeom prst="rect">
            <a:avLst/>
          </a:prstGeom>
          <a:noFill/>
          <a:ln w="12700" cap="rnd">
            <a:noFill/>
            <a:miter lim="800000"/>
            <a:headEnd/>
            <a:tailEnd/>
          </a:ln>
          <a:effectLst/>
        </p:spPr>
        <p:txBody>
          <a:bodyPr>
            <a:spAutoFit/>
          </a:bodyPr>
          <a:lstStyle/>
          <a:p>
            <a:pPr algn="l">
              <a:lnSpc>
                <a:spcPct val="90000"/>
              </a:lnSpc>
              <a:buClrTx/>
              <a:buFontTx/>
              <a:buNone/>
            </a:pPr>
            <a:r>
              <a:rPr lang="zh-CN" altLang="en-US" sz="2800"/>
              <a:t>  </a:t>
            </a:r>
            <a:r>
              <a:rPr lang="en-US" altLang="zh-CN" sz="2800"/>
              <a:t>return                                                                            ;</a:t>
            </a:r>
          </a:p>
        </p:txBody>
      </p:sp>
      <p:sp>
        <p:nvSpPr>
          <p:cNvPr id="1304631" name="Text Box 55"/>
          <p:cNvSpPr txBox="1">
            <a:spLocks noChangeArrowheads="1"/>
          </p:cNvSpPr>
          <p:nvPr/>
        </p:nvSpPr>
        <p:spPr bwMode="auto">
          <a:xfrm>
            <a:off x="1962150" y="3654425"/>
            <a:ext cx="6751638" cy="420688"/>
          </a:xfrm>
          <a:prstGeom prst="rect">
            <a:avLst/>
          </a:prstGeom>
          <a:noFill/>
          <a:ln w="12700" cap="rnd">
            <a:noFill/>
            <a:miter lim="800000"/>
            <a:headEnd/>
            <a:tailEnd/>
          </a:ln>
          <a:effectLst/>
        </p:spPr>
        <p:txBody>
          <a:bodyPr>
            <a:spAutoFit/>
          </a:bodyPr>
          <a:lstStyle/>
          <a:p>
            <a:pPr algn="l">
              <a:lnSpc>
                <a:spcPct val="90000"/>
              </a:lnSpc>
              <a:buClrTx/>
              <a:buFontTx/>
              <a:buNone/>
            </a:pPr>
            <a:r>
              <a:rPr lang="en-US" altLang="zh-CN" dirty="0" err="1">
                <a:solidFill>
                  <a:srgbClr val="FFFF66"/>
                </a:solidFill>
              </a:rPr>
              <a:t>Countleave</a:t>
            </a:r>
            <a:r>
              <a:rPr lang="en-US" altLang="zh-CN" dirty="0">
                <a:solidFill>
                  <a:srgbClr val="FFFF66"/>
                </a:solidFill>
              </a:rPr>
              <a:t>( T-&gt;</a:t>
            </a:r>
            <a:r>
              <a:rPr lang="en-US" altLang="zh-CN" dirty="0" err="1">
                <a:solidFill>
                  <a:srgbClr val="FFFF66"/>
                </a:solidFill>
              </a:rPr>
              <a:t>lchild</a:t>
            </a:r>
            <a:r>
              <a:rPr lang="en-US" altLang="zh-CN" dirty="0">
                <a:solidFill>
                  <a:srgbClr val="FFFF66"/>
                </a:solidFill>
              </a:rPr>
              <a:t> ) + </a:t>
            </a:r>
            <a:r>
              <a:rPr lang="en-US" altLang="zh-CN" dirty="0" err="1">
                <a:solidFill>
                  <a:srgbClr val="FFFF66"/>
                </a:solidFill>
              </a:rPr>
              <a:t>Countleave</a:t>
            </a:r>
            <a:r>
              <a:rPr lang="en-US" altLang="zh-CN" dirty="0">
                <a:solidFill>
                  <a:srgbClr val="FFFF66"/>
                </a:solidFill>
              </a:rPr>
              <a:t>( T-&gt;</a:t>
            </a:r>
            <a:r>
              <a:rPr lang="en-US" altLang="zh-CN" dirty="0" err="1">
                <a:solidFill>
                  <a:srgbClr val="FFFF66"/>
                </a:solidFill>
              </a:rPr>
              <a:t>rchild</a:t>
            </a:r>
            <a:r>
              <a:rPr lang="en-US" altLang="zh-CN" dirty="0">
                <a:solidFill>
                  <a:srgbClr val="FFFF66"/>
                </a:solidFill>
              </a:rPr>
              <a:t> )</a:t>
            </a:r>
          </a:p>
        </p:txBody>
      </p:sp>
      <p:grpSp>
        <p:nvGrpSpPr>
          <p:cNvPr id="1304633" name="Group 57"/>
          <p:cNvGrpSpPr>
            <a:grpSpLocks/>
          </p:cNvGrpSpPr>
          <p:nvPr/>
        </p:nvGrpSpPr>
        <p:grpSpPr bwMode="auto">
          <a:xfrm>
            <a:off x="2546350" y="4800600"/>
            <a:ext cx="4876800" cy="1914525"/>
            <a:chOff x="1296" y="2736"/>
            <a:chExt cx="3072" cy="1392"/>
          </a:xfrm>
        </p:grpSpPr>
        <p:sp>
          <p:nvSpPr>
            <p:cNvPr id="1304634" name="Rectangle 58"/>
            <p:cNvSpPr>
              <a:spLocks noChangeArrowheads="1"/>
            </p:cNvSpPr>
            <p:nvPr/>
          </p:nvSpPr>
          <p:spPr bwMode="auto">
            <a:xfrm>
              <a:off x="1296" y="2736"/>
              <a:ext cx="1680" cy="1392"/>
            </a:xfrm>
            <a:prstGeom prst="rect">
              <a:avLst/>
            </a:prstGeom>
            <a:noFill/>
            <a:ln w="19050" cap="rnd">
              <a:solidFill>
                <a:srgbClr val="66FF33"/>
              </a:solidFill>
              <a:miter lim="800000"/>
              <a:headEnd/>
              <a:tailEnd/>
            </a:ln>
            <a:effectLst/>
          </p:spPr>
          <p:txBody>
            <a:bodyPr wrap="none" anchor="ctr"/>
            <a:lstStyle/>
            <a:p>
              <a:endParaRPr lang="zh-CN" altLang="en-US"/>
            </a:p>
          </p:txBody>
        </p:sp>
        <p:sp>
          <p:nvSpPr>
            <p:cNvPr id="1304635" name="Rectangle 59"/>
            <p:cNvSpPr>
              <a:spLocks noChangeArrowheads="1"/>
            </p:cNvSpPr>
            <p:nvPr/>
          </p:nvSpPr>
          <p:spPr bwMode="auto">
            <a:xfrm>
              <a:off x="3072" y="2736"/>
              <a:ext cx="1296" cy="1392"/>
            </a:xfrm>
            <a:prstGeom prst="rect">
              <a:avLst/>
            </a:prstGeom>
            <a:noFill/>
            <a:ln w="19050" cap="rnd">
              <a:solidFill>
                <a:srgbClr val="66FF33"/>
              </a:solidFill>
              <a:miter lim="800000"/>
              <a:headEnd/>
              <a:tailEnd/>
            </a:ln>
            <a:effectLst/>
          </p:spPr>
          <p:txBody>
            <a:bodyPr wrap="none" anchor="ctr"/>
            <a:lstStyle/>
            <a:p>
              <a:endParaRPr lang="zh-CN" altLang="en-US"/>
            </a:p>
          </p:txBody>
        </p:sp>
      </p:grpSp>
      <p:grpSp>
        <p:nvGrpSpPr>
          <p:cNvPr id="1304639" name="Group 63"/>
          <p:cNvGrpSpPr>
            <a:grpSpLocks/>
          </p:cNvGrpSpPr>
          <p:nvPr/>
        </p:nvGrpSpPr>
        <p:grpSpPr bwMode="auto">
          <a:xfrm>
            <a:off x="2546350" y="4803775"/>
            <a:ext cx="4876800" cy="1914525"/>
            <a:chOff x="1296" y="2736"/>
            <a:chExt cx="3072" cy="1392"/>
          </a:xfrm>
        </p:grpSpPr>
        <p:sp>
          <p:nvSpPr>
            <p:cNvPr id="1304640" name="Rectangle 64"/>
            <p:cNvSpPr>
              <a:spLocks noChangeArrowheads="1"/>
            </p:cNvSpPr>
            <p:nvPr/>
          </p:nvSpPr>
          <p:spPr bwMode="auto">
            <a:xfrm>
              <a:off x="1296" y="2736"/>
              <a:ext cx="1680" cy="1392"/>
            </a:xfrm>
            <a:prstGeom prst="rect">
              <a:avLst/>
            </a:prstGeom>
            <a:noFill/>
            <a:ln w="50800" cap="rnd">
              <a:solidFill>
                <a:schemeClr val="bg1"/>
              </a:solidFill>
              <a:miter lim="800000"/>
              <a:headEnd/>
              <a:tailEnd/>
            </a:ln>
            <a:effectLst/>
          </p:spPr>
          <p:txBody>
            <a:bodyPr wrap="none" anchor="ctr"/>
            <a:lstStyle/>
            <a:p>
              <a:endParaRPr lang="zh-CN" altLang="en-US"/>
            </a:p>
          </p:txBody>
        </p:sp>
        <p:sp>
          <p:nvSpPr>
            <p:cNvPr id="1304641" name="Rectangle 65"/>
            <p:cNvSpPr>
              <a:spLocks noChangeArrowheads="1"/>
            </p:cNvSpPr>
            <p:nvPr/>
          </p:nvSpPr>
          <p:spPr bwMode="auto">
            <a:xfrm>
              <a:off x="3072" y="2736"/>
              <a:ext cx="1296" cy="1392"/>
            </a:xfrm>
            <a:prstGeom prst="rect">
              <a:avLst/>
            </a:prstGeom>
            <a:noFill/>
            <a:ln w="50800" cap="rnd">
              <a:solidFill>
                <a:schemeClr val="bg1"/>
              </a:solidFill>
              <a:miter lim="800000"/>
              <a:headEnd/>
              <a:tailEnd/>
            </a:ln>
            <a:effectLst/>
          </p:spPr>
          <p:txBody>
            <a:bodyPr wrap="none" anchor="ctr"/>
            <a:lstStyle/>
            <a:p>
              <a:endParaRPr lang="zh-CN" altLang="en-US"/>
            </a:p>
          </p:txBody>
        </p:sp>
      </p:grpSp>
      <p:grpSp>
        <p:nvGrpSpPr>
          <p:cNvPr id="1304636" name="Group 60"/>
          <p:cNvGrpSpPr>
            <a:grpSpLocks/>
          </p:cNvGrpSpPr>
          <p:nvPr/>
        </p:nvGrpSpPr>
        <p:grpSpPr bwMode="auto">
          <a:xfrm>
            <a:off x="3435350" y="6173788"/>
            <a:ext cx="2667000" cy="528637"/>
            <a:chOff x="1824" y="3696"/>
            <a:chExt cx="1680" cy="384"/>
          </a:xfrm>
        </p:grpSpPr>
        <p:sp>
          <p:nvSpPr>
            <p:cNvPr id="1304637" name="Rectangle 61"/>
            <p:cNvSpPr>
              <a:spLocks noChangeArrowheads="1"/>
            </p:cNvSpPr>
            <p:nvPr/>
          </p:nvSpPr>
          <p:spPr bwMode="auto">
            <a:xfrm>
              <a:off x="1824" y="3696"/>
              <a:ext cx="864" cy="384"/>
            </a:xfrm>
            <a:prstGeom prst="rect">
              <a:avLst/>
            </a:prstGeom>
            <a:noFill/>
            <a:ln w="19050" cap="rnd">
              <a:solidFill>
                <a:srgbClr val="00FFFF"/>
              </a:solidFill>
              <a:miter lim="800000"/>
              <a:headEnd/>
              <a:tailEnd/>
            </a:ln>
            <a:effectLst/>
          </p:spPr>
          <p:txBody>
            <a:bodyPr wrap="none" anchor="ctr"/>
            <a:lstStyle/>
            <a:p>
              <a:endParaRPr lang="zh-CN" altLang="en-US"/>
            </a:p>
          </p:txBody>
        </p:sp>
        <p:sp>
          <p:nvSpPr>
            <p:cNvPr id="1304638" name="Rectangle 62"/>
            <p:cNvSpPr>
              <a:spLocks noChangeArrowheads="1"/>
            </p:cNvSpPr>
            <p:nvPr/>
          </p:nvSpPr>
          <p:spPr bwMode="auto">
            <a:xfrm>
              <a:off x="2784" y="3696"/>
              <a:ext cx="720" cy="384"/>
            </a:xfrm>
            <a:prstGeom prst="rect">
              <a:avLst/>
            </a:prstGeom>
            <a:noFill/>
            <a:ln w="19050" cap="rnd">
              <a:solidFill>
                <a:srgbClr val="00FFFF"/>
              </a:solidFill>
              <a:miter lim="800000"/>
              <a:headEnd/>
              <a:tailEnd/>
            </a:ln>
            <a:effectLst/>
          </p:spPr>
          <p:txBody>
            <a:bodyPr wrap="none" anchor="ctr"/>
            <a:lstStyle/>
            <a:p>
              <a:endParaRPr lang="zh-CN" altLang="en-US"/>
            </a:p>
          </p:txBody>
        </p:sp>
      </p:grpSp>
      <p:grpSp>
        <p:nvGrpSpPr>
          <p:cNvPr id="1304681" name="Group 105"/>
          <p:cNvGrpSpPr>
            <a:grpSpLocks/>
          </p:cNvGrpSpPr>
          <p:nvPr/>
        </p:nvGrpSpPr>
        <p:grpSpPr bwMode="auto">
          <a:xfrm>
            <a:off x="2681288" y="4106863"/>
            <a:ext cx="4410075" cy="2562225"/>
            <a:chOff x="1292" y="1820"/>
            <a:chExt cx="2892" cy="1744"/>
          </a:xfrm>
        </p:grpSpPr>
        <p:sp>
          <p:nvSpPr>
            <p:cNvPr id="1304682" name="Rectangle 106"/>
            <p:cNvSpPr>
              <a:spLocks noChangeArrowheads="1"/>
            </p:cNvSpPr>
            <p:nvPr/>
          </p:nvSpPr>
          <p:spPr bwMode="auto">
            <a:xfrm>
              <a:off x="1338" y="2799"/>
              <a:ext cx="712" cy="291"/>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04683" name="Line 107"/>
            <p:cNvSpPr>
              <a:spLocks noChangeShapeType="1"/>
            </p:cNvSpPr>
            <p:nvPr/>
          </p:nvSpPr>
          <p:spPr bwMode="auto">
            <a:xfrm>
              <a:off x="1560" y="2799"/>
              <a:ext cx="0" cy="291"/>
            </a:xfrm>
            <a:prstGeom prst="line">
              <a:avLst/>
            </a:prstGeom>
            <a:noFill/>
            <a:ln w="12700" cap="rnd">
              <a:solidFill>
                <a:schemeClr val="tx1"/>
              </a:solidFill>
              <a:round/>
              <a:headEnd/>
              <a:tailEnd/>
            </a:ln>
            <a:effectLst/>
          </p:spPr>
          <p:txBody>
            <a:bodyPr/>
            <a:lstStyle/>
            <a:p>
              <a:endParaRPr lang="zh-CN" altLang="en-US"/>
            </a:p>
          </p:txBody>
        </p:sp>
        <p:sp>
          <p:nvSpPr>
            <p:cNvPr id="1304684" name="Line 108"/>
            <p:cNvSpPr>
              <a:spLocks noChangeShapeType="1"/>
            </p:cNvSpPr>
            <p:nvPr/>
          </p:nvSpPr>
          <p:spPr bwMode="auto">
            <a:xfrm>
              <a:off x="1827" y="2799"/>
              <a:ext cx="0" cy="291"/>
            </a:xfrm>
            <a:prstGeom prst="line">
              <a:avLst/>
            </a:prstGeom>
            <a:noFill/>
            <a:ln w="12700" cap="rnd">
              <a:solidFill>
                <a:schemeClr val="tx1"/>
              </a:solidFill>
              <a:round/>
              <a:headEnd/>
              <a:tailEnd/>
            </a:ln>
            <a:effectLst/>
          </p:spPr>
          <p:txBody>
            <a:bodyPr/>
            <a:lstStyle/>
            <a:p>
              <a:endParaRPr lang="zh-CN" altLang="en-US"/>
            </a:p>
          </p:txBody>
        </p:sp>
        <p:sp>
          <p:nvSpPr>
            <p:cNvPr id="1304685" name="Text Box 109"/>
            <p:cNvSpPr txBox="1">
              <a:spLocks noChangeArrowheads="1"/>
            </p:cNvSpPr>
            <p:nvPr/>
          </p:nvSpPr>
          <p:spPr bwMode="auto">
            <a:xfrm>
              <a:off x="1292" y="2785"/>
              <a:ext cx="823" cy="353"/>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D</a:t>
              </a:r>
              <a:r>
                <a:rPr lang="en-US" altLang="zh-CN" sz="1400">
                  <a:latin typeface="黑体" pitchFamily="2" charset="-122"/>
                  <a:ea typeface="黑体" pitchFamily="2" charset="-122"/>
                </a:rPr>
                <a:t> </a:t>
              </a:r>
              <a:r>
                <a:rPr lang="en-US" altLang="zh-CN">
                  <a:latin typeface="宋体" pitchFamily="2" charset="-122"/>
                </a:rPr>
                <a:t>∧</a:t>
              </a:r>
            </a:p>
          </p:txBody>
        </p:sp>
        <p:grpSp>
          <p:nvGrpSpPr>
            <p:cNvPr id="1304686" name="Group 110"/>
            <p:cNvGrpSpPr>
              <a:grpSpLocks/>
            </p:cNvGrpSpPr>
            <p:nvPr/>
          </p:nvGrpSpPr>
          <p:grpSpPr bwMode="auto">
            <a:xfrm>
              <a:off x="2634" y="1907"/>
              <a:ext cx="712" cy="292"/>
              <a:chOff x="960" y="2544"/>
              <a:chExt cx="768" cy="288"/>
            </a:xfrm>
          </p:grpSpPr>
          <p:sp>
            <p:nvSpPr>
              <p:cNvPr id="1304687" name="Rectangle 111"/>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A</a:t>
                </a:r>
              </a:p>
            </p:txBody>
          </p:sp>
          <p:sp>
            <p:nvSpPr>
              <p:cNvPr id="1304688" name="Line 112"/>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04689" name="Line 113"/>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grpSp>
          <p:nvGrpSpPr>
            <p:cNvPr id="1304690" name="Group 114"/>
            <p:cNvGrpSpPr>
              <a:grpSpLocks/>
            </p:cNvGrpSpPr>
            <p:nvPr/>
          </p:nvGrpSpPr>
          <p:grpSpPr bwMode="auto">
            <a:xfrm>
              <a:off x="1866" y="2372"/>
              <a:ext cx="712" cy="292"/>
              <a:chOff x="960" y="2544"/>
              <a:chExt cx="768" cy="288"/>
            </a:xfrm>
          </p:grpSpPr>
          <p:sp>
            <p:nvSpPr>
              <p:cNvPr id="1304691" name="Rectangle 115"/>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B</a:t>
                </a:r>
              </a:p>
            </p:txBody>
          </p:sp>
          <p:sp>
            <p:nvSpPr>
              <p:cNvPr id="1304692" name="Line 116"/>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04693" name="Line 117"/>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304694" name="Rectangle 118"/>
            <p:cNvSpPr>
              <a:spLocks noChangeArrowheads="1"/>
            </p:cNvSpPr>
            <p:nvPr/>
          </p:nvSpPr>
          <p:spPr bwMode="auto">
            <a:xfrm>
              <a:off x="3468" y="2372"/>
              <a:ext cx="711" cy="292"/>
            </a:xfrm>
            <a:prstGeom prst="rect">
              <a:avLst/>
            </a:prstGeom>
            <a:noFill/>
            <a:ln w="12700" cap="rnd">
              <a:solidFill>
                <a:schemeClr val="tx1"/>
              </a:solidFill>
              <a:miter lim="800000"/>
              <a:headEnd/>
              <a:tailEnd/>
            </a:ln>
            <a:effectLst/>
          </p:spPr>
          <p:txBody>
            <a:bodyPr wrap="none" anchor="ctr"/>
            <a:lstStyle/>
            <a:p>
              <a:r>
                <a:rPr lang="en-US" altLang="zh-CN" sz="2800"/>
                <a:t>C </a:t>
              </a:r>
            </a:p>
          </p:txBody>
        </p:sp>
        <p:sp>
          <p:nvSpPr>
            <p:cNvPr id="1304695" name="Line 119"/>
            <p:cNvSpPr>
              <a:spLocks noChangeShapeType="1"/>
            </p:cNvSpPr>
            <p:nvPr/>
          </p:nvSpPr>
          <p:spPr bwMode="auto">
            <a:xfrm>
              <a:off x="3691" y="2372"/>
              <a:ext cx="0" cy="292"/>
            </a:xfrm>
            <a:prstGeom prst="line">
              <a:avLst/>
            </a:prstGeom>
            <a:noFill/>
            <a:ln w="12700" cap="rnd">
              <a:solidFill>
                <a:schemeClr val="tx1"/>
              </a:solidFill>
              <a:round/>
              <a:headEnd/>
              <a:tailEnd/>
            </a:ln>
            <a:effectLst/>
          </p:spPr>
          <p:txBody>
            <a:bodyPr/>
            <a:lstStyle/>
            <a:p>
              <a:endParaRPr lang="zh-CN" altLang="en-US"/>
            </a:p>
          </p:txBody>
        </p:sp>
        <p:sp>
          <p:nvSpPr>
            <p:cNvPr id="1304696" name="Line 120"/>
            <p:cNvSpPr>
              <a:spLocks noChangeShapeType="1"/>
            </p:cNvSpPr>
            <p:nvPr/>
          </p:nvSpPr>
          <p:spPr bwMode="auto">
            <a:xfrm>
              <a:off x="3958" y="2372"/>
              <a:ext cx="0" cy="292"/>
            </a:xfrm>
            <a:prstGeom prst="line">
              <a:avLst/>
            </a:prstGeom>
            <a:noFill/>
            <a:ln w="12700" cap="rnd">
              <a:solidFill>
                <a:schemeClr val="tx1"/>
              </a:solidFill>
              <a:round/>
              <a:headEnd/>
              <a:tailEnd/>
            </a:ln>
            <a:effectLst/>
          </p:spPr>
          <p:txBody>
            <a:bodyPr/>
            <a:lstStyle/>
            <a:p>
              <a:endParaRPr lang="zh-CN" altLang="en-US"/>
            </a:p>
          </p:txBody>
        </p:sp>
        <p:sp>
          <p:nvSpPr>
            <p:cNvPr id="1304697" name="Text Box 121"/>
            <p:cNvSpPr txBox="1">
              <a:spLocks noChangeArrowheads="1"/>
            </p:cNvSpPr>
            <p:nvPr/>
          </p:nvSpPr>
          <p:spPr bwMode="auto">
            <a:xfrm>
              <a:off x="3901" y="2354"/>
              <a:ext cx="283" cy="311"/>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隶书" pitchFamily="49" charset="-122"/>
                  <a:ea typeface="隶书" pitchFamily="49" charset="-122"/>
                </a:rPr>
                <a:t>∧</a:t>
              </a:r>
            </a:p>
          </p:txBody>
        </p:sp>
        <p:sp>
          <p:nvSpPr>
            <p:cNvPr id="1304698" name="Rectangle 122"/>
            <p:cNvSpPr>
              <a:spLocks noChangeArrowheads="1"/>
            </p:cNvSpPr>
            <p:nvPr/>
          </p:nvSpPr>
          <p:spPr bwMode="auto">
            <a:xfrm>
              <a:off x="3119" y="2824"/>
              <a:ext cx="712" cy="290"/>
            </a:xfrm>
            <a:prstGeom prst="rect">
              <a:avLst/>
            </a:prstGeom>
            <a:noFill/>
            <a:ln w="12700" cap="rnd">
              <a:solidFill>
                <a:schemeClr val="tx1"/>
              </a:solidFill>
              <a:miter lim="800000"/>
              <a:headEnd/>
              <a:tailEnd/>
            </a:ln>
            <a:effectLst/>
          </p:spPr>
          <p:txBody>
            <a:bodyPr wrap="none" anchor="ctr"/>
            <a:lstStyle/>
            <a:p>
              <a:r>
                <a:rPr lang="en-US" altLang="zh-CN" sz="2800"/>
                <a:t>F</a:t>
              </a:r>
            </a:p>
          </p:txBody>
        </p:sp>
        <p:sp>
          <p:nvSpPr>
            <p:cNvPr id="1304699" name="Line 123"/>
            <p:cNvSpPr>
              <a:spLocks noChangeShapeType="1"/>
            </p:cNvSpPr>
            <p:nvPr/>
          </p:nvSpPr>
          <p:spPr bwMode="auto">
            <a:xfrm>
              <a:off x="3342" y="2824"/>
              <a:ext cx="0" cy="290"/>
            </a:xfrm>
            <a:prstGeom prst="line">
              <a:avLst/>
            </a:prstGeom>
            <a:noFill/>
            <a:ln w="12700" cap="rnd">
              <a:solidFill>
                <a:schemeClr val="tx1"/>
              </a:solidFill>
              <a:round/>
              <a:headEnd/>
              <a:tailEnd/>
            </a:ln>
            <a:effectLst/>
          </p:spPr>
          <p:txBody>
            <a:bodyPr/>
            <a:lstStyle/>
            <a:p>
              <a:endParaRPr lang="zh-CN" altLang="en-US"/>
            </a:p>
          </p:txBody>
        </p:sp>
        <p:sp>
          <p:nvSpPr>
            <p:cNvPr id="1304700" name="Line 124"/>
            <p:cNvSpPr>
              <a:spLocks noChangeShapeType="1"/>
            </p:cNvSpPr>
            <p:nvPr/>
          </p:nvSpPr>
          <p:spPr bwMode="auto">
            <a:xfrm>
              <a:off x="3609" y="2824"/>
              <a:ext cx="0" cy="290"/>
            </a:xfrm>
            <a:prstGeom prst="line">
              <a:avLst/>
            </a:prstGeom>
            <a:noFill/>
            <a:ln w="12700" cap="rnd">
              <a:solidFill>
                <a:schemeClr val="tx1"/>
              </a:solidFill>
              <a:round/>
              <a:headEnd/>
              <a:tailEnd/>
            </a:ln>
            <a:effectLst/>
          </p:spPr>
          <p:txBody>
            <a:bodyPr/>
            <a:lstStyle/>
            <a:p>
              <a:endParaRPr lang="zh-CN" altLang="en-US"/>
            </a:p>
          </p:txBody>
        </p:sp>
        <p:sp>
          <p:nvSpPr>
            <p:cNvPr id="1304701" name="Text Box 125"/>
            <p:cNvSpPr txBox="1">
              <a:spLocks noChangeArrowheads="1"/>
            </p:cNvSpPr>
            <p:nvPr/>
          </p:nvSpPr>
          <p:spPr bwMode="auto">
            <a:xfrm>
              <a:off x="3074" y="2785"/>
              <a:ext cx="827" cy="353"/>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zh-CN" altLang="en-US" sz="2800">
                  <a:latin typeface="黑体" pitchFamily="2" charset="-122"/>
                  <a:ea typeface="黑体" pitchFamily="2" charset="-122"/>
                </a:rPr>
                <a:t> </a:t>
              </a:r>
              <a:r>
                <a:rPr lang="en-US" altLang="zh-CN">
                  <a:latin typeface="隶书" pitchFamily="49" charset="-122"/>
                  <a:ea typeface="隶书" pitchFamily="49" charset="-122"/>
                </a:rPr>
                <a:t>∧</a:t>
              </a:r>
            </a:p>
          </p:txBody>
        </p:sp>
        <p:sp>
          <p:nvSpPr>
            <p:cNvPr id="1304702" name="Rectangle 126"/>
            <p:cNvSpPr>
              <a:spLocks noChangeArrowheads="1"/>
            </p:cNvSpPr>
            <p:nvPr/>
          </p:nvSpPr>
          <p:spPr bwMode="auto">
            <a:xfrm>
              <a:off x="1899" y="3255"/>
              <a:ext cx="712" cy="292"/>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04703" name="Line 127"/>
            <p:cNvSpPr>
              <a:spLocks noChangeShapeType="1"/>
            </p:cNvSpPr>
            <p:nvPr/>
          </p:nvSpPr>
          <p:spPr bwMode="auto">
            <a:xfrm>
              <a:off x="2122" y="3255"/>
              <a:ext cx="0" cy="292"/>
            </a:xfrm>
            <a:prstGeom prst="line">
              <a:avLst/>
            </a:prstGeom>
            <a:noFill/>
            <a:ln w="12700" cap="rnd">
              <a:solidFill>
                <a:schemeClr val="tx1"/>
              </a:solidFill>
              <a:round/>
              <a:headEnd/>
              <a:tailEnd/>
            </a:ln>
            <a:effectLst/>
          </p:spPr>
          <p:txBody>
            <a:bodyPr/>
            <a:lstStyle/>
            <a:p>
              <a:endParaRPr lang="zh-CN" altLang="en-US"/>
            </a:p>
          </p:txBody>
        </p:sp>
        <p:sp>
          <p:nvSpPr>
            <p:cNvPr id="1304704" name="Line 128"/>
            <p:cNvSpPr>
              <a:spLocks noChangeShapeType="1"/>
            </p:cNvSpPr>
            <p:nvPr/>
          </p:nvSpPr>
          <p:spPr bwMode="auto">
            <a:xfrm>
              <a:off x="2389" y="3255"/>
              <a:ext cx="0" cy="292"/>
            </a:xfrm>
            <a:prstGeom prst="line">
              <a:avLst/>
            </a:prstGeom>
            <a:noFill/>
            <a:ln w="12700" cap="rnd">
              <a:solidFill>
                <a:schemeClr val="tx1"/>
              </a:solidFill>
              <a:round/>
              <a:headEnd/>
              <a:tailEnd/>
            </a:ln>
            <a:effectLst/>
          </p:spPr>
          <p:txBody>
            <a:bodyPr/>
            <a:lstStyle/>
            <a:p>
              <a:endParaRPr lang="zh-CN" altLang="en-US"/>
            </a:p>
          </p:txBody>
        </p:sp>
        <p:sp>
          <p:nvSpPr>
            <p:cNvPr id="1304705" name="Text Box 129"/>
            <p:cNvSpPr txBox="1">
              <a:spLocks noChangeArrowheads="1"/>
            </p:cNvSpPr>
            <p:nvPr/>
          </p:nvSpPr>
          <p:spPr bwMode="auto">
            <a:xfrm>
              <a:off x="1859" y="3210"/>
              <a:ext cx="855" cy="354"/>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G</a:t>
              </a:r>
              <a:r>
                <a:rPr lang="en-US" altLang="zh-CN" sz="1000">
                  <a:latin typeface="黑体" pitchFamily="2" charset="-122"/>
                  <a:ea typeface="黑体" pitchFamily="2" charset="-122"/>
                </a:rPr>
                <a:t>  </a:t>
              </a:r>
              <a:r>
                <a:rPr lang="en-US" altLang="zh-CN">
                  <a:latin typeface="隶书" pitchFamily="49" charset="-122"/>
                  <a:ea typeface="隶书" pitchFamily="49" charset="-122"/>
                </a:rPr>
                <a:t>∧</a:t>
              </a:r>
            </a:p>
          </p:txBody>
        </p:sp>
        <p:sp>
          <p:nvSpPr>
            <p:cNvPr id="1304706" name="Text Box 130"/>
            <p:cNvSpPr txBox="1">
              <a:spLocks noChangeArrowheads="1"/>
            </p:cNvSpPr>
            <p:nvPr/>
          </p:nvSpPr>
          <p:spPr bwMode="auto">
            <a:xfrm>
              <a:off x="1922" y="1820"/>
              <a:ext cx="419" cy="353"/>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T</a:t>
              </a:r>
            </a:p>
          </p:txBody>
        </p:sp>
        <p:sp>
          <p:nvSpPr>
            <p:cNvPr id="1304707" name="Line 131"/>
            <p:cNvSpPr>
              <a:spLocks noChangeShapeType="1"/>
            </p:cNvSpPr>
            <p:nvPr/>
          </p:nvSpPr>
          <p:spPr bwMode="auto">
            <a:xfrm>
              <a:off x="2323" y="2022"/>
              <a:ext cx="270" cy="0"/>
            </a:xfrm>
            <a:prstGeom prst="line">
              <a:avLst/>
            </a:prstGeom>
            <a:noFill/>
            <a:ln w="38100" cap="rnd">
              <a:solidFill>
                <a:srgbClr val="FFFF66"/>
              </a:solidFill>
              <a:round/>
              <a:headEnd/>
              <a:tailEnd type="triangle" w="med" len="med"/>
            </a:ln>
            <a:effectLst/>
          </p:spPr>
          <p:txBody>
            <a:bodyPr/>
            <a:lstStyle/>
            <a:p>
              <a:endParaRPr lang="zh-CN" altLang="en-US"/>
            </a:p>
          </p:txBody>
        </p:sp>
        <p:sp>
          <p:nvSpPr>
            <p:cNvPr id="1304708" name="Rectangle 132"/>
            <p:cNvSpPr>
              <a:spLocks noChangeArrowheads="1"/>
            </p:cNvSpPr>
            <p:nvPr/>
          </p:nvSpPr>
          <p:spPr bwMode="auto">
            <a:xfrm>
              <a:off x="2206" y="2824"/>
              <a:ext cx="712" cy="29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04709" name="Line 133"/>
            <p:cNvSpPr>
              <a:spLocks noChangeShapeType="1"/>
            </p:cNvSpPr>
            <p:nvPr/>
          </p:nvSpPr>
          <p:spPr bwMode="auto">
            <a:xfrm>
              <a:off x="2429" y="2824"/>
              <a:ext cx="0" cy="290"/>
            </a:xfrm>
            <a:prstGeom prst="line">
              <a:avLst/>
            </a:prstGeom>
            <a:noFill/>
            <a:ln w="12700" cap="rnd">
              <a:solidFill>
                <a:schemeClr val="tx1"/>
              </a:solidFill>
              <a:round/>
              <a:headEnd/>
              <a:tailEnd/>
            </a:ln>
            <a:effectLst/>
          </p:spPr>
          <p:txBody>
            <a:bodyPr/>
            <a:lstStyle/>
            <a:p>
              <a:endParaRPr lang="zh-CN" altLang="en-US"/>
            </a:p>
          </p:txBody>
        </p:sp>
        <p:sp>
          <p:nvSpPr>
            <p:cNvPr id="1304710" name="Line 134"/>
            <p:cNvSpPr>
              <a:spLocks noChangeShapeType="1"/>
            </p:cNvSpPr>
            <p:nvPr/>
          </p:nvSpPr>
          <p:spPr bwMode="auto">
            <a:xfrm>
              <a:off x="2696" y="2824"/>
              <a:ext cx="0" cy="290"/>
            </a:xfrm>
            <a:prstGeom prst="line">
              <a:avLst/>
            </a:prstGeom>
            <a:noFill/>
            <a:ln w="12700" cap="rnd">
              <a:solidFill>
                <a:schemeClr val="tx1"/>
              </a:solidFill>
              <a:round/>
              <a:headEnd/>
              <a:tailEnd/>
            </a:ln>
            <a:effectLst/>
          </p:spPr>
          <p:txBody>
            <a:bodyPr/>
            <a:lstStyle/>
            <a:p>
              <a:endParaRPr lang="zh-CN" altLang="en-US"/>
            </a:p>
          </p:txBody>
        </p:sp>
        <p:sp>
          <p:nvSpPr>
            <p:cNvPr id="1304711" name="Text Box 135"/>
            <p:cNvSpPr txBox="1">
              <a:spLocks noChangeArrowheads="1"/>
            </p:cNvSpPr>
            <p:nvPr/>
          </p:nvSpPr>
          <p:spPr bwMode="auto">
            <a:xfrm>
              <a:off x="2398" y="2782"/>
              <a:ext cx="567" cy="353"/>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latin typeface="黑体" pitchFamily="2" charset="-122"/>
                  <a:ea typeface="黑体" pitchFamily="2" charset="-122"/>
                </a:rPr>
                <a:t>E</a:t>
              </a:r>
              <a:r>
                <a:rPr lang="en-US" altLang="zh-CN" sz="1200">
                  <a:latin typeface="黑体" pitchFamily="2" charset="-122"/>
                  <a:ea typeface="黑体" pitchFamily="2" charset="-122"/>
                </a:rPr>
                <a:t>  </a:t>
              </a:r>
              <a:r>
                <a:rPr lang="en-US" altLang="zh-CN">
                  <a:latin typeface="隶书" pitchFamily="49" charset="-122"/>
                  <a:ea typeface="隶书" pitchFamily="49" charset="-122"/>
                </a:rPr>
                <a:t>∧</a:t>
              </a:r>
            </a:p>
          </p:txBody>
        </p:sp>
        <p:sp>
          <p:nvSpPr>
            <p:cNvPr id="1304712" name="Line 136"/>
            <p:cNvSpPr>
              <a:spLocks noChangeShapeType="1"/>
            </p:cNvSpPr>
            <p:nvPr/>
          </p:nvSpPr>
          <p:spPr bwMode="auto">
            <a:xfrm flipH="1">
              <a:off x="2353" y="2085"/>
              <a:ext cx="385" cy="27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4713" name="Line 137"/>
            <p:cNvSpPr>
              <a:spLocks noChangeShapeType="1"/>
            </p:cNvSpPr>
            <p:nvPr/>
          </p:nvSpPr>
          <p:spPr bwMode="auto">
            <a:xfrm>
              <a:off x="3265" y="2070"/>
              <a:ext cx="33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4714" name="Line 138"/>
            <p:cNvSpPr>
              <a:spLocks noChangeShapeType="1"/>
            </p:cNvSpPr>
            <p:nvPr/>
          </p:nvSpPr>
          <p:spPr bwMode="auto">
            <a:xfrm flipH="1">
              <a:off x="1703" y="2529"/>
              <a:ext cx="26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4715" name="Line 139"/>
            <p:cNvSpPr>
              <a:spLocks noChangeShapeType="1"/>
            </p:cNvSpPr>
            <p:nvPr/>
          </p:nvSpPr>
          <p:spPr bwMode="auto">
            <a:xfrm flipH="1">
              <a:off x="2161" y="2972"/>
              <a:ext cx="174"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4716" name="Line 140"/>
            <p:cNvSpPr>
              <a:spLocks noChangeShapeType="1"/>
            </p:cNvSpPr>
            <p:nvPr/>
          </p:nvSpPr>
          <p:spPr bwMode="auto">
            <a:xfrm flipH="1">
              <a:off x="3313" y="2529"/>
              <a:ext cx="225"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4717" name="Line 141"/>
            <p:cNvSpPr>
              <a:spLocks noChangeShapeType="1"/>
            </p:cNvSpPr>
            <p:nvPr/>
          </p:nvSpPr>
          <p:spPr bwMode="auto">
            <a:xfrm>
              <a:off x="2497" y="2540"/>
              <a:ext cx="133" cy="288"/>
            </a:xfrm>
            <a:prstGeom prst="line">
              <a:avLst/>
            </a:prstGeom>
            <a:noFill/>
            <a:ln w="34925" cap="rnd">
              <a:solidFill>
                <a:schemeClr val="tx1"/>
              </a:solidFill>
              <a:round/>
              <a:headEnd/>
              <a:tailEnd type="triangle" w="med" len="med"/>
            </a:ln>
            <a:effec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04633"/>
                                        </p:tgtEl>
                                        <p:attrNameLst>
                                          <p:attrName>style.visibility</p:attrName>
                                        </p:attrNameLst>
                                      </p:cBhvr>
                                      <p:to>
                                        <p:strVal val="visible"/>
                                      </p:to>
                                    </p:set>
                                    <p:anim calcmode="lin" valueType="num">
                                      <p:cBhvr>
                                        <p:cTn id="7" dur="500" fill="hold"/>
                                        <p:tgtEl>
                                          <p:spTgt spid="1304633"/>
                                        </p:tgtEl>
                                        <p:attrNameLst>
                                          <p:attrName>ppt_x</p:attrName>
                                        </p:attrNameLst>
                                      </p:cBhvr>
                                      <p:tavLst>
                                        <p:tav tm="0">
                                          <p:val>
                                            <p:strVal val="#ppt_x"/>
                                          </p:val>
                                        </p:tav>
                                        <p:tav tm="100000">
                                          <p:val>
                                            <p:strVal val="#ppt_x"/>
                                          </p:val>
                                        </p:tav>
                                      </p:tavLst>
                                    </p:anim>
                                    <p:anim calcmode="lin" valueType="num">
                                      <p:cBhvr>
                                        <p:cTn id="8" dur="500" fill="hold"/>
                                        <p:tgtEl>
                                          <p:spTgt spid="1304633"/>
                                        </p:tgtEl>
                                        <p:attrNameLst>
                                          <p:attrName>ppt_y</p:attrName>
                                        </p:attrNameLst>
                                      </p:cBhvr>
                                      <p:tavLst>
                                        <p:tav tm="0">
                                          <p:val>
                                            <p:strVal val="#ppt_y-#ppt_h/2"/>
                                          </p:val>
                                        </p:tav>
                                        <p:tav tm="100000">
                                          <p:val>
                                            <p:strVal val="#ppt_y"/>
                                          </p:val>
                                        </p:tav>
                                      </p:tavLst>
                                    </p:anim>
                                    <p:anim calcmode="lin" valueType="num">
                                      <p:cBhvr>
                                        <p:cTn id="9" dur="500" fill="hold"/>
                                        <p:tgtEl>
                                          <p:spTgt spid="1304633"/>
                                        </p:tgtEl>
                                        <p:attrNameLst>
                                          <p:attrName>ppt_w</p:attrName>
                                        </p:attrNameLst>
                                      </p:cBhvr>
                                      <p:tavLst>
                                        <p:tav tm="0">
                                          <p:val>
                                            <p:strVal val="#ppt_w"/>
                                          </p:val>
                                        </p:tav>
                                        <p:tav tm="100000">
                                          <p:val>
                                            <p:strVal val="#ppt_w"/>
                                          </p:val>
                                        </p:tav>
                                      </p:tavLst>
                                    </p:anim>
                                    <p:anim calcmode="lin" valueType="num">
                                      <p:cBhvr>
                                        <p:cTn id="10" dur="500" fill="hold"/>
                                        <p:tgtEl>
                                          <p:spTgt spid="1304633"/>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04631"/>
                                        </p:tgtEl>
                                        <p:attrNameLst>
                                          <p:attrName>style.visibility</p:attrName>
                                        </p:attrNameLst>
                                      </p:cBhvr>
                                      <p:to>
                                        <p:strVal val="visible"/>
                                      </p:to>
                                    </p:set>
                                    <p:animEffect transition="in" filter="dissolve">
                                      <p:cBhvr>
                                        <p:cTn id="15" dur="500"/>
                                        <p:tgtEl>
                                          <p:spTgt spid="130463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304639"/>
                                        </p:tgtEl>
                                        <p:attrNameLst>
                                          <p:attrName>style.visibility</p:attrName>
                                        </p:attrNameLst>
                                      </p:cBhvr>
                                      <p:to>
                                        <p:strVal val="visible"/>
                                      </p:to>
                                    </p:set>
                                    <p:animEffect transition="in" filter="dissolve">
                                      <p:cBhvr>
                                        <p:cTn id="20" dur="500"/>
                                        <p:tgtEl>
                                          <p:spTgt spid="1304639"/>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1304636"/>
                                        </p:tgtEl>
                                        <p:attrNameLst>
                                          <p:attrName>style.visibility</p:attrName>
                                        </p:attrNameLst>
                                      </p:cBhvr>
                                      <p:to>
                                        <p:strVal val="visible"/>
                                      </p:to>
                                    </p:set>
                                    <p:anim calcmode="lin" valueType="num">
                                      <p:cBhvr>
                                        <p:cTn id="25" dur="500" fill="hold"/>
                                        <p:tgtEl>
                                          <p:spTgt spid="1304636"/>
                                        </p:tgtEl>
                                        <p:attrNameLst>
                                          <p:attrName>ppt_x</p:attrName>
                                        </p:attrNameLst>
                                      </p:cBhvr>
                                      <p:tavLst>
                                        <p:tav tm="0">
                                          <p:val>
                                            <p:strVal val="#ppt_x"/>
                                          </p:val>
                                        </p:tav>
                                        <p:tav tm="100000">
                                          <p:val>
                                            <p:strVal val="#ppt_x"/>
                                          </p:val>
                                        </p:tav>
                                      </p:tavLst>
                                    </p:anim>
                                    <p:anim calcmode="lin" valueType="num">
                                      <p:cBhvr>
                                        <p:cTn id="26" dur="500" fill="hold"/>
                                        <p:tgtEl>
                                          <p:spTgt spid="1304636"/>
                                        </p:tgtEl>
                                        <p:attrNameLst>
                                          <p:attrName>ppt_y</p:attrName>
                                        </p:attrNameLst>
                                      </p:cBhvr>
                                      <p:tavLst>
                                        <p:tav tm="0">
                                          <p:val>
                                            <p:strVal val="#ppt_y-#ppt_h/2"/>
                                          </p:val>
                                        </p:tav>
                                        <p:tav tm="100000">
                                          <p:val>
                                            <p:strVal val="#ppt_y"/>
                                          </p:val>
                                        </p:tav>
                                      </p:tavLst>
                                    </p:anim>
                                    <p:anim calcmode="lin" valueType="num">
                                      <p:cBhvr>
                                        <p:cTn id="27" dur="500" fill="hold"/>
                                        <p:tgtEl>
                                          <p:spTgt spid="1304636"/>
                                        </p:tgtEl>
                                        <p:attrNameLst>
                                          <p:attrName>ppt_w</p:attrName>
                                        </p:attrNameLst>
                                      </p:cBhvr>
                                      <p:tavLst>
                                        <p:tav tm="0">
                                          <p:val>
                                            <p:strVal val="#ppt_w"/>
                                          </p:val>
                                        </p:tav>
                                        <p:tav tm="100000">
                                          <p:val>
                                            <p:strVal val="#ppt_w"/>
                                          </p:val>
                                        </p:tav>
                                      </p:tavLst>
                                    </p:anim>
                                    <p:anim calcmode="lin" valueType="num">
                                      <p:cBhvr>
                                        <p:cTn id="28" dur="500" fill="hold"/>
                                        <p:tgtEl>
                                          <p:spTgt spid="1304636"/>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04630"/>
                                        </p:tgtEl>
                                        <p:attrNameLst>
                                          <p:attrName>style.visibility</p:attrName>
                                        </p:attrNameLst>
                                      </p:cBhvr>
                                      <p:to>
                                        <p:strVal val="visible"/>
                                      </p:to>
                                    </p:set>
                                    <p:animEffect transition="in" filter="dissolve">
                                      <p:cBhvr>
                                        <p:cTn id="33" dur="500"/>
                                        <p:tgtEl>
                                          <p:spTgt spid="130463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04629"/>
                                        </p:tgtEl>
                                        <p:attrNameLst>
                                          <p:attrName>style.visibility</p:attrName>
                                        </p:attrNameLst>
                                      </p:cBhvr>
                                      <p:to>
                                        <p:strVal val="visible"/>
                                      </p:to>
                                    </p:set>
                                    <p:animEffect transition="in" filter="dissolve">
                                      <p:cBhvr>
                                        <p:cTn id="38" dur="500"/>
                                        <p:tgtEl>
                                          <p:spTgt spid="130462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04632"/>
                                        </p:tgtEl>
                                        <p:attrNameLst>
                                          <p:attrName>style.visibility</p:attrName>
                                        </p:attrNameLst>
                                      </p:cBhvr>
                                      <p:to>
                                        <p:strVal val="visible"/>
                                      </p:to>
                                    </p:set>
                                    <p:animEffect transition="in" filter="dissolve">
                                      <p:cBhvr>
                                        <p:cTn id="43" dur="500"/>
                                        <p:tgtEl>
                                          <p:spTgt spid="130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4629" grpId="0" autoUpdateAnimBg="0"/>
      <p:bldP spid="1304630" grpId="0" autoUpdateAnimBg="0"/>
      <p:bldP spid="1304632" grpId="0" autoUpdateAnimBg="0"/>
      <p:bldP spid="1304631"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灯片编号占位符 4"/>
          <p:cNvSpPr>
            <a:spLocks noGrp="1"/>
          </p:cNvSpPr>
          <p:nvPr>
            <p:ph type="sldNum" sz="quarter" idx="11"/>
          </p:nvPr>
        </p:nvSpPr>
        <p:spPr/>
        <p:txBody>
          <a:bodyPr/>
          <a:lstStyle/>
          <a:p>
            <a:r>
              <a:rPr lang="zh-CN" altLang="en-US"/>
              <a:t>第 </a:t>
            </a:r>
            <a:fld id="{FB041D57-617A-4E19-9040-0A28CB410564}" type="slidenum">
              <a:rPr lang="zh-CN" altLang="en-US" b="1">
                <a:solidFill>
                  <a:srgbClr val="66CCFF"/>
                </a:solidFill>
              </a:rPr>
              <a:pPr/>
              <a:t>74</a:t>
            </a:fld>
            <a:r>
              <a:rPr lang="en-US" altLang="zh-CN" b="1"/>
              <a:t> </a:t>
            </a:r>
            <a:r>
              <a:rPr lang="zh-CN" altLang="en-US"/>
              <a:t>页</a:t>
            </a:r>
            <a:endParaRPr lang="zh-CN" altLang="en-US" sz="1800">
              <a:latin typeface="Arial" charset="0"/>
            </a:endParaRPr>
          </a:p>
        </p:txBody>
      </p:sp>
      <p:sp>
        <p:nvSpPr>
          <p:cNvPr id="1267714"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67715" name="Rectangle 3"/>
          <p:cNvSpPr>
            <a:spLocks noGrp="1" noChangeArrowheads="1"/>
          </p:cNvSpPr>
          <p:nvPr>
            <p:ph type="body" idx="1"/>
          </p:nvPr>
        </p:nvSpPr>
        <p:spPr>
          <a:xfrm>
            <a:off x="206375" y="628650"/>
            <a:ext cx="8462963" cy="1125538"/>
          </a:xfrm>
        </p:spPr>
        <p:txBody>
          <a:bodyPr/>
          <a:lstStyle/>
          <a:p>
            <a:pPr>
              <a:spcBef>
                <a:spcPct val="0"/>
              </a:spcBef>
              <a:buFont typeface="Wingdings" pitchFamily="2" charset="2"/>
              <a:buNone/>
            </a:pPr>
            <a:r>
              <a:rPr lang="zh-CN" altLang="en-US" sz="3200" dirty="0">
                <a:solidFill>
                  <a:srgbClr val="FFFF66"/>
                </a:solidFill>
              </a:rPr>
              <a:t>例</a:t>
            </a:r>
            <a:r>
              <a:rPr lang="en-US" altLang="zh-CN" sz="3200" dirty="0">
                <a:solidFill>
                  <a:srgbClr val="FFFF66"/>
                </a:solidFill>
              </a:rPr>
              <a:t>2</a:t>
            </a:r>
            <a:r>
              <a:rPr lang="zh-CN" altLang="en-US" sz="3200" dirty="0">
                <a:solidFill>
                  <a:srgbClr val="FFFF66"/>
                </a:solidFill>
              </a:rPr>
              <a:t>：建立二叉链表。</a:t>
            </a:r>
            <a:endParaRPr lang="zh-CN" altLang="en-US" sz="3200" dirty="0">
              <a:solidFill>
                <a:srgbClr val="FFFFA5"/>
              </a:solidFill>
            </a:endParaRPr>
          </a:p>
        </p:txBody>
      </p:sp>
      <p:grpSp>
        <p:nvGrpSpPr>
          <p:cNvPr id="1267808" name="Group 96"/>
          <p:cNvGrpSpPr>
            <a:grpSpLocks/>
          </p:cNvGrpSpPr>
          <p:nvPr/>
        </p:nvGrpSpPr>
        <p:grpSpPr bwMode="auto">
          <a:xfrm>
            <a:off x="5697538" y="5283200"/>
            <a:ext cx="546100" cy="738188"/>
            <a:chOff x="3589" y="2836"/>
            <a:chExt cx="344" cy="465"/>
          </a:xfrm>
        </p:grpSpPr>
        <p:sp>
          <p:nvSpPr>
            <p:cNvPr id="1267746" name="Line 34"/>
            <p:cNvSpPr>
              <a:spLocks noChangeShapeType="1"/>
            </p:cNvSpPr>
            <p:nvPr/>
          </p:nvSpPr>
          <p:spPr bwMode="auto">
            <a:xfrm>
              <a:off x="3589" y="2836"/>
              <a:ext cx="144" cy="144"/>
            </a:xfrm>
            <a:prstGeom prst="line">
              <a:avLst/>
            </a:prstGeom>
            <a:noFill/>
            <a:ln w="38100" cap="rnd">
              <a:solidFill>
                <a:schemeClr val="tx2"/>
              </a:solidFill>
              <a:round/>
              <a:headEnd/>
              <a:tailEnd/>
            </a:ln>
            <a:effectLst/>
          </p:spPr>
          <p:txBody>
            <a:bodyPr/>
            <a:lstStyle/>
            <a:p>
              <a:endParaRPr lang="zh-CN" altLang="en-US"/>
            </a:p>
          </p:txBody>
        </p:sp>
        <p:grpSp>
          <p:nvGrpSpPr>
            <p:cNvPr id="1267747" name="Group 35"/>
            <p:cNvGrpSpPr>
              <a:grpSpLocks/>
            </p:cNvGrpSpPr>
            <p:nvPr/>
          </p:nvGrpSpPr>
          <p:grpSpPr bwMode="auto">
            <a:xfrm>
              <a:off x="3645" y="2897"/>
              <a:ext cx="288" cy="404"/>
              <a:chOff x="1392" y="1942"/>
              <a:chExt cx="288" cy="404"/>
            </a:xfrm>
          </p:grpSpPr>
          <p:sp useBgFill="1">
            <p:nvSpPr>
              <p:cNvPr id="1267748" name="Oval 36"/>
              <p:cNvSpPr>
                <a:spLocks noChangeArrowheads="1"/>
              </p:cNvSpPr>
              <p:nvPr/>
            </p:nvSpPr>
            <p:spPr bwMode="auto">
              <a:xfrm>
                <a:off x="1392" y="2016"/>
                <a:ext cx="288" cy="288"/>
              </a:xfrm>
              <a:prstGeom prst="ellipse">
                <a:avLst/>
              </a:prstGeom>
              <a:ln w="19050" cap="rnd">
                <a:solidFill>
                  <a:schemeClr val="tx2"/>
                </a:solidFill>
                <a:round/>
                <a:headEnd/>
                <a:tailEnd/>
              </a:ln>
              <a:effectLst/>
            </p:spPr>
            <p:txBody>
              <a:bodyPr wrap="none" anchor="ctr"/>
              <a:lstStyle/>
              <a:p>
                <a:endParaRPr lang="zh-CN" altLang="en-US"/>
              </a:p>
            </p:txBody>
          </p:sp>
          <p:sp>
            <p:nvSpPr>
              <p:cNvPr id="1267749" name="Text Box 37"/>
              <p:cNvSpPr txBox="1">
                <a:spLocks noChangeArrowheads="1"/>
              </p:cNvSpPr>
              <p:nvPr/>
            </p:nvSpPr>
            <p:spPr bwMode="auto">
              <a:xfrm>
                <a:off x="1416" y="1942"/>
                <a:ext cx="240" cy="404"/>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sz="3600" b="0">
                    <a:solidFill>
                      <a:srgbClr val="99FF66"/>
                    </a:solidFill>
                    <a:latin typeface="隶书" pitchFamily="49" charset="-122"/>
                    <a:ea typeface="隶书" pitchFamily="49" charset="-122"/>
                  </a:rPr>
                  <a:t>*</a:t>
                </a:r>
              </a:p>
            </p:txBody>
          </p:sp>
        </p:grpSp>
      </p:grpSp>
      <p:grpSp>
        <p:nvGrpSpPr>
          <p:cNvPr id="1267803" name="Group 91"/>
          <p:cNvGrpSpPr>
            <a:grpSpLocks/>
          </p:cNvGrpSpPr>
          <p:nvPr/>
        </p:nvGrpSpPr>
        <p:grpSpPr bwMode="auto">
          <a:xfrm>
            <a:off x="7451725" y="3940175"/>
            <a:ext cx="533400" cy="717550"/>
            <a:chOff x="4694" y="1990"/>
            <a:chExt cx="336" cy="452"/>
          </a:xfrm>
        </p:grpSpPr>
        <p:sp>
          <p:nvSpPr>
            <p:cNvPr id="1267750" name="Line 38"/>
            <p:cNvSpPr>
              <a:spLocks noChangeShapeType="1"/>
            </p:cNvSpPr>
            <p:nvPr/>
          </p:nvSpPr>
          <p:spPr bwMode="auto">
            <a:xfrm>
              <a:off x="4694" y="1990"/>
              <a:ext cx="144" cy="144"/>
            </a:xfrm>
            <a:prstGeom prst="line">
              <a:avLst/>
            </a:prstGeom>
            <a:noFill/>
            <a:ln w="38100" cap="rnd">
              <a:solidFill>
                <a:schemeClr val="tx2"/>
              </a:solidFill>
              <a:round/>
              <a:headEnd/>
              <a:tailEnd/>
            </a:ln>
            <a:effectLst/>
          </p:spPr>
          <p:txBody>
            <a:bodyPr/>
            <a:lstStyle/>
            <a:p>
              <a:endParaRPr lang="zh-CN" altLang="en-US"/>
            </a:p>
          </p:txBody>
        </p:sp>
        <p:grpSp>
          <p:nvGrpSpPr>
            <p:cNvPr id="1267751" name="Group 39"/>
            <p:cNvGrpSpPr>
              <a:grpSpLocks/>
            </p:cNvGrpSpPr>
            <p:nvPr/>
          </p:nvGrpSpPr>
          <p:grpSpPr bwMode="auto">
            <a:xfrm>
              <a:off x="4742" y="2038"/>
              <a:ext cx="288" cy="404"/>
              <a:chOff x="1392" y="1942"/>
              <a:chExt cx="288" cy="404"/>
            </a:xfrm>
          </p:grpSpPr>
          <p:sp useBgFill="1">
            <p:nvSpPr>
              <p:cNvPr id="1267752" name="Oval 40"/>
              <p:cNvSpPr>
                <a:spLocks noChangeArrowheads="1"/>
              </p:cNvSpPr>
              <p:nvPr/>
            </p:nvSpPr>
            <p:spPr bwMode="auto">
              <a:xfrm>
                <a:off x="1392" y="2016"/>
                <a:ext cx="288" cy="288"/>
              </a:xfrm>
              <a:prstGeom prst="ellipse">
                <a:avLst/>
              </a:prstGeom>
              <a:ln w="19050" cap="rnd">
                <a:solidFill>
                  <a:schemeClr val="tx2"/>
                </a:solidFill>
                <a:round/>
                <a:headEnd/>
                <a:tailEnd/>
              </a:ln>
              <a:effectLst/>
            </p:spPr>
            <p:txBody>
              <a:bodyPr wrap="none" anchor="ctr"/>
              <a:lstStyle/>
              <a:p>
                <a:endParaRPr lang="zh-CN" altLang="en-US"/>
              </a:p>
            </p:txBody>
          </p:sp>
          <p:sp>
            <p:nvSpPr>
              <p:cNvPr id="1267753" name="Text Box 41"/>
              <p:cNvSpPr txBox="1">
                <a:spLocks noChangeArrowheads="1"/>
              </p:cNvSpPr>
              <p:nvPr/>
            </p:nvSpPr>
            <p:spPr bwMode="auto">
              <a:xfrm>
                <a:off x="1416" y="1942"/>
                <a:ext cx="240" cy="404"/>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sz="3600" b="0">
                    <a:solidFill>
                      <a:srgbClr val="99FF33"/>
                    </a:solidFill>
                    <a:latin typeface="隶书" pitchFamily="49" charset="-122"/>
                    <a:ea typeface="隶书" pitchFamily="49" charset="-122"/>
                  </a:rPr>
                  <a:t>*</a:t>
                </a:r>
              </a:p>
            </p:txBody>
          </p:sp>
        </p:grpSp>
      </p:grpSp>
      <p:grpSp>
        <p:nvGrpSpPr>
          <p:cNvPr id="1267802" name="Group 90"/>
          <p:cNvGrpSpPr>
            <a:grpSpLocks/>
          </p:cNvGrpSpPr>
          <p:nvPr/>
        </p:nvGrpSpPr>
        <p:grpSpPr bwMode="auto">
          <a:xfrm>
            <a:off x="5786438" y="3940175"/>
            <a:ext cx="555625" cy="731838"/>
            <a:chOff x="3645" y="1990"/>
            <a:chExt cx="350" cy="461"/>
          </a:xfrm>
        </p:grpSpPr>
        <p:sp>
          <p:nvSpPr>
            <p:cNvPr id="1267742" name="Line 30"/>
            <p:cNvSpPr>
              <a:spLocks noChangeShapeType="1"/>
            </p:cNvSpPr>
            <p:nvPr/>
          </p:nvSpPr>
          <p:spPr bwMode="auto">
            <a:xfrm>
              <a:off x="3645" y="1990"/>
              <a:ext cx="144" cy="144"/>
            </a:xfrm>
            <a:prstGeom prst="line">
              <a:avLst/>
            </a:prstGeom>
            <a:noFill/>
            <a:ln w="38100" cap="rnd">
              <a:solidFill>
                <a:schemeClr val="tx2"/>
              </a:solidFill>
              <a:round/>
              <a:headEnd/>
              <a:tailEnd/>
            </a:ln>
            <a:effectLst/>
          </p:spPr>
          <p:txBody>
            <a:bodyPr/>
            <a:lstStyle/>
            <a:p>
              <a:endParaRPr lang="zh-CN" altLang="en-US"/>
            </a:p>
          </p:txBody>
        </p:sp>
        <p:grpSp>
          <p:nvGrpSpPr>
            <p:cNvPr id="1267743" name="Group 31"/>
            <p:cNvGrpSpPr>
              <a:grpSpLocks/>
            </p:cNvGrpSpPr>
            <p:nvPr/>
          </p:nvGrpSpPr>
          <p:grpSpPr bwMode="auto">
            <a:xfrm>
              <a:off x="3707" y="2047"/>
              <a:ext cx="288" cy="404"/>
              <a:chOff x="1392" y="1942"/>
              <a:chExt cx="288" cy="404"/>
            </a:xfrm>
          </p:grpSpPr>
          <p:sp useBgFill="1">
            <p:nvSpPr>
              <p:cNvPr id="1267744" name="Oval 32"/>
              <p:cNvSpPr>
                <a:spLocks noChangeArrowheads="1"/>
              </p:cNvSpPr>
              <p:nvPr/>
            </p:nvSpPr>
            <p:spPr bwMode="auto">
              <a:xfrm>
                <a:off x="1392" y="2016"/>
                <a:ext cx="288" cy="288"/>
              </a:xfrm>
              <a:prstGeom prst="ellipse">
                <a:avLst/>
              </a:prstGeom>
              <a:ln w="19050" cap="rnd">
                <a:solidFill>
                  <a:schemeClr val="tx2"/>
                </a:solidFill>
                <a:round/>
                <a:headEnd/>
                <a:tailEnd/>
              </a:ln>
              <a:effectLst/>
            </p:spPr>
            <p:txBody>
              <a:bodyPr wrap="none" anchor="ctr"/>
              <a:lstStyle/>
              <a:p>
                <a:endParaRPr lang="zh-CN" altLang="en-US"/>
              </a:p>
            </p:txBody>
          </p:sp>
          <p:sp>
            <p:nvSpPr>
              <p:cNvPr id="1267745" name="Text Box 33"/>
              <p:cNvSpPr txBox="1">
                <a:spLocks noChangeArrowheads="1"/>
              </p:cNvSpPr>
              <p:nvPr/>
            </p:nvSpPr>
            <p:spPr bwMode="auto">
              <a:xfrm>
                <a:off x="1416" y="1942"/>
                <a:ext cx="240" cy="404"/>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sz="3600" b="0">
                    <a:solidFill>
                      <a:srgbClr val="FF0000"/>
                    </a:solidFill>
                    <a:latin typeface="隶书" pitchFamily="49" charset="-122"/>
                    <a:ea typeface="隶书" pitchFamily="49" charset="-122"/>
                  </a:rPr>
                  <a:t>*</a:t>
                </a:r>
              </a:p>
            </p:txBody>
          </p:sp>
        </p:grpSp>
      </p:grpSp>
      <p:grpSp>
        <p:nvGrpSpPr>
          <p:cNvPr id="1267801" name="Group 89"/>
          <p:cNvGrpSpPr>
            <a:grpSpLocks/>
          </p:cNvGrpSpPr>
          <p:nvPr/>
        </p:nvGrpSpPr>
        <p:grpSpPr bwMode="auto">
          <a:xfrm>
            <a:off x="4818063" y="2997200"/>
            <a:ext cx="2901950" cy="2311400"/>
            <a:chOff x="3035" y="1396"/>
            <a:chExt cx="1828" cy="1456"/>
          </a:xfrm>
        </p:grpSpPr>
        <p:grpSp>
          <p:nvGrpSpPr>
            <p:cNvPr id="1267731" name="Group 19"/>
            <p:cNvGrpSpPr>
              <a:grpSpLocks/>
            </p:cNvGrpSpPr>
            <p:nvPr/>
          </p:nvGrpSpPr>
          <p:grpSpPr bwMode="auto">
            <a:xfrm>
              <a:off x="4427" y="1732"/>
              <a:ext cx="436" cy="303"/>
              <a:chOff x="1679" y="865"/>
              <a:chExt cx="577" cy="430"/>
            </a:xfrm>
          </p:grpSpPr>
          <p:sp>
            <p:nvSpPr>
              <p:cNvPr id="1267732" name="Oval 20"/>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33" name="Text Box 21"/>
              <p:cNvSpPr txBox="1">
                <a:spLocks noChangeArrowheads="1"/>
              </p:cNvSpPr>
              <p:nvPr/>
            </p:nvSpPr>
            <p:spPr bwMode="auto">
              <a:xfrm>
                <a:off x="1679" y="865"/>
                <a:ext cx="577"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dirty="0">
                    <a:solidFill>
                      <a:schemeClr val="bg2"/>
                    </a:solidFill>
                    <a:latin typeface="黑体" pitchFamily="2" charset="-122"/>
                    <a:ea typeface="黑体" pitchFamily="2" charset="-122"/>
                  </a:rPr>
                  <a:t> </a:t>
                </a:r>
                <a:r>
                  <a:rPr kumimoji="0" lang="en-US" altLang="zh-CN" dirty="0">
                    <a:solidFill>
                      <a:schemeClr val="bg2"/>
                    </a:solidFill>
                    <a:latin typeface="黑体" pitchFamily="2" charset="-122"/>
                    <a:ea typeface="黑体" pitchFamily="2" charset="-122"/>
                  </a:rPr>
                  <a:t>C</a:t>
                </a:r>
              </a:p>
            </p:txBody>
          </p:sp>
        </p:grpSp>
        <p:grpSp>
          <p:nvGrpSpPr>
            <p:cNvPr id="1267719" name="Group 7"/>
            <p:cNvGrpSpPr>
              <a:grpSpLocks/>
            </p:cNvGrpSpPr>
            <p:nvPr/>
          </p:nvGrpSpPr>
          <p:grpSpPr bwMode="auto">
            <a:xfrm>
              <a:off x="3906" y="1396"/>
              <a:ext cx="434" cy="304"/>
              <a:chOff x="1681" y="864"/>
              <a:chExt cx="575" cy="431"/>
            </a:xfrm>
          </p:grpSpPr>
          <p:sp>
            <p:nvSpPr>
              <p:cNvPr id="1267720" name="Oval 8"/>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21" name="Text Box 9"/>
              <p:cNvSpPr txBox="1">
                <a:spLocks noChangeArrowheads="1"/>
              </p:cNvSpPr>
              <p:nvPr/>
            </p:nvSpPr>
            <p:spPr bwMode="auto">
              <a:xfrm>
                <a:off x="1681" y="864"/>
                <a:ext cx="575"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A</a:t>
                </a:r>
              </a:p>
            </p:txBody>
          </p:sp>
        </p:grpSp>
        <p:grpSp>
          <p:nvGrpSpPr>
            <p:cNvPr id="1267722" name="Group 10"/>
            <p:cNvGrpSpPr>
              <a:grpSpLocks/>
            </p:cNvGrpSpPr>
            <p:nvPr/>
          </p:nvGrpSpPr>
          <p:grpSpPr bwMode="auto">
            <a:xfrm>
              <a:off x="3323" y="2548"/>
              <a:ext cx="434" cy="304"/>
              <a:chOff x="1680" y="864"/>
              <a:chExt cx="575" cy="431"/>
            </a:xfrm>
          </p:grpSpPr>
          <p:sp>
            <p:nvSpPr>
              <p:cNvPr id="1267723" name="Oval 11"/>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24" name="Text Box 12"/>
              <p:cNvSpPr txBox="1">
                <a:spLocks noChangeArrowheads="1"/>
              </p:cNvSpPr>
              <p:nvPr/>
            </p:nvSpPr>
            <p:spPr bwMode="auto">
              <a:xfrm>
                <a:off x="1680" y="864"/>
                <a:ext cx="575"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F</a:t>
                </a:r>
              </a:p>
            </p:txBody>
          </p:sp>
        </p:grpSp>
        <p:grpSp>
          <p:nvGrpSpPr>
            <p:cNvPr id="1267725" name="Group 13"/>
            <p:cNvGrpSpPr>
              <a:grpSpLocks/>
            </p:cNvGrpSpPr>
            <p:nvPr/>
          </p:nvGrpSpPr>
          <p:grpSpPr bwMode="auto">
            <a:xfrm>
              <a:off x="4139" y="2164"/>
              <a:ext cx="437" cy="304"/>
              <a:chOff x="1679" y="864"/>
              <a:chExt cx="577" cy="431"/>
            </a:xfrm>
          </p:grpSpPr>
          <p:sp>
            <p:nvSpPr>
              <p:cNvPr id="1267726" name="Oval 14"/>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27" name="Text Box 15"/>
              <p:cNvSpPr txBox="1">
                <a:spLocks noChangeArrowheads="1"/>
              </p:cNvSpPr>
              <p:nvPr/>
            </p:nvSpPr>
            <p:spPr bwMode="auto">
              <a:xfrm>
                <a:off x="1679" y="864"/>
                <a:ext cx="577"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E</a:t>
                </a:r>
              </a:p>
            </p:txBody>
          </p:sp>
        </p:grpSp>
        <p:grpSp>
          <p:nvGrpSpPr>
            <p:cNvPr id="1267728" name="Group 16"/>
            <p:cNvGrpSpPr>
              <a:grpSpLocks/>
            </p:cNvGrpSpPr>
            <p:nvPr/>
          </p:nvGrpSpPr>
          <p:grpSpPr bwMode="auto">
            <a:xfrm>
              <a:off x="3035" y="2116"/>
              <a:ext cx="436" cy="303"/>
              <a:chOff x="1680" y="864"/>
              <a:chExt cx="577" cy="431"/>
            </a:xfrm>
          </p:grpSpPr>
          <p:sp>
            <p:nvSpPr>
              <p:cNvPr id="1267729" name="Oval 17"/>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30" name="Text Box 18"/>
              <p:cNvSpPr txBox="1">
                <a:spLocks noChangeArrowheads="1"/>
              </p:cNvSpPr>
              <p:nvPr/>
            </p:nvSpPr>
            <p:spPr bwMode="auto">
              <a:xfrm>
                <a:off x="1680" y="864"/>
                <a:ext cx="577"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D</a:t>
                </a:r>
              </a:p>
            </p:txBody>
          </p:sp>
        </p:grpSp>
        <p:grpSp>
          <p:nvGrpSpPr>
            <p:cNvPr id="1267734" name="Group 22"/>
            <p:cNvGrpSpPr>
              <a:grpSpLocks/>
            </p:cNvGrpSpPr>
            <p:nvPr/>
          </p:nvGrpSpPr>
          <p:grpSpPr bwMode="auto">
            <a:xfrm>
              <a:off x="3371" y="1732"/>
              <a:ext cx="434" cy="303"/>
              <a:chOff x="1680" y="864"/>
              <a:chExt cx="575" cy="431"/>
            </a:xfrm>
          </p:grpSpPr>
          <p:sp>
            <p:nvSpPr>
              <p:cNvPr id="1267735" name="Oval 23"/>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36" name="Text Box 24"/>
              <p:cNvSpPr txBox="1">
                <a:spLocks noChangeArrowheads="1"/>
              </p:cNvSpPr>
              <p:nvPr/>
            </p:nvSpPr>
            <p:spPr bwMode="auto">
              <a:xfrm>
                <a:off x="1680" y="864"/>
                <a:ext cx="575"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B</a:t>
                </a:r>
              </a:p>
            </p:txBody>
          </p:sp>
        </p:grpSp>
        <p:sp>
          <p:nvSpPr>
            <p:cNvPr id="1267737" name="Line 25"/>
            <p:cNvSpPr>
              <a:spLocks noChangeShapeType="1"/>
            </p:cNvSpPr>
            <p:nvPr/>
          </p:nvSpPr>
          <p:spPr bwMode="auto">
            <a:xfrm flipH="1">
              <a:off x="3674" y="1621"/>
              <a:ext cx="255" cy="170"/>
            </a:xfrm>
            <a:prstGeom prst="line">
              <a:avLst/>
            </a:prstGeom>
            <a:noFill/>
            <a:ln w="38100" cap="rnd">
              <a:solidFill>
                <a:srgbClr val="00FFFF"/>
              </a:solidFill>
              <a:round/>
              <a:headEnd/>
              <a:tailEnd/>
            </a:ln>
            <a:effectLst/>
          </p:spPr>
          <p:txBody>
            <a:bodyPr/>
            <a:lstStyle/>
            <a:p>
              <a:endParaRPr lang="zh-CN" altLang="en-US"/>
            </a:p>
          </p:txBody>
        </p:sp>
        <p:sp>
          <p:nvSpPr>
            <p:cNvPr id="1267738" name="Line 26"/>
            <p:cNvSpPr>
              <a:spLocks noChangeShapeType="1"/>
            </p:cNvSpPr>
            <p:nvPr/>
          </p:nvSpPr>
          <p:spPr bwMode="auto">
            <a:xfrm>
              <a:off x="3275" y="2404"/>
              <a:ext cx="165" cy="154"/>
            </a:xfrm>
            <a:prstGeom prst="line">
              <a:avLst/>
            </a:prstGeom>
            <a:noFill/>
            <a:ln w="38100" cap="rnd">
              <a:solidFill>
                <a:srgbClr val="00FFFF"/>
              </a:solidFill>
              <a:round/>
              <a:headEnd/>
              <a:tailEnd/>
            </a:ln>
            <a:effectLst/>
          </p:spPr>
          <p:txBody>
            <a:bodyPr/>
            <a:lstStyle/>
            <a:p>
              <a:endParaRPr lang="zh-CN" altLang="en-US"/>
            </a:p>
          </p:txBody>
        </p:sp>
        <p:sp>
          <p:nvSpPr>
            <p:cNvPr id="1267739" name="Line 27"/>
            <p:cNvSpPr>
              <a:spLocks noChangeShapeType="1"/>
            </p:cNvSpPr>
            <p:nvPr/>
          </p:nvSpPr>
          <p:spPr bwMode="auto">
            <a:xfrm>
              <a:off x="4241" y="1621"/>
              <a:ext cx="234" cy="159"/>
            </a:xfrm>
            <a:prstGeom prst="line">
              <a:avLst/>
            </a:prstGeom>
            <a:noFill/>
            <a:ln w="38100" cap="rnd">
              <a:solidFill>
                <a:srgbClr val="00FFFF"/>
              </a:solidFill>
              <a:round/>
              <a:headEnd/>
              <a:tailEnd/>
            </a:ln>
            <a:effectLst/>
          </p:spPr>
          <p:txBody>
            <a:bodyPr/>
            <a:lstStyle/>
            <a:p>
              <a:endParaRPr lang="zh-CN" altLang="en-US"/>
            </a:p>
          </p:txBody>
        </p:sp>
        <p:sp>
          <p:nvSpPr>
            <p:cNvPr id="1267740" name="Line 28"/>
            <p:cNvSpPr>
              <a:spLocks noChangeShapeType="1"/>
            </p:cNvSpPr>
            <p:nvPr/>
          </p:nvSpPr>
          <p:spPr bwMode="auto">
            <a:xfrm flipH="1">
              <a:off x="4383" y="2020"/>
              <a:ext cx="141" cy="168"/>
            </a:xfrm>
            <a:prstGeom prst="line">
              <a:avLst/>
            </a:prstGeom>
            <a:noFill/>
            <a:ln w="38100" cap="rnd">
              <a:solidFill>
                <a:srgbClr val="00FFFF"/>
              </a:solidFill>
              <a:round/>
              <a:headEnd/>
              <a:tailEnd/>
            </a:ln>
            <a:effectLst/>
          </p:spPr>
          <p:txBody>
            <a:bodyPr/>
            <a:lstStyle/>
            <a:p>
              <a:endParaRPr lang="zh-CN" altLang="en-US"/>
            </a:p>
          </p:txBody>
        </p:sp>
        <p:sp>
          <p:nvSpPr>
            <p:cNvPr id="1267741" name="Line 29"/>
            <p:cNvSpPr>
              <a:spLocks noChangeShapeType="1"/>
            </p:cNvSpPr>
            <p:nvPr/>
          </p:nvSpPr>
          <p:spPr bwMode="auto">
            <a:xfrm flipH="1">
              <a:off x="3302" y="2018"/>
              <a:ext cx="145" cy="135"/>
            </a:xfrm>
            <a:prstGeom prst="line">
              <a:avLst/>
            </a:prstGeom>
            <a:noFill/>
            <a:ln w="38100" cap="rnd">
              <a:solidFill>
                <a:srgbClr val="00FFFF"/>
              </a:solidFill>
              <a:round/>
              <a:headEnd/>
              <a:tailEnd/>
            </a:ln>
            <a:effectLst/>
          </p:spPr>
          <p:txBody>
            <a:bodyPr/>
            <a:lstStyle/>
            <a:p>
              <a:endParaRPr lang="zh-CN" altLang="en-US"/>
            </a:p>
          </p:txBody>
        </p:sp>
      </p:grpSp>
      <p:grpSp>
        <p:nvGrpSpPr>
          <p:cNvPr id="1267806" name="Group 94"/>
          <p:cNvGrpSpPr>
            <a:grpSpLocks/>
          </p:cNvGrpSpPr>
          <p:nvPr/>
        </p:nvGrpSpPr>
        <p:grpSpPr bwMode="auto">
          <a:xfrm>
            <a:off x="7002463" y="4659313"/>
            <a:ext cx="547687" cy="676275"/>
            <a:chOff x="4411" y="2443"/>
            <a:chExt cx="345" cy="426"/>
          </a:xfrm>
        </p:grpSpPr>
        <p:sp>
          <p:nvSpPr>
            <p:cNvPr id="1267754" name="Line 42"/>
            <p:cNvSpPr>
              <a:spLocks noChangeShapeType="1"/>
            </p:cNvSpPr>
            <p:nvPr/>
          </p:nvSpPr>
          <p:spPr bwMode="auto">
            <a:xfrm>
              <a:off x="4411" y="2443"/>
              <a:ext cx="114" cy="114"/>
            </a:xfrm>
            <a:prstGeom prst="line">
              <a:avLst/>
            </a:prstGeom>
            <a:noFill/>
            <a:ln w="38100" cap="rnd">
              <a:solidFill>
                <a:schemeClr val="tx2"/>
              </a:solidFill>
              <a:round/>
              <a:headEnd/>
              <a:tailEnd/>
            </a:ln>
            <a:effectLst/>
          </p:spPr>
          <p:txBody>
            <a:bodyPr/>
            <a:lstStyle/>
            <a:p>
              <a:endParaRPr lang="zh-CN" altLang="en-US"/>
            </a:p>
          </p:txBody>
        </p:sp>
        <p:grpSp>
          <p:nvGrpSpPr>
            <p:cNvPr id="1267755" name="Group 43"/>
            <p:cNvGrpSpPr>
              <a:grpSpLocks/>
            </p:cNvGrpSpPr>
            <p:nvPr/>
          </p:nvGrpSpPr>
          <p:grpSpPr bwMode="auto">
            <a:xfrm>
              <a:off x="4468" y="2465"/>
              <a:ext cx="288" cy="404"/>
              <a:chOff x="1392" y="1942"/>
              <a:chExt cx="288" cy="404"/>
            </a:xfrm>
          </p:grpSpPr>
          <p:sp useBgFill="1">
            <p:nvSpPr>
              <p:cNvPr id="1267756" name="Oval 44"/>
              <p:cNvSpPr>
                <a:spLocks noChangeArrowheads="1"/>
              </p:cNvSpPr>
              <p:nvPr/>
            </p:nvSpPr>
            <p:spPr bwMode="auto">
              <a:xfrm>
                <a:off x="1392" y="2016"/>
                <a:ext cx="288" cy="288"/>
              </a:xfrm>
              <a:prstGeom prst="ellipse">
                <a:avLst/>
              </a:prstGeom>
              <a:ln w="19050" cap="rnd">
                <a:solidFill>
                  <a:schemeClr val="tx2"/>
                </a:solidFill>
                <a:round/>
                <a:headEnd/>
                <a:tailEnd/>
              </a:ln>
              <a:effectLst/>
            </p:spPr>
            <p:txBody>
              <a:bodyPr wrap="none" anchor="ctr"/>
              <a:lstStyle/>
              <a:p>
                <a:endParaRPr lang="zh-CN" altLang="en-US"/>
              </a:p>
            </p:txBody>
          </p:sp>
          <p:sp>
            <p:nvSpPr>
              <p:cNvPr id="1267757" name="Text Box 45"/>
              <p:cNvSpPr txBox="1">
                <a:spLocks noChangeArrowheads="1"/>
              </p:cNvSpPr>
              <p:nvPr/>
            </p:nvSpPr>
            <p:spPr bwMode="auto">
              <a:xfrm>
                <a:off x="1416" y="1942"/>
                <a:ext cx="240" cy="404"/>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sz="3600" b="0">
                    <a:solidFill>
                      <a:srgbClr val="00FFFF"/>
                    </a:solidFill>
                    <a:latin typeface="隶书" pitchFamily="49" charset="-122"/>
                    <a:ea typeface="隶书" pitchFamily="49" charset="-122"/>
                  </a:rPr>
                  <a:t>*</a:t>
                </a:r>
              </a:p>
            </p:txBody>
          </p:sp>
        </p:grpSp>
      </p:grpSp>
      <p:grpSp>
        <p:nvGrpSpPr>
          <p:cNvPr id="1267804" name="Group 92"/>
          <p:cNvGrpSpPr>
            <a:grpSpLocks/>
          </p:cNvGrpSpPr>
          <p:nvPr/>
        </p:nvGrpSpPr>
        <p:grpSpPr bwMode="auto">
          <a:xfrm>
            <a:off x="4392613" y="4570413"/>
            <a:ext cx="542925" cy="731837"/>
            <a:chOff x="2767" y="2387"/>
            <a:chExt cx="342" cy="461"/>
          </a:xfrm>
        </p:grpSpPr>
        <p:grpSp>
          <p:nvGrpSpPr>
            <p:cNvPr id="1267758" name="Group 46"/>
            <p:cNvGrpSpPr>
              <a:grpSpLocks/>
            </p:cNvGrpSpPr>
            <p:nvPr/>
          </p:nvGrpSpPr>
          <p:grpSpPr bwMode="auto">
            <a:xfrm>
              <a:off x="2767" y="2444"/>
              <a:ext cx="288" cy="404"/>
              <a:chOff x="1392" y="1942"/>
              <a:chExt cx="288" cy="404"/>
            </a:xfrm>
          </p:grpSpPr>
          <p:sp useBgFill="1">
            <p:nvSpPr>
              <p:cNvPr id="1267759" name="Oval 47"/>
              <p:cNvSpPr>
                <a:spLocks noChangeArrowheads="1"/>
              </p:cNvSpPr>
              <p:nvPr/>
            </p:nvSpPr>
            <p:spPr bwMode="auto">
              <a:xfrm>
                <a:off x="1392" y="2016"/>
                <a:ext cx="288" cy="288"/>
              </a:xfrm>
              <a:prstGeom prst="ellipse">
                <a:avLst/>
              </a:prstGeom>
              <a:ln w="19050" cap="rnd">
                <a:solidFill>
                  <a:schemeClr val="tx2"/>
                </a:solidFill>
                <a:round/>
                <a:headEnd/>
                <a:tailEnd/>
              </a:ln>
              <a:effectLst/>
            </p:spPr>
            <p:txBody>
              <a:bodyPr wrap="none" anchor="ctr"/>
              <a:lstStyle/>
              <a:p>
                <a:endParaRPr lang="zh-CN" altLang="en-US"/>
              </a:p>
            </p:txBody>
          </p:sp>
          <p:sp>
            <p:nvSpPr>
              <p:cNvPr id="1267760" name="Text Box 48"/>
              <p:cNvSpPr txBox="1">
                <a:spLocks noChangeArrowheads="1"/>
              </p:cNvSpPr>
              <p:nvPr/>
            </p:nvSpPr>
            <p:spPr bwMode="auto">
              <a:xfrm>
                <a:off x="1416" y="1942"/>
                <a:ext cx="240" cy="404"/>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sz="3600" b="0">
                    <a:solidFill>
                      <a:srgbClr val="FFFF66"/>
                    </a:solidFill>
                    <a:latin typeface="隶书" pitchFamily="49" charset="-122"/>
                    <a:ea typeface="隶书" pitchFamily="49" charset="-122"/>
                  </a:rPr>
                  <a:t>*</a:t>
                </a:r>
              </a:p>
            </p:txBody>
          </p:sp>
        </p:grpSp>
        <p:sp>
          <p:nvSpPr>
            <p:cNvPr id="1267761" name="Line 49"/>
            <p:cNvSpPr>
              <a:spLocks noChangeShapeType="1"/>
            </p:cNvSpPr>
            <p:nvPr/>
          </p:nvSpPr>
          <p:spPr bwMode="auto">
            <a:xfrm flipH="1">
              <a:off x="2965" y="2387"/>
              <a:ext cx="144" cy="144"/>
            </a:xfrm>
            <a:prstGeom prst="line">
              <a:avLst/>
            </a:prstGeom>
            <a:noFill/>
            <a:ln w="38100" cap="rnd">
              <a:solidFill>
                <a:schemeClr val="tx2"/>
              </a:solidFill>
              <a:round/>
              <a:headEnd/>
              <a:tailEnd/>
            </a:ln>
            <a:effectLst/>
          </p:spPr>
          <p:txBody>
            <a:bodyPr/>
            <a:lstStyle/>
            <a:p>
              <a:endParaRPr lang="zh-CN" altLang="en-US"/>
            </a:p>
          </p:txBody>
        </p:sp>
      </p:grpSp>
      <p:grpSp>
        <p:nvGrpSpPr>
          <p:cNvPr id="1267807" name="Group 95"/>
          <p:cNvGrpSpPr>
            <a:grpSpLocks/>
          </p:cNvGrpSpPr>
          <p:nvPr/>
        </p:nvGrpSpPr>
        <p:grpSpPr bwMode="auto">
          <a:xfrm>
            <a:off x="4970463" y="5289550"/>
            <a:ext cx="501650" cy="731838"/>
            <a:chOff x="3131" y="2840"/>
            <a:chExt cx="316" cy="461"/>
          </a:xfrm>
        </p:grpSpPr>
        <p:grpSp>
          <p:nvGrpSpPr>
            <p:cNvPr id="1267762" name="Group 50"/>
            <p:cNvGrpSpPr>
              <a:grpSpLocks/>
            </p:cNvGrpSpPr>
            <p:nvPr/>
          </p:nvGrpSpPr>
          <p:grpSpPr bwMode="auto">
            <a:xfrm>
              <a:off x="3131" y="2897"/>
              <a:ext cx="288" cy="404"/>
              <a:chOff x="1392" y="1942"/>
              <a:chExt cx="288" cy="404"/>
            </a:xfrm>
          </p:grpSpPr>
          <p:sp useBgFill="1">
            <p:nvSpPr>
              <p:cNvPr id="1267763" name="Oval 51"/>
              <p:cNvSpPr>
                <a:spLocks noChangeArrowheads="1"/>
              </p:cNvSpPr>
              <p:nvPr/>
            </p:nvSpPr>
            <p:spPr bwMode="auto">
              <a:xfrm>
                <a:off x="1392" y="2016"/>
                <a:ext cx="288" cy="288"/>
              </a:xfrm>
              <a:prstGeom prst="ellipse">
                <a:avLst/>
              </a:prstGeom>
              <a:ln w="19050" cap="rnd">
                <a:solidFill>
                  <a:schemeClr val="tx2"/>
                </a:solidFill>
                <a:round/>
                <a:headEnd/>
                <a:tailEnd/>
              </a:ln>
              <a:effectLst/>
            </p:spPr>
            <p:txBody>
              <a:bodyPr wrap="none" anchor="ctr"/>
              <a:lstStyle/>
              <a:p>
                <a:endParaRPr lang="zh-CN" altLang="en-US"/>
              </a:p>
            </p:txBody>
          </p:sp>
          <p:sp>
            <p:nvSpPr>
              <p:cNvPr id="1267764" name="Text Box 52"/>
              <p:cNvSpPr txBox="1">
                <a:spLocks noChangeArrowheads="1"/>
              </p:cNvSpPr>
              <p:nvPr/>
            </p:nvSpPr>
            <p:spPr bwMode="auto">
              <a:xfrm>
                <a:off x="1416" y="1942"/>
                <a:ext cx="240" cy="404"/>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sz="3600" b="0">
                    <a:solidFill>
                      <a:srgbClr val="00FFFF"/>
                    </a:solidFill>
                    <a:latin typeface="隶书" pitchFamily="49" charset="-122"/>
                    <a:ea typeface="隶书" pitchFamily="49" charset="-122"/>
                  </a:rPr>
                  <a:t>*</a:t>
                </a:r>
              </a:p>
            </p:txBody>
          </p:sp>
        </p:grpSp>
        <p:sp>
          <p:nvSpPr>
            <p:cNvPr id="1267765" name="Line 53"/>
            <p:cNvSpPr>
              <a:spLocks noChangeShapeType="1"/>
            </p:cNvSpPr>
            <p:nvPr/>
          </p:nvSpPr>
          <p:spPr bwMode="auto">
            <a:xfrm flipH="1">
              <a:off x="3323" y="2840"/>
              <a:ext cx="124" cy="140"/>
            </a:xfrm>
            <a:prstGeom prst="line">
              <a:avLst/>
            </a:prstGeom>
            <a:noFill/>
            <a:ln w="38100" cap="rnd">
              <a:solidFill>
                <a:schemeClr val="tx2"/>
              </a:solidFill>
              <a:round/>
              <a:headEnd/>
              <a:tailEnd/>
            </a:ln>
            <a:effectLst/>
          </p:spPr>
          <p:txBody>
            <a:bodyPr/>
            <a:lstStyle/>
            <a:p>
              <a:endParaRPr lang="zh-CN" altLang="en-US"/>
            </a:p>
          </p:txBody>
        </p:sp>
      </p:grpSp>
      <p:grpSp>
        <p:nvGrpSpPr>
          <p:cNvPr id="1267805" name="Group 93"/>
          <p:cNvGrpSpPr>
            <a:grpSpLocks/>
          </p:cNvGrpSpPr>
          <p:nvPr/>
        </p:nvGrpSpPr>
        <p:grpSpPr bwMode="auto">
          <a:xfrm>
            <a:off x="6113463" y="4656138"/>
            <a:ext cx="573087" cy="735012"/>
            <a:chOff x="3851" y="2441"/>
            <a:chExt cx="361" cy="463"/>
          </a:xfrm>
        </p:grpSpPr>
        <p:grpSp>
          <p:nvGrpSpPr>
            <p:cNvPr id="1267766" name="Group 54"/>
            <p:cNvGrpSpPr>
              <a:grpSpLocks/>
            </p:cNvGrpSpPr>
            <p:nvPr/>
          </p:nvGrpSpPr>
          <p:grpSpPr bwMode="auto">
            <a:xfrm>
              <a:off x="3851" y="2500"/>
              <a:ext cx="288" cy="404"/>
              <a:chOff x="1392" y="1942"/>
              <a:chExt cx="288" cy="404"/>
            </a:xfrm>
          </p:grpSpPr>
          <p:sp useBgFill="1">
            <p:nvSpPr>
              <p:cNvPr id="1267767" name="Oval 55"/>
              <p:cNvSpPr>
                <a:spLocks noChangeArrowheads="1"/>
              </p:cNvSpPr>
              <p:nvPr/>
            </p:nvSpPr>
            <p:spPr bwMode="auto">
              <a:xfrm>
                <a:off x="1392" y="2016"/>
                <a:ext cx="288" cy="288"/>
              </a:xfrm>
              <a:prstGeom prst="ellipse">
                <a:avLst/>
              </a:prstGeom>
              <a:ln w="19050" cap="rnd">
                <a:solidFill>
                  <a:schemeClr val="tx2"/>
                </a:solidFill>
                <a:round/>
                <a:headEnd/>
                <a:tailEnd/>
              </a:ln>
              <a:effectLst/>
            </p:spPr>
            <p:txBody>
              <a:bodyPr wrap="none" anchor="ctr"/>
              <a:lstStyle/>
              <a:p>
                <a:endParaRPr lang="zh-CN" altLang="en-US"/>
              </a:p>
            </p:txBody>
          </p:sp>
          <p:sp>
            <p:nvSpPr>
              <p:cNvPr id="1267768" name="Text Box 56"/>
              <p:cNvSpPr txBox="1">
                <a:spLocks noChangeArrowheads="1"/>
              </p:cNvSpPr>
              <p:nvPr/>
            </p:nvSpPr>
            <p:spPr bwMode="auto">
              <a:xfrm>
                <a:off x="1416" y="1942"/>
                <a:ext cx="240" cy="404"/>
              </a:xfrm>
              <a:prstGeom prst="rect">
                <a:avLst/>
              </a:prstGeom>
              <a:noFill/>
              <a:ln w="12700" cap="rnd">
                <a:noFill/>
                <a:miter lim="800000"/>
                <a:headEnd/>
                <a:tailEnd/>
              </a:ln>
              <a:effectLst/>
            </p:spPr>
            <p:txBody>
              <a:bodyPr>
                <a:spAutoFit/>
              </a:bodyPr>
              <a:lstStyle/>
              <a:p>
                <a:pPr>
                  <a:spcBef>
                    <a:spcPct val="50000"/>
                  </a:spcBef>
                  <a:buClrTx/>
                  <a:buFontTx/>
                  <a:buNone/>
                </a:pPr>
                <a:r>
                  <a:rPr lang="zh-CN" altLang="en-US" sz="3600" b="0">
                    <a:solidFill>
                      <a:srgbClr val="FFFF66"/>
                    </a:solidFill>
                    <a:latin typeface="隶书" pitchFamily="49" charset="-122"/>
                    <a:ea typeface="隶书" pitchFamily="49" charset="-122"/>
                  </a:rPr>
                  <a:t>*</a:t>
                </a:r>
              </a:p>
            </p:txBody>
          </p:sp>
        </p:grpSp>
        <p:sp>
          <p:nvSpPr>
            <p:cNvPr id="1267769" name="Line 57"/>
            <p:cNvSpPr>
              <a:spLocks noChangeShapeType="1"/>
            </p:cNvSpPr>
            <p:nvPr/>
          </p:nvSpPr>
          <p:spPr bwMode="auto">
            <a:xfrm flipH="1">
              <a:off x="4068" y="2441"/>
              <a:ext cx="144" cy="144"/>
            </a:xfrm>
            <a:prstGeom prst="line">
              <a:avLst/>
            </a:prstGeom>
            <a:noFill/>
            <a:ln w="38100" cap="rnd">
              <a:solidFill>
                <a:schemeClr val="tx2"/>
              </a:solidFill>
              <a:round/>
              <a:headEnd/>
              <a:tailEnd/>
            </a:ln>
            <a:effectLst/>
          </p:spPr>
          <p:txBody>
            <a:bodyPr/>
            <a:lstStyle/>
            <a:p>
              <a:endParaRPr lang="zh-CN" altLang="en-US"/>
            </a:p>
          </p:txBody>
        </p:sp>
      </p:grpSp>
      <p:sp>
        <p:nvSpPr>
          <p:cNvPr id="1267770" name="Rectangle 58"/>
          <p:cNvSpPr>
            <a:spLocks noChangeArrowheads="1"/>
          </p:cNvSpPr>
          <p:nvPr/>
        </p:nvSpPr>
        <p:spPr bwMode="auto">
          <a:xfrm>
            <a:off x="3973513" y="6211888"/>
            <a:ext cx="5008562" cy="519112"/>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dirty="0">
                <a:solidFill>
                  <a:srgbClr val="FFFFA5"/>
                </a:solidFill>
                <a:latin typeface="黑体" pitchFamily="2" charset="-122"/>
                <a:ea typeface="黑体" pitchFamily="2" charset="-122"/>
              </a:rPr>
              <a:t>A B D </a:t>
            </a:r>
            <a:r>
              <a:rPr lang="en-US" altLang="zh-CN" sz="2800" dirty="0">
                <a:solidFill>
                  <a:srgbClr val="FFFF66"/>
                </a:solidFill>
                <a:latin typeface="黑体" pitchFamily="2" charset="-122"/>
                <a:ea typeface="黑体" pitchFamily="2" charset="-122"/>
              </a:rPr>
              <a:t>*</a:t>
            </a:r>
            <a:r>
              <a:rPr lang="en-US" altLang="zh-CN" sz="2800" dirty="0">
                <a:solidFill>
                  <a:srgbClr val="FFFFA5"/>
                </a:solidFill>
                <a:latin typeface="黑体" pitchFamily="2" charset="-122"/>
                <a:ea typeface="黑体" pitchFamily="2" charset="-122"/>
              </a:rPr>
              <a:t> F </a:t>
            </a:r>
            <a:r>
              <a:rPr lang="en-US" altLang="zh-CN" sz="2800" dirty="0">
                <a:solidFill>
                  <a:srgbClr val="00FFFF"/>
                </a:solidFill>
                <a:latin typeface="黑体" pitchFamily="2" charset="-122"/>
                <a:ea typeface="黑体" pitchFamily="2" charset="-122"/>
              </a:rPr>
              <a:t>*</a:t>
            </a:r>
            <a:r>
              <a:rPr lang="en-US" altLang="zh-CN" sz="2800" dirty="0">
                <a:solidFill>
                  <a:srgbClr val="FFFFA5"/>
                </a:solidFill>
                <a:latin typeface="黑体" pitchFamily="2" charset="-122"/>
                <a:ea typeface="黑体" pitchFamily="2" charset="-122"/>
              </a:rPr>
              <a:t> </a:t>
            </a:r>
            <a:r>
              <a:rPr lang="en-US" altLang="zh-CN" sz="2800" dirty="0">
                <a:solidFill>
                  <a:srgbClr val="99FF66"/>
                </a:solidFill>
                <a:latin typeface="黑体" pitchFamily="2" charset="-122"/>
                <a:ea typeface="黑体" pitchFamily="2" charset="-122"/>
              </a:rPr>
              <a:t>*</a:t>
            </a:r>
            <a:r>
              <a:rPr lang="en-US" altLang="zh-CN" sz="2800" dirty="0">
                <a:solidFill>
                  <a:srgbClr val="FFFFA5"/>
                </a:solidFill>
                <a:latin typeface="黑体" pitchFamily="2" charset="-122"/>
                <a:ea typeface="黑体" pitchFamily="2" charset="-122"/>
              </a:rPr>
              <a:t> </a:t>
            </a:r>
            <a:r>
              <a:rPr lang="en-US" altLang="zh-CN" sz="2800" dirty="0">
                <a:solidFill>
                  <a:srgbClr val="FF0000"/>
                </a:solidFill>
                <a:latin typeface="黑体" pitchFamily="2" charset="-122"/>
                <a:ea typeface="黑体" pitchFamily="2" charset="-122"/>
              </a:rPr>
              <a:t>*</a:t>
            </a:r>
            <a:r>
              <a:rPr lang="en-US" altLang="zh-CN" sz="2800" dirty="0">
                <a:solidFill>
                  <a:srgbClr val="FFFFA5"/>
                </a:solidFill>
                <a:latin typeface="黑体" pitchFamily="2" charset="-122"/>
                <a:ea typeface="黑体" pitchFamily="2" charset="-122"/>
              </a:rPr>
              <a:t> C E </a:t>
            </a:r>
            <a:r>
              <a:rPr lang="en-US" altLang="zh-CN" sz="2800" dirty="0">
                <a:solidFill>
                  <a:srgbClr val="FFFF66"/>
                </a:solidFill>
                <a:latin typeface="黑体" pitchFamily="2" charset="-122"/>
                <a:ea typeface="黑体" pitchFamily="2" charset="-122"/>
              </a:rPr>
              <a:t>*</a:t>
            </a:r>
            <a:r>
              <a:rPr lang="en-US" altLang="zh-CN" sz="2800" dirty="0">
                <a:solidFill>
                  <a:srgbClr val="FFFFA5"/>
                </a:solidFill>
                <a:latin typeface="黑体" pitchFamily="2" charset="-122"/>
                <a:ea typeface="黑体" pitchFamily="2" charset="-122"/>
              </a:rPr>
              <a:t> </a:t>
            </a:r>
            <a:r>
              <a:rPr lang="en-US" altLang="zh-CN" sz="2800" dirty="0">
                <a:solidFill>
                  <a:srgbClr val="00FFFF"/>
                </a:solidFill>
                <a:latin typeface="黑体" pitchFamily="2" charset="-122"/>
                <a:ea typeface="黑体" pitchFamily="2" charset="-122"/>
              </a:rPr>
              <a:t>*</a:t>
            </a:r>
            <a:r>
              <a:rPr lang="en-US" altLang="zh-CN" sz="2800" dirty="0">
                <a:solidFill>
                  <a:srgbClr val="FFFFA5"/>
                </a:solidFill>
                <a:latin typeface="黑体" pitchFamily="2" charset="-122"/>
                <a:ea typeface="黑体" pitchFamily="2" charset="-122"/>
              </a:rPr>
              <a:t> </a:t>
            </a:r>
            <a:r>
              <a:rPr lang="en-US" altLang="zh-CN" sz="2800" dirty="0">
                <a:solidFill>
                  <a:srgbClr val="99FF33"/>
                </a:solidFill>
                <a:latin typeface="黑体" pitchFamily="2" charset="-122"/>
                <a:ea typeface="黑体" pitchFamily="2" charset="-122"/>
              </a:rPr>
              <a:t>*</a:t>
            </a:r>
          </a:p>
        </p:txBody>
      </p:sp>
      <p:grpSp>
        <p:nvGrpSpPr>
          <p:cNvPr id="1267771" name="Group 59"/>
          <p:cNvGrpSpPr>
            <a:grpSpLocks/>
          </p:cNvGrpSpPr>
          <p:nvPr/>
        </p:nvGrpSpPr>
        <p:grpSpPr bwMode="auto">
          <a:xfrm>
            <a:off x="949325" y="3106738"/>
            <a:ext cx="2362200" cy="2360612"/>
            <a:chOff x="0" y="1824"/>
            <a:chExt cx="1968" cy="2111"/>
          </a:xfrm>
        </p:grpSpPr>
        <p:grpSp>
          <p:nvGrpSpPr>
            <p:cNvPr id="1267772" name="Group 60"/>
            <p:cNvGrpSpPr>
              <a:grpSpLocks/>
            </p:cNvGrpSpPr>
            <p:nvPr/>
          </p:nvGrpSpPr>
          <p:grpSpPr bwMode="auto">
            <a:xfrm>
              <a:off x="961" y="1824"/>
              <a:ext cx="575" cy="431"/>
              <a:chOff x="1681" y="864"/>
              <a:chExt cx="575" cy="431"/>
            </a:xfrm>
          </p:grpSpPr>
          <p:sp>
            <p:nvSpPr>
              <p:cNvPr id="1267773" name="Oval 61"/>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74" name="Text Box 62"/>
              <p:cNvSpPr txBox="1">
                <a:spLocks noChangeArrowheads="1"/>
              </p:cNvSpPr>
              <p:nvPr/>
            </p:nvSpPr>
            <p:spPr bwMode="auto">
              <a:xfrm>
                <a:off x="1681" y="864"/>
                <a:ext cx="575"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A</a:t>
                </a:r>
              </a:p>
            </p:txBody>
          </p:sp>
        </p:grpSp>
        <p:grpSp>
          <p:nvGrpSpPr>
            <p:cNvPr id="1267775" name="Group 63"/>
            <p:cNvGrpSpPr>
              <a:grpSpLocks/>
            </p:cNvGrpSpPr>
            <p:nvPr/>
          </p:nvGrpSpPr>
          <p:grpSpPr bwMode="auto">
            <a:xfrm>
              <a:off x="432" y="3504"/>
              <a:ext cx="575" cy="431"/>
              <a:chOff x="1680" y="864"/>
              <a:chExt cx="575" cy="431"/>
            </a:xfrm>
          </p:grpSpPr>
          <p:sp>
            <p:nvSpPr>
              <p:cNvPr id="1267776" name="Oval 64"/>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77" name="Text Box 65"/>
              <p:cNvSpPr txBox="1">
                <a:spLocks noChangeArrowheads="1"/>
              </p:cNvSpPr>
              <p:nvPr/>
            </p:nvSpPr>
            <p:spPr bwMode="auto">
              <a:xfrm>
                <a:off x="1680" y="864"/>
                <a:ext cx="575"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F</a:t>
                </a:r>
              </a:p>
            </p:txBody>
          </p:sp>
        </p:grpSp>
        <p:grpSp>
          <p:nvGrpSpPr>
            <p:cNvPr id="1267778" name="Group 66"/>
            <p:cNvGrpSpPr>
              <a:grpSpLocks/>
            </p:cNvGrpSpPr>
            <p:nvPr/>
          </p:nvGrpSpPr>
          <p:grpSpPr bwMode="auto">
            <a:xfrm>
              <a:off x="1007" y="3024"/>
              <a:ext cx="577" cy="431"/>
              <a:chOff x="1679" y="864"/>
              <a:chExt cx="577" cy="431"/>
            </a:xfrm>
          </p:grpSpPr>
          <p:sp>
            <p:nvSpPr>
              <p:cNvPr id="1267779" name="Oval 67"/>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80" name="Text Box 68"/>
              <p:cNvSpPr txBox="1">
                <a:spLocks noChangeArrowheads="1"/>
              </p:cNvSpPr>
              <p:nvPr/>
            </p:nvSpPr>
            <p:spPr bwMode="auto">
              <a:xfrm>
                <a:off x="1679" y="864"/>
                <a:ext cx="577"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E</a:t>
                </a:r>
              </a:p>
            </p:txBody>
          </p:sp>
        </p:grpSp>
        <p:grpSp>
          <p:nvGrpSpPr>
            <p:cNvPr id="1267781" name="Group 69"/>
            <p:cNvGrpSpPr>
              <a:grpSpLocks/>
            </p:cNvGrpSpPr>
            <p:nvPr/>
          </p:nvGrpSpPr>
          <p:grpSpPr bwMode="auto">
            <a:xfrm>
              <a:off x="0" y="2928"/>
              <a:ext cx="577" cy="431"/>
              <a:chOff x="1680" y="864"/>
              <a:chExt cx="577" cy="431"/>
            </a:xfrm>
          </p:grpSpPr>
          <p:sp>
            <p:nvSpPr>
              <p:cNvPr id="1267782" name="Oval 70"/>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83" name="Text Box 71"/>
              <p:cNvSpPr txBox="1">
                <a:spLocks noChangeArrowheads="1"/>
              </p:cNvSpPr>
              <p:nvPr/>
            </p:nvSpPr>
            <p:spPr bwMode="auto">
              <a:xfrm>
                <a:off x="1680" y="864"/>
                <a:ext cx="577"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D</a:t>
                </a:r>
              </a:p>
            </p:txBody>
          </p:sp>
        </p:grpSp>
        <p:grpSp>
          <p:nvGrpSpPr>
            <p:cNvPr id="1267784" name="Group 72"/>
            <p:cNvGrpSpPr>
              <a:grpSpLocks/>
            </p:cNvGrpSpPr>
            <p:nvPr/>
          </p:nvGrpSpPr>
          <p:grpSpPr bwMode="auto">
            <a:xfrm>
              <a:off x="1391" y="2449"/>
              <a:ext cx="577" cy="430"/>
              <a:chOff x="1679" y="865"/>
              <a:chExt cx="577" cy="430"/>
            </a:xfrm>
          </p:grpSpPr>
          <p:sp>
            <p:nvSpPr>
              <p:cNvPr id="1267785" name="Oval 73"/>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86" name="Text Box 74"/>
              <p:cNvSpPr txBox="1">
                <a:spLocks noChangeArrowheads="1"/>
              </p:cNvSpPr>
              <p:nvPr/>
            </p:nvSpPr>
            <p:spPr bwMode="auto">
              <a:xfrm>
                <a:off x="1679" y="865"/>
                <a:ext cx="577"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C</a:t>
                </a:r>
              </a:p>
            </p:txBody>
          </p:sp>
        </p:grpSp>
        <p:grpSp>
          <p:nvGrpSpPr>
            <p:cNvPr id="1267787" name="Group 75"/>
            <p:cNvGrpSpPr>
              <a:grpSpLocks/>
            </p:cNvGrpSpPr>
            <p:nvPr/>
          </p:nvGrpSpPr>
          <p:grpSpPr bwMode="auto">
            <a:xfrm>
              <a:off x="432" y="2400"/>
              <a:ext cx="575" cy="431"/>
              <a:chOff x="1680" y="864"/>
              <a:chExt cx="575" cy="431"/>
            </a:xfrm>
          </p:grpSpPr>
          <p:sp>
            <p:nvSpPr>
              <p:cNvPr id="1267788" name="Oval 76"/>
              <p:cNvSpPr>
                <a:spLocks noChangeArrowheads="1"/>
              </p:cNvSpPr>
              <p:nvPr/>
            </p:nvSpPr>
            <p:spPr bwMode="auto">
              <a:xfrm>
                <a:off x="1711" y="887"/>
                <a:ext cx="408" cy="408"/>
              </a:xfrm>
              <a:prstGeom prst="ellipse">
                <a:avLst/>
              </a:prstGeom>
              <a:solidFill>
                <a:srgbClr val="FFFFCC"/>
              </a:solidFill>
              <a:ln w="12700" cap="rnd">
                <a:solidFill>
                  <a:srgbClr val="FFFFCC"/>
                </a:solidFill>
                <a:round/>
                <a:headEnd/>
                <a:tailEnd/>
              </a:ln>
              <a:effectLst/>
            </p:spPr>
            <p:txBody>
              <a:bodyPr wrap="none" anchor="ctr"/>
              <a:lstStyle/>
              <a:p>
                <a:endParaRPr lang="zh-CN" altLang="en-US"/>
              </a:p>
            </p:txBody>
          </p:sp>
          <p:sp>
            <p:nvSpPr>
              <p:cNvPr id="1267789" name="Text Box 77"/>
              <p:cNvSpPr txBox="1">
                <a:spLocks noChangeArrowheads="1"/>
              </p:cNvSpPr>
              <p:nvPr/>
            </p:nvSpPr>
            <p:spPr bwMode="auto">
              <a:xfrm>
                <a:off x="1680" y="864"/>
                <a:ext cx="575" cy="409"/>
              </a:xfrm>
              <a:prstGeom prst="rect">
                <a:avLst/>
              </a:prstGeom>
              <a:noFill/>
              <a:ln w="12700" cap="rnd">
                <a:noFill/>
                <a:miter lim="800000"/>
                <a:headEnd/>
                <a:tailEnd/>
              </a:ln>
              <a:effectLst/>
            </p:spPr>
            <p:txBody>
              <a:bodyPr>
                <a:spAutoFit/>
              </a:bodyPr>
              <a:lstStyle/>
              <a:p>
                <a:pPr algn="l">
                  <a:spcBef>
                    <a:spcPct val="0"/>
                  </a:spcBef>
                  <a:buClrTx/>
                  <a:buFontTx/>
                  <a:buNone/>
                </a:pPr>
                <a:r>
                  <a:rPr kumimoji="0" lang="zh-CN" altLang="en-US" sz="1600">
                    <a:solidFill>
                      <a:schemeClr val="bg2"/>
                    </a:solidFill>
                    <a:latin typeface="黑体" pitchFamily="2" charset="-122"/>
                    <a:ea typeface="黑体" pitchFamily="2" charset="-122"/>
                  </a:rPr>
                  <a:t> </a:t>
                </a:r>
                <a:r>
                  <a:rPr kumimoji="0" lang="en-US" altLang="zh-CN">
                    <a:solidFill>
                      <a:schemeClr val="bg2"/>
                    </a:solidFill>
                    <a:latin typeface="黑体" pitchFamily="2" charset="-122"/>
                    <a:ea typeface="黑体" pitchFamily="2" charset="-122"/>
                  </a:rPr>
                  <a:t>B</a:t>
                </a:r>
              </a:p>
            </p:txBody>
          </p:sp>
        </p:grpSp>
        <p:grpSp>
          <p:nvGrpSpPr>
            <p:cNvPr id="1267790" name="Group 78"/>
            <p:cNvGrpSpPr>
              <a:grpSpLocks/>
            </p:cNvGrpSpPr>
            <p:nvPr/>
          </p:nvGrpSpPr>
          <p:grpSpPr bwMode="auto">
            <a:xfrm>
              <a:off x="336" y="2208"/>
              <a:ext cx="1248" cy="1322"/>
              <a:chOff x="336" y="2208"/>
              <a:chExt cx="1248" cy="1322"/>
            </a:xfrm>
          </p:grpSpPr>
          <p:sp>
            <p:nvSpPr>
              <p:cNvPr id="1267791" name="Line 79"/>
              <p:cNvSpPr>
                <a:spLocks noChangeShapeType="1"/>
              </p:cNvSpPr>
              <p:nvPr/>
            </p:nvSpPr>
            <p:spPr bwMode="auto">
              <a:xfrm flipH="1">
                <a:off x="816" y="2208"/>
                <a:ext cx="240" cy="240"/>
              </a:xfrm>
              <a:prstGeom prst="line">
                <a:avLst/>
              </a:prstGeom>
              <a:noFill/>
              <a:ln w="38100" cap="rnd">
                <a:solidFill>
                  <a:srgbClr val="00FFFF"/>
                </a:solidFill>
                <a:round/>
                <a:headEnd/>
                <a:tailEnd/>
              </a:ln>
              <a:effectLst/>
            </p:spPr>
            <p:txBody>
              <a:bodyPr/>
              <a:lstStyle/>
              <a:p>
                <a:endParaRPr lang="zh-CN" altLang="en-US"/>
              </a:p>
            </p:txBody>
          </p:sp>
          <p:sp>
            <p:nvSpPr>
              <p:cNvPr id="1267792" name="Line 80"/>
              <p:cNvSpPr>
                <a:spLocks noChangeShapeType="1"/>
              </p:cNvSpPr>
              <p:nvPr/>
            </p:nvSpPr>
            <p:spPr bwMode="auto">
              <a:xfrm>
                <a:off x="384" y="3312"/>
                <a:ext cx="218" cy="218"/>
              </a:xfrm>
              <a:prstGeom prst="line">
                <a:avLst/>
              </a:prstGeom>
              <a:noFill/>
              <a:ln w="38100" cap="rnd">
                <a:solidFill>
                  <a:srgbClr val="00FFFF"/>
                </a:solidFill>
                <a:round/>
                <a:headEnd/>
                <a:tailEnd/>
              </a:ln>
              <a:effectLst/>
            </p:spPr>
            <p:txBody>
              <a:bodyPr/>
              <a:lstStyle/>
              <a:p>
                <a:endParaRPr lang="zh-CN" altLang="en-US"/>
              </a:p>
            </p:txBody>
          </p:sp>
          <p:sp>
            <p:nvSpPr>
              <p:cNvPr id="1267793" name="Line 81"/>
              <p:cNvSpPr>
                <a:spLocks noChangeShapeType="1"/>
              </p:cNvSpPr>
              <p:nvPr/>
            </p:nvSpPr>
            <p:spPr bwMode="auto">
              <a:xfrm>
                <a:off x="1344" y="2208"/>
                <a:ext cx="240" cy="240"/>
              </a:xfrm>
              <a:prstGeom prst="line">
                <a:avLst/>
              </a:prstGeom>
              <a:noFill/>
              <a:ln w="38100" cap="rnd">
                <a:solidFill>
                  <a:srgbClr val="00FFFF"/>
                </a:solidFill>
                <a:round/>
                <a:headEnd/>
                <a:tailEnd/>
              </a:ln>
              <a:effectLst/>
            </p:spPr>
            <p:txBody>
              <a:bodyPr/>
              <a:lstStyle/>
              <a:p>
                <a:endParaRPr lang="zh-CN" altLang="en-US"/>
              </a:p>
            </p:txBody>
          </p:sp>
          <p:sp>
            <p:nvSpPr>
              <p:cNvPr id="1267794" name="Line 82"/>
              <p:cNvSpPr>
                <a:spLocks noChangeShapeType="1"/>
              </p:cNvSpPr>
              <p:nvPr/>
            </p:nvSpPr>
            <p:spPr bwMode="auto">
              <a:xfrm flipH="1">
                <a:off x="1296" y="2832"/>
                <a:ext cx="192" cy="192"/>
              </a:xfrm>
              <a:prstGeom prst="line">
                <a:avLst/>
              </a:prstGeom>
              <a:noFill/>
              <a:ln w="38100" cap="rnd">
                <a:solidFill>
                  <a:srgbClr val="00FFFF"/>
                </a:solidFill>
                <a:round/>
                <a:headEnd/>
                <a:tailEnd/>
              </a:ln>
              <a:effectLst/>
            </p:spPr>
            <p:txBody>
              <a:bodyPr/>
              <a:lstStyle/>
              <a:p>
                <a:endParaRPr lang="zh-CN" altLang="en-US"/>
              </a:p>
            </p:txBody>
          </p:sp>
          <p:sp>
            <p:nvSpPr>
              <p:cNvPr id="1267795" name="Line 83"/>
              <p:cNvSpPr>
                <a:spLocks noChangeShapeType="1"/>
              </p:cNvSpPr>
              <p:nvPr/>
            </p:nvSpPr>
            <p:spPr bwMode="auto">
              <a:xfrm flipH="1">
                <a:off x="336" y="2784"/>
                <a:ext cx="192" cy="192"/>
              </a:xfrm>
              <a:prstGeom prst="line">
                <a:avLst/>
              </a:prstGeom>
              <a:noFill/>
              <a:ln w="38100" cap="rnd">
                <a:solidFill>
                  <a:srgbClr val="00FFFF"/>
                </a:solidFill>
                <a:round/>
                <a:headEnd/>
                <a:tailEnd/>
              </a:ln>
              <a:effectLst/>
            </p:spPr>
            <p:txBody>
              <a:bodyPr/>
              <a:lstStyle/>
              <a:p>
                <a:endParaRPr lang="zh-CN" altLang="en-US"/>
              </a:p>
            </p:txBody>
          </p:sp>
        </p:grpSp>
      </p:grpSp>
      <p:sp>
        <p:nvSpPr>
          <p:cNvPr id="1267796" name="Text Box 84"/>
          <p:cNvSpPr txBox="1">
            <a:spLocks noChangeArrowheads="1"/>
          </p:cNvSpPr>
          <p:nvPr/>
        </p:nvSpPr>
        <p:spPr bwMode="auto">
          <a:xfrm>
            <a:off x="250825" y="5716588"/>
            <a:ext cx="4046538" cy="519112"/>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sz="2800">
                <a:solidFill>
                  <a:srgbClr val="FFFFA5"/>
                </a:solidFill>
                <a:latin typeface="黑体" pitchFamily="2" charset="-122"/>
                <a:ea typeface="黑体" pitchFamily="2" charset="-122"/>
              </a:rPr>
              <a:t>先序序列：</a:t>
            </a:r>
            <a:r>
              <a:rPr lang="en-US" altLang="zh-CN" sz="2800">
                <a:solidFill>
                  <a:srgbClr val="FFFFA5"/>
                </a:solidFill>
                <a:latin typeface="黑体" pitchFamily="2" charset="-122"/>
                <a:ea typeface="黑体" pitchFamily="2" charset="-122"/>
              </a:rPr>
              <a:t>A B D F C E</a:t>
            </a:r>
          </a:p>
        </p:txBody>
      </p:sp>
      <p:sp>
        <p:nvSpPr>
          <p:cNvPr id="1267797" name="Text Box 85"/>
          <p:cNvSpPr txBox="1">
            <a:spLocks noChangeArrowheads="1"/>
          </p:cNvSpPr>
          <p:nvPr/>
        </p:nvSpPr>
        <p:spPr bwMode="auto">
          <a:xfrm>
            <a:off x="566738" y="2379662"/>
            <a:ext cx="8283575" cy="604838"/>
          </a:xfrm>
          <a:prstGeom prst="rect">
            <a:avLst/>
          </a:prstGeom>
          <a:noFill/>
          <a:ln w="12700" cap="rnd">
            <a:noFill/>
            <a:miter lim="800000"/>
            <a:headEnd/>
            <a:tailEnd/>
          </a:ln>
          <a:effectLst/>
        </p:spPr>
        <p:txBody>
          <a:bodyPr>
            <a:spAutoFit/>
          </a:bodyPr>
          <a:lstStyle/>
          <a:p>
            <a:pPr algn="l">
              <a:lnSpc>
                <a:spcPct val="120000"/>
              </a:lnSpc>
              <a:spcBef>
                <a:spcPct val="0"/>
              </a:spcBef>
              <a:buClrTx/>
              <a:buFontTx/>
              <a:buNone/>
            </a:pPr>
            <a:r>
              <a:rPr lang="zh-CN" altLang="en-US" sz="2800" dirty="0">
                <a:latin typeface="宋体" pitchFamily="2" charset="-122"/>
              </a:rPr>
              <a:t>对原来的二叉树进行扩充，在空子树处添加 </a:t>
            </a:r>
            <a:r>
              <a:rPr lang="zh-CN" altLang="en-US" sz="2800" dirty="0">
                <a:solidFill>
                  <a:srgbClr val="FFFF00"/>
                </a:solidFill>
                <a:latin typeface="宋体" pitchFamily="2" charset="-122"/>
              </a:rPr>
              <a:t>* </a:t>
            </a:r>
            <a:r>
              <a:rPr lang="zh-CN" altLang="en-US" sz="2800" dirty="0">
                <a:latin typeface="宋体" pitchFamily="2" charset="-122"/>
              </a:rPr>
              <a:t>。</a:t>
            </a:r>
            <a:endParaRPr lang="en-US" altLang="zh-CN" sz="2800" dirty="0">
              <a:latin typeface="宋体" pitchFamily="2" charset="-122"/>
            </a:endParaRPr>
          </a:p>
        </p:txBody>
      </p:sp>
      <p:sp>
        <p:nvSpPr>
          <p:cNvPr id="92" name="Text Box 53"/>
          <p:cNvSpPr txBox="1">
            <a:spLocks noChangeArrowheads="1"/>
          </p:cNvSpPr>
          <p:nvPr/>
        </p:nvSpPr>
        <p:spPr bwMode="auto">
          <a:xfrm>
            <a:off x="481013" y="1200150"/>
            <a:ext cx="8321675" cy="1117600"/>
          </a:xfrm>
          <a:prstGeom prst="rect">
            <a:avLst/>
          </a:prstGeom>
          <a:solidFill>
            <a:srgbClr val="FFFF00"/>
          </a:solidFill>
          <a:ln w="12700" cap="rnd">
            <a:noFill/>
            <a:miter lim="800000"/>
            <a:headEnd/>
            <a:tailEnd/>
          </a:ln>
          <a:effectLst/>
        </p:spPr>
        <p:txBody>
          <a:bodyPr>
            <a:spAutoFit/>
          </a:bodyPr>
          <a:lstStyle/>
          <a:p>
            <a:pPr algn="l">
              <a:lnSpc>
                <a:spcPct val="120000"/>
              </a:lnSpc>
              <a:spcBef>
                <a:spcPct val="0"/>
              </a:spcBef>
              <a:buClrTx/>
              <a:buFontTx/>
              <a:buNone/>
            </a:pPr>
            <a:r>
              <a:rPr lang="zh-CN" altLang="en-US" sz="2800" dirty="0">
                <a:solidFill>
                  <a:schemeClr val="bg2"/>
                </a:solidFill>
                <a:effectLst>
                  <a:outerShdw blurRad="38100" dist="38100" dir="2700000" algn="tl">
                    <a:srgbClr val="FFFFFF"/>
                  </a:outerShdw>
                </a:effectLst>
                <a:latin typeface="宋体" pitchFamily="2" charset="-122"/>
              </a:rPr>
              <a:t>    是否可利用“遍历输出序列”，建立二叉链表的所有结点并完成相应结点的链接？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77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67797"/>
                                        </p:tgtEl>
                                        <p:attrNameLst>
                                          <p:attrName>style.visibility</p:attrName>
                                        </p:attrNameLst>
                                      </p:cBhvr>
                                      <p:to>
                                        <p:strVal val="visible"/>
                                      </p:to>
                                    </p:set>
                                    <p:animEffect transition="in" filter="dissolve">
                                      <p:cBhvr>
                                        <p:cTn id="15" dur="500"/>
                                        <p:tgtEl>
                                          <p:spTgt spid="126779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6780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267802"/>
                                        </p:tgtEl>
                                        <p:attrNameLst>
                                          <p:attrName>style.visibility</p:attrName>
                                        </p:attrNameLst>
                                      </p:cBhvr>
                                      <p:to>
                                        <p:strVal val="visible"/>
                                      </p:to>
                                    </p:set>
                                    <p:animEffect transition="in" filter="wipe(down)">
                                      <p:cBhvr>
                                        <p:cTn id="24" dur="500"/>
                                        <p:tgtEl>
                                          <p:spTgt spid="126780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67803"/>
                                        </p:tgtEl>
                                        <p:attrNameLst>
                                          <p:attrName>style.visibility</p:attrName>
                                        </p:attrNameLst>
                                      </p:cBhvr>
                                      <p:to>
                                        <p:strVal val="visible"/>
                                      </p:to>
                                    </p:set>
                                    <p:animEffect transition="in" filter="wipe(down)">
                                      <p:cBhvr>
                                        <p:cTn id="29" dur="500"/>
                                        <p:tgtEl>
                                          <p:spTgt spid="126780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267804"/>
                                        </p:tgtEl>
                                        <p:attrNameLst>
                                          <p:attrName>style.visibility</p:attrName>
                                        </p:attrNameLst>
                                      </p:cBhvr>
                                      <p:to>
                                        <p:strVal val="visible"/>
                                      </p:to>
                                    </p:set>
                                    <p:animEffect transition="in" filter="wipe(down)">
                                      <p:cBhvr>
                                        <p:cTn id="34" dur="500"/>
                                        <p:tgtEl>
                                          <p:spTgt spid="126780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267805"/>
                                        </p:tgtEl>
                                        <p:attrNameLst>
                                          <p:attrName>style.visibility</p:attrName>
                                        </p:attrNameLst>
                                      </p:cBhvr>
                                      <p:to>
                                        <p:strVal val="visible"/>
                                      </p:to>
                                    </p:set>
                                    <p:animEffect transition="in" filter="wipe(down)">
                                      <p:cBhvr>
                                        <p:cTn id="39" dur="500"/>
                                        <p:tgtEl>
                                          <p:spTgt spid="126780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267806"/>
                                        </p:tgtEl>
                                        <p:attrNameLst>
                                          <p:attrName>style.visibility</p:attrName>
                                        </p:attrNameLst>
                                      </p:cBhvr>
                                      <p:to>
                                        <p:strVal val="visible"/>
                                      </p:to>
                                    </p:set>
                                    <p:animEffect transition="in" filter="wipe(down)">
                                      <p:cBhvr>
                                        <p:cTn id="44" dur="500"/>
                                        <p:tgtEl>
                                          <p:spTgt spid="126780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67807"/>
                                        </p:tgtEl>
                                        <p:attrNameLst>
                                          <p:attrName>style.visibility</p:attrName>
                                        </p:attrNameLst>
                                      </p:cBhvr>
                                      <p:to>
                                        <p:strVal val="visible"/>
                                      </p:to>
                                    </p:set>
                                    <p:animEffect transition="in" filter="wipe(down)">
                                      <p:cBhvr>
                                        <p:cTn id="49" dur="500"/>
                                        <p:tgtEl>
                                          <p:spTgt spid="126780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67808"/>
                                        </p:tgtEl>
                                        <p:attrNameLst>
                                          <p:attrName>style.visibility</p:attrName>
                                        </p:attrNameLst>
                                      </p:cBhvr>
                                      <p:to>
                                        <p:strVal val="visible"/>
                                      </p:to>
                                    </p:set>
                                    <p:animEffect transition="in" filter="wipe(down)">
                                      <p:cBhvr>
                                        <p:cTn id="54" dur="500"/>
                                        <p:tgtEl>
                                          <p:spTgt spid="126780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67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70" grpId="0"/>
      <p:bldP spid="1267796" grpId="0"/>
      <p:bldP spid="1267797" grpId="0" autoUpdateAnimBg="0"/>
      <p:bldP spid="9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p>
            <a:r>
              <a:rPr lang="zh-CN" altLang="en-US"/>
              <a:t>第 </a:t>
            </a:r>
            <a:fld id="{292B533E-CF59-4E8F-BDCB-A012F3734B6B}" type="slidenum">
              <a:rPr lang="zh-CN" altLang="en-US" b="1">
                <a:solidFill>
                  <a:srgbClr val="66CCFF"/>
                </a:solidFill>
              </a:rPr>
              <a:pPr/>
              <a:t>75</a:t>
            </a:fld>
            <a:r>
              <a:rPr lang="en-US" altLang="zh-CN" b="1"/>
              <a:t> </a:t>
            </a:r>
            <a:r>
              <a:rPr lang="zh-CN" altLang="en-US"/>
              <a:t>页</a:t>
            </a:r>
            <a:endParaRPr lang="zh-CN" altLang="en-US" sz="1800">
              <a:latin typeface="Arial" charset="0"/>
            </a:endParaRPr>
          </a:p>
        </p:txBody>
      </p:sp>
      <p:sp>
        <p:nvSpPr>
          <p:cNvPr id="1307650"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07651" name="Rectangle 3"/>
          <p:cNvSpPr>
            <a:spLocks noGrp="1" noChangeArrowheads="1"/>
          </p:cNvSpPr>
          <p:nvPr>
            <p:ph type="body" idx="1"/>
          </p:nvPr>
        </p:nvSpPr>
        <p:spPr>
          <a:xfrm>
            <a:off x="215900" y="806450"/>
            <a:ext cx="8462963" cy="630238"/>
          </a:xfrm>
        </p:spPr>
        <p:txBody>
          <a:bodyPr/>
          <a:lstStyle/>
          <a:p>
            <a:pPr>
              <a:spcBef>
                <a:spcPct val="0"/>
              </a:spcBef>
              <a:buFont typeface="Wingdings" pitchFamily="2" charset="2"/>
              <a:buNone/>
            </a:pPr>
            <a:r>
              <a:rPr lang="zh-CN" altLang="en-US" sz="3200">
                <a:solidFill>
                  <a:srgbClr val="FFFF66"/>
                </a:solidFill>
              </a:rPr>
              <a:t>例</a:t>
            </a:r>
            <a:r>
              <a:rPr lang="en-US" altLang="zh-CN" sz="3200">
                <a:solidFill>
                  <a:srgbClr val="FFFF66"/>
                </a:solidFill>
              </a:rPr>
              <a:t>2</a:t>
            </a:r>
            <a:r>
              <a:rPr lang="zh-CN" altLang="en-US" sz="3200">
                <a:solidFill>
                  <a:srgbClr val="FFFF66"/>
                </a:solidFill>
              </a:rPr>
              <a:t>：建立二叉链表。</a:t>
            </a:r>
            <a:endParaRPr lang="zh-CN" altLang="en-US" sz="3200">
              <a:solidFill>
                <a:srgbClr val="FFFFA5"/>
              </a:solidFill>
            </a:endParaRPr>
          </a:p>
        </p:txBody>
      </p:sp>
      <p:sp>
        <p:nvSpPr>
          <p:cNvPr id="1307739" name="Text Box 91"/>
          <p:cNvSpPr txBox="1">
            <a:spLocks noChangeArrowheads="1"/>
          </p:cNvSpPr>
          <p:nvPr/>
        </p:nvSpPr>
        <p:spPr bwMode="auto">
          <a:xfrm>
            <a:off x="1041400" y="1628775"/>
            <a:ext cx="6096000" cy="683264"/>
          </a:xfrm>
          <a:prstGeom prst="rect">
            <a:avLst/>
          </a:prstGeom>
          <a:noFill/>
          <a:ln w="12700" cap="sq">
            <a:noFill/>
            <a:miter lim="800000"/>
            <a:headEnd type="none" w="sm" len="sm"/>
            <a:tailEnd type="none" w="sm" len="sm"/>
          </a:ln>
          <a:effectLst/>
        </p:spPr>
        <p:txBody>
          <a:bodyPr>
            <a:spAutoFit/>
          </a:bodyPr>
          <a:lstStyle/>
          <a:p>
            <a:pPr algn="l" eaLnBrk="1" hangingPunct="1">
              <a:lnSpc>
                <a:spcPct val="120000"/>
              </a:lnSpc>
              <a:spcBef>
                <a:spcPct val="0"/>
              </a:spcBef>
              <a:buClrTx/>
              <a:buFontTx/>
              <a:buNone/>
            </a:pPr>
            <a:r>
              <a:rPr lang="en-US" altLang="zh-CN" sz="3200" dirty="0">
                <a:solidFill>
                  <a:srgbClr val="00FFFF"/>
                </a:solidFill>
                <a:ea typeface="楷体_GB2312" pitchFamily="49" charset="-122"/>
                <a:cs typeface="Times New Roman" pitchFamily="18" charset="0"/>
              </a:rPr>
              <a:t>A  B  </a:t>
            </a:r>
            <a:r>
              <a:rPr lang="en-US" altLang="zh-CN" sz="3200" dirty="0">
                <a:solidFill>
                  <a:srgbClr val="00FFFF"/>
                </a:solidFill>
                <a:cs typeface="Times New Roman" pitchFamily="18" charset="0"/>
              </a:rPr>
              <a:t>*</a:t>
            </a:r>
            <a:r>
              <a:rPr lang="en-US" altLang="zh-CN" sz="3200" dirty="0">
                <a:solidFill>
                  <a:srgbClr val="00FFFF"/>
                </a:solidFill>
                <a:ea typeface="楷体_GB2312" pitchFamily="49" charset="-122"/>
                <a:cs typeface="Times New Roman" pitchFamily="18" charset="0"/>
              </a:rPr>
              <a:t>  C  </a:t>
            </a:r>
            <a:r>
              <a:rPr lang="en-US" altLang="zh-CN" sz="3200" dirty="0">
                <a:solidFill>
                  <a:srgbClr val="00FFFF"/>
                </a:solidFill>
                <a:cs typeface="Times New Roman" pitchFamily="18" charset="0"/>
              </a:rPr>
              <a:t>*</a:t>
            </a:r>
            <a:r>
              <a:rPr lang="en-US" altLang="zh-CN" sz="3200" dirty="0">
                <a:solidFill>
                  <a:srgbClr val="00FFFF"/>
                </a:solidFill>
                <a:ea typeface="楷体_GB2312" pitchFamily="49" charset="-122"/>
                <a:cs typeface="Times New Roman" pitchFamily="18" charset="0"/>
              </a:rPr>
              <a:t>  </a:t>
            </a:r>
            <a:r>
              <a:rPr lang="en-US" altLang="zh-CN" sz="3200" dirty="0">
                <a:solidFill>
                  <a:srgbClr val="00FFFF"/>
                </a:solidFill>
                <a:cs typeface="Times New Roman" pitchFamily="18" charset="0"/>
              </a:rPr>
              <a:t>*</a:t>
            </a:r>
            <a:r>
              <a:rPr lang="en-US" altLang="zh-CN" sz="3200" dirty="0">
                <a:solidFill>
                  <a:srgbClr val="00FFFF"/>
                </a:solidFill>
                <a:ea typeface="楷体_GB2312" pitchFamily="49" charset="-122"/>
                <a:cs typeface="Times New Roman" pitchFamily="18" charset="0"/>
              </a:rPr>
              <a:t>  D  </a:t>
            </a:r>
            <a:r>
              <a:rPr lang="en-US" altLang="zh-CN" sz="3200" dirty="0">
                <a:solidFill>
                  <a:srgbClr val="00FFFF"/>
                </a:solidFill>
                <a:cs typeface="Times New Roman" pitchFamily="18" charset="0"/>
              </a:rPr>
              <a:t>*</a:t>
            </a:r>
            <a:r>
              <a:rPr lang="en-US" altLang="zh-CN" sz="3200" dirty="0">
                <a:solidFill>
                  <a:srgbClr val="00FFFF"/>
                </a:solidFill>
                <a:ea typeface="楷体_GB2312" pitchFamily="49" charset="-122"/>
                <a:cs typeface="Times New Roman" pitchFamily="18" charset="0"/>
              </a:rPr>
              <a:t>  </a:t>
            </a:r>
            <a:r>
              <a:rPr lang="en-US" altLang="zh-CN" sz="3200" dirty="0">
                <a:solidFill>
                  <a:srgbClr val="00FFFF"/>
                </a:solidFill>
                <a:cs typeface="Times New Roman" pitchFamily="18" charset="0"/>
              </a:rPr>
              <a:t>*</a:t>
            </a:r>
          </a:p>
        </p:txBody>
      </p:sp>
      <p:sp>
        <p:nvSpPr>
          <p:cNvPr id="1307745" name="Rectangle 97"/>
          <p:cNvSpPr>
            <a:spLocks noChangeArrowheads="1"/>
          </p:cNvSpPr>
          <p:nvPr/>
        </p:nvSpPr>
        <p:spPr bwMode="auto">
          <a:xfrm>
            <a:off x="2021550" y="1794263"/>
            <a:ext cx="304800" cy="381000"/>
          </a:xfrm>
          <a:prstGeom prst="rect">
            <a:avLst/>
          </a:prstGeom>
          <a:noFill/>
          <a:ln w="12700" cap="sq">
            <a:noFill/>
            <a:miter lim="800000"/>
            <a:headEnd type="none" w="sm" len="sm"/>
            <a:tailEnd type="none" w="sm" len="sm"/>
          </a:ln>
          <a:effectLst/>
        </p:spPr>
        <p:txBody>
          <a:bodyPr wrap="none" anchor="ctr"/>
          <a:lstStyle/>
          <a:p>
            <a:pPr>
              <a:spcBef>
                <a:spcPct val="10000"/>
              </a:spcBef>
              <a:buClrTx/>
              <a:buFontTx/>
              <a:buNone/>
            </a:pPr>
            <a:r>
              <a:rPr lang="zh-CN" altLang="en-US" sz="3200" dirty="0">
                <a:cs typeface="Times New Roman" pitchFamily="18" charset="0"/>
              </a:rPr>
              <a:t>*</a:t>
            </a:r>
          </a:p>
        </p:txBody>
      </p:sp>
      <p:sp>
        <p:nvSpPr>
          <p:cNvPr id="1307746" name="Rectangle 98"/>
          <p:cNvSpPr>
            <a:spLocks noChangeArrowheads="1"/>
          </p:cNvSpPr>
          <p:nvPr/>
        </p:nvSpPr>
        <p:spPr bwMode="auto">
          <a:xfrm>
            <a:off x="2927350" y="1794263"/>
            <a:ext cx="304800" cy="381000"/>
          </a:xfrm>
          <a:prstGeom prst="rect">
            <a:avLst/>
          </a:prstGeom>
          <a:noFill/>
          <a:ln w="12700" cap="sq">
            <a:noFill/>
            <a:miter lim="800000"/>
            <a:headEnd type="none" w="sm" len="sm"/>
            <a:tailEnd type="none" w="sm" len="sm"/>
          </a:ln>
          <a:effectLst/>
        </p:spPr>
        <p:txBody>
          <a:bodyPr wrap="none" anchor="ctr"/>
          <a:lstStyle/>
          <a:p>
            <a:pPr>
              <a:spcBef>
                <a:spcPct val="10000"/>
              </a:spcBef>
              <a:buClrTx/>
              <a:buFontTx/>
              <a:buNone/>
            </a:pPr>
            <a:r>
              <a:rPr lang="zh-CN" altLang="en-US" sz="3200" dirty="0">
                <a:cs typeface="Times New Roman" pitchFamily="18" charset="0"/>
              </a:rPr>
              <a:t>*</a:t>
            </a:r>
          </a:p>
        </p:txBody>
      </p:sp>
      <p:sp>
        <p:nvSpPr>
          <p:cNvPr id="1307747" name="Rectangle 99"/>
          <p:cNvSpPr>
            <a:spLocks noChangeArrowheads="1"/>
          </p:cNvSpPr>
          <p:nvPr/>
        </p:nvSpPr>
        <p:spPr bwMode="auto">
          <a:xfrm>
            <a:off x="3327400" y="1794263"/>
            <a:ext cx="304800" cy="381000"/>
          </a:xfrm>
          <a:prstGeom prst="rect">
            <a:avLst/>
          </a:prstGeom>
          <a:noFill/>
          <a:ln w="12700" cap="sq">
            <a:noFill/>
            <a:miter lim="800000"/>
            <a:headEnd type="none" w="sm" len="sm"/>
            <a:tailEnd type="none" w="sm" len="sm"/>
          </a:ln>
          <a:effectLst/>
        </p:spPr>
        <p:txBody>
          <a:bodyPr wrap="none" anchor="ctr"/>
          <a:lstStyle/>
          <a:p>
            <a:pPr>
              <a:spcBef>
                <a:spcPct val="10000"/>
              </a:spcBef>
              <a:buClrTx/>
              <a:buFontTx/>
              <a:buNone/>
            </a:pPr>
            <a:r>
              <a:rPr lang="zh-CN" altLang="en-US" sz="3200" dirty="0">
                <a:cs typeface="Times New Roman" pitchFamily="18" charset="0"/>
              </a:rPr>
              <a:t>*</a:t>
            </a:r>
          </a:p>
        </p:txBody>
      </p:sp>
      <p:sp>
        <p:nvSpPr>
          <p:cNvPr id="1307748" name="Rectangle 100"/>
          <p:cNvSpPr>
            <a:spLocks noChangeArrowheads="1"/>
          </p:cNvSpPr>
          <p:nvPr/>
        </p:nvSpPr>
        <p:spPr bwMode="auto">
          <a:xfrm>
            <a:off x="4220900" y="1794263"/>
            <a:ext cx="304800" cy="381000"/>
          </a:xfrm>
          <a:prstGeom prst="rect">
            <a:avLst/>
          </a:prstGeom>
          <a:noFill/>
          <a:ln w="12700" cap="sq">
            <a:noFill/>
            <a:miter lim="800000"/>
            <a:headEnd type="none" w="sm" len="sm"/>
            <a:tailEnd type="none" w="sm" len="sm"/>
          </a:ln>
          <a:effectLst/>
        </p:spPr>
        <p:txBody>
          <a:bodyPr wrap="none" anchor="ctr"/>
          <a:lstStyle/>
          <a:p>
            <a:pPr>
              <a:spcBef>
                <a:spcPct val="10000"/>
              </a:spcBef>
              <a:buClrTx/>
              <a:buFontTx/>
              <a:buNone/>
            </a:pPr>
            <a:r>
              <a:rPr lang="zh-CN" altLang="en-US" sz="3200" dirty="0">
                <a:cs typeface="Times New Roman" pitchFamily="18" charset="0"/>
              </a:rPr>
              <a:t>*</a:t>
            </a:r>
          </a:p>
        </p:txBody>
      </p:sp>
      <p:sp>
        <p:nvSpPr>
          <p:cNvPr id="1307749" name="Rectangle 101"/>
          <p:cNvSpPr>
            <a:spLocks noChangeArrowheads="1"/>
          </p:cNvSpPr>
          <p:nvPr/>
        </p:nvSpPr>
        <p:spPr bwMode="auto">
          <a:xfrm>
            <a:off x="4644100" y="1794263"/>
            <a:ext cx="304800" cy="381000"/>
          </a:xfrm>
          <a:prstGeom prst="rect">
            <a:avLst/>
          </a:prstGeom>
          <a:noFill/>
          <a:ln w="12700" cap="sq">
            <a:noFill/>
            <a:miter lim="800000"/>
            <a:headEnd type="none" w="sm" len="sm"/>
            <a:tailEnd type="none" w="sm" len="sm"/>
          </a:ln>
          <a:effectLst/>
        </p:spPr>
        <p:txBody>
          <a:bodyPr wrap="none" anchor="ctr"/>
          <a:lstStyle/>
          <a:p>
            <a:pPr>
              <a:spcBef>
                <a:spcPct val="10000"/>
              </a:spcBef>
              <a:buClrTx/>
              <a:buFontTx/>
              <a:buNone/>
            </a:pPr>
            <a:r>
              <a:rPr lang="zh-CN" altLang="en-US" sz="3200" dirty="0">
                <a:cs typeface="Times New Roman" pitchFamily="18" charset="0"/>
              </a:rPr>
              <a:t>*</a:t>
            </a:r>
          </a:p>
        </p:txBody>
      </p:sp>
      <p:sp>
        <p:nvSpPr>
          <p:cNvPr id="1307750" name="Text Box 102"/>
          <p:cNvSpPr txBox="1">
            <a:spLocks noChangeArrowheads="1"/>
          </p:cNvSpPr>
          <p:nvPr/>
        </p:nvSpPr>
        <p:spPr bwMode="auto">
          <a:xfrm>
            <a:off x="1039150" y="1695045"/>
            <a:ext cx="477837" cy="579437"/>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3200" dirty="0">
                <a:cs typeface="Times New Roman" pitchFamily="18" charset="0"/>
              </a:rPr>
              <a:t>A</a:t>
            </a:r>
            <a:endParaRPr lang="en-US" altLang="zh-CN" sz="3200" b="0" dirty="0">
              <a:cs typeface="Times New Roman" pitchFamily="18" charset="0"/>
            </a:endParaRPr>
          </a:p>
        </p:txBody>
      </p:sp>
      <p:sp>
        <p:nvSpPr>
          <p:cNvPr id="1307751" name="Text Box 103"/>
          <p:cNvSpPr txBox="1">
            <a:spLocks noChangeArrowheads="1"/>
          </p:cNvSpPr>
          <p:nvPr/>
        </p:nvSpPr>
        <p:spPr bwMode="auto">
          <a:xfrm>
            <a:off x="1504950" y="1692376"/>
            <a:ext cx="458780" cy="584775"/>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3200" dirty="0">
                <a:cs typeface="Times New Roman" pitchFamily="18" charset="0"/>
              </a:rPr>
              <a:t>B</a:t>
            </a:r>
            <a:endParaRPr lang="en-US" altLang="zh-CN" sz="3200" b="0" dirty="0">
              <a:cs typeface="Times New Roman" pitchFamily="18" charset="0"/>
            </a:endParaRPr>
          </a:p>
        </p:txBody>
      </p:sp>
      <p:sp>
        <p:nvSpPr>
          <p:cNvPr id="1307752" name="Text Box 104"/>
          <p:cNvSpPr txBox="1">
            <a:spLocks noChangeArrowheads="1"/>
          </p:cNvSpPr>
          <p:nvPr/>
        </p:nvSpPr>
        <p:spPr bwMode="auto">
          <a:xfrm>
            <a:off x="2381912" y="1695044"/>
            <a:ext cx="477838" cy="579438"/>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3200" dirty="0">
                <a:cs typeface="Times New Roman" pitchFamily="18" charset="0"/>
              </a:rPr>
              <a:t>C</a:t>
            </a:r>
            <a:endParaRPr lang="en-US" altLang="zh-CN" sz="3200" b="0" dirty="0">
              <a:cs typeface="Times New Roman" pitchFamily="18" charset="0"/>
            </a:endParaRPr>
          </a:p>
        </p:txBody>
      </p:sp>
      <p:sp>
        <p:nvSpPr>
          <p:cNvPr id="1307753" name="Text Box 105"/>
          <p:cNvSpPr txBox="1">
            <a:spLocks noChangeArrowheads="1"/>
          </p:cNvSpPr>
          <p:nvPr/>
        </p:nvSpPr>
        <p:spPr bwMode="auto">
          <a:xfrm>
            <a:off x="3683000" y="1695045"/>
            <a:ext cx="477838" cy="579437"/>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3200" dirty="0">
                <a:cs typeface="Times New Roman" pitchFamily="18" charset="0"/>
              </a:rPr>
              <a:t>D</a:t>
            </a:r>
            <a:endParaRPr lang="en-US" altLang="zh-CN" sz="3200" b="0" dirty="0">
              <a:cs typeface="Times New Roman" pitchFamily="18" charset="0"/>
            </a:endParaRPr>
          </a:p>
        </p:txBody>
      </p:sp>
      <p:sp>
        <p:nvSpPr>
          <p:cNvPr id="1307754" name="Text Box 106"/>
          <p:cNvSpPr txBox="1">
            <a:spLocks noChangeArrowheads="1"/>
          </p:cNvSpPr>
          <p:nvPr/>
        </p:nvSpPr>
        <p:spPr bwMode="auto">
          <a:xfrm>
            <a:off x="3749675" y="3216275"/>
            <a:ext cx="1082675" cy="611188"/>
          </a:xfrm>
          <a:prstGeom prst="rect">
            <a:avLst/>
          </a:prstGeom>
          <a:noFill/>
          <a:ln w="31750" cap="sq">
            <a:solidFill>
              <a:schemeClr val="tx1"/>
            </a:solidFill>
            <a:miter lim="800000"/>
            <a:headEnd type="none" w="sm" len="sm"/>
            <a:tailEnd type="none" w="sm" len="sm"/>
          </a:ln>
          <a:effectLst/>
        </p:spPr>
        <p:txBody>
          <a:bodyPr>
            <a:spAutoFit/>
          </a:bodyPr>
          <a:lstStyle/>
          <a:p>
            <a:pPr eaLnBrk="1" hangingPunct="1">
              <a:spcBef>
                <a:spcPct val="0"/>
              </a:spcBef>
              <a:buClrTx/>
              <a:buFontTx/>
              <a:buNone/>
            </a:pPr>
            <a:r>
              <a:rPr lang="en-US" altLang="zh-CN" sz="3200"/>
              <a:t>A</a:t>
            </a:r>
            <a:endParaRPr lang="en-US" altLang="zh-CN" b="0"/>
          </a:p>
        </p:txBody>
      </p:sp>
      <p:sp>
        <p:nvSpPr>
          <p:cNvPr id="1307755" name="Line 107"/>
          <p:cNvSpPr>
            <a:spLocks noChangeShapeType="1"/>
          </p:cNvSpPr>
          <p:nvPr/>
        </p:nvSpPr>
        <p:spPr bwMode="auto">
          <a:xfrm flipH="1">
            <a:off x="4054475" y="3216275"/>
            <a:ext cx="0" cy="6096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307756" name="Line 108"/>
          <p:cNvSpPr>
            <a:spLocks noChangeShapeType="1"/>
          </p:cNvSpPr>
          <p:nvPr/>
        </p:nvSpPr>
        <p:spPr bwMode="auto">
          <a:xfrm>
            <a:off x="4511675" y="3216275"/>
            <a:ext cx="0" cy="6096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307757" name="Line 109"/>
          <p:cNvSpPr>
            <a:spLocks noChangeShapeType="1"/>
          </p:cNvSpPr>
          <p:nvPr/>
        </p:nvSpPr>
        <p:spPr bwMode="auto">
          <a:xfrm>
            <a:off x="3673475" y="2682875"/>
            <a:ext cx="609600" cy="533400"/>
          </a:xfrm>
          <a:prstGeom prst="line">
            <a:avLst/>
          </a:prstGeom>
          <a:noFill/>
          <a:ln w="38100" cap="sq">
            <a:solidFill>
              <a:srgbClr val="FFFF00"/>
            </a:solidFill>
            <a:round/>
            <a:headEnd type="none" w="sm" len="sm"/>
            <a:tailEnd type="triangle" w="med" len="lg"/>
          </a:ln>
          <a:effectLst/>
        </p:spPr>
        <p:txBody>
          <a:bodyPr wrap="none" anchor="ctr"/>
          <a:lstStyle/>
          <a:p>
            <a:endParaRPr lang="zh-CN" altLang="en-US"/>
          </a:p>
        </p:txBody>
      </p:sp>
      <p:sp>
        <p:nvSpPr>
          <p:cNvPr id="1307758" name="Text Box 110"/>
          <p:cNvSpPr txBox="1">
            <a:spLocks noChangeArrowheads="1"/>
          </p:cNvSpPr>
          <p:nvPr/>
        </p:nvSpPr>
        <p:spPr bwMode="auto">
          <a:xfrm>
            <a:off x="3260725" y="2303463"/>
            <a:ext cx="488950" cy="641350"/>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3600">
                <a:solidFill>
                  <a:srgbClr val="FFFF00"/>
                </a:solidFill>
              </a:rPr>
              <a:t>T</a:t>
            </a:r>
            <a:endParaRPr lang="en-US" altLang="zh-CN" b="0">
              <a:solidFill>
                <a:srgbClr val="FFFF00"/>
              </a:solidFill>
            </a:endParaRPr>
          </a:p>
        </p:txBody>
      </p:sp>
      <p:sp>
        <p:nvSpPr>
          <p:cNvPr id="1307759" name="Text Box 111"/>
          <p:cNvSpPr txBox="1">
            <a:spLocks noChangeArrowheads="1"/>
          </p:cNvSpPr>
          <p:nvPr/>
        </p:nvSpPr>
        <p:spPr bwMode="auto">
          <a:xfrm>
            <a:off x="2225675" y="4360863"/>
            <a:ext cx="1082675" cy="611187"/>
          </a:xfrm>
          <a:prstGeom prst="rect">
            <a:avLst/>
          </a:prstGeom>
          <a:noFill/>
          <a:ln w="31750" cap="sq">
            <a:solidFill>
              <a:schemeClr val="tx1"/>
            </a:solidFill>
            <a:miter lim="800000"/>
            <a:headEnd type="none" w="sm" len="sm"/>
            <a:tailEnd type="none" w="sm" len="sm"/>
          </a:ln>
          <a:effectLst/>
        </p:spPr>
        <p:txBody>
          <a:bodyPr>
            <a:spAutoFit/>
          </a:bodyPr>
          <a:lstStyle/>
          <a:p>
            <a:pPr eaLnBrk="1" hangingPunct="1">
              <a:spcBef>
                <a:spcPct val="0"/>
              </a:spcBef>
              <a:buClrTx/>
              <a:buFontTx/>
              <a:buNone/>
            </a:pPr>
            <a:r>
              <a:rPr lang="en-US" altLang="zh-CN" sz="3200"/>
              <a:t>B</a:t>
            </a:r>
            <a:endParaRPr lang="en-US" altLang="zh-CN" b="0"/>
          </a:p>
        </p:txBody>
      </p:sp>
      <p:sp>
        <p:nvSpPr>
          <p:cNvPr id="1307760" name="Line 112"/>
          <p:cNvSpPr>
            <a:spLocks noChangeShapeType="1"/>
          </p:cNvSpPr>
          <p:nvPr/>
        </p:nvSpPr>
        <p:spPr bwMode="auto">
          <a:xfrm flipH="1">
            <a:off x="2530475" y="4360863"/>
            <a:ext cx="0" cy="6096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307761" name="Line 113"/>
          <p:cNvSpPr>
            <a:spLocks noChangeShapeType="1"/>
          </p:cNvSpPr>
          <p:nvPr/>
        </p:nvSpPr>
        <p:spPr bwMode="auto">
          <a:xfrm>
            <a:off x="2987675" y="4360863"/>
            <a:ext cx="0" cy="6096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307762" name="Text Box 114"/>
          <p:cNvSpPr txBox="1">
            <a:spLocks noChangeArrowheads="1"/>
          </p:cNvSpPr>
          <p:nvPr/>
        </p:nvSpPr>
        <p:spPr bwMode="auto">
          <a:xfrm>
            <a:off x="3521075" y="5503863"/>
            <a:ext cx="1082675" cy="611187"/>
          </a:xfrm>
          <a:prstGeom prst="rect">
            <a:avLst/>
          </a:prstGeom>
          <a:noFill/>
          <a:ln w="31750" cap="sq">
            <a:solidFill>
              <a:schemeClr val="tx1"/>
            </a:solidFill>
            <a:miter lim="800000"/>
            <a:headEnd type="none" w="sm" len="sm"/>
            <a:tailEnd type="none" w="sm" len="sm"/>
          </a:ln>
          <a:effectLst/>
        </p:spPr>
        <p:txBody>
          <a:bodyPr>
            <a:spAutoFit/>
          </a:bodyPr>
          <a:lstStyle/>
          <a:p>
            <a:pPr eaLnBrk="1" hangingPunct="1">
              <a:spcBef>
                <a:spcPct val="0"/>
              </a:spcBef>
              <a:buClrTx/>
              <a:buFontTx/>
              <a:buNone/>
            </a:pPr>
            <a:r>
              <a:rPr lang="en-US" altLang="zh-CN" sz="3200"/>
              <a:t>C</a:t>
            </a:r>
            <a:endParaRPr lang="en-US" altLang="zh-CN" b="0"/>
          </a:p>
        </p:txBody>
      </p:sp>
      <p:sp>
        <p:nvSpPr>
          <p:cNvPr id="1307763" name="Line 115"/>
          <p:cNvSpPr>
            <a:spLocks noChangeShapeType="1"/>
          </p:cNvSpPr>
          <p:nvPr/>
        </p:nvSpPr>
        <p:spPr bwMode="auto">
          <a:xfrm flipH="1">
            <a:off x="3825875" y="5503863"/>
            <a:ext cx="0" cy="6096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307764" name="Line 116"/>
          <p:cNvSpPr>
            <a:spLocks noChangeShapeType="1"/>
          </p:cNvSpPr>
          <p:nvPr/>
        </p:nvSpPr>
        <p:spPr bwMode="auto">
          <a:xfrm>
            <a:off x="4283075" y="5503863"/>
            <a:ext cx="0" cy="6096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307765" name="Text Box 117"/>
          <p:cNvSpPr txBox="1">
            <a:spLocks noChangeArrowheads="1"/>
          </p:cNvSpPr>
          <p:nvPr/>
        </p:nvSpPr>
        <p:spPr bwMode="auto">
          <a:xfrm>
            <a:off x="5273675" y="4360863"/>
            <a:ext cx="1082675" cy="611187"/>
          </a:xfrm>
          <a:prstGeom prst="rect">
            <a:avLst/>
          </a:prstGeom>
          <a:noFill/>
          <a:ln w="31750" cap="sq">
            <a:solidFill>
              <a:schemeClr val="tx1"/>
            </a:solidFill>
            <a:miter lim="800000"/>
            <a:headEnd type="none" w="sm" len="sm"/>
            <a:tailEnd type="none" w="sm" len="sm"/>
          </a:ln>
          <a:effectLst/>
        </p:spPr>
        <p:txBody>
          <a:bodyPr>
            <a:spAutoFit/>
          </a:bodyPr>
          <a:lstStyle/>
          <a:p>
            <a:pPr eaLnBrk="1" hangingPunct="1">
              <a:spcBef>
                <a:spcPct val="0"/>
              </a:spcBef>
              <a:buClrTx/>
              <a:buFontTx/>
              <a:buNone/>
            </a:pPr>
            <a:r>
              <a:rPr lang="en-US" altLang="zh-CN" sz="3200" dirty="0"/>
              <a:t>D</a:t>
            </a:r>
            <a:endParaRPr lang="en-US" altLang="zh-CN" b="0" dirty="0"/>
          </a:p>
        </p:txBody>
      </p:sp>
      <p:sp>
        <p:nvSpPr>
          <p:cNvPr id="1307766" name="Line 118"/>
          <p:cNvSpPr>
            <a:spLocks noChangeShapeType="1"/>
          </p:cNvSpPr>
          <p:nvPr/>
        </p:nvSpPr>
        <p:spPr bwMode="auto">
          <a:xfrm flipH="1">
            <a:off x="5578475" y="4360863"/>
            <a:ext cx="0" cy="6096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307767" name="Line 119"/>
          <p:cNvSpPr>
            <a:spLocks noChangeShapeType="1"/>
          </p:cNvSpPr>
          <p:nvPr/>
        </p:nvSpPr>
        <p:spPr bwMode="auto">
          <a:xfrm>
            <a:off x="6035675" y="4360863"/>
            <a:ext cx="0" cy="6096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1307768" name="Line 120"/>
          <p:cNvSpPr>
            <a:spLocks noChangeShapeType="1"/>
          </p:cNvSpPr>
          <p:nvPr/>
        </p:nvSpPr>
        <p:spPr bwMode="auto">
          <a:xfrm flipH="1">
            <a:off x="2759075" y="3522663"/>
            <a:ext cx="1143000" cy="838200"/>
          </a:xfrm>
          <a:prstGeom prst="line">
            <a:avLst/>
          </a:prstGeom>
          <a:noFill/>
          <a:ln w="38100" cap="sq">
            <a:solidFill>
              <a:srgbClr val="00FFFF"/>
            </a:solidFill>
            <a:round/>
            <a:headEnd type="none" w="sm" len="sm"/>
            <a:tailEnd type="none" w="med" len="lg"/>
          </a:ln>
          <a:effectLst/>
        </p:spPr>
        <p:txBody>
          <a:bodyPr wrap="none" anchor="ctr"/>
          <a:lstStyle/>
          <a:p>
            <a:endParaRPr lang="zh-CN" altLang="en-US"/>
          </a:p>
        </p:txBody>
      </p:sp>
      <p:sp>
        <p:nvSpPr>
          <p:cNvPr id="1307769" name="Text Box 121"/>
          <p:cNvSpPr txBox="1">
            <a:spLocks noChangeArrowheads="1"/>
          </p:cNvSpPr>
          <p:nvPr/>
        </p:nvSpPr>
        <p:spPr bwMode="auto">
          <a:xfrm>
            <a:off x="2141538" y="4373563"/>
            <a:ext cx="479425" cy="701675"/>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4000">
                <a:solidFill>
                  <a:srgbClr val="00FFFF"/>
                </a:solidFill>
              </a:rPr>
              <a:t>^</a:t>
            </a:r>
            <a:endParaRPr lang="en-US" altLang="zh-CN" b="0">
              <a:solidFill>
                <a:srgbClr val="00FFFF"/>
              </a:solidFill>
            </a:endParaRPr>
          </a:p>
        </p:txBody>
      </p:sp>
      <p:sp>
        <p:nvSpPr>
          <p:cNvPr id="1307770" name="Line 122"/>
          <p:cNvSpPr>
            <a:spLocks noChangeShapeType="1"/>
          </p:cNvSpPr>
          <p:nvPr/>
        </p:nvSpPr>
        <p:spPr bwMode="auto">
          <a:xfrm>
            <a:off x="3140075" y="4665663"/>
            <a:ext cx="914400" cy="838200"/>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307771" name="Text Box 123"/>
          <p:cNvSpPr txBox="1">
            <a:spLocks noChangeArrowheads="1"/>
          </p:cNvSpPr>
          <p:nvPr/>
        </p:nvSpPr>
        <p:spPr bwMode="auto">
          <a:xfrm>
            <a:off x="3446463" y="5543550"/>
            <a:ext cx="479425" cy="701675"/>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4000">
                <a:solidFill>
                  <a:srgbClr val="00FFFF"/>
                </a:solidFill>
              </a:rPr>
              <a:t>^</a:t>
            </a:r>
            <a:endParaRPr lang="en-US" altLang="zh-CN" b="0">
              <a:solidFill>
                <a:srgbClr val="00FFFF"/>
              </a:solidFill>
            </a:endParaRPr>
          </a:p>
        </p:txBody>
      </p:sp>
      <p:sp>
        <p:nvSpPr>
          <p:cNvPr id="1307772" name="Text Box 124"/>
          <p:cNvSpPr txBox="1">
            <a:spLocks noChangeArrowheads="1"/>
          </p:cNvSpPr>
          <p:nvPr/>
        </p:nvSpPr>
        <p:spPr bwMode="auto">
          <a:xfrm>
            <a:off x="4211638" y="5543550"/>
            <a:ext cx="479425" cy="701675"/>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4000">
                <a:solidFill>
                  <a:srgbClr val="00FFFF"/>
                </a:solidFill>
              </a:rPr>
              <a:t>^</a:t>
            </a:r>
            <a:endParaRPr lang="en-US" altLang="zh-CN" b="0">
              <a:solidFill>
                <a:srgbClr val="00FFFF"/>
              </a:solidFill>
            </a:endParaRPr>
          </a:p>
        </p:txBody>
      </p:sp>
      <p:sp>
        <p:nvSpPr>
          <p:cNvPr id="1307773" name="Line 125"/>
          <p:cNvSpPr>
            <a:spLocks noChangeShapeType="1"/>
          </p:cNvSpPr>
          <p:nvPr/>
        </p:nvSpPr>
        <p:spPr bwMode="auto">
          <a:xfrm>
            <a:off x="4664075" y="3522663"/>
            <a:ext cx="1143000" cy="838200"/>
          </a:xfrm>
          <a:prstGeom prst="line">
            <a:avLst/>
          </a:prstGeom>
          <a:noFill/>
          <a:ln w="38100" cap="sq">
            <a:solidFill>
              <a:srgbClr val="00FFFF"/>
            </a:solidFill>
            <a:round/>
            <a:headEnd type="none" w="sm" len="sm"/>
            <a:tailEnd type="none" w="sm" len="sm"/>
          </a:ln>
          <a:effectLst/>
        </p:spPr>
        <p:txBody>
          <a:bodyPr wrap="none" anchor="ctr"/>
          <a:lstStyle/>
          <a:p>
            <a:endParaRPr lang="zh-CN" altLang="en-US"/>
          </a:p>
        </p:txBody>
      </p:sp>
      <p:sp>
        <p:nvSpPr>
          <p:cNvPr id="1307774" name="Text Box 126"/>
          <p:cNvSpPr txBox="1">
            <a:spLocks noChangeArrowheads="1"/>
          </p:cNvSpPr>
          <p:nvPr/>
        </p:nvSpPr>
        <p:spPr bwMode="auto">
          <a:xfrm>
            <a:off x="5197475" y="4421188"/>
            <a:ext cx="479425" cy="701675"/>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4000">
                <a:solidFill>
                  <a:srgbClr val="00FFFF"/>
                </a:solidFill>
              </a:rPr>
              <a:t>^</a:t>
            </a:r>
            <a:endParaRPr lang="en-US" altLang="zh-CN" b="0">
              <a:solidFill>
                <a:srgbClr val="00FFFF"/>
              </a:solidFill>
            </a:endParaRPr>
          </a:p>
        </p:txBody>
      </p:sp>
      <p:sp>
        <p:nvSpPr>
          <p:cNvPr id="1307775" name="Text Box 127"/>
          <p:cNvSpPr txBox="1">
            <a:spLocks noChangeArrowheads="1"/>
          </p:cNvSpPr>
          <p:nvPr/>
        </p:nvSpPr>
        <p:spPr bwMode="auto">
          <a:xfrm>
            <a:off x="5967413" y="4392613"/>
            <a:ext cx="479425" cy="701675"/>
          </a:xfrm>
          <a:prstGeom prst="rect">
            <a:avLst/>
          </a:prstGeom>
          <a:noFill/>
          <a:ln w="12700" cap="sq">
            <a:noFill/>
            <a:miter lim="800000"/>
            <a:headEnd type="none" w="sm" len="sm"/>
            <a:tailEnd type="none" w="sm" len="sm"/>
          </a:ln>
          <a:effectLst/>
        </p:spPr>
        <p:txBody>
          <a:bodyPr wrap="none">
            <a:spAutoFit/>
          </a:bodyPr>
          <a:lstStyle/>
          <a:p>
            <a:pPr algn="l" eaLnBrk="1" hangingPunct="1">
              <a:spcBef>
                <a:spcPct val="0"/>
              </a:spcBef>
              <a:buClrTx/>
              <a:buFontTx/>
              <a:buNone/>
            </a:pPr>
            <a:r>
              <a:rPr lang="en-US" altLang="zh-CN" sz="4000">
                <a:solidFill>
                  <a:srgbClr val="00FFFF"/>
                </a:solidFill>
              </a:rPr>
              <a:t>^</a:t>
            </a:r>
            <a:endParaRPr lang="en-US" altLang="zh-CN" b="0">
              <a:solidFill>
                <a:srgbClr val="00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307750"/>
                                        </p:tgtEl>
                                        <p:attrNameLst>
                                          <p:attrName>style.visibility</p:attrName>
                                        </p:attrNameLst>
                                      </p:cBhvr>
                                      <p:to>
                                        <p:strVal val="visible"/>
                                      </p:to>
                                    </p:set>
                                    <p:anim calcmode="lin" valueType="num">
                                      <p:cBhvr>
                                        <p:cTn id="7" dur="500" fill="hold"/>
                                        <p:tgtEl>
                                          <p:spTgt spid="1307750"/>
                                        </p:tgtEl>
                                        <p:attrNameLst>
                                          <p:attrName>ppt_x</p:attrName>
                                        </p:attrNameLst>
                                      </p:cBhvr>
                                      <p:tavLst>
                                        <p:tav tm="0">
                                          <p:val>
                                            <p:strVal val="#ppt_x-#ppt_w/2"/>
                                          </p:val>
                                        </p:tav>
                                        <p:tav tm="100000">
                                          <p:val>
                                            <p:strVal val="#ppt_x"/>
                                          </p:val>
                                        </p:tav>
                                      </p:tavLst>
                                    </p:anim>
                                    <p:anim calcmode="lin" valueType="num">
                                      <p:cBhvr>
                                        <p:cTn id="8" dur="500" fill="hold"/>
                                        <p:tgtEl>
                                          <p:spTgt spid="1307750"/>
                                        </p:tgtEl>
                                        <p:attrNameLst>
                                          <p:attrName>ppt_y</p:attrName>
                                        </p:attrNameLst>
                                      </p:cBhvr>
                                      <p:tavLst>
                                        <p:tav tm="0">
                                          <p:val>
                                            <p:strVal val="#ppt_y"/>
                                          </p:val>
                                        </p:tav>
                                        <p:tav tm="100000">
                                          <p:val>
                                            <p:strVal val="#ppt_y"/>
                                          </p:val>
                                        </p:tav>
                                      </p:tavLst>
                                    </p:anim>
                                    <p:anim calcmode="lin" valueType="num">
                                      <p:cBhvr>
                                        <p:cTn id="9" dur="500" fill="hold"/>
                                        <p:tgtEl>
                                          <p:spTgt spid="1307750"/>
                                        </p:tgtEl>
                                        <p:attrNameLst>
                                          <p:attrName>ppt_w</p:attrName>
                                        </p:attrNameLst>
                                      </p:cBhvr>
                                      <p:tavLst>
                                        <p:tav tm="0">
                                          <p:val>
                                            <p:fltVal val="0"/>
                                          </p:val>
                                        </p:tav>
                                        <p:tav tm="100000">
                                          <p:val>
                                            <p:strVal val="#ppt_w"/>
                                          </p:val>
                                        </p:tav>
                                      </p:tavLst>
                                    </p:anim>
                                    <p:anim calcmode="lin" valueType="num">
                                      <p:cBhvr>
                                        <p:cTn id="10" dur="500" fill="hold"/>
                                        <p:tgtEl>
                                          <p:spTgt spid="130775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307758"/>
                                        </p:tgtEl>
                                        <p:attrNameLst>
                                          <p:attrName>style.visibility</p:attrName>
                                        </p:attrNameLst>
                                      </p:cBhvr>
                                      <p:to>
                                        <p:strVal val="visible"/>
                                      </p:to>
                                    </p:set>
                                    <p:anim calcmode="lin" valueType="num">
                                      <p:cBhvr>
                                        <p:cTn id="15" dur="500" fill="hold"/>
                                        <p:tgtEl>
                                          <p:spTgt spid="1307758"/>
                                        </p:tgtEl>
                                        <p:attrNameLst>
                                          <p:attrName>ppt_x</p:attrName>
                                        </p:attrNameLst>
                                      </p:cBhvr>
                                      <p:tavLst>
                                        <p:tav tm="0">
                                          <p:val>
                                            <p:strVal val="#ppt_x"/>
                                          </p:val>
                                        </p:tav>
                                        <p:tav tm="100000">
                                          <p:val>
                                            <p:strVal val="#ppt_x"/>
                                          </p:val>
                                        </p:tav>
                                      </p:tavLst>
                                    </p:anim>
                                    <p:anim calcmode="lin" valueType="num">
                                      <p:cBhvr>
                                        <p:cTn id="16" dur="500" fill="hold"/>
                                        <p:tgtEl>
                                          <p:spTgt spid="1307758"/>
                                        </p:tgtEl>
                                        <p:attrNameLst>
                                          <p:attrName>ppt_y</p:attrName>
                                        </p:attrNameLst>
                                      </p:cBhvr>
                                      <p:tavLst>
                                        <p:tav tm="0">
                                          <p:val>
                                            <p:strVal val="#ppt_y-#ppt_h/2"/>
                                          </p:val>
                                        </p:tav>
                                        <p:tav tm="100000">
                                          <p:val>
                                            <p:strVal val="#ppt_y"/>
                                          </p:val>
                                        </p:tav>
                                      </p:tavLst>
                                    </p:anim>
                                    <p:anim calcmode="lin" valueType="num">
                                      <p:cBhvr>
                                        <p:cTn id="17" dur="500" fill="hold"/>
                                        <p:tgtEl>
                                          <p:spTgt spid="1307758"/>
                                        </p:tgtEl>
                                        <p:attrNameLst>
                                          <p:attrName>ppt_w</p:attrName>
                                        </p:attrNameLst>
                                      </p:cBhvr>
                                      <p:tavLst>
                                        <p:tav tm="0">
                                          <p:val>
                                            <p:strVal val="#ppt_w"/>
                                          </p:val>
                                        </p:tav>
                                        <p:tav tm="100000">
                                          <p:val>
                                            <p:strVal val="#ppt_w"/>
                                          </p:val>
                                        </p:tav>
                                      </p:tavLst>
                                    </p:anim>
                                    <p:anim calcmode="lin" valueType="num">
                                      <p:cBhvr>
                                        <p:cTn id="18" dur="500" fill="hold"/>
                                        <p:tgtEl>
                                          <p:spTgt spid="1307758"/>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1307757"/>
                                        </p:tgtEl>
                                        <p:attrNameLst>
                                          <p:attrName>style.visibility</p:attrName>
                                        </p:attrNameLst>
                                      </p:cBhvr>
                                      <p:to>
                                        <p:strVal val="visible"/>
                                      </p:to>
                                    </p:set>
                                    <p:anim calcmode="lin" valueType="num">
                                      <p:cBhvr>
                                        <p:cTn id="22" dur="500" fill="hold"/>
                                        <p:tgtEl>
                                          <p:spTgt spid="1307757"/>
                                        </p:tgtEl>
                                        <p:attrNameLst>
                                          <p:attrName>ppt_x</p:attrName>
                                        </p:attrNameLst>
                                      </p:cBhvr>
                                      <p:tavLst>
                                        <p:tav tm="0">
                                          <p:val>
                                            <p:strVal val="#ppt_x"/>
                                          </p:val>
                                        </p:tav>
                                        <p:tav tm="100000">
                                          <p:val>
                                            <p:strVal val="#ppt_x"/>
                                          </p:val>
                                        </p:tav>
                                      </p:tavLst>
                                    </p:anim>
                                    <p:anim calcmode="lin" valueType="num">
                                      <p:cBhvr>
                                        <p:cTn id="23" dur="500" fill="hold"/>
                                        <p:tgtEl>
                                          <p:spTgt spid="1307757"/>
                                        </p:tgtEl>
                                        <p:attrNameLst>
                                          <p:attrName>ppt_y</p:attrName>
                                        </p:attrNameLst>
                                      </p:cBhvr>
                                      <p:tavLst>
                                        <p:tav tm="0">
                                          <p:val>
                                            <p:strVal val="#ppt_y-#ppt_h/2"/>
                                          </p:val>
                                        </p:tav>
                                        <p:tav tm="100000">
                                          <p:val>
                                            <p:strVal val="#ppt_y"/>
                                          </p:val>
                                        </p:tav>
                                      </p:tavLst>
                                    </p:anim>
                                    <p:anim calcmode="lin" valueType="num">
                                      <p:cBhvr>
                                        <p:cTn id="24" dur="500" fill="hold"/>
                                        <p:tgtEl>
                                          <p:spTgt spid="1307757"/>
                                        </p:tgtEl>
                                        <p:attrNameLst>
                                          <p:attrName>ppt_w</p:attrName>
                                        </p:attrNameLst>
                                      </p:cBhvr>
                                      <p:tavLst>
                                        <p:tav tm="0">
                                          <p:val>
                                            <p:strVal val="#ppt_w"/>
                                          </p:val>
                                        </p:tav>
                                        <p:tav tm="100000">
                                          <p:val>
                                            <p:strVal val="#ppt_w"/>
                                          </p:val>
                                        </p:tav>
                                      </p:tavLst>
                                    </p:anim>
                                    <p:anim calcmode="lin" valueType="num">
                                      <p:cBhvr>
                                        <p:cTn id="25" dur="500" fill="hold"/>
                                        <p:tgtEl>
                                          <p:spTgt spid="1307757"/>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17" presetClass="entr" presetSubtype="1" fill="hold" grpId="0" nodeType="afterEffect">
                                  <p:stCondLst>
                                    <p:cond delay="0"/>
                                  </p:stCondLst>
                                  <p:childTnLst>
                                    <p:set>
                                      <p:cBhvr>
                                        <p:cTn id="28" dur="1" fill="hold">
                                          <p:stCondLst>
                                            <p:cond delay="0"/>
                                          </p:stCondLst>
                                        </p:cTn>
                                        <p:tgtEl>
                                          <p:spTgt spid="1307754"/>
                                        </p:tgtEl>
                                        <p:attrNameLst>
                                          <p:attrName>style.visibility</p:attrName>
                                        </p:attrNameLst>
                                      </p:cBhvr>
                                      <p:to>
                                        <p:strVal val="visible"/>
                                      </p:to>
                                    </p:set>
                                    <p:anim calcmode="lin" valueType="num">
                                      <p:cBhvr>
                                        <p:cTn id="29" dur="500" fill="hold"/>
                                        <p:tgtEl>
                                          <p:spTgt spid="1307754"/>
                                        </p:tgtEl>
                                        <p:attrNameLst>
                                          <p:attrName>ppt_x</p:attrName>
                                        </p:attrNameLst>
                                      </p:cBhvr>
                                      <p:tavLst>
                                        <p:tav tm="0">
                                          <p:val>
                                            <p:strVal val="#ppt_x"/>
                                          </p:val>
                                        </p:tav>
                                        <p:tav tm="100000">
                                          <p:val>
                                            <p:strVal val="#ppt_x"/>
                                          </p:val>
                                        </p:tav>
                                      </p:tavLst>
                                    </p:anim>
                                    <p:anim calcmode="lin" valueType="num">
                                      <p:cBhvr>
                                        <p:cTn id="30" dur="500" fill="hold"/>
                                        <p:tgtEl>
                                          <p:spTgt spid="1307754"/>
                                        </p:tgtEl>
                                        <p:attrNameLst>
                                          <p:attrName>ppt_y</p:attrName>
                                        </p:attrNameLst>
                                      </p:cBhvr>
                                      <p:tavLst>
                                        <p:tav tm="0">
                                          <p:val>
                                            <p:strVal val="#ppt_y-#ppt_h/2"/>
                                          </p:val>
                                        </p:tav>
                                        <p:tav tm="100000">
                                          <p:val>
                                            <p:strVal val="#ppt_y"/>
                                          </p:val>
                                        </p:tav>
                                      </p:tavLst>
                                    </p:anim>
                                    <p:anim calcmode="lin" valueType="num">
                                      <p:cBhvr>
                                        <p:cTn id="31" dur="500" fill="hold"/>
                                        <p:tgtEl>
                                          <p:spTgt spid="1307754"/>
                                        </p:tgtEl>
                                        <p:attrNameLst>
                                          <p:attrName>ppt_w</p:attrName>
                                        </p:attrNameLst>
                                      </p:cBhvr>
                                      <p:tavLst>
                                        <p:tav tm="0">
                                          <p:val>
                                            <p:strVal val="#ppt_w"/>
                                          </p:val>
                                        </p:tav>
                                        <p:tav tm="100000">
                                          <p:val>
                                            <p:strVal val="#ppt_w"/>
                                          </p:val>
                                        </p:tav>
                                      </p:tavLst>
                                    </p:anim>
                                    <p:anim calcmode="lin" valueType="num">
                                      <p:cBhvr>
                                        <p:cTn id="32" dur="500" fill="hold"/>
                                        <p:tgtEl>
                                          <p:spTgt spid="1307754"/>
                                        </p:tgtEl>
                                        <p:attrNameLst>
                                          <p:attrName>ppt_h</p:attrName>
                                        </p:attrNameLst>
                                      </p:cBhvr>
                                      <p:tavLst>
                                        <p:tav tm="0">
                                          <p:val>
                                            <p:fltVal val="0"/>
                                          </p:val>
                                        </p:tav>
                                        <p:tav tm="100000">
                                          <p:val>
                                            <p:strVal val="#ppt_h"/>
                                          </p:val>
                                        </p:tav>
                                      </p:tavLst>
                                    </p:anim>
                                  </p:childTnLst>
                                </p:cTn>
                              </p:par>
                            </p:childTnLst>
                          </p:cTn>
                        </p:par>
                        <p:par>
                          <p:cTn id="33" fill="hold">
                            <p:stCondLst>
                              <p:cond delay="1500"/>
                            </p:stCondLst>
                            <p:childTnLst>
                              <p:par>
                                <p:cTn id="34" presetID="17" presetClass="entr" presetSubtype="1" fill="hold" grpId="0" nodeType="afterEffect">
                                  <p:stCondLst>
                                    <p:cond delay="0"/>
                                  </p:stCondLst>
                                  <p:childTnLst>
                                    <p:set>
                                      <p:cBhvr>
                                        <p:cTn id="35" dur="1" fill="hold">
                                          <p:stCondLst>
                                            <p:cond delay="0"/>
                                          </p:stCondLst>
                                        </p:cTn>
                                        <p:tgtEl>
                                          <p:spTgt spid="1307755"/>
                                        </p:tgtEl>
                                        <p:attrNameLst>
                                          <p:attrName>style.visibility</p:attrName>
                                        </p:attrNameLst>
                                      </p:cBhvr>
                                      <p:to>
                                        <p:strVal val="visible"/>
                                      </p:to>
                                    </p:set>
                                    <p:anim calcmode="lin" valueType="num">
                                      <p:cBhvr>
                                        <p:cTn id="36" dur="500" fill="hold"/>
                                        <p:tgtEl>
                                          <p:spTgt spid="1307755"/>
                                        </p:tgtEl>
                                        <p:attrNameLst>
                                          <p:attrName>ppt_x</p:attrName>
                                        </p:attrNameLst>
                                      </p:cBhvr>
                                      <p:tavLst>
                                        <p:tav tm="0">
                                          <p:val>
                                            <p:strVal val="#ppt_x"/>
                                          </p:val>
                                        </p:tav>
                                        <p:tav tm="100000">
                                          <p:val>
                                            <p:strVal val="#ppt_x"/>
                                          </p:val>
                                        </p:tav>
                                      </p:tavLst>
                                    </p:anim>
                                    <p:anim calcmode="lin" valueType="num">
                                      <p:cBhvr>
                                        <p:cTn id="37" dur="500" fill="hold"/>
                                        <p:tgtEl>
                                          <p:spTgt spid="1307755"/>
                                        </p:tgtEl>
                                        <p:attrNameLst>
                                          <p:attrName>ppt_y</p:attrName>
                                        </p:attrNameLst>
                                      </p:cBhvr>
                                      <p:tavLst>
                                        <p:tav tm="0">
                                          <p:val>
                                            <p:strVal val="#ppt_y-#ppt_h/2"/>
                                          </p:val>
                                        </p:tav>
                                        <p:tav tm="100000">
                                          <p:val>
                                            <p:strVal val="#ppt_y"/>
                                          </p:val>
                                        </p:tav>
                                      </p:tavLst>
                                    </p:anim>
                                    <p:anim calcmode="lin" valueType="num">
                                      <p:cBhvr>
                                        <p:cTn id="38" dur="500" fill="hold"/>
                                        <p:tgtEl>
                                          <p:spTgt spid="1307755"/>
                                        </p:tgtEl>
                                        <p:attrNameLst>
                                          <p:attrName>ppt_w</p:attrName>
                                        </p:attrNameLst>
                                      </p:cBhvr>
                                      <p:tavLst>
                                        <p:tav tm="0">
                                          <p:val>
                                            <p:strVal val="#ppt_w"/>
                                          </p:val>
                                        </p:tav>
                                        <p:tav tm="100000">
                                          <p:val>
                                            <p:strVal val="#ppt_w"/>
                                          </p:val>
                                        </p:tav>
                                      </p:tavLst>
                                    </p:anim>
                                    <p:anim calcmode="lin" valueType="num">
                                      <p:cBhvr>
                                        <p:cTn id="39" dur="500" fill="hold"/>
                                        <p:tgtEl>
                                          <p:spTgt spid="1307755"/>
                                        </p:tgtEl>
                                        <p:attrNameLst>
                                          <p:attrName>ppt_h</p:attrName>
                                        </p:attrNameLst>
                                      </p:cBhvr>
                                      <p:tavLst>
                                        <p:tav tm="0">
                                          <p:val>
                                            <p:fltVal val="0"/>
                                          </p:val>
                                        </p:tav>
                                        <p:tav tm="100000">
                                          <p:val>
                                            <p:strVal val="#ppt_h"/>
                                          </p:val>
                                        </p:tav>
                                      </p:tavLst>
                                    </p:anim>
                                  </p:childTnLst>
                                </p:cTn>
                              </p:par>
                            </p:childTnLst>
                          </p:cTn>
                        </p:par>
                        <p:par>
                          <p:cTn id="40" fill="hold">
                            <p:stCondLst>
                              <p:cond delay="2000"/>
                            </p:stCondLst>
                            <p:childTnLst>
                              <p:par>
                                <p:cTn id="41" presetID="17" presetClass="entr" presetSubtype="1" fill="hold" grpId="0" nodeType="afterEffect">
                                  <p:stCondLst>
                                    <p:cond delay="0"/>
                                  </p:stCondLst>
                                  <p:childTnLst>
                                    <p:set>
                                      <p:cBhvr>
                                        <p:cTn id="42" dur="1" fill="hold">
                                          <p:stCondLst>
                                            <p:cond delay="0"/>
                                          </p:stCondLst>
                                        </p:cTn>
                                        <p:tgtEl>
                                          <p:spTgt spid="1307756"/>
                                        </p:tgtEl>
                                        <p:attrNameLst>
                                          <p:attrName>style.visibility</p:attrName>
                                        </p:attrNameLst>
                                      </p:cBhvr>
                                      <p:to>
                                        <p:strVal val="visible"/>
                                      </p:to>
                                    </p:set>
                                    <p:anim calcmode="lin" valueType="num">
                                      <p:cBhvr>
                                        <p:cTn id="43" dur="500" fill="hold"/>
                                        <p:tgtEl>
                                          <p:spTgt spid="1307756"/>
                                        </p:tgtEl>
                                        <p:attrNameLst>
                                          <p:attrName>ppt_x</p:attrName>
                                        </p:attrNameLst>
                                      </p:cBhvr>
                                      <p:tavLst>
                                        <p:tav tm="0">
                                          <p:val>
                                            <p:strVal val="#ppt_x"/>
                                          </p:val>
                                        </p:tav>
                                        <p:tav tm="100000">
                                          <p:val>
                                            <p:strVal val="#ppt_x"/>
                                          </p:val>
                                        </p:tav>
                                      </p:tavLst>
                                    </p:anim>
                                    <p:anim calcmode="lin" valueType="num">
                                      <p:cBhvr>
                                        <p:cTn id="44" dur="500" fill="hold"/>
                                        <p:tgtEl>
                                          <p:spTgt spid="1307756"/>
                                        </p:tgtEl>
                                        <p:attrNameLst>
                                          <p:attrName>ppt_y</p:attrName>
                                        </p:attrNameLst>
                                      </p:cBhvr>
                                      <p:tavLst>
                                        <p:tav tm="0">
                                          <p:val>
                                            <p:strVal val="#ppt_y-#ppt_h/2"/>
                                          </p:val>
                                        </p:tav>
                                        <p:tav tm="100000">
                                          <p:val>
                                            <p:strVal val="#ppt_y"/>
                                          </p:val>
                                        </p:tav>
                                      </p:tavLst>
                                    </p:anim>
                                    <p:anim calcmode="lin" valueType="num">
                                      <p:cBhvr>
                                        <p:cTn id="45" dur="500" fill="hold"/>
                                        <p:tgtEl>
                                          <p:spTgt spid="1307756"/>
                                        </p:tgtEl>
                                        <p:attrNameLst>
                                          <p:attrName>ppt_w</p:attrName>
                                        </p:attrNameLst>
                                      </p:cBhvr>
                                      <p:tavLst>
                                        <p:tav tm="0">
                                          <p:val>
                                            <p:strVal val="#ppt_w"/>
                                          </p:val>
                                        </p:tav>
                                        <p:tav tm="100000">
                                          <p:val>
                                            <p:strVal val="#ppt_w"/>
                                          </p:val>
                                        </p:tav>
                                      </p:tavLst>
                                    </p:anim>
                                    <p:anim calcmode="lin" valueType="num">
                                      <p:cBhvr>
                                        <p:cTn id="46" dur="500" fill="hold"/>
                                        <p:tgtEl>
                                          <p:spTgt spid="1307756"/>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307751"/>
                                        </p:tgtEl>
                                        <p:attrNameLst>
                                          <p:attrName>style.visibility</p:attrName>
                                        </p:attrNameLst>
                                      </p:cBhvr>
                                      <p:to>
                                        <p:strVal val="visible"/>
                                      </p:to>
                                    </p:set>
                                    <p:anim calcmode="lin" valueType="num">
                                      <p:cBhvr>
                                        <p:cTn id="51" dur="500" fill="hold"/>
                                        <p:tgtEl>
                                          <p:spTgt spid="1307751"/>
                                        </p:tgtEl>
                                        <p:attrNameLst>
                                          <p:attrName>ppt_x</p:attrName>
                                        </p:attrNameLst>
                                      </p:cBhvr>
                                      <p:tavLst>
                                        <p:tav tm="0">
                                          <p:val>
                                            <p:strVal val="#ppt_x-#ppt_w/2"/>
                                          </p:val>
                                        </p:tav>
                                        <p:tav tm="100000">
                                          <p:val>
                                            <p:strVal val="#ppt_x"/>
                                          </p:val>
                                        </p:tav>
                                      </p:tavLst>
                                    </p:anim>
                                    <p:anim calcmode="lin" valueType="num">
                                      <p:cBhvr>
                                        <p:cTn id="52" dur="500" fill="hold"/>
                                        <p:tgtEl>
                                          <p:spTgt spid="1307751"/>
                                        </p:tgtEl>
                                        <p:attrNameLst>
                                          <p:attrName>ppt_y</p:attrName>
                                        </p:attrNameLst>
                                      </p:cBhvr>
                                      <p:tavLst>
                                        <p:tav tm="0">
                                          <p:val>
                                            <p:strVal val="#ppt_y"/>
                                          </p:val>
                                        </p:tav>
                                        <p:tav tm="100000">
                                          <p:val>
                                            <p:strVal val="#ppt_y"/>
                                          </p:val>
                                        </p:tav>
                                      </p:tavLst>
                                    </p:anim>
                                    <p:anim calcmode="lin" valueType="num">
                                      <p:cBhvr>
                                        <p:cTn id="53" dur="500" fill="hold"/>
                                        <p:tgtEl>
                                          <p:spTgt spid="1307751"/>
                                        </p:tgtEl>
                                        <p:attrNameLst>
                                          <p:attrName>ppt_w</p:attrName>
                                        </p:attrNameLst>
                                      </p:cBhvr>
                                      <p:tavLst>
                                        <p:tav tm="0">
                                          <p:val>
                                            <p:fltVal val="0"/>
                                          </p:val>
                                        </p:tav>
                                        <p:tav tm="100000">
                                          <p:val>
                                            <p:strVal val="#ppt_w"/>
                                          </p:val>
                                        </p:tav>
                                      </p:tavLst>
                                    </p:anim>
                                    <p:anim calcmode="lin" valueType="num">
                                      <p:cBhvr>
                                        <p:cTn id="54" dur="500" fill="hold"/>
                                        <p:tgtEl>
                                          <p:spTgt spid="1307751"/>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1307768"/>
                                        </p:tgtEl>
                                        <p:attrNameLst>
                                          <p:attrName>style.visibility</p:attrName>
                                        </p:attrNameLst>
                                      </p:cBhvr>
                                      <p:to>
                                        <p:strVal val="visible"/>
                                      </p:to>
                                    </p:set>
                                    <p:anim calcmode="lin" valueType="num">
                                      <p:cBhvr>
                                        <p:cTn id="59" dur="500" fill="hold"/>
                                        <p:tgtEl>
                                          <p:spTgt spid="1307768"/>
                                        </p:tgtEl>
                                        <p:attrNameLst>
                                          <p:attrName>ppt_x</p:attrName>
                                        </p:attrNameLst>
                                      </p:cBhvr>
                                      <p:tavLst>
                                        <p:tav tm="0">
                                          <p:val>
                                            <p:strVal val="#ppt_x"/>
                                          </p:val>
                                        </p:tav>
                                        <p:tav tm="100000">
                                          <p:val>
                                            <p:strVal val="#ppt_x"/>
                                          </p:val>
                                        </p:tav>
                                      </p:tavLst>
                                    </p:anim>
                                    <p:anim calcmode="lin" valueType="num">
                                      <p:cBhvr>
                                        <p:cTn id="60" dur="500" fill="hold"/>
                                        <p:tgtEl>
                                          <p:spTgt spid="1307768"/>
                                        </p:tgtEl>
                                        <p:attrNameLst>
                                          <p:attrName>ppt_y</p:attrName>
                                        </p:attrNameLst>
                                      </p:cBhvr>
                                      <p:tavLst>
                                        <p:tav tm="0">
                                          <p:val>
                                            <p:strVal val="#ppt_y-#ppt_h/2"/>
                                          </p:val>
                                        </p:tav>
                                        <p:tav tm="100000">
                                          <p:val>
                                            <p:strVal val="#ppt_y"/>
                                          </p:val>
                                        </p:tav>
                                      </p:tavLst>
                                    </p:anim>
                                    <p:anim calcmode="lin" valueType="num">
                                      <p:cBhvr>
                                        <p:cTn id="61" dur="500" fill="hold"/>
                                        <p:tgtEl>
                                          <p:spTgt spid="1307768"/>
                                        </p:tgtEl>
                                        <p:attrNameLst>
                                          <p:attrName>ppt_w</p:attrName>
                                        </p:attrNameLst>
                                      </p:cBhvr>
                                      <p:tavLst>
                                        <p:tav tm="0">
                                          <p:val>
                                            <p:strVal val="#ppt_w"/>
                                          </p:val>
                                        </p:tav>
                                        <p:tav tm="100000">
                                          <p:val>
                                            <p:strVal val="#ppt_w"/>
                                          </p:val>
                                        </p:tav>
                                      </p:tavLst>
                                    </p:anim>
                                    <p:anim calcmode="lin" valueType="num">
                                      <p:cBhvr>
                                        <p:cTn id="62" dur="500" fill="hold"/>
                                        <p:tgtEl>
                                          <p:spTgt spid="1307768"/>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17" presetClass="entr" presetSubtype="1" fill="hold" grpId="0" nodeType="afterEffect">
                                  <p:stCondLst>
                                    <p:cond delay="0"/>
                                  </p:stCondLst>
                                  <p:childTnLst>
                                    <p:set>
                                      <p:cBhvr>
                                        <p:cTn id="65" dur="1" fill="hold">
                                          <p:stCondLst>
                                            <p:cond delay="0"/>
                                          </p:stCondLst>
                                        </p:cTn>
                                        <p:tgtEl>
                                          <p:spTgt spid="1307759"/>
                                        </p:tgtEl>
                                        <p:attrNameLst>
                                          <p:attrName>style.visibility</p:attrName>
                                        </p:attrNameLst>
                                      </p:cBhvr>
                                      <p:to>
                                        <p:strVal val="visible"/>
                                      </p:to>
                                    </p:set>
                                    <p:anim calcmode="lin" valueType="num">
                                      <p:cBhvr>
                                        <p:cTn id="66" dur="500" fill="hold"/>
                                        <p:tgtEl>
                                          <p:spTgt spid="1307759"/>
                                        </p:tgtEl>
                                        <p:attrNameLst>
                                          <p:attrName>ppt_x</p:attrName>
                                        </p:attrNameLst>
                                      </p:cBhvr>
                                      <p:tavLst>
                                        <p:tav tm="0">
                                          <p:val>
                                            <p:strVal val="#ppt_x"/>
                                          </p:val>
                                        </p:tav>
                                        <p:tav tm="100000">
                                          <p:val>
                                            <p:strVal val="#ppt_x"/>
                                          </p:val>
                                        </p:tav>
                                      </p:tavLst>
                                    </p:anim>
                                    <p:anim calcmode="lin" valueType="num">
                                      <p:cBhvr>
                                        <p:cTn id="67" dur="500" fill="hold"/>
                                        <p:tgtEl>
                                          <p:spTgt spid="1307759"/>
                                        </p:tgtEl>
                                        <p:attrNameLst>
                                          <p:attrName>ppt_y</p:attrName>
                                        </p:attrNameLst>
                                      </p:cBhvr>
                                      <p:tavLst>
                                        <p:tav tm="0">
                                          <p:val>
                                            <p:strVal val="#ppt_y-#ppt_h/2"/>
                                          </p:val>
                                        </p:tav>
                                        <p:tav tm="100000">
                                          <p:val>
                                            <p:strVal val="#ppt_y"/>
                                          </p:val>
                                        </p:tav>
                                      </p:tavLst>
                                    </p:anim>
                                    <p:anim calcmode="lin" valueType="num">
                                      <p:cBhvr>
                                        <p:cTn id="68" dur="500" fill="hold"/>
                                        <p:tgtEl>
                                          <p:spTgt spid="1307759"/>
                                        </p:tgtEl>
                                        <p:attrNameLst>
                                          <p:attrName>ppt_w</p:attrName>
                                        </p:attrNameLst>
                                      </p:cBhvr>
                                      <p:tavLst>
                                        <p:tav tm="0">
                                          <p:val>
                                            <p:strVal val="#ppt_w"/>
                                          </p:val>
                                        </p:tav>
                                        <p:tav tm="100000">
                                          <p:val>
                                            <p:strVal val="#ppt_w"/>
                                          </p:val>
                                        </p:tav>
                                      </p:tavLst>
                                    </p:anim>
                                    <p:anim calcmode="lin" valueType="num">
                                      <p:cBhvr>
                                        <p:cTn id="69" dur="500" fill="hold"/>
                                        <p:tgtEl>
                                          <p:spTgt spid="1307759"/>
                                        </p:tgtEl>
                                        <p:attrNameLst>
                                          <p:attrName>ppt_h</p:attrName>
                                        </p:attrNameLst>
                                      </p:cBhvr>
                                      <p:tavLst>
                                        <p:tav tm="0">
                                          <p:val>
                                            <p:fltVal val="0"/>
                                          </p:val>
                                        </p:tav>
                                        <p:tav tm="100000">
                                          <p:val>
                                            <p:strVal val="#ppt_h"/>
                                          </p:val>
                                        </p:tav>
                                      </p:tavLst>
                                    </p:anim>
                                  </p:childTnLst>
                                </p:cTn>
                              </p:par>
                            </p:childTnLst>
                          </p:cTn>
                        </p:par>
                        <p:par>
                          <p:cTn id="70" fill="hold">
                            <p:stCondLst>
                              <p:cond delay="1000"/>
                            </p:stCondLst>
                            <p:childTnLst>
                              <p:par>
                                <p:cTn id="71" presetID="17" presetClass="entr" presetSubtype="1" fill="hold" grpId="0" nodeType="afterEffect">
                                  <p:stCondLst>
                                    <p:cond delay="0"/>
                                  </p:stCondLst>
                                  <p:childTnLst>
                                    <p:set>
                                      <p:cBhvr>
                                        <p:cTn id="72" dur="1" fill="hold">
                                          <p:stCondLst>
                                            <p:cond delay="0"/>
                                          </p:stCondLst>
                                        </p:cTn>
                                        <p:tgtEl>
                                          <p:spTgt spid="1307760"/>
                                        </p:tgtEl>
                                        <p:attrNameLst>
                                          <p:attrName>style.visibility</p:attrName>
                                        </p:attrNameLst>
                                      </p:cBhvr>
                                      <p:to>
                                        <p:strVal val="visible"/>
                                      </p:to>
                                    </p:set>
                                    <p:anim calcmode="lin" valueType="num">
                                      <p:cBhvr>
                                        <p:cTn id="73" dur="500" fill="hold"/>
                                        <p:tgtEl>
                                          <p:spTgt spid="1307760"/>
                                        </p:tgtEl>
                                        <p:attrNameLst>
                                          <p:attrName>ppt_x</p:attrName>
                                        </p:attrNameLst>
                                      </p:cBhvr>
                                      <p:tavLst>
                                        <p:tav tm="0">
                                          <p:val>
                                            <p:strVal val="#ppt_x"/>
                                          </p:val>
                                        </p:tav>
                                        <p:tav tm="100000">
                                          <p:val>
                                            <p:strVal val="#ppt_x"/>
                                          </p:val>
                                        </p:tav>
                                      </p:tavLst>
                                    </p:anim>
                                    <p:anim calcmode="lin" valueType="num">
                                      <p:cBhvr>
                                        <p:cTn id="74" dur="500" fill="hold"/>
                                        <p:tgtEl>
                                          <p:spTgt spid="1307760"/>
                                        </p:tgtEl>
                                        <p:attrNameLst>
                                          <p:attrName>ppt_y</p:attrName>
                                        </p:attrNameLst>
                                      </p:cBhvr>
                                      <p:tavLst>
                                        <p:tav tm="0">
                                          <p:val>
                                            <p:strVal val="#ppt_y-#ppt_h/2"/>
                                          </p:val>
                                        </p:tav>
                                        <p:tav tm="100000">
                                          <p:val>
                                            <p:strVal val="#ppt_y"/>
                                          </p:val>
                                        </p:tav>
                                      </p:tavLst>
                                    </p:anim>
                                    <p:anim calcmode="lin" valueType="num">
                                      <p:cBhvr>
                                        <p:cTn id="75" dur="500" fill="hold"/>
                                        <p:tgtEl>
                                          <p:spTgt spid="1307760"/>
                                        </p:tgtEl>
                                        <p:attrNameLst>
                                          <p:attrName>ppt_w</p:attrName>
                                        </p:attrNameLst>
                                      </p:cBhvr>
                                      <p:tavLst>
                                        <p:tav tm="0">
                                          <p:val>
                                            <p:strVal val="#ppt_w"/>
                                          </p:val>
                                        </p:tav>
                                        <p:tav tm="100000">
                                          <p:val>
                                            <p:strVal val="#ppt_w"/>
                                          </p:val>
                                        </p:tav>
                                      </p:tavLst>
                                    </p:anim>
                                    <p:anim calcmode="lin" valueType="num">
                                      <p:cBhvr>
                                        <p:cTn id="76" dur="500" fill="hold"/>
                                        <p:tgtEl>
                                          <p:spTgt spid="1307760"/>
                                        </p:tgtEl>
                                        <p:attrNameLst>
                                          <p:attrName>ppt_h</p:attrName>
                                        </p:attrNameLst>
                                      </p:cBhvr>
                                      <p:tavLst>
                                        <p:tav tm="0">
                                          <p:val>
                                            <p:fltVal val="0"/>
                                          </p:val>
                                        </p:tav>
                                        <p:tav tm="100000">
                                          <p:val>
                                            <p:strVal val="#ppt_h"/>
                                          </p:val>
                                        </p:tav>
                                      </p:tavLst>
                                    </p:anim>
                                  </p:childTnLst>
                                </p:cTn>
                              </p:par>
                            </p:childTnLst>
                          </p:cTn>
                        </p:par>
                        <p:par>
                          <p:cTn id="77" fill="hold">
                            <p:stCondLst>
                              <p:cond delay="1500"/>
                            </p:stCondLst>
                            <p:childTnLst>
                              <p:par>
                                <p:cTn id="78" presetID="17" presetClass="entr" presetSubtype="1" fill="hold" grpId="0" nodeType="afterEffect">
                                  <p:stCondLst>
                                    <p:cond delay="0"/>
                                  </p:stCondLst>
                                  <p:childTnLst>
                                    <p:set>
                                      <p:cBhvr>
                                        <p:cTn id="79" dur="1" fill="hold">
                                          <p:stCondLst>
                                            <p:cond delay="0"/>
                                          </p:stCondLst>
                                        </p:cTn>
                                        <p:tgtEl>
                                          <p:spTgt spid="1307761"/>
                                        </p:tgtEl>
                                        <p:attrNameLst>
                                          <p:attrName>style.visibility</p:attrName>
                                        </p:attrNameLst>
                                      </p:cBhvr>
                                      <p:to>
                                        <p:strVal val="visible"/>
                                      </p:to>
                                    </p:set>
                                    <p:anim calcmode="lin" valueType="num">
                                      <p:cBhvr>
                                        <p:cTn id="80" dur="500" fill="hold"/>
                                        <p:tgtEl>
                                          <p:spTgt spid="1307761"/>
                                        </p:tgtEl>
                                        <p:attrNameLst>
                                          <p:attrName>ppt_x</p:attrName>
                                        </p:attrNameLst>
                                      </p:cBhvr>
                                      <p:tavLst>
                                        <p:tav tm="0">
                                          <p:val>
                                            <p:strVal val="#ppt_x"/>
                                          </p:val>
                                        </p:tav>
                                        <p:tav tm="100000">
                                          <p:val>
                                            <p:strVal val="#ppt_x"/>
                                          </p:val>
                                        </p:tav>
                                      </p:tavLst>
                                    </p:anim>
                                    <p:anim calcmode="lin" valueType="num">
                                      <p:cBhvr>
                                        <p:cTn id="81" dur="500" fill="hold"/>
                                        <p:tgtEl>
                                          <p:spTgt spid="1307761"/>
                                        </p:tgtEl>
                                        <p:attrNameLst>
                                          <p:attrName>ppt_y</p:attrName>
                                        </p:attrNameLst>
                                      </p:cBhvr>
                                      <p:tavLst>
                                        <p:tav tm="0">
                                          <p:val>
                                            <p:strVal val="#ppt_y-#ppt_h/2"/>
                                          </p:val>
                                        </p:tav>
                                        <p:tav tm="100000">
                                          <p:val>
                                            <p:strVal val="#ppt_y"/>
                                          </p:val>
                                        </p:tav>
                                      </p:tavLst>
                                    </p:anim>
                                    <p:anim calcmode="lin" valueType="num">
                                      <p:cBhvr>
                                        <p:cTn id="82" dur="500" fill="hold"/>
                                        <p:tgtEl>
                                          <p:spTgt spid="1307761"/>
                                        </p:tgtEl>
                                        <p:attrNameLst>
                                          <p:attrName>ppt_w</p:attrName>
                                        </p:attrNameLst>
                                      </p:cBhvr>
                                      <p:tavLst>
                                        <p:tav tm="0">
                                          <p:val>
                                            <p:strVal val="#ppt_w"/>
                                          </p:val>
                                        </p:tav>
                                        <p:tav tm="100000">
                                          <p:val>
                                            <p:strVal val="#ppt_w"/>
                                          </p:val>
                                        </p:tav>
                                      </p:tavLst>
                                    </p:anim>
                                    <p:anim calcmode="lin" valueType="num">
                                      <p:cBhvr>
                                        <p:cTn id="83" dur="500" fill="hold"/>
                                        <p:tgtEl>
                                          <p:spTgt spid="1307761"/>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1307745"/>
                                        </p:tgtEl>
                                        <p:attrNameLst>
                                          <p:attrName>style.visibility</p:attrName>
                                        </p:attrNameLst>
                                      </p:cBhvr>
                                      <p:to>
                                        <p:strVal val="visible"/>
                                      </p:to>
                                    </p:set>
                                    <p:anim calcmode="lin" valueType="num">
                                      <p:cBhvr>
                                        <p:cTn id="88" dur="500" fill="hold"/>
                                        <p:tgtEl>
                                          <p:spTgt spid="1307745"/>
                                        </p:tgtEl>
                                        <p:attrNameLst>
                                          <p:attrName>ppt_x</p:attrName>
                                        </p:attrNameLst>
                                      </p:cBhvr>
                                      <p:tavLst>
                                        <p:tav tm="0">
                                          <p:val>
                                            <p:strVal val="#ppt_x-#ppt_w/2"/>
                                          </p:val>
                                        </p:tav>
                                        <p:tav tm="100000">
                                          <p:val>
                                            <p:strVal val="#ppt_x"/>
                                          </p:val>
                                        </p:tav>
                                      </p:tavLst>
                                    </p:anim>
                                    <p:anim calcmode="lin" valueType="num">
                                      <p:cBhvr>
                                        <p:cTn id="89" dur="500" fill="hold"/>
                                        <p:tgtEl>
                                          <p:spTgt spid="1307745"/>
                                        </p:tgtEl>
                                        <p:attrNameLst>
                                          <p:attrName>ppt_y</p:attrName>
                                        </p:attrNameLst>
                                      </p:cBhvr>
                                      <p:tavLst>
                                        <p:tav tm="0">
                                          <p:val>
                                            <p:strVal val="#ppt_y"/>
                                          </p:val>
                                        </p:tav>
                                        <p:tav tm="100000">
                                          <p:val>
                                            <p:strVal val="#ppt_y"/>
                                          </p:val>
                                        </p:tav>
                                      </p:tavLst>
                                    </p:anim>
                                    <p:anim calcmode="lin" valueType="num">
                                      <p:cBhvr>
                                        <p:cTn id="90" dur="500" fill="hold"/>
                                        <p:tgtEl>
                                          <p:spTgt spid="1307745"/>
                                        </p:tgtEl>
                                        <p:attrNameLst>
                                          <p:attrName>ppt_w</p:attrName>
                                        </p:attrNameLst>
                                      </p:cBhvr>
                                      <p:tavLst>
                                        <p:tav tm="0">
                                          <p:val>
                                            <p:fltVal val="0"/>
                                          </p:val>
                                        </p:tav>
                                        <p:tav tm="100000">
                                          <p:val>
                                            <p:strVal val="#ppt_w"/>
                                          </p:val>
                                        </p:tav>
                                      </p:tavLst>
                                    </p:anim>
                                    <p:anim calcmode="lin" valueType="num">
                                      <p:cBhvr>
                                        <p:cTn id="91" dur="500" fill="hold"/>
                                        <p:tgtEl>
                                          <p:spTgt spid="1307745"/>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 fill="hold" grpId="0" nodeType="clickEffect">
                                  <p:stCondLst>
                                    <p:cond delay="0"/>
                                  </p:stCondLst>
                                  <p:childTnLst>
                                    <p:set>
                                      <p:cBhvr>
                                        <p:cTn id="95" dur="1" fill="hold">
                                          <p:stCondLst>
                                            <p:cond delay="0"/>
                                          </p:stCondLst>
                                        </p:cTn>
                                        <p:tgtEl>
                                          <p:spTgt spid="1307769"/>
                                        </p:tgtEl>
                                        <p:attrNameLst>
                                          <p:attrName>style.visibility</p:attrName>
                                        </p:attrNameLst>
                                      </p:cBhvr>
                                      <p:to>
                                        <p:strVal val="visible"/>
                                      </p:to>
                                    </p:set>
                                    <p:anim calcmode="lin" valueType="num">
                                      <p:cBhvr>
                                        <p:cTn id="96" dur="500" fill="hold"/>
                                        <p:tgtEl>
                                          <p:spTgt spid="1307769"/>
                                        </p:tgtEl>
                                        <p:attrNameLst>
                                          <p:attrName>ppt_x</p:attrName>
                                        </p:attrNameLst>
                                      </p:cBhvr>
                                      <p:tavLst>
                                        <p:tav tm="0">
                                          <p:val>
                                            <p:strVal val="#ppt_x"/>
                                          </p:val>
                                        </p:tav>
                                        <p:tav tm="100000">
                                          <p:val>
                                            <p:strVal val="#ppt_x"/>
                                          </p:val>
                                        </p:tav>
                                      </p:tavLst>
                                    </p:anim>
                                    <p:anim calcmode="lin" valueType="num">
                                      <p:cBhvr>
                                        <p:cTn id="97" dur="500" fill="hold"/>
                                        <p:tgtEl>
                                          <p:spTgt spid="1307769"/>
                                        </p:tgtEl>
                                        <p:attrNameLst>
                                          <p:attrName>ppt_y</p:attrName>
                                        </p:attrNameLst>
                                      </p:cBhvr>
                                      <p:tavLst>
                                        <p:tav tm="0">
                                          <p:val>
                                            <p:strVal val="#ppt_y-#ppt_h/2"/>
                                          </p:val>
                                        </p:tav>
                                        <p:tav tm="100000">
                                          <p:val>
                                            <p:strVal val="#ppt_y"/>
                                          </p:val>
                                        </p:tav>
                                      </p:tavLst>
                                    </p:anim>
                                    <p:anim calcmode="lin" valueType="num">
                                      <p:cBhvr>
                                        <p:cTn id="98" dur="500" fill="hold"/>
                                        <p:tgtEl>
                                          <p:spTgt spid="1307769"/>
                                        </p:tgtEl>
                                        <p:attrNameLst>
                                          <p:attrName>ppt_w</p:attrName>
                                        </p:attrNameLst>
                                      </p:cBhvr>
                                      <p:tavLst>
                                        <p:tav tm="0">
                                          <p:val>
                                            <p:strVal val="#ppt_w"/>
                                          </p:val>
                                        </p:tav>
                                        <p:tav tm="100000">
                                          <p:val>
                                            <p:strVal val="#ppt_w"/>
                                          </p:val>
                                        </p:tav>
                                      </p:tavLst>
                                    </p:anim>
                                    <p:anim calcmode="lin" valueType="num">
                                      <p:cBhvr>
                                        <p:cTn id="99" dur="500" fill="hold"/>
                                        <p:tgtEl>
                                          <p:spTgt spid="1307769"/>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1307752"/>
                                        </p:tgtEl>
                                        <p:attrNameLst>
                                          <p:attrName>style.visibility</p:attrName>
                                        </p:attrNameLst>
                                      </p:cBhvr>
                                      <p:to>
                                        <p:strVal val="visible"/>
                                      </p:to>
                                    </p:set>
                                    <p:anim calcmode="lin" valueType="num">
                                      <p:cBhvr>
                                        <p:cTn id="104" dur="500" fill="hold"/>
                                        <p:tgtEl>
                                          <p:spTgt spid="1307752"/>
                                        </p:tgtEl>
                                        <p:attrNameLst>
                                          <p:attrName>ppt_x</p:attrName>
                                        </p:attrNameLst>
                                      </p:cBhvr>
                                      <p:tavLst>
                                        <p:tav tm="0">
                                          <p:val>
                                            <p:strVal val="#ppt_x-#ppt_w/2"/>
                                          </p:val>
                                        </p:tav>
                                        <p:tav tm="100000">
                                          <p:val>
                                            <p:strVal val="#ppt_x"/>
                                          </p:val>
                                        </p:tav>
                                      </p:tavLst>
                                    </p:anim>
                                    <p:anim calcmode="lin" valueType="num">
                                      <p:cBhvr>
                                        <p:cTn id="105" dur="500" fill="hold"/>
                                        <p:tgtEl>
                                          <p:spTgt spid="1307752"/>
                                        </p:tgtEl>
                                        <p:attrNameLst>
                                          <p:attrName>ppt_y</p:attrName>
                                        </p:attrNameLst>
                                      </p:cBhvr>
                                      <p:tavLst>
                                        <p:tav tm="0">
                                          <p:val>
                                            <p:strVal val="#ppt_y"/>
                                          </p:val>
                                        </p:tav>
                                        <p:tav tm="100000">
                                          <p:val>
                                            <p:strVal val="#ppt_y"/>
                                          </p:val>
                                        </p:tav>
                                      </p:tavLst>
                                    </p:anim>
                                    <p:anim calcmode="lin" valueType="num">
                                      <p:cBhvr>
                                        <p:cTn id="106" dur="500" fill="hold"/>
                                        <p:tgtEl>
                                          <p:spTgt spid="1307752"/>
                                        </p:tgtEl>
                                        <p:attrNameLst>
                                          <p:attrName>ppt_w</p:attrName>
                                        </p:attrNameLst>
                                      </p:cBhvr>
                                      <p:tavLst>
                                        <p:tav tm="0">
                                          <p:val>
                                            <p:fltVal val="0"/>
                                          </p:val>
                                        </p:tav>
                                        <p:tav tm="100000">
                                          <p:val>
                                            <p:strVal val="#ppt_w"/>
                                          </p:val>
                                        </p:tav>
                                      </p:tavLst>
                                    </p:anim>
                                    <p:anim calcmode="lin" valueType="num">
                                      <p:cBhvr>
                                        <p:cTn id="107" dur="500" fill="hold"/>
                                        <p:tgtEl>
                                          <p:spTgt spid="1307752"/>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1" fill="hold" grpId="0" nodeType="clickEffect">
                                  <p:stCondLst>
                                    <p:cond delay="0"/>
                                  </p:stCondLst>
                                  <p:childTnLst>
                                    <p:set>
                                      <p:cBhvr>
                                        <p:cTn id="111" dur="1" fill="hold">
                                          <p:stCondLst>
                                            <p:cond delay="0"/>
                                          </p:stCondLst>
                                        </p:cTn>
                                        <p:tgtEl>
                                          <p:spTgt spid="1307770"/>
                                        </p:tgtEl>
                                        <p:attrNameLst>
                                          <p:attrName>style.visibility</p:attrName>
                                        </p:attrNameLst>
                                      </p:cBhvr>
                                      <p:to>
                                        <p:strVal val="visible"/>
                                      </p:to>
                                    </p:set>
                                    <p:anim calcmode="lin" valueType="num">
                                      <p:cBhvr>
                                        <p:cTn id="112" dur="500" fill="hold"/>
                                        <p:tgtEl>
                                          <p:spTgt spid="1307770"/>
                                        </p:tgtEl>
                                        <p:attrNameLst>
                                          <p:attrName>ppt_x</p:attrName>
                                        </p:attrNameLst>
                                      </p:cBhvr>
                                      <p:tavLst>
                                        <p:tav tm="0">
                                          <p:val>
                                            <p:strVal val="#ppt_x"/>
                                          </p:val>
                                        </p:tav>
                                        <p:tav tm="100000">
                                          <p:val>
                                            <p:strVal val="#ppt_x"/>
                                          </p:val>
                                        </p:tav>
                                      </p:tavLst>
                                    </p:anim>
                                    <p:anim calcmode="lin" valueType="num">
                                      <p:cBhvr>
                                        <p:cTn id="113" dur="500" fill="hold"/>
                                        <p:tgtEl>
                                          <p:spTgt spid="1307770"/>
                                        </p:tgtEl>
                                        <p:attrNameLst>
                                          <p:attrName>ppt_y</p:attrName>
                                        </p:attrNameLst>
                                      </p:cBhvr>
                                      <p:tavLst>
                                        <p:tav tm="0">
                                          <p:val>
                                            <p:strVal val="#ppt_y-#ppt_h/2"/>
                                          </p:val>
                                        </p:tav>
                                        <p:tav tm="100000">
                                          <p:val>
                                            <p:strVal val="#ppt_y"/>
                                          </p:val>
                                        </p:tav>
                                      </p:tavLst>
                                    </p:anim>
                                    <p:anim calcmode="lin" valueType="num">
                                      <p:cBhvr>
                                        <p:cTn id="114" dur="500" fill="hold"/>
                                        <p:tgtEl>
                                          <p:spTgt spid="1307770"/>
                                        </p:tgtEl>
                                        <p:attrNameLst>
                                          <p:attrName>ppt_w</p:attrName>
                                        </p:attrNameLst>
                                      </p:cBhvr>
                                      <p:tavLst>
                                        <p:tav tm="0">
                                          <p:val>
                                            <p:strVal val="#ppt_w"/>
                                          </p:val>
                                        </p:tav>
                                        <p:tav tm="100000">
                                          <p:val>
                                            <p:strVal val="#ppt_w"/>
                                          </p:val>
                                        </p:tav>
                                      </p:tavLst>
                                    </p:anim>
                                    <p:anim calcmode="lin" valueType="num">
                                      <p:cBhvr>
                                        <p:cTn id="115" dur="500" fill="hold"/>
                                        <p:tgtEl>
                                          <p:spTgt spid="1307770"/>
                                        </p:tgtEl>
                                        <p:attrNameLst>
                                          <p:attrName>ppt_h</p:attrName>
                                        </p:attrNameLst>
                                      </p:cBhvr>
                                      <p:tavLst>
                                        <p:tav tm="0">
                                          <p:val>
                                            <p:fltVal val="0"/>
                                          </p:val>
                                        </p:tav>
                                        <p:tav tm="100000">
                                          <p:val>
                                            <p:strVal val="#ppt_h"/>
                                          </p:val>
                                        </p:tav>
                                      </p:tavLst>
                                    </p:anim>
                                  </p:childTnLst>
                                </p:cTn>
                              </p:par>
                            </p:childTnLst>
                          </p:cTn>
                        </p:par>
                        <p:par>
                          <p:cTn id="116" fill="hold">
                            <p:stCondLst>
                              <p:cond delay="500"/>
                            </p:stCondLst>
                            <p:childTnLst>
                              <p:par>
                                <p:cTn id="117" presetID="17" presetClass="entr" presetSubtype="1" fill="hold" grpId="0" nodeType="afterEffect">
                                  <p:stCondLst>
                                    <p:cond delay="0"/>
                                  </p:stCondLst>
                                  <p:childTnLst>
                                    <p:set>
                                      <p:cBhvr>
                                        <p:cTn id="118" dur="1" fill="hold">
                                          <p:stCondLst>
                                            <p:cond delay="0"/>
                                          </p:stCondLst>
                                        </p:cTn>
                                        <p:tgtEl>
                                          <p:spTgt spid="1307762"/>
                                        </p:tgtEl>
                                        <p:attrNameLst>
                                          <p:attrName>style.visibility</p:attrName>
                                        </p:attrNameLst>
                                      </p:cBhvr>
                                      <p:to>
                                        <p:strVal val="visible"/>
                                      </p:to>
                                    </p:set>
                                    <p:anim calcmode="lin" valueType="num">
                                      <p:cBhvr>
                                        <p:cTn id="119" dur="500" fill="hold"/>
                                        <p:tgtEl>
                                          <p:spTgt spid="1307762"/>
                                        </p:tgtEl>
                                        <p:attrNameLst>
                                          <p:attrName>ppt_x</p:attrName>
                                        </p:attrNameLst>
                                      </p:cBhvr>
                                      <p:tavLst>
                                        <p:tav tm="0">
                                          <p:val>
                                            <p:strVal val="#ppt_x"/>
                                          </p:val>
                                        </p:tav>
                                        <p:tav tm="100000">
                                          <p:val>
                                            <p:strVal val="#ppt_x"/>
                                          </p:val>
                                        </p:tav>
                                      </p:tavLst>
                                    </p:anim>
                                    <p:anim calcmode="lin" valueType="num">
                                      <p:cBhvr>
                                        <p:cTn id="120" dur="500" fill="hold"/>
                                        <p:tgtEl>
                                          <p:spTgt spid="1307762"/>
                                        </p:tgtEl>
                                        <p:attrNameLst>
                                          <p:attrName>ppt_y</p:attrName>
                                        </p:attrNameLst>
                                      </p:cBhvr>
                                      <p:tavLst>
                                        <p:tav tm="0">
                                          <p:val>
                                            <p:strVal val="#ppt_y-#ppt_h/2"/>
                                          </p:val>
                                        </p:tav>
                                        <p:tav tm="100000">
                                          <p:val>
                                            <p:strVal val="#ppt_y"/>
                                          </p:val>
                                        </p:tav>
                                      </p:tavLst>
                                    </p:anim>
                                    <p:anim calcmode="lin" valueType="num">
                                      <p:cBhvr>
                                        <p:cTn id="121" dur="500" fill="hold"/>
                                        <p:tgtEl>
                                          <p:spTgt spid="1307762"/>
                                        </p:tgtEl>
                                        <p:attrNameLst>
                                          <p:attrName>ppt_w</p:attrName>
                                        </p:attrNameLst>
                                      </p:cBhvr>
                                      <p:tavLst>
                                        <p:tav tm="0">
                                          <p:val>
                                            <p:strVal val="#ppt_w"/>
                                          </p:val>
                                        </p:tav>
                                        <p:tav tm="100000">
                                          <p:val>
                                            <p:strVal val="#ppt_w"/>
                                          </p:val>
                                        </p:tav>
                                      </p:tavLst>
                                    </p:anim>
                                    <p:anim calcmode="lin" valueType="num">
                                      <p:cBhvr>
                                        <p:cTn id="122" dur="500" fill="hold"/>
                                        <p:tgtEl>
                                          <p:spTgt spid="1307762"/>
                                        </p:tgtEl>
                                        <p:attrNameLst>
                                          <p:attrName>ppt_h</p:attrName>
                                        </p:attrNameLst>
                                      </p:cBhvr>
                                      <p:tavLst>
                                        <p:tav tm="0">
                                          <p:val>
                                            <p:fltVal val="0"/>
                                          </p:val>
                                        </p:tav>
                                        <p:tav tm="100000">
                                          <p:val>
                                            <p:strVal val="#ppt_h"/>
                                          </p:val>
                                        </p:tav>
                                      </p:tavLst>
                                    </p:anim>
                                  </p:childTnLst>
                                </p:cTn>
                              </p:par>
                            </p:childTnLst>
                          </p:cTn>
                        </p:par>
                        <p:par>
                          <p:cTn id="123" fill="hold">
                            <p:stCondLst>
                              <p:cond delay="1000"/>
                            </p:stCondLst>
                            <p:childTnLst>
                              <p:par>
                                <p:cTn id="124" presetID="17" presetClass="entr" presetSubtype="1" fill="hold" grpId="0" nodeType="afterEffect">
                                  <p:stCondLst>
                                    <p:cond delay="0"/>
                                  </p:stCondLst>
                                  <p:childTnLst>
                                    <p:set>
                                      <p:cBhvr>
                                        <p:cTn id="125" dur="1" fill="hold">
                                          <p:stCondLst>
                                            <p:cond delay="0"/>
                                          </p:stCondLst>
                                        </p:cTn>
                                        <p:tgtEl>
                                          <p:spTgt spid="1307763"/>
                                        </p:tgtEl>
                                        <p:attrNameLst>
                                          <p:attrName>style.visibility</p:attrName>
                                        </p:attrNameLst>
                                      </p:cBhvr>
                                      <p:to>
                                        <p:strVal val="visible"/>
                                      </p:to>
                                    </p:set>
                                    <p:anim calcmode="lin" valueType="num">
                                      <p:cBhvr>
                                        <p:cTn id="126" dur="500" fill="hold"/>
                                        <p:tgtEl>
                                          <p:spTgt spid="1307763"/>
                                        </p:tgtEl>
                                        <p:attrNameLst>
                                          <p:attrName>ppt_x</p:attrName>
                                        </p:attrNameLst>
                                      </p:cBhvr>
                                      <p:tavLst>
                                        <p:tav tm="0">
                                          <p:val>
                                            <p:strVal val="#ppt_x"/>
                                          </p:val>
                                        </p:tav>
                                        <p:tav tm="100000">
                                          <p:val>
                                            <p:strVal val="#ppt_x"/>
                                          </p:val>
                                        </p:tav>
                                      </p:tavLst>
                                    </p:anim>
                                    <p:anim calcmode="lin" valueType="num">
                                      <p:cBhvr>
                                        <p:cTn id="127" dur="500" fill="hold"/>
                                        <p:tgtEl>
                                          <p:spTgt spid="1307763"/>
                                        </p:tgtEl>
                                        <p:attrNameLst>
                                          <p:attrName>ppt_y</p:attrName>
                                        </p:attrNameLst>
                                      </p:cBhvr>
                                      <p:tavLst>
                                        <p:tav tm="0">
                                          <p:val>
                                            <p:strVal val="#ppt_y-#ppt_h/2"/>
                                          </p:val>
                                        </p:tav>
                                        <p:tav tm="100000">
                                          <p:val>
                                            <p:strVal val="#ppt_y"/>
                                          </p:val>
                                        </p:tav>
                                      </p:tavLst>
                                    </p:anim>
                                    <p:anim calcmode="lin" valueType="num">
                                      <p:cBhvr>
                                        <p:cTn id="128" dur="500" fill="hold"/>
                                        <p:tgtEl>
                                          <p:spTgt spid="1307763"/>
                                        </p:tgtEl>
                                        <p:attrNameLst>
                                          <p:attrName>ppt_w</p:attrName>
                                        </p:attrNameLst>
                                      </p:cBhvr>
                                      <p:tavLst>
                                        <p:tav tm="0">
                                          <p:val>
                                            <p:strVal val="#ppt_w"/>
                                          </p:val>
                                        </p:tav>
                                        <p:tav tm="100000">
                                          <p:val>
                                            <p:strVal val="#ppt_w"/>
                                          </p:val>
                                        </p:tav>
                                      </p:tavLst>
                                    </p:anim>
                                    <p:anim calcmode="lin" valueType="num">
                                      <p:cBhvr>
                                        <p:cTn id="129" dur="500" fill="hold"/>
                                        <p:tgtEl>
                                          <p:spTgt spid="1307763"/>
                                        </p:tgtEl>
                                        <p:attrNameLst>
                                          <p:attrName>ppt_h</p:attrName>
                                        </p:attrNameLst>
                                      </p:cBhvr>
                                      <p:tavLst>
                                        <p:tav tm="0">
                                          <p:val>
                                            <p:fltVal val="0"/>
                                          </p:val>
                                        </p:tav>
                                        <p:tav tm="100000">
                                          <p:val>
                                            <p:strVal val="#ppt_h"/>
                                          </p:val>
                                        </p:tav>
                                      </p:tavLst>
                                    </p:anim>
                                  </p:childTnLst>
                                </p:cTn>
                              </p:par>
                            </p:childTnLst>
                          </p:cTn>
                        </p:par>
                        <p:par>
                          <p:cTn id="130" fill="hold">
                            <p:stCondLst>
                              <p:cond delay="1500"/>
                            </p:stCondLst>
                            <p:childTnLst>
                              <p:par>
                                <p:cTn id="131" presetID="17" presetClass="entr" presetSubtype="1" fill="hold" grpId="0" nodeType="afterEffect">
                                  <p:stCondLst>
                                    <p:cond delay="0"/>
                                  </p:stCondLst>
                                  <p:childTnLst>
                                    <p:set>
                                      <p:cBhvr>
                                        <p:cTn id="132" dur="1" fill="hold">
                                          <p:stCondLst>
                                            <p:cond delay="0"/>
                                          </p:stCondLst>
                                        </p:cTn>
                                        <p:tgtEl>
                                          <p:spTgt spid="1307764"/>
                                        </p:tgtEl>
                                        <p:attrNameLst>
                                          <p:attrName>style.visibility</p:attrName>
                                        </p:attrNameLst>
                                      </p:cBhvr>
                                      <p:to>
                                        <p:strVal val="visible"/>
                                      </p:to>
                                    </p:set>
                                    <p:anim calcmode="lin" valueType="num">
                                      <p:cBhvr>
                                        <p:cTn id="133" dur="500" fill="hold"/>
                                        <p:tgtEl>
                                          <p:spTgt spid="1307764"/>
                                        </p:tgtEl>
                                        <p:attrNameLst>
                                          <p:attrName>ppt_x</p:attrName>
                                        </p:attrNameLst>
                                      </p:cBhvr>
                                      <p:tavLst>
                                        <p:tav tm="0">
                                          <p:val>
                                            <p:strVal val="#ppt_x"/>
                                          </p:val>
                                        </p:tav>
                                        <p:tav tm="100000">
                                          <p:val>
                                            <p:strVal val="#ppt_x"/>
                                          </p:val>
                                        </p:tav>
                                      </p:tavLst>
                                    </p:anim>
                                    <p:anim calcmode="lin" valueType="num">
                                      <p:cBhvr>
                                        <p:cTn id="134" dur="500" fill="hold"/>
                                        <p:tgtEl>
                                          <p:spTgt spid="1307764"/>
                                        </p:tgtEl>
                                        <p:attrNameLst>
                                          <p:attrName>ppt_y</p:attrName>
                                        </p:attrNameLst>
                                      </p:cBhvr>
                                      <p:tavLst>
                                        <p:tav tm="0">
                                          <p:val>
                                            <p:strVal val="#ppt_y-#ppt_h/2"/>
                                          </p:val>
                                        </p:tav>
                                        <p:tav tm="100000">
                                          <p:val>
                                            <p:strVal val="#ppt_y"/>
                                          </p:val>
                                        </p:tav>
                                      </p:tavLst>
                                    </p:anim>
                                    <p:anim calcmode="lin" valueType="num">
                                      <p:cBhvr>
                                        <p:cTn id="135" dur="500" fill="hold"/>
                                        <p:tgtEl>
                                          <p:spTgt spid="1307764"/>
                                        </p:tgtEl>
                                        <p:attrNameLst>
                                          <p:attrName>ppt_w</p:attrName>
                                        </p:attrNameLst>
                                      </p:cBhvr>
                                      <p:tavLst>
                                        <p:tav tm="0">
                                          <p:val>
                                            <p:strVal val="#ppt_w"/>
                                          </p:val>
                                        </p:tav>
                                        <p:tav tm="100000">
                                          <p:val>
                                            <p:strVal val="#ppt_w"/>
                                          </p:val>
                                        </p:tav>
                                      </p:tavLst>
                                    </p:anim>
                                    <p:anim calcmode="lin" valueType="num">
                                      <p:cBhvr>
                                        <p:cTn id="136" dur="500" fill="hold"/>
                                        <p:tgtEl>
                                          <p:spTgt spid="1307764"/>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7" presetClass="entr" presetSubtype="8" fill="hold" grpId="0" nodeType="clickEffect">
                                  <p:stCondLst>
                                    <p:cond delay="0"/>
                                  </p:stCondLst>
                                  <p:childTnLst>
                                    <p:set>
                                      <p:cBhvr>
                                        <p:cTn id="140" dur="1" fill="hold">
                                          <p:stCondLst>
                                            <p:cond delay="0"/>
                                          </p:stCondLst>
                                        </p:cTn>
                                        <p:tgtEl>
                                          <p:spTgt spid="1307746"/>
                                        </p:tgtEl>
                                        <p:attrNameLst>
                                          <p:attrName>style.visibility</p:attrName>
                                        </p:attrNameLst>
                                      </p:cBhvr>
                                      <p:to>
                                        <p:strVal val="visible"/>
                                      </p:to>
                                    </p:set>
                                    <p:anim calcmode="lin" valueType="num">
                                      <p:cBhvr>
                                        <p:cTn id="141" dur="500" fill="hold"/>
                                        <p:tgtEl>
                                          <p:spTgt spid="1307746"/>
                                        </p:tgtEl>
                                        <p:attrNameLst>
                                          <p:attrName>ppt_x</p:attrName>
                                        </p:attrNameLst>
                                      </p:cBhvr>
                                      <p:tavLst>
                                        <p:tav tm="0">
                                          <p:val>
                                            <p:strVal val="#ppt_x-#ppt_w/2"/>
                                          </p:val>
                                        </p:tav>
                                        <p:tav tm="100000">
                                          <p:val>
                                            <p:strVal val="#ppt_x"/>
                                          </p:val>
                                        </p:tav>
                                      </p:tavLst>
                                    </p:anim>
                                    <p:anim calcmode="lin" valueType="num">
                                      <p:cBhvr>
                                        <p:cTn id="142" dur="500" fill="hold"/>
                                        <p:tgtEl>
                                          <p:spTgt spid="1307746"/>
                                        </p:tgtEl>
                                        <p:attrNameLst>
                                          <p:attrName>ppt_y</p:attrName>
                                        </p:attrNameLst>
                                      </p:cBhvr>
                                      <p:tavLst>
                                        <p:tav tm="0">
                                          <p:val>
                                            <p:strVal val="#ppt_y"/>
                                          </p:val>
                                        </p:tav>
                                        <p:tav tm="100000">
                                          <p:val>
                                            <p:strVal val="#ppt_y"/>
                                          </p:val>
                                        </p:tav>
                                      </p:tavLst>
                                    </p:anim>
                                    <p:anim calcmode="lin" valueType="num">
                                      <p:cBhvr>
                                        <p:cTn id="143" dur="500" fill="hold"/>
                                        <p:tgtEl>
                                          <p:spTgt spid="1307746"/>
                                        </p:tgtEl>
                                        <p:attrNameLst>
                                          <p:attrName>ppt_w</p:attrName>
                                        </p:attrNameLst>
                                      </p:cBhvr>
                                      <p:tavLst>
                                        <p:tav tm="0">
                                          <p:val>
                                            <p:fltVal val="0"/>
                                          </p:val>
                                        </p:tav>
                                        <p:tav tm="100000">
                                          <p:val>
                                            <p:strVal val="#ppt_w"/>
                                          </p:val>
                                        </p:tav>
                                      </p:tavLst>
                                    </p:anim>
                                    <p:anim calcmode="lin" valueType="num">
                                      <p:cBhvr>
                                        <p:cTn id="144" dur="500" fill="hold"/>
                                        <p:tgtEl>
                                          <p:spTgt spid="1307746"/>
                                        </p:tgtEl>
                                        <p:attrNameLst>
                                          <p:attrName>ppt_h</p:attrName>
                                        </p:attrNameLst>
                                      </p:cBhvr>
                                      <p:tavLst>
                                        <p:tav tm="0">
                                          <p:val>
                                            <p:strVal val="#ppt_h"/>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7" presetClass="entr" presetSubtype="1" fill="hold" grpId="0" nodeType="clickEffect">
                                  <p:stCondLst>
                                    <p:cond delay="0"/>
                                  </p:stCondLst>
                                  <p:childTnLst>
                                    <p:set>
                                      <p:cBhvr>
                                        <p:cTn id="148" dur="1" fill="hold">
                                          <p:stCondLst>
                                            <p:cond delay="0"/>
                                          </p:stCondLst>
                                        </p:cTn>
                                        <p:tgtEl>
                                          <p:spTgt spid="1307771"/>
                                        </p:tgtEl>
                                        <p:attrNameLst>
                                          <p:attrName>style.visibility</p:attrName>
                                        </p:attrNameLst>
                                      </p:cBhvr>
                                      <p:to>
                                        <p:strVal val="visible"/>
                                      </p:to>
                                    </p:set>
                                    <p:anim calcmode="lin" valueType="num">
                                      <p:cBhvr>
                                        <p:cTn id="149" dur="500" fill="hold"/>
                                        <p:tgtEl>
                                          <p:spTgt spid="1307771"/>
                                        </p:tgtEl>
                                        <p:attrNameLst>
                                          <p:attrName>ppt_x</p:attrName>
                                        </p:attrNameLst>
                                      </p:cBhvr>
                                      <p:tavLst>
                                        <p:tav tm="0">
                                          <p:val>
                                            <p:strVal val="#ppt_x"/>
                                          </p:val>
                                        </p:tav>
                                        <p:tav tm="100000">
                                          <p:val>
                                            <p:strVal val="#ppt_x"/>
                                          </p:val>
                                        </p:tav>
                                      </p:tavLst>
                                    </p:anim>
                                    <p:anim calcmode="lin" valueType="num">
                                      <p:cBhvr>
                                        <p:cTn id="150" dur="500" fill="hold"/>
                                        <p:tgtEl>
                                          <p:spTgt spid="1307771"/>
                                        </p:tgtEl>
                                        <p:attrNameLst>
                                          <p:attrName>ppt_y</p:attrName>
                                        </p:attrNameLst>
                                      </p:cBhvr>
                                      <p:tavLst>
                                        <p:tav tm="0">
                                          <p:val>
                                            <p:strVal val="#ppt_y-#ppt_h/2"/>
                                          </p:val>
                                        </p:tav>
                                        <p:tav tm="100000">
                                          <p:val>
                                            <p:strVal val="#ppt_y"/>
                                          </p:val>
                                        </p:tav>
                                      </p:tavLst>
                                    </p:anim>
                                    <p:anim calcmode="lin" valueType="num">
                                      <p:cBhvr>
                                        <p:cTn id="151" dur="500" fill="hold"/>
                                        <p:tgtEl>
                                          <p:spTgt spid="1307771"/>
                                        </p:tgtEl>
                                        <p:attrNameLst>
                                          <p:attrName>ppt_w</p:attrName>
                                        </p:attrNameLst>
                                      </p:cBhvr>
                                      <p:tavLst>
                                        <p:tav tm="0">
                                          <p:val>
                                            <p:strVal val="#ppt_w"/>
                                          </p:val>
                                        </p:tav>
                                        <p:tav tm="100000">
                                          <p:val>
                                            <p:strVal val="#ppt_w"/>
                                          </p:val>
                                        </p:tav>
                                      </p:tavLst>
                                    </p:anim>
                                    <p:anim calcmode="lin" valueType="num">
                                      <p:cBhvr>
                                        <p:cTn id="152" dur="500" fill="hold"/>
                                        <p:tgtEl>
                                          <p:spTgt spid="1307771"/>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17" presetClass="entr" presetSubtype="8" fill="hold" grpId="0" nodeType="clickEffect">
                                  <p:stCondLst>
                                    <p:cond delay="0"/>
                                  </p:stCondLst>
                                  <p:childTnLst>
                                    <p:set>
                                      <p:cBhvr>
                                        <p:cTn id="156" dur="1" fill="hold">
                                          <p:stCondLst>
                                            <p:cond delay="0"/>
                                          </p:stCondLst>
                                        </p:cTn>
                                        <p:tgtEl>
                                          <p:spTgt spid="1307747"/>
                                        </p:tgtEl>
                                        <p:attrNameLst>
                                          <p:attrName>style.visibility</p:attrName>
                                        </p:attrNameLst>
                                      </p:cBhvr>
                                      <p:to>
                                        <p:strVal val="visible"/>
                                      </p:to>
                                    </p:set>
                                    <p:anim calcmode="lin" valueType="num">
                                      <p:cBhvr>
                                        <p:cTn id="157" dur="500" fill="hold"/>
                                        <p:tgtEl>
                                          <p:spTgt spid="1307747"/>
                                        </p:tgtEl>
                                        <p:attrNameLst>
                                          <p:attrName>ppt_x</p:attrName>
                                        </p:attrNameLst>
                                      </p:cBhvr>
                                      <p:tavLst>
                                        <p:tav tm="0">
                                          <p:val>
                                            <p:strVal val="#ppt_x-#ppt_w/2"/>
                                          </p:val>
                                        </p:tav>
                                        <p:tav tm="100000">
                                          <p:val>
                                            <p:strVal val="#ppt_x"/>
                                          </p:val>
                                        </p:tav>
                                      </p:tavLst>
                                    </p:anim>
                                    <p:anim calcmode="lin" valueType="num">
                                      <p:cBhvr>
                                        <p:cTn id="158" dur="500" fill="hold"/>
                                        <p:tgtEl>
                                          <p:spTgt spid="1307747"/>
                                        </p:tgtEl>
                                        <p:attrNameLst>
                                          <p:attrName>ppt_y</p:attrName>
                                        </p:attrNameLst>
                                      </p:cBhvr>
                                      <p:tavLst>
                                        <p:tav tm="0">
                                          <p:val>
                                            <p:strVal val="#ppt_y"/>
                                          </p:val>
                                        </p:tav>
                                        <p:tav tm="100000">
                                          <p:val>
                                            <p:strVal val="#ppt_y"/>
                                          </p:val>
                                        </p:tav>
                                      </p:tavLst>
                                    </p:anim>
                                    <p:anim calcmode="lin" valueType="num">
                                      <p:cBhvr>
                                        <p:cTn id="159" dur="500" fill="hold"/>
                                        <p:tgtEl>
                                          <p:spTgt spid="1307747"/>
                                        </p:tgtEl>
                                        <p:attrNameLst>
                                          <p:attrName>ppt_w</p:attrName>
                                        </p:attrNameLst>
                                      </p:cBhvr>
                                      <p:tavLst>
                                        <p:tav tm="0">
                                          <p:val>
                                            <p:fltVal val="0"/>
                                          </p:val>
                                        </p:tav>
                                        <p:tav tm="100000">
                                          <p:val>
                                            <p:strVal val="#ppt_w"/>
                                          </p:val>
                                        </p:tav>
                                      </p:tavLst>
                                    </p:anim>
                                    <p:anim calcmode="lin" valueType="num">
                                      <p:cBhvr>
                                        <p:cTn id="160" dur="500" fill="hold"/>
                                        <p:tgtEl>
                                          <p:spTgt spid="1307747"/>
                                        </p:tgtEl>
                                        <p:attrNameLst>
                                          <p:attrName>ppt_h</p:attrName>
                                        </p:attrNameLst>
                                      </p:cBhvr>
                                      <p:tavLst>
                                        <p:tav tm="0">
                                          <p:val>
                                            <p:strVal val="#ppt_h"/>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1" fill="hold" grpId="0" nodeType="clickEffect">
                                  <p:stCondLst>
                                    <p:cond delay="0"/>
                                  </p:stCondLst>
                                  <p:childTnLst>
                                    <p:set>
                                      <p:cBhvr>
                                        <p:cTn id="164" dur="1" fill="hold">
                                          <p:stCondLst>
                                            <p:cond delay="0"/>
                                          </p:stCondLst>
                                        </p:cTn>
                                        <p:tgtEl>
                                          <p:spTgt spid="1307772"/>
                                        </p:tgtEl>
                                        <p:attrNameLst>
                                          <p:attrName>style.visibility</p:attrName>
                                        </p:attrNameLst>
                                      </p:cBhvr>
                                      <p:to>
                                        <p:strVal val="visible"/>
                                      </p:to>
                                    </p:set>
                                    <p:anim calcmode="lin" valueType="num">
                                      <p:cBhvr>
                                        <p:cTn id="165" dur="500" fill="hold"/>
                                        <p:tgtEl>
                                          <p:spTgt spid="1307772"/>
                                        </p:tgtEl>
                                        <p:attrNameLst>
                                          <p:attrName>ppt_x</p:attrName>
                                        </p:attrNameLst>
                                      </p:cBhvr>
                                      <p:tavLst>
                                        <p:tav tm="0">
                                          <p:val>
                                            <p:strVal val="#ppt_x"/>
                                          </p:val>
                                        </p:tav>
                                        <p:tav tm="100000">
                                          <p:val>
                                            <p:strVal val="#ppt_x"/>
                                          </p:val>
                                        </p:tav>
                                      </p:tavLst>
                                    </p:anim>
                                    <p:anim calcmode="lin" valueType="num">
                                      <p:cBhvr>
                                        <p:cTn id="166" dur="500" fill="hold"/>
                                        <p:tgtEl>
                                          <p:spTgt spid="1307772"/>
                                        </p:tgtEl>
                                        <p:attrNameLst>
                                          <p:attrName>ppt_y</p:attrName>
                                        </p:attrNameLst>
                                      </p:cBhvr>
                                      <p:tavLst>
                                        <p:tav tm="0">
                                          <p:val>
                                            <p:strVal val="#ppt_y-#ppt_h/2"/>
                                          </p:val>
                                        </p:tav>
                                        <p:tav tm="100000">
                                          <p:val>
                                            <p:strVal val="#ppt_y"/>
                                          </p:val>
                                        </p:tav>
                                      </p:tavLst>
                                    </p:anim>
                                    <p:anim calcmode="lin" valueType="num">
                                      <p:cBhvr>
                                        <p:cTn id="167" dur="500" fill="hold"/>
                                        <p:tgtEl>
                                          <p:spTgt spid="1307772"/>
                                        </p:tgtEl>
                                        <p:attrNameLst>
                                          <p:attrName>ppt_w</p:attrName>
                                        </p:attrNameLst>
                                      </p:cBhvr>
                                      <p:tavLst>
                                        <p:tav tm="0">
                                          <p:val>
                                            <p:strVal val="#ppt_w"/>
                                          </p:val>
                                        </p:tav>
                                        <p:tav tm="100000">
                                          <p:val>
                                            <p:strVal val="#ppt_w"/>
                                          </p:val>
                                        </p:tav>
                                      </p:tavLst>
                                    </p:anim>
                                    <p:anim calcmode="lin" valueType="num">
                                      <p:cBhvr>
                                        <p:cTn id="168" dur="500" fill="hold"/>
                                        <p:tgtEl>
                                          <p:spTgt spid="1307772"/>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8" fill="hold" grpId="0" nodeType="clickEffect">
                                  <p:stCondLst>
                                    <p:cond delay="0"/>
                                  </p:stCondLst>
                                  <p:childTnLst>
                                    <p:set>
                                      <p:cBhvr>
                                        <p:cTn id="172" dur="1" fill="hold">
                                          <p:stCondLst>
                                            <p:cond delay="0"/>
                                          </p:stCondLst>
                                        </p:cTn>
                                        <p:tgtEl>
                                          <p:spTgt spid="1307753"/>
                                        </p:tgtEl>
                                        <p:attrNameLst>
                                          <p:attrName>style.visibility</p:attrName>
                                        </p:attrNameLst>
                                      </p:cBhvr>
                                      <p:to>
                                        <p:strVal val="visible"/>
                                      </p:to>
                                    </p:set>
                                    <p:anim calcmode="lin" valueType="num">
                                      <p:cBhvr>
                                        <p:cTn id="173" dur="500" fill="hold"/>
                                        <p:tgtEl>
                                          <p:spTgt spid="1307753"/>
                                        </p:tgtEl>
                                        <p:attrNameLst>
                                          <p:attrName>ppt_x</p:attrName>
                                        </p:attrNameLst>
                                      </p:cBhvr>
                                      <p:tavLst>
                                        <p:tav tm="0">
                                          <p:val>
                                            <p:strVal val="#ppt_x-#ppt_w/2"/>
                                          </p:val>
                                        </p:tav>
                                        <p:tav tm="100000">
                                          <p:val>
                                            <p:strVal val="#ppt_x"/>
                                          </p:val>
                                        </p:tav>
                                      </p:tavLst>
                                    </p:anim>
                                    <p:anim calcmode="lin" valueType="num">
                                      <p:cBhvr>
                                        <p:cTn id="174" dur="500" fill="hold"/>
                                        <p:tgtEl>
                                          <p:spTgt spid="1307753"/>
                                        </p:tgtEl>
                                        <p:attrNameLst>
                                          <p:attrName>ppt_y</p:attrName>
                                        </p:attrNameLst>
                                      </p:cBhvr>
                                      <p:tavLst>
                                        <p:tav tm="0">
                                          <p:val>
                                            <p:strVal val="#ppt_y"/>
                                          </p:val>
                                        </p:tav>
                                        <p:tav tm="100000">
                                          <p:val>
                                            <p:strVal val="#ppt_y"/>
                                          </p:val>
                                        </p:tav>
                                      </p:tavLst>
                                    </p:anim>
                                    <p:anim calcmode="lin" valueType="num">
                                      <p:cBhvr>
                                        <p:cTn id="175" dur="500" fill="hold"/>
                                        <p:tgtEl>
                                          <p:spTgt spid="1307753"/>
                                        </p:tgtEl>
                                        <p:attrNameLst>
                                          <p:attrName>ppt_w</p:attrName>
                                        </p:attrNameLst>
                                      </p:cBhvr>
                                      <p:tavLst>
                                        <p:tav tm="0">
                                          <p:val>
                                            <p:fltVal val="0"/>
                                          </p:val>
                                        </p:tav>
                                        <p:tav tm="100000">
                                          <p:val>
                                            <p:strVal val="#ppt_w"/>
                                          </p:val>
                                        </p:tav>
                                      </p:tavLst>
                                    </p:anim>
                                    <p:anim calcmode="lin" valueType="num">
                                      <p:cBhvr>
                                        <p:cTn id="176" dur="500" fill="hold"/>
                                        <p:tgtEl>
                                          <p:spTgt spid="1307753"/>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7" presetClass="entr" presetSubtype="1" fill="hold" grpId="0" nodeType="clickEffect">
                                  <p:stCondLst>
                                    <p:cond delay="0"/>
                                  </p:stCondLst>
                                  <p:childTnLst>
                                    <p:set>
                                      <p:cBhvr>
                                        <p:cTn id="180" dur="1" fill="hold">
                                          <p:stCondLst>
                                            <p:cond delay="0"/>
                                          </p:stCondLst>
                                        </p:cTn>
                                        <p:tgtEl>
                                          <p:spTgt spid="1307773"/>
                                        </p:tgtEl>
                                        <p:attrNameLst>
                                          <p:attrName>style.visibility</p:attrName>
                                        </p:attrNameLst>
                                      </p:cBhvr>
                                      <p:to>
                                        <p:strVal val="visible"/>
                                      </p:to>
                                    </p:set>
                                    <p:anim calcmode="lin" valueType="num">
                                      <p:cBhvr>
                                        <p:cTn id="181" dur="500" fill="hold"/>
                                        <p:tgtEl>
                                          <p:spTgt spid="1307773"/>
                                        </p:tgtEl>
                                        <p:attrNameLst>
                                          <p:attrName>ppt_x</p:attrName>
                                        </p:attrNameLst>
                                      </p:cBhvr>
                                      <p:tavLst>
                                        <p:tav tm="0">
                                          <p:val>
                                            <p:strVal val="#ppt_x"/>
                                          </p:val>
                                        </p:tav>
                                        <p:tav tm="100000">
                                          <p:val>
                                            <p:strVal val="#ppt_x"/>
                                          </p:val>
                                        </p:tav>
                                      </p:tavLst>
                                    </p:anim>
                                    <p:anim calcmode="lin" valueType="num">
                                      <p:cBhvr>
                                        <p:cTn id="182" dur="500" fill="hold"/>
                                        <p:tgtEl>
                                          <p:spTgt spid="1307773"/>
                                        </p:tgtEl>
                                        <p:attrNameLst>
                                          <p:attrName>ppt_y</p:attrName>
                                        </p:attrNameLst>
                                      </p:cBhvr>
                                      <p:tavLst>
                                        <p:tav tm="0">
                                          <p:val>
                                            <p:strVal val="#ppt_y-#ppt_h/2"/>
                                          </p:val>
                                        </p:tav>
                                        <p:tav tm="100000">
                                          <p:val>
                                            <p:strVal val="#ppt_y"/>
                                          </p:val>
                                        </p:tav>
                                      </p:tavLst>
                                    </p:anim>
                                    <p:anim calcmode="lin" valueType="num">
                                      <p:cBhvr>
                                        <p:cTn id="183" dur="500" fill="hold"/>
                                        <p:tgtEl>
                                          <p:spTgt spid="1307773"/>
                                        </p:tgtEl>
                                        <p:attrNameLst>
                                          <p:attrName>ppt_w</p:attrName>
                                        </p:attrNameLst>
                                      </p:cBhvr>
                                      <p:tavLst>
                                        <p:tav tm="0">
                                          <p:val>
                                            <p:strVal val="#ppt_w"/>
                                          </p:val>
                                        </p:tav>
                                        <p:tav tm="100000">
                                          <p:val>
                                            <p:strVal val="#ppt_w"/>
                                          </p:val>
                                        </p:tav>
                                      </p:tavLst>
                                    </p:anim>
                                    <p:anim calcmode="lin" valueType="num">
                                      <p:cBhvr>
                                        <p:cTn id="184" dur="500" fill="hold"/>
                                        <p:tgtEl>
                                          <p:spTgt spid="1307773"/>
                                        </p:tgtEl>
                                        <p:attrNameLst>
                                          <p:attrName>ppt_h</p:attrName>
                                        </p:attrNameLst>
                                      </p:cBhvr>
                                      <p:tavLst>
                                        <p:tav tm="0">
                                          <p:val>
                                            <p:fltVal val="0"/>
                                          </p:val>
                                        </p:tav>
                                        <p:tav tm="100000">
                                          <p:val>
                                            <p:strVal val="#ppt_h"/>
                                          </p:val>
                                        </p:tav>
                                      </p:tavLst>
                                    </p:anim>
                                  </p:childTnLst>
                                </p:cTn>
                              </p:par>
                            </p:childTnLst>
                          </p:cTn>
                        </p:par>
                        <p:par>
                          <p:cTn id="185" fill="hold">
                            <p:stCondLst>
                              <p:cond delay="500"/>
                            </p:stCondLst>
                            <p:childTnLst>
                              <p:par>
                                <p:cTn id="186" presetID="17" presetClass="entr" presetSubtype="1" fill="hold" grpId="0" nodeType="afterEffect">
                                  <p:stCondLst>
                                    <p:cond delay="0"/>
                                  </p:stCondLst>
                                  <p:childTnLst>
                                    <p:set>
                                      <p:cBhvr>
                                        <p:cTn id="187" dur="1" fill="hold">
                                          <p:stCondLst>
                                            <p:cond delay="0"/>
                                          </p:stCondLst>
                                        </p:cTn>
                                        <p:tgtEl>
                                          <p:spTgt spid="1307765"/>
                                        </p:tgtEl>
                                        <p:attrNameLst>
                                          <p:attrName>style.visibility</p:attrName>
                                        </p:attrNameLst>
                                      </p:cBhvr>
                                      <p:to>
                                        <p:strVal val="visible"/>
                                      </p:to>
                                    </p:set>
                                    <p:anim calcmode="lin" valueType="num">
                                      <p:cBhvr>
                                        <p:cTn id="188" dur="500" fill="hold"/>
                                        <p:tgtEl>
                                          <p:spTgt spid="1307765"/>
                                        </p:tgtEl>
                                        <p:attrNameLst>
                                          <p:attrName>ppt_x</p:attrName>
                                        </p:attrNameLst>
                                      </p:cBhvr>
                                      <p:tavLst>
                                        <p:tav tm="0">
                                          <p:val>
                                            <p:strVal val="#ppt_x"/>
                                          </p:val>
                                        </p:tav>
                                        <p:tav tm="100000">
                                          <p:val>
                                            <p:strVal val="#ppt_x"/>
                                          </p:val>
                                        </p:tav>
                                      </p:tavLst>
                                    </p:anim>
                                    <p:anim calcmode="lin" valueType="num">
                                      <p:cBhvr>
                                        <p:cTn id="189" dur="500" fill="hold"/>
                                        <p:tgtEl>
                                          <p:spTgt spid="1307765"/>
                                        </p:tgtEl>
                                        <p:attrNameLst>
                                          <p:attrName>ppt_y</p:attrName>
                                        </p:attrNameLst>
                                      </p:cBhvr>
                                      <p:tavLst>
                                        <p:tav tm="0">
                                          <p:val>
                                            <p:strVal val="#ppt_y-#ppt_h/2"/>
                                          </p:val>
                                        </p:tav>
                                        <p:tav tm="100000">
                                          <p:val>
                                            <p:strVal val="#ppt_y"/>
                                          </p:val>
                                        </p:tav>
                                      </p:tavLst>
                                    </p:anim>
                                    <p:anim calcmode="lin" valueType="num">
                                      <p:cBhvr>
                                        <p:cTn id="190" dur="500" fill="hold"/>
                                        <p:tgtEl>
                                          <p:spTgt spid="1307765"/>
                                        </p:tgtEl>
                                        <p:attrNameLst>
                                          <p:attrName>ppt_w</p:attrName>
                                        </p:attrNameLst>
                                      </p:cBhvr>
                                      <p:tavLst>
                                        <p:tav tm="0">
                                          <p:val>
                                            <p:strVal val="#ppt_w"/>
                                          </p:val>
                                        </p:tav>
                                        <p:tav tm="100000">
                                          <p:val>
                                            <p:strVal val="#ppt_w"/>
                                          </p:val>
                                        </p:tav>
                                      </p:tavLst>
                                    </p:anim>
                                    <p:anim calcmode="lin" valueType="num">
                                      <p:cBhvr>
                                        <p:cTn id="191" dur="500" fill="hold"/>
                                        <p:tgtEl>
                                          <p:spTgt spid="1307765"/>
                                        </p:tgtEl>
                                        <p:attrNameLst>
                                          <p:attrName>ppt_h</p:attrName>
                                        </p:attrNameLst>
                                      </p:cBhvr>
                                      <p:tavLst>
                                        <p:tav tm="0">
                                          <p:val>
                                            <p:fltVal val="0"/>
                                          </p:val>
                                        </p:tav>
                                        <p:tav tm="100000">
                                          <p:val>
                                            <p:strVal val="#ppt_h"/>
                                          </p:val>
                                        </p:tav>
                                      </p:tavLst>
                                    </p:anim>
                                  </p:childTnLst>
                                </p:cTn>
                              </p:par>
                            </p:childTnLst>
                          </p:cTn>
                        </p:par>
                        <p:par>
                          <p:cTn id="192" fill="hold">
                            <p:stCondLst>
                              <p:cond delay="1000"/>
                            </p:stCondLst>
                            <p:childTnLst>
                              <p:par>
                                <p:cTn id="193" presetID="17" presetClass="entr" presetSubtype="1" fill="hold" grpId="0" nodeType="afterEffect">
                                  <p:stCondLst>
                                    <p:cond delay="0"/>
                                  </p:stCondLst>
                                  <p:childTnLst>
                                    <p:set>
                                      <p:cBhvr>
                                        <p:cTn id="194" dur="1" fill="hold">
                                          <p:stCondLst>
                                            <p:cond delay="0"/>
                                          </p:stCondLst>
                                        </p:cTn>
                                        <p:tgtEl>
                                          <p:spTgt spid="1307766"/>
                                        </p:tgtEl>
                                        <p:attrNameLst>
                                          <p:attrName>style.visibility</p:attrName>
                                        </p:attrNameLst>
                                      </p:cBhvr>
                                      <p:to>
                                        <p:strVal val="visible"/>
                                      </p:to>
                                    </p:set>
                                    <p:anim calcmode="lin" valueType="num">
                                      <p:cBhvr>
                                        <p:cTn id="195" dur="500" fill="hold"/>
                                        <p:tgtEl>
                                          <p:spTgt spid="1307766"/>
                                        </p:tgtEl>
                                        <p:attrNameLst>
                                          <p:attrName>ppt_x</p:attrName>
                                        </p:attrNameLst>
                                      </p:cBhvr>
                                      <p:tavLst>
                                        <p:tav tm="0">
                                          <p:val>
                                            <p:strVal val="#ppt_x"/>
                                          </p:val>
                                        </p:tav>
                                        <p:tav tm="100000">
                                          <p:val>
                                            <p:strVal val="#ppt_x"/>
                                          </p:val>
                                        </p:tav>
                                      </p:tavLst>
                                    </p:anim>
                                    <p:anim calcmode="lin" valueType="num">
                                      <p:cBhvr>
                                        <p:cTn id="196" dur="500" fill="hold"/>
                                        <p:tgtEl>
                                          <p:spTgt spid="1307766"/>
                                        </p:tgtEl>
                                        <p:attrNameLst>
                                          <p:attrName>ppt_y</p:attrName>
                                        </p:attrNameLst>
                                      </p:cBhvr>
                                      <p:tavLst>
                                        <p:tav tm="0">
                                          <p:val>
                                            <p:strVal val="#ppt_y-#ppt_h/2"/>
                                          </p:val>
                                        </p:tav>
                                        <p:tav tm="100000">
                                          <p:val>
                                            <p:strVal val="#ppt_y"/>
                                          </p:val>
                                        </p:tav>
                                      </p:tavLst>
                                    </p:anim>
                                    <p:anim calcmode="lin" valueType="num">
                                      <p:cBhvr>
                                        <p:cTn id="197" dur="500" fill="hold"/>
                                        <p:tgtEl>
                                          <p:spTgt spid="1307766"/>
                                        </p:tgtEl>
                                        <p:attrNameLst>
                                          <p:attrName>ppt_w</p:attrName>
                                        </p:attrNameLst>
                                      </p:cBhvr>
                                      <p:tavLst>
                                        <p:tav tm="0">
                                          <p:val>
                                            <p:strVal val="#ppt_w"/>
                                          </p:val>
                                        </p:tav>
                                        <p:tav tm="100000">
                                          <p:val>
                                            <p:strVal val="#ppt_w"/>
                                          </p:val>
                                        </p:tav>
                                      </p:tavLst>
                                    </p:anim>
                                    <p:anim calcmode="lin" valueType="num">
                                      <p:cBhvr>
                                        <p:cTn id="198" dur="500" fill="hold"/>
                                        <p:tgtEl>
                                          <p:spTgt spid="1307766"/>
                                        </p:tgtEl>
                                        <p:attrNameLst>
                                          <p:attrName>ppt_h</p:attrName>
                                        </p:attrNameLst>
                                      </p:cBhvr>
                                      <p:tavLst>
                                        <p:tav tm="0">
                                          <p:val>
                                            <p:fltVal val="0"/>
                                          </p:val>
                                        </p:tav>
                                        <p:tav tm="100000">
                                          <p:val>
                                            <p:strVal val="#ppt_h"/>
                                          </p:val>
                                        </p:tav>
                                      </p:tavLst>
                                    </p:anim>
                                  </p:childTnLst>
                                </p:cTn>
                              </p:par>
                            </p:childTnLst>
                          </p:cTn>
                        </p:par>
                        <p:par>
                          <p:cTn id="199" fill="hold">
                            <p:stCondLst>
                              <p:cond delay="1500"/>
                            </p:stCondLst>
                            <p:childTnLst>
                              <p:par>
                                <p:cTn id="200" presetID="17" presetClass="entr" presetSubtype="1" fill="hold" grpId="0" nodeType="afterEffect">
                                  <p:stCondLst>
                                    <p:cond delay="0"/>
                                  </p:stCondLst>
                                  <p:childTnLst>
                                    <p:set>
                                      <p:cBhvr>
                                        <p:cTn id="201" dur="1" fill="hold">
                                          <p:stCondLst>
                                            <p:cond delay="0"/>
                                          </p:stCondLst>
                                        </p:cTn>
                                        <p:tgtEl>
                                          <p:spTgt spid="1307767"/>
                                        </p:tgtEl>
                                        <p:attrNameLst>
                                          <p:attrName>style.visibility</p:attrName>
                                        </p:attrNameLst>
                                      </p:cBhvr>
                                      <p:to>
                                        <p:strVal val="visible"/>
                                      </p:to>
                                    </p:set>
                                    <p:anim calcmode="lin" valueType="num">
                                      <p:cBhvr>
                                        <p:cTn id="202" dur="500" fill="hold"/>
                                        <p:tgtEl>
                                          <p:spTgt spid="1307767"/>
                                        </p:tgtEl>
                                        <p:attrNameLst>
                                          <p:attrName>ppt_x</p:attrName>
                                        </p:attrNameLst>
                                      </p:cBhvr>
                                      <p:tavLst>
                                        <p:tav tm="0">
                                          <p:val>
                                            <p:strVal val="#ppt_x"/>
                                          </p:val>
                                        </p:tav>
                                        <p:tav tm="100000">
                                          <p:val>
                                            <p:strVal val="#ppt_x"/>
                                          </p:val>
                                        </p:tav>
                                      </p:tavLst>
                                    </p:anim>
                                    <p:anim calcmode="lin" valueType="num">
                                      <p:cBhvr>
                                        <p:cTn id="203" dur="500" fill="hold"/>
                                        <p:tgtEl>
                                          <p:spTgt spid="1307767"/>
                                        </p:tgtEl>
                                        <p:attrNameLst>
                                          <p:attrName>ppt_y</p:attrName>
                                        </p:attrNameLst>
                                      </p:cBhvr>
                                      <p:tavLst>
                                        <p:tav tm="0">
                                          <p:val>
                                            <p:strVal val="#ppt_y-#ppt_h/2"/>
                                          </p:val>
                                        </p:tav>
                                        <p:tav tm="100000">
                                          <p:val>
                                            <p:strVal val="#ppt_y"/>
                                          </p:val>
                                        </p:tav>
                                      </p:tavLst>
                                    </p:anim>
                                    <p:anim calcmode="lin" valueType="num">
                                      <p:cBhvr>
                                        <p:cTn id="204" dur="500" fill="hold"/>
                                        <p:tgtEl>
                                          <p:spTgt spid="1307767"/>
                                        </p:tgtEl>
                                        <p:attrNameLst>
                                          <p:attrName>ppt_w</p:attrName>
                                        </p:attrNameLst>
                                      </p:cBhvr>
                                      <p:tavLst>
                                        <p:tav tm="0">
                                          <p:val>
                                            <p:strVal val="#ppt_w"/>
                                          </p:val>
                                        </p:tav>
                                        <p:tav tm="100000">
                                          <p:val>
                                            <p:strVal val="#ppt_w"/>
                                          </p:val>
                                        </p:tav>
                                      </p:tavLst>
                                    </p:anim>
                                    <p:anim calcmode="lin" valueType="num">
                                      <p:cBhvr>
                                        <p:cTn id="205" dur="500" fill="hold"/>
                                        <p:tgtEl>
                                          <p:spTgt spid="1307767"/>
                                        </p:tgtEl>
                                        <p:attrNameLst>
                                          <p:attrName>ppt_h</p:attrName>
                                        </p:attrNameLst>
                                      </p:cBhvr>
                                      <p:tavLst>
                                        <p:tav tm="0">
                                          <p:val>
                                            <p:fltVal val="0"/>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8" fill="hold" grpId="0" nodeType="clickEffect">
                                  <p:stCondLst>
                                    <p:cond delay="0"/>
                                  </p:stCondLst>
                                  <p:childTnLst>
                                    <p:set>
                                      <p:cBhvr>
                                        <p:cTn id="209" dur="1" fill="hold">
                                          <p:stCondLst>
                                            <p:cond delay="0"/>
                                          </p:stCondLst>
                                        </p:cTn>
                                        <p:tgtEl>
                                          <p:spTgt spid="1307748"/>
                                        </p:tgtEl>
                                        <p:attrNameLst>
                                          <p:attrName>style.visibility</p:attrName>
                                        </p:attrNameLst>
                                      </p:cBhvr>
                                      <p:to>
                                        <p:strVal val="visible"/>
                                      </p:to>
                                    </p:set>
                                    <p:anim calcmode="lin" valueType="num">
                                      <p:cBhvr>
                                        <p:cTn id="210" dur="500" fill="hold"/>
                                        <p:tgtEl>
                                          <p:spTgt spid="1307748"/>
                                        </p:tgtEl>
                                        <p:attrNameLst>
                                          <p:attrName>ppt_x</p:attrName>
                                        </p:attrNameLst>
                                      </p:cBhvr>
                                      <p:tavLst>
                                        <p:tav tm="0">
                                          <p:val>
                                            <p:strVal val="#ppt_x-#ppt_w/2"/>
                                          </p:val>
                                        </p:tav>
                                        <p:tav tm="100000">
                                          <p:val>
                                            <p:strVal val="#ppt_x"/>
                                          </p:val>
                                        </p:tav>
                                      </p:tavLst>
                                    </p:anim>
                                    <p:anim calcmode="lin" valueType="num">
                                      <p:cBhvr>
                                        <p:cTn id="211" dur="500" fill="hold"/>
                                        <p:tgtEl>
                                          <p:spTgt spid="1307748"/>
                                        </p:tgtEl>
                                        <p:attrNameLst>
                                          <p:attrName>ppt_y</p:attrName>
                                        </p:attrNameLst>
                                      </p:cBhvr>
                                      <p:tavLst>
                                        <p:tav tm="0">
                                          <p:val>
                                            <p:strVal val="#ppt_y"/>
                                          </p:val>
                                        </p:tav>
                                        <p:tav tm="100000">
                                          <p:val>
                                            <p:strVal val="#ppt_y"/>
                                          </p:val>
                                        </p:tav>
                                      </p:tavLst>
                                    </p:anim>
                                    <p:anim calcmode="lin" valueType="num">
                                      <p:cBhvr>
                                        <p:cTn id="212" dur="500" fill="hold"/>
                                        <p:tgtEl>
                                          <p:spTgt spid="1307748"/>
                                        </p:tgtEl>
                                        <p:attrNameLst>
                                          <p:attrName>ppt_w</p:attrName>
                                        </p:attrNameLst>
                                      </p:cBhvr>
                                      <p:tavLst>
                                        <p:tav tm="0">
                                          <p:val>
                                            <p:fltVal val="0"/>
                                          </p:val>
                                        </p:tav>
                                        <p:tav tm="100000">
                                          <p:val>
                                            <p:strVal val="#ppt_w"/>
                                          </p:val>
                                        </p:tav>
                                      </p:tavLst>
                                    </p:anim>
                                    <p:anim calcmode="lin" valueType="num">
                                      <p:cBhvr>
                                        <p:cTn id="213" dur="500" fill="hold"/>
                                        <p:tgtEl>
                                          <p:spTgt spid="1307748"/>
                                        </p:tgtEl>
                                        <p:attrNameLst>
                                          <p:attrName>ppt_h</p:attrName>
                                        </p:attrNameLst>
                                      </p:cBhvr>
                                      <p:tavLst>
                                        <p:tav tm="0">
                                          <p:val>
                                            <p:strVal val="#ppt_h"/>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17" presetClass="entr" presetSubtype="1" fill="hold" grpId="0" nodeType="clickEffect">
                                  <p:stCondLst>
                                    <p:cond delay="0"/>
                                  </p:stCondLst>
                                  <p:childTnLst>
                                    <p:set>
                                      <p:cBhvr>
                                        <p:cTn id="217" dur="1" fill="hold">
                                          <p:stCondLst>
                                            <p:cond delay="0"/>
                                          </p:stCondLst>
                                        </p:cTn>
                                        <p:tgtEl>
                                          <p:spTgt spid="1307774"/>
                                        </p:tgtEl>
                                        <p:attrNameLst>
                                          <p:attrName>style.visibility</p:attrName>
                                        </p:attrNameLst>
                                      </p:cBhvr>
                                      <p:to>
                                        <p:strVal val="visible"/>
                                      </p:to>
                                    </p:set>
                                    <p:anim calcmode="lin" valueType="num">
                                      <p:cBhvr>
                                        <p:cTn id="218" dur="500" fill="hold"/>
                                        <p:tgtEl>
                                          <p:spTgt spid="1307774"/>
                                        </p:tgtEl>
                                        <p:attrNameLst>
                                          <p:attrName>ppt_x</p:attrName>
                                        </p:attrNameLst>
                                      </p:cBhvr>
                                      <p:tavLst>
                                        <p:tav tm="0">
                                          <p:val>
                                            <p:strVal val="#ppt_x"/>
                                          </p:val>
                                        </p:tav>
                                        <p:tav tm="100000">
                                          <p:val>
                                            <p:strVal val="#ppt_x"/>
                                          </p:val>
                                        </p:tav>
                                      </p:tavLst>
                                    </p:anim>
                                    <p:anim calcmode="lin" valueType="num">
                                      <p:cBhvr>
                                        <p:cTn id="219" dur="500" fill="hold"/>
                                        <p:tgtEl>
                                          <p:spTgt spid="1307774"/>
                                        </p:tgtEl>
                                        <p:attrNameLst>
                                          <p:attrName>ppt_y</p:attrName>
                                        </p:attrNameLst>
                                      </p:cBhvr>
                                      <p:tavLst>
                                        <p:tav tm="0">
                                          <p:val>
                                            <p:strVal val="#ppt_y-#ppt_h/2"/>
                                          </p:val>
                                        </p:tav>
                                        <p:tav tm="100000">
                                          <p:val>
                                            <p:strVal val="#ppt_y"/>
                                          </p:val>
                                        </p:tav>
                                      </p:tavLst>
                                    </p:anim>
                                    <p:anim calcmode="lin" valueType="num">
                                      <p:cBhvr>
                                        <p:cTn id="220" dur="500" fill="hold"/>
                                        <p:tgtEl>
                                          <p:spTgt spid="1307774"/>
                                        </p:tgtEl>
                                        <p:attrNameLst>
                                          <p:attrName>ppt_w</p:attrName>
                                        </p:attrNameLst>
                                      </p:cBhvr>
                                      <p:tavLst>
                                        <p:tav tm="0">
                                          <p:val>
                                            <p:strVal val="#ppt_w"/>
                                          </p:val>
                                        </p:tav>
                                        <p:tav tm="100000">
                                          <p:val>
                                            <p:strVal val="#ppt_w"/>
                                          </p:val>
                                        </p:tav>
                                      </p:tavLst>
                                    </p:anim>
                                    <p:anim calcmode="lin" valueType="num">
                                      <p:cBhvr>
                                        <p:cTn id="221" dur="500" fill="hold"/>
                                        <p:tgtEl>
                                          <p:spTgt spid="1307774"/>
                                        </p:tgtEl>
                                        <p:attrNameLst>
                                          <p:attrName>ppt_h</p:attrName>
                                        </p:attrNameLst>
                                      </p:cBhvr>
                                      <p:tavLst>
                                        <p:tav tm="0">
                                          <p:val>
                                            <p:fltVal val="0"/>
                                          </p:val>
                                        </p:tav>
                                        <p:tav tm="100000">
                                          <p:val>
                                            <p:strVal val="#ppt_h"/>
                                          </p:val>
                                        </p:tav>
                                      </p:tavLst>
                                    </p:anim>
                                  </p:childTnLst>
                                </p:cTn>
                              </p:par>
                            </p:childTnLst>
                          </p:cTn>
                        </p:par>
                      </p:childTnLst>
                    </p:cTn>
                  </p:par>
                  <p:par>
                    <p:cTn id="222" fill="hold">
                      <p:stCondLst>
                        <p:cond delay="indefinite"/>
                      </p:stCondLst>
                      <p:childTnLst>
                        <p:par>
                          <p:cTn id="223" fill="hold">
                            <p:stCondLst>
                              <p:cond delay="0"/>
                            </p:stCondLst>
                            <p:childTnLst>
                              <p:par>
                                <p:cTn id="224" presetID="17" presetClass="entr" presetSubtype="8" fill="hold" grpId="0" nodeType="clickEffect">
                                  <p:stCondLst>
                                    <p:cond delay="0"/>
                                  </p:stCondLst>
                                  <p:childTnLst>
                                    <p:set>
                                      <p:cBhvr>
                                        <p:cTn id="225" dur="1" fill="hold">
                                          <p:stCondLst>
                                            <p:cond delay="0"/>
                                          </p:stCondLst>
                                        </p:cTn>
                                        <p:tgtEl>
                                          <p:spTgt spid="1307749"/>
                                        </p:tgtEl>
                                        <p:attrNameLst>
                                          <p:attrName>style.visibility</p:attrName>
                                        </p:attrNameLst>
                                      </p:cBhvr>
                                      <p:to>
                                        <p:strVal val="visible"/>
                                      </p:to>
                                    </p:set>
                                    <p:anim calcmode="lin" valueType="num">
                                      <p:cBhvr>
                                        <p:cTn id="226" dur="500" fill="hold"/>
                                        <p:tgtEl>
                                          <p:spTgt spid="1307749"/>
                                        </p:tgtEl>
                                        <p:attrNameLst>
                                          <p:attrName>ppt_x</p:attrName>
                                        </p:attrNameLst>
                                      </p:cBhvr>
                                      <p:tavLst>
                                        <p:tav tm="0">
                                          <p:val>
                                            <p:strVal val="#ppt_x-#ppt_w/2"/>
                                          </p:val>
                                        </p:tav>
                                        <p:tav tm="100000">
                                          <p:val>
                                            <p:strVal val="#ppt_x"/>
                                          </p:val>
                                        </p:tav>
                                      </p:tavLst>
                                    </p:anim>
                                    <p:anim calcmode="lin" valueType="num">
                                      <p:cBhvr>
                                        <p:cTn id="227" dur="500" fill="hold"/>
                                        <p:tgtEl>
                                          <p:spTgt spid="1307749"/>
                                        </p:tgtEl>
                                        <p:attrNameLst>
                                          <p:attrName>ppt_y</p:attrName>
                                        </p:attrNameLst>
                                      </p:cBhvr>
                                      <p:tavLst>
                                        <p:tav tm="0">
                                          <p:val>
                                            <p:strVal val="#ppt_y"/>
                                          </p:val>
                                        </p:tav>
                                        <p:tav tm="100000">
                                          <p:val>
                                            <p:strVal val="#ppt_y"/>
                                          </p:val>
                                        </p:tav>
                                      </p:tavLst>
                                    </p:anim>
                                    <p:anim calcmode="lin" valueType="num">
                                      <p:cBhvr>
                                        <p:cTn id="228" dur="500" fill="hold"/>
                                        <p:tgtEl>
                                          <p:spTgt spid="1307749"/>
                                        </p:tgtEl>
                                        <p:attrNameLst>
                                          <p:attrName>ppt_w</p:attrName>
                                        </p:attrNameLst>
                                      </p:cBhvr>
                                      <p:tavLst>
                                        <p:tav tm="0">
                                          <p:val>
                                            <p:fltVal val="0"/>
                                          </p:val>
                                        </p:tav>
                                        <p:tav tm="100000">
                                          <p:val>
                                            <p:strVal val="#ppt_w"/>
                                          </p:val>
                                        </p:tav>
                                      </p:tavLst>
                                    </p:anim>
                                    <p:anim calcmode="lin" valueType="num">
                                      <p:cBhvr>
                                        <p:cTn id="229" dur="500" fill="hold"/>
                                        <p:tgtEl>
                                          <p:spTgt spid="1307749"/>
                                        </p:tgtEl>
                                        <p:attrNameLst>
                                          <p:attrName>ppt_h</p:attrName>
                                        </p:attrNameLst>
                                      </p:cBhvr>
                                      <p:tavLst>
                                        <p:tav tm="0">
                                          <p:val>
                                            <p:strVal val="#ppt_h"/>
                                          </p:val>
                                        </p:tav>
                                        <p:tav tm="100000">
                                          <p:val>
                                            <p:strVal val="#ppt_h"/>
                                          </p:val>
                                        </p:tav>
                                      </p:tavLst>
                                    </p:anim>
                                  </p:childTnLst>
                                </p:cTn>
                              </p:par>
                            </p:childTnLst>
                          </p:cTn>
                        </p:par>
                      </p:childTnLst>
                    </p:cTn>
                  </p:par>
                  <p:par>
                    <p:cTn id="230" fill="hold">
                      <p:stCondLst>
                        <p:cond delay="indefinite"/>
                      </p:stCondLst>
                      <p:childTnLst>
                        <p:par>
                          <p:cTn id="231" fill="hold">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1307775"/>
                                        </p:tgtEl>
                                        <p:attrNameLst>
                                          <p:attrName>style.visibility</p:attrName>
                                        </p:attrNameLst>
                                      </p:cBhvr>
                                      <p:to>
                                        <p:strVal val="visible"/>
                                      </p:to>
                                    </p:set>
                                    <p:anim calcmode="lin" valueType="num">
                                      <p:cBhvr>
                                        <p:cTn id="234" dur="500" fill="hold"/>
                                        <p:tgtEl>
                                          <p:spTgt spid="1307775"/>
                                        </p:tgtEl>
                                        <p:attrNameLst>
                                          <p:attrName>ppt_x</p:attrName>
                                        </p:attrNameLst>
                                      </p:cBhvr>
                                      <p:tavLst>
                                        <p:tav tm="0">
                                          <p:val>
                                            <p:strVal val="#ppt_x"/>
                                          </p:val>
                                        </p:tav>
                                        <p:tav tm="100000">
                                          <p:val>
                                            <p:strVal val="#ppt_x"/>
                                          </p:val>
                                        </p:tav>
                                      </p:tavLst>
                                    </p:anim>
                                    <p:anim calcmode="lin" valueType="num">
                                      <p:cBhvr>
                                        <p:cTn id="235" dur="500" fill="hold"/>
                                        <p:tgtEl>
                                          <p:spTgt spid="1307775"/>
                                        </p:tgtEl>
                                        <p:attrNameLst>
                                          <p:attrName>ppt_y</p:attrName>
                                        </p:attrNameLst>
                                      </p:cBhvr>
                                      <p:tavLst>
                                        <p:tav tm="0">
                                          <p:val>
                                            <p:strVal val="#ppt_y-#ppt_h/2"/>
                                          </p:val>
                                        </p:tav>
                                        <p:tav tm="100000">
                                          <p:val>
                                            <p:strVal val="#ppt_y"/>
                                          </p:val>
                                        </p:tav>
                                      </p:tavLst>
                                    </p:anim>
                                    <p:anim calcmode="lin" valueType="num">
                                      <p:cBhvr>
                                        <p:cTn id="236" dur="500" fill="hold"/>
                                        <p:tgtEl>
                                          <p:spTgt spid="1307775"/>
                                        </p:tgtEl>
                                        <p:attrNameLst>
                                          <p:attrName>ppt_w</p:attrName>
                                        </p:attrNameLst>
                                      </p:cBhvr>
                                      <p:tavLst>
                                        <p:tav tm="0">
                                          <p:val>
                                            <p:strVal val="#ppt_w"/>
                                          </p:val>
                                        </p:tav>
                                        <p:tav tm="100000">
                                          <p:val>
                                            <p:strVal val="#ppt_w"/>
                                          </p:val>
                                        </p:tav>
                                      </p:tavLst>
                                    </p:anim>
                                    <p:anim calcmode="lin" valueType="num">
                                      <p:cBhvr>
                                        <p:cTn id="237" dur="500" fill="hold"/>
                                        <p:tgtEl>
                                          <p:spTgt spid="13077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745" grpId="0" autoUpdateAnimBg="0"/>
      <p:bldP spid="1307746" grpId="0" autoUpdateAnimBg="0"/>
      <p:bldP spid="1307747" grpId="0" autoUpdateAnimBg="0"/>
      <p:bldP spid="1307748" grpId="0" autoUpdateAnimBg="0"/>
      <p:bldP spid="1307749" grpId="0" autoUpdateAnimBg="0"/>
      <p:bldP spid="1307750" grpId="0" autoUpdateAnimBg="0"/>
      <p:bldP spid="1307751" grpId="0" autoUpdateAnimBg="0"/>
      <p:bldP spid="1307752" grpId="0" autoUpdateAnimBg="0"/>
      <p:bldP spid="1307753" grpId="0" autoUpdateAnimBg="0"/>
      <p:bldP spid="1307754" grpId="0" animBg="1" autoUpdateAnimBg="0"/>
      <p:bldP spid="1307755" grpId="0" animBg="1"/>
      <p:bldP spid="1307756" grpId="0" animBg="1"/>
      <p:bldP spid="1307757" grpId="0" animBg="1"/>
      <p:bldP spid="1307758" grpId="0" autoUpdateAnimBg="0"/>
      <p:bldP spid="1307759" grpId="0" animBg="1" autoUpdateAnimBg="0"/>
      <p:bldP spid="1307760" grpId="0" animBg="1"/>
      <p:bldP spid="1307761" grpId="0" animBg="1"/>
      <p:bldP spid="1307762" grpId="0" animBg="1" autoUpdateAnimBg="0"/>
      <p:bldP spid="1307763" grpId="0" animBg="1"/>
      <p:bldP spid="1307764" grpId="0" animBg="1"/>
      <p:bldP spid="1307765" grpId="0" animBg="1" autoUpdateAnimBg="0"/>
      <p:bldP spid="1307766" grpId="0" animBg="1"/>
      <p:bldP spid="1307767" grpId="0" animBg="1"/>
      <p:bldP spid="1307768" grpId="0" animBg="1"/>
      <p:bldP spid="1307769" grpId="0" autoUpdateAnimBg="0"/>
      <p:bldP spid="1307770" grpId="0" animBg="1"/>
      <p:bldP spid="1307771" grpId="0" autoUpdateAnimBg="0"/>
      <p:bldP spid="1307772" grpId="0" autoUpdateAnimBg="0"/>
      <p:bldP spid="1307773" grpId="0" animBg="1"/>
      <p:bldP spid="1307774" grpId="0" autoUpdateAnimBg="0"/>
      <p:bldP spid="130777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A1CF932D-DF2E-48B2-8366-6E64A6CCEB2A}" type="slidenum">
              <a:rPr lang="zh-CN" altLang="en-US" b="1">
                <a:solidFill>
                  <a:srgbClr val="66CCFF"/>
                </a:solidFill>
              </a:rPr>
              <a:pPr/>
              <a:t>76</a:t>
            </a:fld>
            <a:r>
              <a:rPr lang="en-US" altLang="zh-CN" b="1"/>
              <a:t> </a:t>
            </a:r>
            <a:r>
              <a:rPr lang="zh-CN" altLang="en-US"/>
              <a:t>页</a:t>
            </a:r>
            <a:endParaRPr lang="zh-CN" altLang="en-US" sz="1800">
              <a:latin typeface="Arial" charset="0"/>
            </a:endParaRPr>
          </a:p>
        </p:txBody>
      </p:sp>
      <p:sp>
        <p:nvSpPr>
          <p:cNvPr id="1261570"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61571" name="Rectangle 3"/>
          <p:cNvSpPr>
            <a:spLocks noGrp="1" noChangeArrowheads="1"/>
          </p:cNvSpPr>
          <p:nvPr>
            <p:ph type="body" idx="1"/>
          </p:nvPr>
        </p:nvSpPr>
        <p:spPr>
          <a:xfrm>
            <a:off x="161925" y="773113"/>
            <a:ext cx="8802688" cy="5805487"/>
          </a:xfrm>
        </p:spPr>
        <p:txBody>
          <a:bodyPr/>
          <a:lstStyle/>
          <a:p>
            <a:pPr>
              <a:lnSpc>
                <a:spcPct val="110000"/>
              </a:lnSpc>
              <a:spcBef>
                <a:spcPct val="0"/>
              </a:spcBef>
              <a:buFont typeface="Wingdings" pitchFamily="2" charset="2"/>
              <a:buNone/>
            </a:pPr>
            <a:r>
              <a:rPr lang="en-US" altLang="zh-CN" sz="2600" dirty="0">
                <a:solidFill>
                  <a:srgbClr val="FFFFA5"/>
                </a:solidFill>
              </a:rPr>
              <a:t>Status </a:t>
            </a:r>
            <a:r>
              <a:rPr lang="en-US" altLang="zh-CN" sz="2600" dirty="0" err="1"/>
              <a:t>CreateBiTree</a:t>
            </a:r>
            <a:r>
              <a:rPr lang="en-US" altLang="zh-CN" sz="2600" dirty="0">
                <a:solidFill>
                  <a:srgbClr val="FFFFA5"/>
                </a:solidFill>
              </a:rPr>
              <a:t> ( </a:t>
            </a:r>
            <a:r>
              <a:rPr lang="en-US" altLang="zh-CN" sz="2600" dirty="0" err="1">
                <a:solidFill>
                  <a:srgbClr val="FFFFA5"/>
                </a:solidFill>
              </a:rPr>
              <a:t>BiTree</a:t>
            </a:r>
            <a:r>
              <a:rPr lang="en-US" altLang="zh-CN" sz="2600" dirty="0">
                <a:solidFill>
                  <a:srgbClr val="FFFFA5"/>
                </a:solidFill>
              </a:rPr>
              <a:t> &amp;T )  </a:t>
            </a:r>
          </a:p>
          <a:p>
            <a:pPr>
              <a:lnSpc>
                <a:spcPct val="110000"/>
              </a:lnSpc>
              <a:spcBef>
                <a:spcPct val="0"/>
              </a:spcBef>
              <a:buFont typeface="Wingdings" pitchFamily="2" charset="2"/>
              <a:buNone/>
            </a:pPr>
            <a:r>
              <a:rPr lang="en-US" altLang="zh-CN" sz="2600" dirty="0">
                <a:solidFill>
                  <a:srgbClr val="FFFFA5"/>
                </a:solidFill>
              </a:rPr>
              <a:t>{  </a:t>
            </a:r>
            <a:r>
              <a:rPr lang="en-US" altLang="zh-CN" sz="2600" dirty="0">
                <a:solidFill>
                  <a:srgbClr val="00FFFF"/>
                </a:solidFill>
              </a:rPr>
              <a:t>// </a:t>
            </a:r>
            <a:r>
              <a:rPr lang="zh-CN" altLang="en-US" sz="2600" dirty="0">
                <a:solidFill>
                  <a:srgbClr val="00FFFF"/>
                </a:solidFill>
              </a:rPr>
              <a:t>按先序遍历的顺序建立二叉链表</a:t>
            </a:r>
            <a:endParaRPr lang="en-US" altLang="zh-CN" sz="2600" dirty="0">
              <a:solidFill>
                <a:srgbClr val="00FFFF"/>
              </a:solidFill>
            </a:endParaRPr>
          </a:p>
          <a:p>
            <a:pPr>
              <a:lnSpc>
                <a:spcPct val="110000"/>
              </a:lnSpc>
              <a:spcBef>
                <a:spcPct val="0"/>
              </a:spcBef>
              <a:buFont typeface="Wingdings" pitchFamily="2" charset="2"/>
              <a:buNone/>
            </a:pPr>
            <a:r>
              <a:rPr lang="en-US" altLang="zh-CN" sz="2600" dirty="0">
                <a:solidFill>
                  <a:srgbClr val="FFFFA5"/>
                </a:solidFill>
              </a:rPr>
              <a:t>    </a:t>
            </a:r>
            <a:r>
              <a:rPr lang="en-US" altLang="zh-CN" sz="2600" dirty="0" err="1">
                <a:solidFill>
                  <a:srgbClr val="FFFFA5"/>
                </a:solidFill>
              </a:rPr>
              <a:t>scanf</a:t>
            </a:r>
            <a:r>
              <a:rPr lang="en-US" altLang="zh-CN" sz="2600" dirty="0">
                <a:solidFill>
                  <a:srgbClr val="FFFFA5"/>
                </a:solidFill>
              </a:rPr>
              <a:t> ( &amp;</a:t>
            </a:r>
            <a:r>
              <a:rPr lang="en-US" altLang="zh-CN" sz="2600" dirty="0" err="1">
                <a:solidFill>
                  <a:srgbClr val="FFFFA5"/>
                </a:solidFill>
              </a:rPr>
              <a:t>ch</a:t>
            </a:r>
            <a:r>
              <a:rPr lang="en-US" altLang="zh-CN" sz="2600" dirty="0">
                <a:solidFill>
                  <a:srgbClr val="FFFFA5"/>
                </a:solidFill>
              </a:rPr>
              <a:t> );</a:t>
            </a:r>
          </a:p>
          <a:p>
            <a:pPr>
              <a:lnSpc>
                <a:spcPct val="110000"/>
              </a:lnSpc>
              <a:spcBef>
                <a:spcPct val="0"/>
              </a:spcBef>
              <a:buFont typeface="Wingdings" pitchFamily="2" charset="2"/>
              <a:buNone/>
            </a:pPr>
            <a:r>
              <a:rPr lang="en-US" altLang="zh-CN" sz="2600" dirty="0">
                <a:solidFill>
                  <a:srgbClr val="FFFFA5"/>
                </a:solidFill>
              </a:rPr>
              <a:t>    </a:t>
            </a:r>
            <a:r>
              <a:rPr lang="en-US" altLang="zh-CN" sz="2600" dirty="0"/>
              <a:t>if</a:t>
            </a:r>
            <a:r>
              <a:rPr lang="en-US" altLang="zh-CN" sz="2600" dirty="0">
                <a:solidFill>
                  <a:srgbClr val="FFFFA5"/>
                </a:solidFill>
              </a:rPr>
              <a:t> ( </a:t>
            </a:r>
            <a:r>
              <a:rPr lang="en-US" altLang="zh-CN" sz="2600" dirty="0" err="1">
                <a:solidFill>
                  <a:srgbClr val="FFFFA5"/>
                </a:solidFill>
              </a:rPr>
              <a:t>ch</a:t>
            </a:r>
            <a:r>
              <a:rPr lang="en-US" altLang="zh-CN" sz="2600" dirty="0">
                <a:solidFill>
                  <a:srgbClr val="FFFFA5"/>
                </a:solidFill>
              </a:rPr>
              <a:t> == ‘*’ )    T=NULL;   </a:t>
            </a:r>
            <a:r>
              <a:rPr lang="en-US" altLang="zh-CN" sz="2600" dirty="0">
                <a:solidFill>
                  <a:srgbClr val="00FFFF"/>
                </a:solidFill>
              </a:rPr>
              <a:t>// </a:t>
            </a:r>
            <a:r>
              <a:rPr lang="zh-CN" altLang="en-US" sz="2600" dirty="0">
                <a:solidFill>
                  <a:srgbClr val="00FFFF"/>
                </a:solidFill>
              </a:rPr>
              <a:t>若</a:t>
            </a:r>
            <a:r>
              <a:rPr lang="en-US" altLang="zh-CN" sz="2600" dirty="0" err="1">
                <a:solidFill>
                  <a:srgbClr val="00FFFF"/>
                </a:solidFill>
              </a:rPr>
              <a:t>ch</a:t>
            </a:r>
            <a:r>
              <a:rPr lang="en-US" altLang="zh-CN" sz="2600" dirty="0">
                <a:solidFill>
                  <a:srgbClr val="00FFFF"/>
                </a:solidFill>
              </a:rPr>
              <a:t>== ‘*’ </a:t>
            </a:r>
            <a:r>
              <a:rPr lang="zh-CN" altLang="en-US" sz="2600" dirty="0">
                <a:solidFill>
                  <a:srgbClr val="00FFFF"/>
                </a:solidFill>
              </a:rPr>
              <a:t>则表示空子树</a:t>
            </a:r>
          </a:p>
          <a:p>
            <a:pPr>
              <a:lnSpc>
                <a:spcPct val="110000"/>
              </a:lnSpc>
              <a:spcBef>
                <a:spcPct val="0"/>
              </a:spcBef>
              <a:buFont typeface="Wingdings" pitchFamily="2" charset="2"/>
              <a:buNone/>
            </a:pPr>
            <a:r>
              <a:rPr lang="zh-CN" altLang="en-US" sz="2600" dirty="0">
                <a:solidFill>
                  <a:srgbClr val="FFFFA5"/>
                </a:solidFill>
              </a:rPr>
              <a:t>    </a:t>
            </a:r>
            <a:r>
              <a:rPr lang="en-US" altLang="zh-CN" sz="2600" dirty="0"/>
              <a:t>else  {</a:t>
            </a:r>
          </a:p>
          <a:p>
            <a:pPr>
              <a:lnSpc>
                <a:spcPct val="110000"/>
              </a:lnSpc>
              <a:spcBef>
                <a:spcPct val="0"/>
              </a:spcBef>
              <a:buFont typeface="Wingdings" pitchFamily="2" charset="2"/>
              <a:buNone/>
            </a:pPr>
            <a:r>
              <a:rPr lang="en-US" altLang="zh-CN" sz="2600" dirty="0">
                <a:solidFill>
                  <a:srgbClr val="FFFFA5"/>
                </a:solidFill>
              </a:rPr>
              <a:t>        </a:t>
            </a:r>
            <a:r>
              <a:rPr lang="en-US" altLang="zh-CN" sz="2600" dirty="0">
                <a:solidFill>
                  <a:srgbClr val="66FF33"/>
                </a:solidFill>
              </a:rPr>
              <a:t>if </a:t>
            </a:r>
            <a:r>
              <a:rPr lang="en-US" altLang="zh-CN" sz="2600" dirty="0">
                <a:solidFill>
                  <a:srgbClr val="FFFFA5"/>
                </a:solidFill>
              </a:rPr>
              <a:t>( ! </a:t>
            </a:r>
            <a:r>
              <a:rPr lang="en-US" altLang="zh-CN" sz="2600" dirty="0">
                <a:solidFill>
                  <a:srgbClr val="66FF33"/>
                </a:solidFill>
              </a:rPr>
              <a:t>(</a:t>
            </a:r>
            <a:r>
              <a:rPr lang="en-US" altLang="zh-CN" sz="2600" dirty="0">
                <a:solidFill>
                  <a:srgbClr val="FFFFA5"/>
                </a:solidFill>
              </a:rPr>
              <a:t>T=( </a:t>
            </a:r>
            <a:r>
              <a:rPr lang="en-US" altLang="zh-CN" sz="2600" dirty="0" err="1">
                <a:solidFill>
                  <a:srgbClr val="FFFFA5"/>
                </a:solidFill>
              </a:rPr>
              <a:t>BiTNode</a:t>
            </a:r>
            <a:r>
              <a:rPr lang="en-US" altLang="zh-CN" sz="2600" dirty="0">
                <a:solidFill>
                  <a:srgbClr val="FFFFA5"/>
                </a:solidFill>
              </a:rPr>
              <a:t> * ) </a:t>
            </a:r>
            <a:r>
              <a:rPr lang="en-US" altLang="zh-CN" sz="2600" dirty="0" err="1">
                <a:solidFill>
                  <a:srgbClr val="FFFFA5"/>
                </a:solidFill>
              </a:rPr>
              <a:t>malloc</a:t>
            </a:r>
            <a:r>
              <a:rPr lang="en-US" altLang="zh-CN" sz="2600" dirty="0">
                <a:solidFill>
                  <a:srgbClr val="FFFFA5"/>
                </a:solidFill>
              </a:rPr>
              <a:t>( </a:t>
            </a:r>
            <a:r>
              <a:rPr lang="en-US" altLang="zh-CN" sz="2600" dirty="0" err="1">
                <a:solidFill>
                  <a:srgbClr val="FFFFA5"/>
                </a:solidFill>
              </a:rPr>
              <a:t>sizeof</a:t>
            </a:r>
            <a:r>
              <a:rPr lang="en-US" altLang="zh-CN" sz="2600" dirty="0">
                <a:solidFill>
                  <a:srgbClr val="FFFFA5"/>
                </a:solidFill>
              </a:rPr>
              <a:t>( </a:t>
            </a:r>
            <a:r>
              <a:rPr lang="en-US" altLang="zh-CN" sz="2600" dirty="0" err="1">
                <a:solidFill>
                  <a:srgbClr val="FFFFA5"/>
                </a:solidFill>
              </a:rPr>
              <a:t>BiTNode</a:t>
            </a:r>
            <a:r>
              <a:rPr lang="en-US" altLang="zh-CN" sz="2600" dirty="0">
                <a:solidFill>
                  <a:srgbClr val="FFFFA5"/>
                </a:solidFill>
              </a:rPr>
              <a:t> ))</a:t>
            </a:r>
            <a:r>
              <a:rPr lang="en-US" altLang="zh-CN" sz="2600" dirty="0">
                <a:solidFill>
                  <a:srgbClr val="66FF33"/>
                </a:solidFill>
              </a:rPr>
              <a:t>)</a:t>
            </a:r>
            <a:r>
              <a:rPr lang="en-US" altLang="zh-CN" sz="2600" dirty="0">
                <a:solidFill>
                  <a:srgbClr val="FFFFA5"/>
                </a:solidFill>
              </a:rPr>
              <a:t> )</a:t>
            </a:r>
          </a:p>
          <a:p>
            <a:pPr>
              <a:lnSpc>
                <a:spcPct val="110000"/>
              </a:lnSpc>
              <a:spcBef>
                <a:spcPct val="0"/>
              </a:spcBef>
              <a:buFont typeface="Wingdings" pitchFamily="2" charset="2"/>
              <a:buNone/>
            </a:pPr>
            <a:r>
              <a:rPr lang="en-US" altLang="zh-CN" sz="2600" dirty="0">
                <a:solidFill>
                  <a:srgbClr val="FFFFA5"/>
                </a:solidFill>
              </a:rPr>
              <a:t>              exit( OVERFLOW );</a:t>
            </a:r>
          </a:p>
          <a:p>
            <a:pPr>
              <a:lnSpc>
                <a:spcPct val="110000"/>
              </a:lnSpc>
              <a:spcBef>
                <a:spcPct val="0"/>
              </a:spcBef>
              <a:buFont typeface="Wingdings" pitchFamily="2" charset="2"/>
              <a:buNone/>
            </a:pPr>
            <a:r>
              <a:rPr lang="en-US" altLang="zh-CN" sz="2600" dirty="0">
                <a:solidFill>
                  <a:srgbClr val="FFFFA5"/>
                </a:solidFill>
              </a:rPr>
              <a:t>        T-&gt;date = </a:t>
            </a:r>
            <a:r>
              <a:rPr lang="en-US" altLang="zh-CN" sz="2600" dirty="0" err="1">
                <a:solidFill>
                  <a:srgbClr val="FFFFA5"/>
                </a:solidFill>
              </a:rPr>
              <a:t>ch</a:t>
            </a:r>
            <a:r>
              <a:rPr lang="en-US" altLang="zh-CN" sz="2600" dirty="0">
                <a:solidFill>
                  <a:srgbClr val="FFFFA5"/>
                </a:solidFill>
              </a:rPr>
              <a:t>;                      </a:t>
            </a:r>
            <a:r>
              <a:rPr lang="en-US" altLang="zh-CN" sz="2600" dirty="0">
                <a:solidFill>
                  <a:srgbClr val="00FFFF"/>
                </a:solidFill>
              </a:rPr>
              <a:t>// </a:t>
            </a:r>
            <a:r>
              <a:rPr lang="zh-CN" altLang="en-US" sz="2600" dirty="0">
                <a:solidFill>
                  <a:srgbClr val="00FFFF"/>
                </a:solidFill>
              </a:rPr>
              <a:t>建立（根）结点</a:t>
            </a:r>
            <a:r>
              <a:rPr lang="zh-CN" altLang="en-US" sz="2600" dirty="0">
                <a:solidFill>
                  <a:srgbClr val="99FF66"/>
                </a:solidFill>
              </a:rPr>
              <a:t> </a:t>
            </a:r>
          </a:p>
          <a:p>
            <a:pPr>
              <a:lnSpc>
                <a:spcPct val="110000"/>
              </a:lnSpc>
              <a:spcBef>
                <a:spcPct val="0"/>
              </a:spcBef>
              <a:buFont typeface="Wingdings" pitchFamily="2" charset="2"/>
              <a:buNone/>
            </a:pPr>
            <a:r>
              <a:rPr lang="zh-CN" altLang="en-US" sz="2600" dirty="0">
                <a:solidFill>
                  <a:srgbClr val="FFFFA5"/>
                </a:solidFill>
              </a:rPr>
              <a:t>        </a:t>
            </a:r>
            <a:r>
              <a:rPr lang="en-US" altLang="zh-CN" sz="2600" dirty="0" err="1"/>
              <a:t>CreateBiTree</a:t>
            </a:r>
            <a:r>
              <a:rPr lang="en-US" altLang="zh-CN" sz="2600" dirty="0">
                <a:solidFill>
                  <a:srgbClr val="FFFFA5"/>
                </a:solidFill>
              </a:rPr>
              <a:t>( T-&gt;</a:t>
            </a:r>
            <a:r>
              <a:rPr lang="en-US" altLang="zh-CN" sz="2600" dirty="0" err="1">
                <a:solidFill>
                  <a:srgbClr val="FFFFA5"/>
                </a:solidFill>
              </a:rPr>
              <a:t>lchild</a:t>
            </a:r>
            <a:r>
              <a:rPr lang="en-US" altLang="zh-CN" sz="2600" dirty="0">
                <a:solidFill>
                  <a:srgbClr val="FFFFA5"/>
                </a:solidFill>
              </a:rPr>
              <a:t> );  </a:t>
            </a:r>
            <a:r>
              <a:rPr lang="en-US" altLang="zh-CN" sz="2600" dirty="0">
                <a:solidFill>
                  <a:srgbClr val="00FFFF"/>
                </a:solidFill>
              </a:rPr>
              <a:t>// </a:t>
            </a:r>
            <a:r>
              <a:rPr lang="zh-CN" altLang="en-US" sz="2600" dirty="0">
                <a:solidFill>
                  <a:srgbClr val="00FFFF"/>
                </a:solidFill>
              </a:rPr>
              <a:t>递归构造左子树链表</a:t>
            </a:r>
          </a:p>
          <a:p>
            <a:pPr>
              <a:lnSpc>
                <a:spcPct val="110000"/>
              </a:lnSpc>
              <a:spcBef>
                <a:spcPct val="0"/>
              </a:spcBef>
              <a:buFont typeface="Wingdings" pitchFamily="2" charset="2"/>
              <a:buNone/>
            </a:pPr>
            <a:r>
              <a:rPr lang="zh-CN" altLang="en-US" sz="2600" dirty="0">
                <a:solidFill>
                  <a:srgbClr val="FFFFA5"/>
                </a:solidFill>
              </a:rPr>
              <a:t>        </a:t>
            </a:r>
            <a:r>
              <a:rPr lang="en-US" altLang="zh-CN" sz="2600" dirty="0" err="1"/>
              <a:t>CreateBiTree</a:t>
            </a:r>
            <a:r>
              <a:rPr lang="en-US" altLang="zh-CN" sz="2600" dirty="0">
                <a:solidFill>
                  <a:srgbClr val="FFFFA5"/>
                </a:solidFill>
              </a:rPr>
              <a:t>( T-&gt;</a:t>
            </a:r>
            <a:r>
              <a:rPr lang="en-US" altLang="zh-CN" sz="2600" dirty="0" err="1">
                <a:solidFill>
                  <a:srgbClr val="FFFFA5"/>
                </a:solidFill>
              </a:rPr>
              <a:t>rchild</a:t>
            </a:r>
            <a:r>
              <a:rPr lang="en-US" altLang="zh-CN" sz="2600" dirty="0">
                <a:solidFill>
                  <a:srgbClr val="FFFFA5"/>
                </a:solidFill>
              </a:rPr>
              <a:t> );  </a:t>
            </a:r>
            <a:r>
              <a:rPr lang="en-US" altLang="zh-CN" sz="2600" dirty="0">
                <a:solidFill>
                  <a:srgbClr val="00FFFF"/>
                </a:solidFill>
              </a:rPr>
              <a:t>// </a:t>
            </a:r>
            <a:r>
              <a:rPr lang="zh-CN" altLang="en-US" sz="2600" dirty="0">
                <a:solidFill>
                  <a:srgbClr val="00FFFF"/>
                </a:solidFill>
              </a:rPr>
              <a:t>递归构造右子树链表</a:t>
            </a:r>
          </a:p>
          <a:p>
            <a:pPr>
              <a:lnSpc>
                <a:spcPct val="110000"/>
              </a:lnSpc>
              <a:spcBef>
                <a:spcPct val="0"/>
              </a:spcBef>
              <a:buFont typeface="Wingdings" pitchFamily="2" charset="2"/>
              <a:buNone/>
            </a:pPr>
            <a:r>
              <a:rPr lang="zh-CN" altLang="en-US" sz="2600" dirty="0">
                <a:solidFill>
                  <a:srgbClr val="FFFFA5"/>
                </a:solidFill>
              </a:rPr>
              <a:t>    </a:t>
            </a:r>
            <a:r>
              <a:rPr lang="en-US" altLang="zh-CN" sz="2600" dirty="0"/>
              <a:t>}</a:t>
            </a:r>
          </a:p>
          <a:p>
            <a:pPr>
              <a:lnSpc>
                <a:spcPct val="110000"/>
              </a:lnSpc>
              <a:spcBef>
                <a:spcPct val="0"/>
              </a:spcBef>
              <a:buFont typeface="Wingdings" pitchFamily="2" charset="2"/>
              <a:buNone/>
            </a:pPr>
            <a:r>
              <a:rPr lang="en-US" altLang="zh-CN" sz="2600" dirty="0">
                <a:solidFill>
                  <a:srgbClr val="FFFFA5"/>
                </a:solidFill>
              </a:rPr>
              <a:t>    return  OK;</a:t>
            </a:r>
          </a:p>
          <a:p>
            <a:pPr>
              <a:lnSpc>
                <a:spcPct val="110000"/>
              </a:lnSpc>
              <a:spcBef>
                <a:spcPct val="0"/>
              </a:spcBef>
              <a:buFont typeface="Wingdings" pitchFamily="2" charset="2"/>
              <a:buNone/>
            </a:pPr>
            <a:r>
              <a:rPr lang="en-US" altLang="zh-CN" sz="2600" dirty="0">
                <a:solidFill>
                  <a:srgbClr val="FFFFA5"/>
                </a:solidFill>
              </a:rPr>
              <a:t>}  </a:t>
            </a:r>
            <a:r>
              <a:rPr lang="en-US" altLang="zh-CN" sz="2600" dirty="0">
                <a:solidFill>
                  <a:srgbClr val="00FFFF"/>
                </a:solidFill>
              </a:rPr>
              <a:t>//</a:t>
            </a:r>
            <a:r>
              <a:rPr lang="en-US" altLang="zh-CN" sz="2600" dirty="0" err="1">
                <a:solidFill>
                  <a:srgbClr val="00FFFF"/>
                </a:solidFill>
              </a:rPr>
              <a:t>CreateBiTree</a:t>
            </a:r>
            <a:endParaRPr lang="zh-CN" altLang="en-US" sz="2600" dirty="0">
              <a:solidFill>
                <a:schemeClr val="tx1"/>
              </a:solidFill>
              <a:latin typeface="宋体" pitchFamily="2" charset="-122"/>
            </a:endParaRP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p:cNvSpPr>
            <a:spLocks noGrp="1"/>
          </p:cNvSpPr>
          <p:nvPr>
            <p:ph type="sldNum" sz="quarter" idx="11"/>
          </p:nvPr>
        </p:nvSpPr>
        <p:spPr/>
        <p:txBody>
          <a:bodyPr/>
          <a:lstStyle/>
          <a:p>
            <a:r>
              <a:rPr lang="zh-CN" altLang="en-US"/>
              <a:t>第 </a:t>
            </a:r>
            <a:fld id="{6534A9C6-92BB-4865-8728-462F725A36CD}" type="slidenum">
              <a:rPr lang="zh-CN" altLang="en-US" b="1">
                <a:solidFill>
                  <a:srgbClr val="66CCFF"/>
                </a:solidFill>
              </a:rPr>
              <a:pPr/>
              <a:t>77</a:t>
            </a:fld>
            <a:r>
              <a:rPr lang="en-US" altLang="zh-CN" b="1"/>
              <a:t> </a:t>
            </a:r>
            <a:r>
              <a:rPr lang="zh-CN" altLang="en-US"/>
              <a:t>页</a:t>
            </a:r>
            <a:endParaRPr lang="zh-CN" altLang="en-US" sz="1800">
              <a:latin typeface="Arial" charset="0"/>
            </a:endParaRPr>
          </a:p>
        </p:txBody>
      </p:sp>
      <p:sp>
        <p:nvSpPr>
          <p:cNvPr id="1305602"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05603" name="Rectangle 3"/>
          <p:cNvSpPr>
            <a:spLocks noGrp="1" noChangeArrowheads="1"/>
          </p:cNvSpPr>
          <p:nvPr>
            <p:ph type="body" idx="1"/>
          </p:nvPr>
        </p:nvSpPr>
        <p:spPr>
          <a:xfrm>
            <a:off x="206375" y="863600"/>
            <a:ext cx="8462963" cy="1125538"/>
          </a:xfrm>
        </p:spPr>
        <p:txBody>
          <a:bodyPr/>
          <a:lstStyle/>
          <a:p>
            <a:pPr>
              <a:spcBef>
                <a:spcPct val="0"/>
              </a:spcBef>
              <a:buFont typeface="Wingdings" pitchFamily="2" charset="2"/>
              <a:buNone/>
            </a:pPr>
            <a:r>
              <a:rPr lang="zh-CN" altLang="en-US" sz="3200">
                <a:solidFill>
                  <a:srgbClr val="FFFF66"/>
                </a:solidFill>
              </a:rPr>
              <a:t>例</a:t>
            </a:r>
            <a:r>
              <a:rPr lang="en-US" altLang="zh-CN" sz="3200">
                <a:solidFill>
                  <a:srgbClr val="FFFF66"/>
                </a:solidFill>
              </a:rPr>
              <a:t>3</a:t>
            </a:r>
            <a:r>
              <a:rPr lang="zh-CN" altLang="en-US" sz="3200">
                <a:solidFill>
                  <a:srgbClr val="FFFF66"/>
                </a:solidFill>
              </a:rPr>
              <a:t>：复制二叉链表。</a:t>
            </a:r>
            <a:endParaRPr lang="zh-CN" altLang="en-US" sz="3200">
              <a:solidFill>
                <a:srgbClr val="FFFFA5"/>
              </a:solidFill>
            </a:endParaRPr>
          </a:p>
        </p:txBody>
      </p:sp>
      <p:sp>
        <p:nvSpPr>
          <p:cNvPr id="1305691" name="Text Box 91"/>
          <p:cNvSpPr txBox="1">
            <a:spLocks noChangeArrowheads="1"/>
          </p:cNvSpPr>
          <p:nvPr/>
        </p:nvSpPr>
        <p:spPr bwMode="auto">
          <a:xfrm>
            <a:off x="1241425" y="1449388"/>
            <a:ext cx="7335838" cy="1081087"/>
          </a:xfrm>
          <a:prstGeom prst="rect">
            <a:avLst/>
          </a:prstGeom>
          <a:noFill/>
          <a:ln w="12700" cap="rnd">
            <a:noFill/>
            <a:miter lim="800000"/>
            <a:headEnd/>
            <a:tailEnd/>
          </a:ln>
          <a:effectLst/>
        </p:spPr>
        <p:txBody>
          <a:bodyPr/>
          <a:lstStyle/>
          <a:p>
            <a:pPr marL="342900" indent="-342900" algn="l">
              <a:spcBef>
                <a:spcPct val="0"/>
              </a:spcBef>
              <a:buClrTx/>
              <a:buSzPct val="70000"/>
              <a:buFontTx/>
              <a:buNone/>
            </a:pPr>
            <a:r>
              <a:rPr lang="zh-CN" altLang="en-US" sz="3200">
                <a:latin typeface="Arial" charset="0"/>
              </a:rPr>
              <a:t>输入：二叉链表</a:t>
            </a:r>
          </a:p>
          <a:p>
            <a:pPr marL="342900" indent="-342900" algn="l">
              <a:spcBef>
                <a:spcPct val="0"/>
              </a:spcBef>
              <a:buClrTx/>
              <a:buSzPct val="70000"/>
              <a:buFontTx/>
              <a:buNone/>
            </a:pPr>
            <a:r>
              <a:rPr lang="zh-CN" altLang="en-US" sz="3200">
                <a:latin typeface="Arial" charset="0"/>
              </a:rPr>
              <a:t>结果：复制的新二叉链表</a:t>
            </a:r>
          </a:p>
        </p:txBody>
      </p:sp>
      <p:grpSp>
        <p:nvGrpSpPr>
          <p:cNvPr id="1305692" name="Group 92"/>
          <p:cNvGrpSpPr>
            <a:grpSpLocks/>
          </p:cNvGrpSpPr>
          <p:nvPr/>
        </p:nvGrpSpPr>
        <p:grpSpPr bwMode="auto">
          <a:xfrm>
            <a:off x="2051050" y="3563938"/>
            <a:ext cx="4876800" cy="2209800"/>
            <a:chOff x="1296" y="2736"/>
            <a:chExt cx="3072" cy="1392"/>
          </a:xfrm>
        </p:grpSpPr>
        <p:sp>
          <p:nvSpPr>
            <p:cNvPr id="1305693" name="Rectangle 93"/>
            <p:cNvSpPr>
              <a:spLocks noChangeArrowheads="1"/>
            </p:cNvSpPr>
            <p:nvPr/>
          </p:nvSpPr>
          <p:spPr bwMode="auto">
            <a:xfrm>
              <a:off x="1296" y="2736"/>
              <a:ext cx="1680" cy="1392"/>
            </a:xfrm>
            <a:prstGeom prst="rect">
              <a:avLst/>
            </a:prstGeom>
            <a:noFill/>
            <a:ln w="19050" cap="rnd">
              <a:solidFill>
                <a:srgbClr val="FFFF66"/>
              </a:solidFill>
              <a:miter lim="800000"/>
              <a:headEnd/>
              <a:tailEnd/>
            </a:ln>
            <a:effectLst/>
          </p:spPr>
          <p:txBody>
            <a:bodyPr wrap="none" anchor="ctr"/>
            <a:lstStyle/>
            <a:p>
              <a:endParaRPr lang="zh-CN" altLang="en-US"/>
            </a:p>
          </p:txBody>
        </p:sp>
        <p:sp>
          <p:nvSpPr>
            <p:cNvPr id="1305694" name="Rectangle 94"/>
            <p:cNvSpPr>
              <a:spLocks noChangeArrowheads="1"/>
            </p:cNvSpPr>
            <p:nvPr/>
          </p:nvSpPr>
          <p:spPr bwMode="auto">
            <a:xfrm>
              <a:off x="3072" y="2736"/>
              <a:ext cx="1296" cy="1392"/>
            </a:xfrm>
            <a:prstGeom prst="rect">
              <a:avLst/>
            </a:prstGeom>
            <a:noFill/>
            <a:ln w="19050" cap="rnd">
              <a:solidFill>
                <a:srgbClr val="FFFF66"/>
              </a:solidFill>
              <a:miter lim="800000"/>
              <a:headEnd/>
              <a:tailEnd/>
            </a:ln>
            <a:effectLst/>
          </p:spPr>
          <p:txBody>
            <a:bodyPr wrap="none" anchor="ctr"/>
            <a:lstStyle/>
            <a:p>
              <a:endParaRPr lang="zh-CN" altLang="en-US"/>
            </a:p>
          </p:txBody>
        </p:sp>
      </p:grpSp>
      <p:grpSp>
        <p:nvGrpSpPr>
          <p:cNvPr id="1305734" name="Group 134"/>
          <p:cNvGrpSpPr>
            <a:grpSpLocks/>
          </p:cNvGrpSpPr>
          <p:nvPr/>
        </p:nvGrpSpPr>
        <p:grpSpPr bwMode="auto">
          <a:xfrm>
            <a:off x="2051050" y="2889250"/>
            <a:ext cx="4591050" cy="2741613"/>
            <a:chOff x="1292" y="1820"/>
            <a:chExt cx="2892" cy="1727"/>
          </a:xfrm>
        </p:grpSpPr>
        <p:sp>
          <p:nvSpPr>
            <p:cNvPr id="1305696" name="Rectangle 96"/>
            <p:cNvSpPr>
              <a:spLocks noChangeArrowheads="1"/>
            </p:cNvSpPr>
            <p:nvPr/>
          </p:nvSpPr>
          <p:spPr bwMode="auto">
            <a:xfrm>
              <a:off x="1338" y="2799"/>
              <a:ext cx="712" cy="291"/>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05697" name="Line 97"/>
            <p:cNvSpPr>
              <a:spLocks noChangeShapeType="1"/>
            </p:cNvSpPr>
            <p:nvPr/>
          </p:nvSpPr>
          <p:spPr bwMode="auto">
            <a:xfrm>
              <a:off x="1560" y="2799"/>
              <a:ext cx="0" cy="291"/>
            </a:xfrm>
            <a:prstGeom prst="line">
              <a:avLst/>
            </a:prstGeom>
            <a:noFill/>
            <a:ln w="12700" cap="rnd">
              <a:solidFill>
                <a:schemeClr val="tx1"/>
              </a:solidFill>
              <a:round/>
              <a:headEnd/>
              <a:tailEnd/>
            </a:ln>
            <a:effectLst/>
          </p:spPr>
          <p:txBody>
            <a:bodyPr/>
            <a:lstStyle/>
            <a:p>
              <a:endParaRPr lang="zh-CN" altLang="en-US"/>
            </a:p>
          </p:txBody>
        </p:sp>
        <p:sp>
          <p:nvSpPr>
            <p:cNvPr id="1305698" name="Line 98"/>
            <p:cNvSpPr>
              <a:spLocks noChangeShapeType="1"/>
            </p:cNvSpPr>
            <p:nvPr/>
          </p:nvSpPr>
          <p:spPr bwMode="auto">
            <a:xfrm>
              <a:off x="1827" y="2799"/>
              <a:ext cx="0" cy="291"/>
            </a:xfrm>
            <a:prstGeom prst="line">
              <a:avLst/>
            </a:prstGeom>
            <a:noFill/>
            <a:ln w="12700" cap="rnd">
              <a:solidFill>
                <a:schemeClr val="tx1"/>
              </a:solidFill>
              <a:round/>
              <a:headEnd/>
              <a:tailEnd/>
            </a:ln>
            <a:effectLst/>
          </p:spPr>
          <p:txBody>
            <a:bodyPr/>
            <a:lstStyle/>
            <a:p>
              <a:endParaRPr lang="zh-CN" altLang="en-US"/>
            </a:p>
          </p:txBody>
        </p:sp>
        <p:sp>
          <p:nvSpPr>
            <p:cNvPr id="1305699" name="Text Box 99"/>
            <p:cNvSpPr txBox="1">
              <a:spLocks noChangeArrowheads="1"/>
            </p:cNvSpPr>
            <p:nvPr/>
          </p:nvSpPr>
          <p:spPr bwMode="auto">
            <a:xfrm>
              <a:off x="1292" y="2784"/>
              <a:ext cx="823"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D</a:t>
              </a:r>
              <a:r>
                <a:rPr lang="en-US" altLang="zh-CN" sz="1400">
                  <a:latin typeface="黑体" pitchFamily="2" charset="-122"/>
                  <a:ea typeface="黑体" pitchFamily="2" charset="-122"/>
                </a:rPr>
                <a:t> </a:t>
              </a:r>
              <a:r>
                <a:rPr lang="en-US" altLang="zh-CN">
                  <a:latin typeface="宋体" pitchFamily="2" charset="-122"/>
                </a:rPr>
                <a:t>∧</a:t>
              </a:r>
            </a:p>
          </p:txBody>
        </p:sp>
        <p:grpSp>
          <p:nvGrpSpPr>
            <p:cNvPr id="1305700" name="Group 100"/>
            <p:cNvGrpSpPr>
              <a:grpSpLocks/>
            </p:cNvGrpSpPr>
            <p:nvPr/>
          </p:nvGrpSpPr>
          <p:grpSpPr bwMode="auto">
            <a:xfrm>
              <a:off x="2634" y="1907"/>
              <a:ext cx="712" cy="292"/>
              <a:chOff x="960" y="2544"/>
              <a:chExt cx="768" cy="288"/>
            </a:xfrm>
          </p:grpSpPr>
          <p:sp>
            <p:nvSpPr>
              <p:cNvPr id="1305701" name="Rectangle 101"/>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A</a:t>
                </a:r>
              </a:p>
            </p:txBody>
          </p:sp>
          <p:sp>
            <p:nvSpPr>
              <p:cNvPr id="1305702" name="Line 102"/>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05703" name="Line 103"/>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grpSp>
          <p:nvGrpSpPr>
            <p:cNvPr id="1305705" name="Group 105"/>
            <p:cNvGrpSpPr>
              <a:grpSpLocks/>
            </p:cNvGrpSpPr>
            <p:nvPr/>
          </p:nvGrpSpPr>
          <p:grpSpPr bwMode="auto">
            <a:xfrm>
              <a:off x="1866" y="2372"/>
              <a:ext cx="712" cy="292"/>
              <a:chOff x="960" y="2544"/>
              <a:chExt cx="768" cy="288"/>
            </a:xfrm>
          </p:grpSpPr>
          <p:sp>
            <p:nvSpPr>
              <p:cNvPr id="1305706" name="Rectangle 106"/>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B</a:t>
                </a:r>
              </a:p>
            </p:txBody>
          </p:sp>
          <p:sp>
            <p:nvSpPr>
              <p:cNvPr id="1305707" name="Line 107"/>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05708" name="Line 108"/>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305710" name="Rectangle 110"/>
            <p:cNvSpPr>
              <a:spLocks noChangeArrowheads="1"/>
            </p:cNvSpPr>
            <p:nvPr/>
          </p:nvSpPr>
          <p:spPr bwMode="auto">
            <a:xfrm>
              <a:off x="3468" y="2372"/>
              <a:ext cx="711" cy="292"/>
            </a:xfrm>
            <a:prstGeom prst="rect">
              <a:avLst/>
            </a:prstGeom>
            <a:noFill/>
            <a:ln w="12700" cap="rnd">
              <a:solidFill>
                <a:schemeClr val="tx1"/>
              </a:solidFill>
              <a:miter lim="800000"/>
              <a:headEnd/>
              <a:tailEnd/>
            </a:ln>
            <a:effectLst/>
          </p:spPr>
          <p:txBody>
            <a:bodyPr wrap="none" anchor="ctr"/>
            <a:lstStyle/>
            <a:p>
              <a:r>
                <a:rPr lang="en-US" altLang="zh-CN" sz="2800"/>
                <a:t>C </a:t>
              </a:r>
            </a:p>
          </p:txBody>
        </p:sp>
        <p:sp>
          <p:nvSpPr>
            <p:cNvPr id="1305711" name="Line 111"/>
            <p:cNvSpPr>
              <a:spLocks noChangeShapeType="1"/>
            </p:cNvSpPr>
            <p:nvPr/>
          </p:nvSpPr>
          <p:spPr bwMode="auto">
            <a:xfrm>
              <a:off x="3691" y="2372"/>
              <a:ext cx="0" cy="292"/>
            </a:xfrm>
            <a:prstGeom prst="line">
              <a:avLst/>
            </a:prstGeom>
            <a:noFill/>
            <a:ln w="12700" cap="rnd">
              <a:solidFill>
                <a:schemeClr val="tx1"/>
              </a:solidFill>
              <a:round/>
              <a:headEnd/>
              <a:tailEnd/>
            </a:ln>
            <a:effectLst/>
          </p:spPr>
          <p:txBody>
            <a:bodyPr/>
            <a:lstStyle/>
            <a:p>
              <a:endParaRPr lang="zh-CN" altLang="en-US"/>
            </a:p>
          </p:txBody>
        </p:sp>
        <p:sp>
          <p:nvSpPr>
            <p:cNvPr id="1305712" name="Line 112"/>
            <p:cNvSpPr>
              <a:spLocks noChangeShapeType="1"/>
            </p:cNvSpPr>
            <p:nvPr/>
          </p:nvSpPr>
          <p:spPr bwMode="auto">
            <a:xfrm>
              <a:off x="3958" y="2372"/>
              <a:ext cx="0" cy="292"/>
            </a:xfrm>
            <a:prstGeom prst="line">
              <a:avLst/>
            </a:prstGeom>
            <a:noFill/>
            <a:ln w="12700" cap="rnd">
              <a:solidFill>
                <a:schemeClr val="tx1"/>
              </a:solidFill>
              <a:round/>
              <a:headEnd/>
              <a:tailEnd/>
            </a:ln>
            <a:effectLst/>
          </p:spPr>
          <p:txBody>
            <a:bodyPr/>
            <a:lstStyle/>
            <a:p>
              <a:endParaRPr lang="zh-CN" altLang="en-US"/>
            </a:p>
          </p:txBody>
        </p:sp>
        <p:sp>
          <p:nvSpPr>
            <p:cNvPr id="1305713" name="Text Box 113"/>
            <p:cNvSpPr txBox="1">
              <a:spLocks noChangeArrowheads="1"/>
            </p:cNvSpPr>
            <p:nvPr/>
          </p:nvSpPr>
          <p:spPr bwMode="auto">
            <a:xfrm>
              <a:off x="3901" y="2354"/>
              <a:ext cx="283"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隶书" pitchFamily="49" charset="-122"/>
                  <a:ea typeface="隶书" pitchFamily="49" charset="-122"/>
                </a:rPr>
                <a:t>∧</a:t>
              </a:r>
            </a:p>
          </p:txBody>
        </p:sp>
        <p:sp>
          <p:nvSpPr>
            <p:cNvPr id="1305714" name="Rectangle 114"/>
            <p:cNvSpPr>
              <a:spLocks noChangeArrowheads="1"/>
            </p:cNvSpPr>
            <p:nvPr/>
          </p:nvSpPr>
          <p:spPr bwMode="auto">
            <a:xfrm>
              <a:off x="3119" y="2824"/>
              <a:ext cx="712" cy="290"/>
            </a:xfrm>
            <a:prstGeom prst="rect">
              <a:avLst/>
            </a:prstGeom>
            <a:noFill/>
            <a:ln w="12700" cap="rnd">
              <a:solidFill>
                <a:schemeClr val="tx1"/>
              </a:solidFill>
              <a:miter lim="800000"/>
              <a:headEnd/>
              <a:tailEnd/>
            </a:ln>
            <a:effectLst/>
          </p:spPr>
          <p:txBody>
            <a:bodyPr wrap="none" anchor="ctr"/>
            <a:lstStyle/>
            <a:p>
              <a:r>
                <a:rPr lang="en-US" altLang="zh-CN" sz="2800"/>
                <a:t>F</a:t>
              </a:r>
            </a:p>
          </p:txBody>
        </p:sp>
        <p:sp>
          <p:nvSpPr>
            <p:cNvPr id="1305715" name="Line 115"/>
            <p:cNvSpPr>
              <a:spLocks noChangeShapeType="1"/>
            </p:cNvSpPr>
            <p:nvPr/>
          </p:nvSpPr>
          <p:spPr bwMode="auto">
            <a:xfrm>
              <a:off x="3342" y="2824"/>
              <a:ext cx="0" cy="290"/>
            </a:xfrm>
            <a:prstGeom prst="line">
              <a:avLst/>
            </a:prstGeom>
            <a:noFill/>
            <a:ln w="12700" cap="rnd">
              <a:solidFill>
                <a:schemeClr val="tx1"/>
              </a:solidFill>
              <a:round/>
              <a:headEnd/>
              <a:tailEnd/>
            </a:ln>
            <a:effectLst/>
          </p:spPr>
          <p:txBody>
            <a:bodyPr/>
            <a:lstStyle/>
            <a:p>
              <a:endParaRPr lang="zh-CN" altLang="en-US"/>
            </a:p>
          </p:txBody>
        </p:sp>
        <p:sp>
          <p:nvSpPr>
            <p:cNvPr id="1305716" name="Line 116"/>
            <p:cNvSpPr>
              <a:spLocks noChangeShapeType="1"/>
            </p:cNvSpPr>
            <p:nvPr/>
          </p:nvSpPr>
          <p:spPr bwMode="auto">
            <a:xfrm>
              <a:off x="3609" y="2824"/>
              <a:ext cx="0" cy="290"/>
            </a:xfrm>
            <a:prstGeom prst="line">
              <a:avLst/>
            </a:prstGeom>
            <a:noFill/>
            <a:ln w="12700" cap="rnd">
              <a:solidFill>
                <a:schemeClr val="tx1"/>
              </a:solidFill>
              <a:round/>
              <a:headEnd/>
              <a:tailEnd/>
            </a:ln>
            <a:effectLst/>
          </p:spPr>
          <p:txBody>
            <a:bodyPr/>
            <a:lstStyle/>
            <a:p>
              <a:endParaRPr lang="zh-CN" altLang="en-US"/>
            </a:p>
          </p:txBody>
        </p:sp>
        <p:sp>
          <p:nvSpPr>
            <p:cNvPr id="1305717" name="Text Box 117"/>
            <p:cNvSpPr txBox="1">
              <a:spLocks noChangeArrowheads="1"/>
            </p:cNvSpPr>
            <p:nvPr/>
          </p:nvSpPr>
          <p:spPr bwMode="auto">
            <a:xfrm>
              <a:off x="3074" y="2784"/>
              <a:ext cx="827"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zh-CN" altLang="en-US" sz="2800">
                  <a:latin typeface="黑体" pitchFamily="2" charset="-122"/>
                  <a:ea typeface="黑体" pitchFamily="2" charset="-122"/>
                </a:rPr>
                <a:t>  </a:t>
              </a:r>
              <a:r>
                <a:rPr lang="en-US" altLang="zh-CN">
                  <a:latin typeface="隶书" pitchFamily="49" charset="-122"/>
                  <a:ea typeface="隶书" pitchFamily="49" charset="-122"/>
                </a:rPr>
                <a:t>∧</a:t>
              </a:r>
            </a:p>
          </p:txBody>
        </p:sp>
        <p:sp>
          <p:nvSpPr>
            <p:cNvPr id="1305718" name="Rectangle 118"/>
            <p:cNvSpPr>
              <a:spLocks noChangeArrowheads="1"/>
            </p:cNvSpPr>
            <p:nvPr/>
          </p:nvSpPr>
          <p:spPr bwMode="auto">
            <a:xfrm>
              <a:off x="1899" y="3255"/>
              <a:ext cx="712" cy="292"/>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05719" name="Line 119"/>
            <p:cNvSpPr>
              <a:spLocks noChangeShapeType="1"/>
            </p:cNvSpPr>
            <p:nvPr/>
          </p:nvSpPr>
          <p:spPr bwMode="auto">
            <a:xfrm>
              <a:off x="2122" y="3255"/>
              <a:ext cx="0" cy="292"/>
            </a:xfrm>
            <a:prstGeom prst="line">
              <a:avLst/>
            </a:prstGeom>
            <a:noFill/>
            <a:ln w="12700" cap="rnd">
              <a:solidFill>
                <a:schemeClr val="tx1"/>
              </a:solidFill>
              <a:round/>
              <a:headEnd/>
              <a:tailEnd/>
            </a:ln>
            <a:effectLst/>
          </p:spPr>
          <p:txBody>
            <a:bodyPr/>
            <a:lstStyle/>
            <a:p>
              <a:endParaRPr lang="zh-CN" altLang="en-US"/>
            </a:p>
          </p:txBody>
        </p:sp>
        <p:sp>
          <p:nvSpPr>
            <p:cNvPr id="1305720" name="Line 120"/>
            <p:cNvSpPr>
              <a:spLocks noChangeShapeType="1"/>
            </p:cNvSpPr>
            <p:nvPr/>
          </p:nvSpPr>
          <p:spPr bwMode="auto">
            <a:xfrm>
              <a:off x="2389" y="3255"/>
              <a:ext cx="0" cy="292"/>
            </a:xfrm>
            <a:prstGeom prst="line">
              <a:avLst/>
            </a:prstGeom>
            <a:noFill/>
            <a:ln w="12700" cap="rnd">
              <a:solidFill>
                <a:schemeClr val="tx1"/>
              </a:solidFill>
              <a:round/>
              <a:headEnd/>
              <a:tailEnd/>
            </a:ln>
            <a:effectLst/>
          </p:spPr>
          <p:txBody>
            <a:bodyPr/>
            <a:lstStyle/>
            <a:p>
              <a:endParaRPr lang="zh-CN" altLang="en-US"/>
            </a:p>
          </p:txBody>
        </p:sp>
        <p:sp>
          <p:nvSpPr>
            <p:cNvPr id="1305721" name="Text Box 121"/>
            <p:cNvSpPr txBox="1">
              <a:spLocks noChangeArrowheads="1"/>
            </p:cNvSpPr>
            <p:nvPr/>
          </p:nvSpPr>
          <p:spPr bwMode="auto">
            <a:xfrm>
              <a:off x="1859" y="3209"/>
              <a:ext cx="855"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G</a:t>
              </a:r>
              <a:r>
                <a:rPr lang="en-US" altLang="zh-CN" sz="1000">
                  <a:latin typeface="黑体" pitchFamily="2" charset="-122"/>
                  <a:ea typeface="黑体" pitchFamily="2" charset="-122"/>
                </a:rPr>
                <a:t>  </a:t>
              </a:r>
              <a:r>
                <a:rPr lang="en-US" altLang="zh-CN">
                  <a:latin typeface="隶书" pitchFamily="49" charset="-122"/>
                  <a:ea typeface="隶书" pitchFamily="49" charset="-122"/>
                </a:rPr>
                <a:t>∧</a:t>
              </a:r>
            </a:p>
          </p:txBody>
        </p:sp>
        <p:sp>
          <p:nvSpPr>
            <p:cNvPr id="1305722" name="Text Box 122"/>
            <p:cNvSpPr txBox="1">
              <a:spLocks noChangeArrowheads="1"/>
            </p:cNvSpPr>
            <p:nvPr/>
          </p:nvSpPr>
          <p:spPr bwMode="auto">
            <a:xfrm>
              <a:off x="1922" y="1820"/>
              <a:ext cx="41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T</a:t>
              </a:r>
            </a:p>
          </p:txBody>
        </p:sp>
        <p:sp>
          <p:nvSpPr>
            <p:cNvPr id="1305723" name="Line 123"/>
            <p:cNvSpPr>
              <a:spLocks noChangeShapeType="1"/>
            </p:cNvSpPr>
            <p:nvPr/>
          </p:nvSpPr>
          <p:spPr bwMode="auto">
            <a:xfrm>
              <a:off x="2323" y="2022"/>
              <a:ext cx="270" cy="0"/>
            </a:xfrm>
            <a:prstGeom prst="line">
              <a:avLst/>
            </a:prstGeom>
            <a:noFill/>
            <a:ln w="38100" cap="rnd">
              <a:solidFill>
                <a:srgbClr val="FFFF66"/>
              </a:solidFill>
              <a:round/>
              <a:headEnd/>
              <a:tailEnd type="triangle" w="med" len="med"/>
            </a:ln>
            <a:effectLst/>
          </p:spPr>
          <p:txBody>
            <a:bodyPr/>
            <a:lstStyle/>
            <a:p>
              <a:endParaRPr lang="zh-CN" altLang="en-US"/>
            </a:p>
          </p:txBody>
        </p:sp>
        <p:sp>
          <p:nvSpPr>
            <p:cNvPr id="1305724" name="Rectangle 124"/>
            <p:cNvSpPr>
              <a:spLocks noChangeArrowheads="1"/>
            </p:cNvSpPr>
            <p:nvPr/>
          </p:nvSpPr>
          <p:spPr bwMode="auto">
            <a:xfrm>
              <a:off x="2206" y="2824"/>
              <a:ext cx="712" cy="29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05725" name="Line 125"/>
            <p:cNvSpPr>
              <a:spLocks noChangeShapeType="1"/>
            </p:cNvSpPr>
            <p:nvPr/>
          </p:nvSpPr>
          <p:spPr bwMode="auto">
            <a:xfrm>
              <a:off x="2429" y="2824"/>
              <a:ext cx="0" cy="290"/>
            </a:xfrm>
            <a:prstGeom prst="line">
              <a:avLst/>
            </a:prstGeom>
            <a:noFill/>
            <a:ln w="12700" cap="rnd">
              <a:solidFill>
                <a:schemeClr val="tx1"/>
              </a:solidFill>
              <a:round/>
              <a:headEnd/>
              <a:tailEnd/>
            </a:ln>
            <a:effectLst/>
          </p:spPr>
          <p:txBody>
            <a:bodyPr/>
            <a:lstStyle/>
            <a:p>
              <a:endParaRPr lang="zh-CN" altLang="en-US"/>
            </a:p>
          </p:txBody>
        </p:sp>
        <p:sp>
          <p:nvSpPr>
            <p:cNvPr id="1305726" name="Line 126"/>
            <p:cNvSpPr>
              <a:spLocks noChangeShapeType="1"/>
            </p:cNvSpPr>
            <p:nvPr/>
          </p:nvSpPr>
          <p:spPr bwMode="auto">
            <a:xfrm>
              <a:off x="2696" y="2824"/>
              <a:ext cx="0" cy="290"/>
            </a:xfrm>
            <a:prstGeom prst="line">
              <a:avLst/>
            </a:prstGeom>
            <a:noFill/>
            <a:ln w="12700" cap="rnd">
              <a:solidFill>
                <a:schemeClr val="tx1"/>
              </a:solidFill>
              <a:round/>
              <a:headEnd/>
              <a:tailEnd/>
            </a:ln>
            <a:effectLst/>
          </p:spPr>
          <p:txBody>
            <a:bodyPr/>
            <a:lstStyle/>
            <a:p>
              <a:endParaRPr lang="zh-CN" altLang="en-US"/>
            </a:p>
          </p:txBody>
        </p:sp>
        <p:sp>
          <p:nvSpPr>
            <p:cNvPr id="1305727" name="Text Box 127"/>
            <p:cNvSpPr txBox="1">
              <a:spLocks noChangeArrowheads="1"/>
            </p:cNvSpPr>
            <p:nvPr/>
          </p:nvSpPr>
          <p:spPr bwMode="auto">
            <a:xfrm>
              <a:off x="2398" y="2784"/>
              <a:ext cx="567" cy="327"/>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latin typeface="黑体" pitchFamily="2" charset="-122"/>
                  <a:ea typeface="黑体" pitchFamily="2" charset="-122"/>
                </a:rPr>
                <a:t>E</a:t>
              </a:r>
              <a:r>
                <a:rPr lang="en-US" altLang="zh-CN" sz="1200">
                  <a:latin typeface="黑体" pitchFamily="2" charset="-122"/>
                  <a:ea typeface="黑体" pitchFamily="2" charset="-122"/>
                </a:rPr>
                <a:t>   </a:t>
              </a:r>
              <a:r>
                <a:rPr lang="en-US" altLang="zh-CN">
                  <a:latin typeface="隶书" pitchFamily="49" charset="-122"/>
                  <a:ea typeface="隶书" pitchFamily="49" charset="-122"/>
                </a:rPr>
                <a:t>∧</a:t>
              </a:r>
            </a:p>
          </p:txBody>
        </p:sp>
        <p:sp>
          <p:nvSpPr>
            <p:cNvPr id="1305728" name="Line 128"/>
            <p:cNvSpPr>
              <a:spLocks noChangeShapeType="1"/>
            </p:cNvSpPr>
            <p:nvPr/>
          </p:nvSpPr>
          <p:spPr bwMode="auto">
            <a:xfrm flipH="1">
              <a:off x="2353" y="2085"/>
              <a:ext cx="385" cy="27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5729" name="Line 129"/>
            <p:cNvSpPr>
              <a:spLocks noChangeShapeType="1"/>
            </p:cNvSpPr>
            <p:nvPr/>
          </p:nvSpPr>
          <p:spPr bwMode="auto">
            <a:xfrm>
              <a:off x="3265" y="2070"/>
              <a:ext cx="33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5730" name="Line 130"/>
            <p:cNvSpPr>
              <a:spLocks noChangeShapeType="1"/>
            </p:cNvSpPr>
            <p:nvPr/>
          </p:nvSpPr>
          <p:spPr bwMode="auto">
            <a:xfrm flipH="1">
              <a:off x="1703" y="2529"/>
              <a:ext cx="26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5731" name="Line 131"/>
            <p:cNvSpPr>
              <a:spLocks noChangeShapeType="1"/>
            </p:cNvSpPr>
            <p:nvPr/>
          </p:nvSpPr>
          <p:spPr bwMode="auto">
            <a:xfrm flipH="1">
              <a:off x="2161" y="2972"/>
              <a:ext cx="174"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5732" name="Line 132"/>
            <p:cNvSpPr>
              <a:spLocks noChangeShapeType="1"/>
            </p:cNvSpPr>
            <p:nvPr/>
          </p:nvSpPr>
          <p:spPr bwMode="auto">
            <a:xfrm flipH="1">
              <a:off x="3313" y="2529"/>
              <a:ext cx="225"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05733" name="Line 133"/>
            <p:cNvSpPr>
              <a:spLocks noChangeShapeType="1"/>
            </p:cNvSpPr>
            <p:nvPr/>
          </p:nvSpPr>
          <p:spPr bwMode="auto">
            <a:xfrm>
              <a:off x="2497" y="2540"/>
              <a:ext cx="133" cy="288"/>
            </a:xfrm>
            <a:prstGeom prst="line">
              <a:avLst/>
            </a:prstGeom>
            <a:noFill/>
            <a:ln w="34925" cap="rnd">
              <a:solidFill>
                <a:schemeClr val="tx1"/>
              </a:solidFill>
              <a:round/>
              <a:headEnd/>
              <a:tailEnd type="triangle" w="med" len="med"/>
            </a:ln>
            <a:effec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05692"/>
                                        </p:tgtEl>
                                        <p:attrNameLst>
                                          <p:attrName>style.visibility</p:attrName>
                                        </p:attrNameLst>
                                      </p:cBhvr>
                                      <p:to>
                                        <p:strVal val="visible"/>
                                      </p:to>
                                    </p:set>
                                    <p:anim calcmode="lin" valueType="num">
                                      <p:cBhvr>
                                        <p:cTn id="7" dur="500" fill="hold"/>
                                        <p:tgtEl>
                                          <p:spTgt spid="1305692"/>
                                        </p:tgtEl>
                                        <p:attrNameLst>
                                          <p:attrName>ppt_x</p:attrName>
                                        </p:attrNameLst>
                                      </p:cBhvr>
                                      <p:tavLst>
                                        <p:tav tm="0">
                                          <p:val>
                                            <p:strVal val="#ppt_x"/>
                                          </p:val>
                                        </p:tav>
                                        <p:tav tm="100000">
                                          <p:val>
                                            <p:strVal val="#ppt_x"/>
                                          </p:val>
                                        </p:tav>
                                      </p:tavLst>
                                    </p:anim>
                                    <p:anim calcmode="lin" valueType="num">
                                      <p:cBhvr>
                                        <p:cTn id="8" dur="500" fill="hold"/>
                                        <p:tgtEl>
                                          <p:spTgt spid="1305692"/>
                                        </p:tgtEl>
                                        <p:attrNameLst>
                                          <p:attrName>ppt_y</p:attrName>
                                        </p:attrNameLst>
                                      </p:cBhvr>
                                      <p:tavLst>
                                        <p:tav tm="0">
                                          <p:val>
                                            <p:strVal val="#ppt_y-#ppt_h/2"/>
                                          </p:val>
                                        </p:tav>
                                        <p:tav tm="100000">
                                          <p:val>
                                            <p:strVal val="#ppt_y"/>
                                          </p:val>
                                        </p:tav>
                                      </p:tavLst>
                                    </p:anim>
                                    <p:anim calcmode="lin" valueType="num">
                                      <p:cBhvr>
                                        <p:cTn id="9" dur="500" fill="hold"/>
                                        <p:tgtEl>
                                          <p:spTgt spid="1305692"/>
                                        </p:tgtEl>
                                        <p:attrNameLst>
                                          <p:attrName>ppt_w</p:attrName>
                                        </p:attrNameLst>
                                      </p:cBhvr>
                                      <p:tavLst>
                                        <p:tav tm="0">
                                          <p:val>
                                            <p:strVal val="#ppt_w"/>
                                          </p:val>
                                        </p:tav>
                                        <p:tav tm="100000">
                                          <p:val>
                                            <p:strVal val="#ppt_w"/>
                                          </p:val>
                                        </p:tav>
                                      </p:tavLst>
                                    </p:anim>
                                    <p:anim calcmode="lin" valueType="num">
                                      <p:cBhvr>
                                        <p:cTn id="10" dur="500" fill="hold"/>
                                        <p:tgtEl>
                                          <p:spTgt spid="13056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en-US"/>
              <a:t>第 </a:t>
            </a:r>
            <a:fld id="{CDF2065A-5DD4-4974-B9CC-A2B40245D790}" type="slidenum">
              <a:rPr lang="zh-CN" altLang="en-US" b="1">
                <a:solidFill>
                  <a:srgbClr val="66CCFF"/>
                </a:solidFill>
              </a:rPr>
              <a:pPr/>
              <a:t>78</a:t>
            </a:fld>
            <a:r>
              <a:rPr lang="en-US" altLang="zh-CN" b="1"/>
              <a:t> </a:t>
            </a:r>
            <a:r>
              <a:rPr lang="zh-CN" altLang="en-US"/>
              <a:t>页</a:t>
            </a:r>
            <a:endParaRPr lang="zh-CN" altLang="en-US" sz="1800">
              <a:latin typeface="Arial" charset="0"/>
            </a:endParaRPr>
          </a:p>
        </p:txBody>
      </p:sp>
      <p:sp>
        <p:nvSpPr>
          <p:cNvPr id="1306626"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06627" name="Rectangle 3"/>
          <p:cNvSpPr>
            <a:spLocks noGrp="1" noChangeArrowheads="1"/>
          </p:cNvSpPr>
          <p:nvPr>
            <p:ph type="body" idx="1"/>
          </p:nvPr>
        </p:nvSpPr>
        <p:spPr>
          <a:xfrm>
            <a:off x="206375" y="728700"/>
            <a:ext cx="8462963" cy="1125538"/>
          </a:xfrm>
        </p:spPr>
        <p:txBody>
          <a:bodyPr/>
          <a:lstStyle/>
          <a:p>
            <a:pPr>
              <a:spcBef>
                <a:spcPct val="0"/>
              </a:spcBef>
              <a:buFont typeface="Wingdings" pitchFamily="2" charset="2"/>
              <a:buNone/>
            </a:pPr>
            <a:r>
              <a:rPr lang="zh-CN" altLang="en-US" sz="3200" dirty="0">
                <a:solidFill>
                  <a:srgbClr val="FFFF66"/>
                </a:solidFill>
              </a:rPr>
              <a:t>例</a:t>
            </a:r>
            <a:r>
              <a:rPr lang="en-US" altLang="zh-CN" sz="3200" dirty="0">
                <a:solidFill>
                  <a:srgbClr val="FFFF66"/>
                </a:solidFill>
              </a:rPr>
              <a:t>3</a:t>
            </a:r>
            <a:r>
              <a:rPr lang="zh-CN" altLang="en-US" sz="3200" dirty="0">
                <a:solidFill>
                  <a:srgbClr val="FFFF66"/>
                </a:solidFill>
              </a:rPr>
              <a:t>：复制二叉链表。</a:t>
            </a:r>
            <a:endParaRPr lang="zh-CN" altLang="en-US" sz="3200" dirty="0">
              <a:solidFill>
                <a:srgbClr val="FFFFA5"/>
              </a:solidFill>
            </a:endParaRPr>
          </a:p>
        </p:txBody>
      </p:sp>
      <p:sp>
        <p:nvSpPr>
          <p:cNvPr id="1306628" name="Text Box 4"/>
          <p:cNvSpPr txBox="1">
            <a:spLocks noChangeArrowheads="1"/>
          </p:cNvSpPr>
          <p:nvPr/>
        </p:nvSpPr>
        <p:spPr bwMode="auto">
          <a:xfrm>
            <a:off x="296863" y="1223755"/>
            <a:ext cx="8596312" cy="5391150"/>
          </a:xfrm>
          <a:prstGeom prst="rect">
            <a:avLst/>
          </a:prstGeom>
          <a:noFill/>
          <a:ln w="12700" cap="rnd">
            <a:noFill/>
            <a:miter lim="800000"/>
            <a:headEnd/>
            <a:tailEnd/>
          </a:ln>
          <a:effectLst/>
        </p:spPr>
        <p:txBody>
          <a:bodyPr/>
          <a:lstStyle/>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void </a:t>
            </a:r>
            <a:r>
              <a:rPr lang="en-US" altLang="zh-CN" sz="2800" dirty="0" err="1">
                <a:latin typeface="Arial" charset="0"/>
              </a:rPr>
              <a:t>CopyBiTree</a:t>
            </a:r>
            <a:r>
              <a:rPr lang="en-US" altLang="zh-CN" sz="2800" dirty="0">
                <a:latin typeface="Arial" charset="0"/>
              </a:rPr>
              <a:t>( </a:t>
            </a:r>
            <a:r>
              <a:rPr lang="en-US" altLang="zh-CN" sz="2800" dirty="0" err="1">
                <a:latin typeface="Arial" charset="0"/>
              </a:rPr>
              <a:t>BiTree</a:t>
            </a:r>
            <a:r>
              <a:rPr lang="en-US" altLang="zh-CN" sz="2800" dirty="0">
                <a:latin typeface="Arial" charset="0"/>
              </a:rPr>
              <a:t> T, </a:t>
            </a:r>
            <a:r>
              <a:rPr lang="en-US" altLang="zh-CN" sz="2800" dirty="0" err="1">
                <a:latin typeface="Arial" charset="0"/>
              </a:rPr>
              <a:t>BiTree</a:t>
            </a:r>
            <a:r>
              <a:rPr lang="en-US" altLang="zh-CN" sz="2800" dirty="0">
                <a:latin typeface="Arial" charset="0"/>
              </a:rPr>
              <a:t> &amp;</a:t>
            </a:r>
            <a:r>
              <a:rPr lang="en-US" altLang="zh-CN" sz="2800" dirty="0" err="1">
                <a:latin typeface="Arial" charset="0"/>
              </a:rPr>
              <a:t>newT</a:t>
            </a:r>
            <a:r>
              <a:rPr lang="en-US" altLang="zh-CN" sz="2800" dirty="0">
                <a:latin typeface="Arial" charset="0"/>
              </a:rPr>
              <a:t> )</a:t>
            </a: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a:t>
            </a:r>
            <a:r>
              <a:rPr lang="en-US" altLang="zh-CN" sz="2800" dirty="0">
                <a:solidFill>
                  <a:srgbClr val="00FFFF"/>
                </a:solidFill>
                <a:latin typeface="Arial" charset="0"/>
              </a:rPr>
              <a:t>// </a:t>
            </a:r>
            <a:r>
              <a:rPr lang="zh-CN" altLang="en-US" sz="2800" dirty="0">
                <a:solidFill>
                  <a:srgbClr val="00FFFF"/>
                </a:solidFill>
                <a:latin typeface="Arial" charset="0"/>
              </a:rPr>
              <a:t>采用后序遍历的框架，新二叉链表根为 </a:t>
            </a:r>
            <a:r>
              <a:rPr lang="en-US" altLang="zh-CN" sz="2800" dirty="0" err="1">
                <a:solidFill>
                  <a:srgbClr val="00FFFF"/>
                </a:solidFill>
                <a:latin typeface="Arial" charset="0"/>
              </a:rPr>
              <a:t>newT</a:t>
            </a:r>
            <a:endParaRPr lang="en-US" altLang="zh-CN" sz="2800" dirty="0">
              <a:solidFill>
                <a:srgbClr val="00FFFF"/>
              </a:solidFill>
              <a:latin typeface="Arial" charset="0"/>
            </a:endParaRP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if ( !T )  </a:t>
            </a:r>
            <a:r>
              <a:rPr lang="en-US" altLang="zh-CN" sz="2800" dirty="0" err="1">
                <a:latin typeface="Arial" charset="0"/>
              </a:rPr>
              <a:t>newT</a:t>
            </a:r>
            <a:r>
              <a:rPr lang="en-US" altLang="zh-CN" sz="2800" dirty="0">
                <a:latin typeface="Arial" charset="0"/>
              </a:rPr>
              <a:t>=NULL;</a:t>
            </a: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else </a:t>
            </a: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  </a:t>
            </a:r>
            <a:r>
              <a:rPr lang="en-US" altLang="zh-CN" sz="2800" dirty="0" err="1">
                <a:latin typeface="Arial" charset="0"/>
              </a:rPr>
              <a:t>BiTree</a:t>
            </a:r>
            <a:r>
              <a:rPr lang="en-US" altLang="zh-CN" sz="2800" dirty="0">
                <a:latin typeface="Arial" charset="0"/>
              </a:rPr>
              <a:t> </a:t>
            </a:r>
            <a:r>
              <a:rPr lang="en-US" altLang="zh-CN" sz="2800" dirty="0" err="1">
                <a:latin typeface="Arial" charset="0"/>
              </a:rPr>
              <a:t>prchild</a:t>
            </a:r>
            <a:r>
              <a:rPr lang="en-US" altLang="zh-CN" sz="2800" dirty="0">
                <a:latin typeface="Arial" charset="0"/>
              </a:rPr>
              <a:t>, </a:t>
            </a:r>
            <a:r>
              <a:rPr lang="en-US" altLang="zh-CN" sz="2800" dirty="0" err="1">
                <a:latin typeface="Arial" charset="0"/>
              </a:rPr>
              <a:t>plchild</a:t>
            </a:r>
            <a:r>
              <a:rPr lang="en-US" altLang="zh-CN" sz="2800" dirty="0">
                <a:latin typeface="Arial" charset="0"/>
              </a:rPr>
              <a:t>;</a:t>
            </a: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a:t>
            </a:r>
            <a:r>
              <a:rPr lang="en-US" altLang="zh-CN" sz="2800" dirty="0" err="1">
                <a:latin typeface="Arial" charset="0"/>
              </a:rPr>
              <a:t>CopyBiTree</a:t>
            </a:r>
            <a:r>
              <a:rPr lang="en-US" altLang="zh-CN" sz="2800" dirty="0">
                <a:latin typeface="Arial" charset="0"/>
              </a:rPr>
              <a:t>( T-&gt;</a:t>
            </a:r>
            <a:r>
              <a:rPr lang="en-US" altLang="zh-CN" sz="2800" dirty="0" err="1">
                <a:latin typeface="Arial" charset="0"/>
              </a:rPr>
              <a:t>lchild</a:t>
            </a:r>
            <a:r>
              <a:rPr lang="en-US" altLang="zh-CN" sz="2800" dirty="0">
                <a:latin typeface="Arial" charset="0"/>
              </a:rPr>
              <a:t>, </a:t>
            </a:r>
            <a:r>
              <a:rPr lang="en-US" altLang="zh-CN" sz="2800" dirty="0" err="1">
                <a:latin typeface="Arial" charset="0"/>
              </a:rPr>
              <a:t>plchild</a:t>
            </a:r>
            <a:r>
              <a:rPr lang="en-US" altLang="zh-CN" sz="2800" dirty="0">
                <a:latin typeface="Arial" charset="0"/>
              </a:rPr>
              <a:t> );   </a:t>
            </a:r>
            <a:r>
              <a:rPr lang="en-US" altLang="zh-CN" sz="2800" dirty="0">
                <a:solidFill>
                  <a:srgbClr val="00FFFF"/>
                </a:solidFill>
                <a:latin typeface="Arial" charset="0"/>
              </a:rPr>
              <a:t>// </a:t>
            </a:r>
            <a:r>
              <a:rPr lang="zh-CN" altLang="en-US" sz="2800" dirty="0">
                <a:solidFill>
                  <a:srgbClr val="00FFFF"/>
                </a:solidFill>
                <a:latin typeface="Arial" charset="0"/>
              </a:rPr>
              <a:t>复制左子树</a:t>
            </a: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a:t>
            </a:r>
            <a:r>
              <a:rPr lang="en-US" altLang="zh-CN" sz="2800" dirty="0" err="1">
                <a:latin typeface="Arial" charset="0"/>
              </a:rPr>
              <a:t>CopyBiTree</a:t>
            </a:r>
            <a:r>
              <a:rPr lang="en-US" altLang="zh-CN" sz="2800" dirty="0">
                <a:latin typeface="Arial" charset="0"/>
              </a:rPr>
              <a:t>( T-&gt;</a:t>
            </a:r>
            <a:r>
              <a:rPr lang="en-US" altLang="zh-CN" sz="2800" dirty="0" err="1">
                <a:latin typeface="Arial" charset="0"/>
              </a:rPr>
              <a:t>rchild</a:t>
            </a:r>
            <a:r>
              <a:rPr lang="en-US" altLang="zh-CN" sz="2800" dirty="0">
                <a:latin typeface="Arial" charset="0"/>
              </a:rPr>
              <a:t>, </a:t>
            </a:r>
            <a:r>
              <a:rPr lang="en-US" altLang="zh-CN" sz="2800" dirty="0" err="1">
                <a:latin typeface="Arial" charset="0"/>
              </a:rPr>
              <a:t>prchild</a:t>
            </a:r>
            <a:r>
              <a:rPr lang="en-US" altLang="zh-CN" sz="2800" dirty="0">
                <a:latin typeface="Arial" charset="0"/>
              </a:rPr>
              <a:t> );  </a:t>
            </a:r>
            <a:r>
              <a:rPr lang="en-US" altLang="zh-CN" sz="2800" dirty="0">
                <a:solidFill>
                  <a:srgbClr val="00FFFF"/>
                </a:solidFill>
                <a:latin typeface="Arial" charset="0"/>
              </a:rPr>
              <a:t>// </a:t>
            </a:r>
            <a:r>
              <a:rPr lang="zh-CN" altLang="en-US" sz="2800" dirty="0">
                <a:solidFill>
                  <a:srgbClr val="00FFFF"/>
                </a:solidFill>
                <a:latin typeface="Arial" charset="0"/>
              </a:rPr>
              <a:t>复制右子树</a:t>
            </a:r>
            <a:endParaRPr lang="en-US" altLang="zh-CN" sz="2800" dirty="0">
              <a:latin typeface="Arial" charset="0"/>
            </a:endParaRP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a:t>
            </a:r>
            <a:r>
              <a:rPr lang="en-US" altLang="zh-CN" sz="2800" dirty="0" err="1">
                <a:latin typeface="Arial" charset="0"/>
              </a:rPr>
              <a:t>newT</a:t>
            </a:r>
            <a:r>
              <a:rPr lang="en-US" altLang="zh-CN" sz="2800" dirty="0">
                <a:latin typeface="Arial" charset="0"/>
              </a:rPr>
              <a:t> = (</a:t>
            </a:r>
            <a:r>
              <a:rPr lang="en-US" altLang="zh-CN" sz="2800" dirty="0" err="1">
                <a:latin typeface="Arial" charset="0"/>
              </a:rPr>
              <a:t>BiTree</a:t>
            </a:r>
            <a:r>
              <a:rPr lang="en-US" altLang="zh-CN" sz="2800" dirty="0">
                <a:latin typeface="Arial" charset="0"/>
              </a:rPr>
              <a:t>) </a:t>
            </a:r>
            <a:r>
              <a:rPr lang="en-US" altLang="zh-CN" sz="2800" dirty="0" err="1">
                <a:latin typeface="Arial" charset="0"/>
              </a:rPr>
              <a:t>malloc</a:t>
            </a:r>
            <a:r>
              <a:rPr lang="en-US" altLang="zh-CN" sz="2800" dirty="0">
                <a:latin typeface="Arial" charset="0"/>
              </a:rPr>
              <a:t>( </a:t>
            </a:r>
            <a:r>
              <a:rPr lang="en-US" altLang="zh-CN" sz="2800" dirty="0" err="1">
                <a:latin typeface="Arial" charset="0"/>
              </a:rPr>
              <a:t>sizeof</a:t>
            </a:r>
            <a:r>
              <a:rPr lang="en-US" altLang="zh-CN" sz="2800" dirty="0">
                <a:latin typeface="Arial" charset="0"/>
              </a:rPr>
              <a:t>(</a:t>
            </a:r>
            <a:r>
              <a:rPr lang="en-US" altLang="zh-CN" sz="2800" dirty="0" err="1">
                <a:latin typeface="Arial" charset="0"/>
              </a:rPr>
              <a:t>BiTNode</a:t>
            </a:r>
            <a:r>
              <a:rPr lang="en-US" altLang="zh-CN" sz="2800" dirty="0">
                <a:latin typeface="Arial" charset="0"/>
              </a:rPr>
              <a:t>) );            </a:t>
            </a: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a:t>
            </a:r>
            <a:r>
              <a:rPr lang="en-US" altLang="zh-CN" sz="2800" dirty="0" err="1">
                <a:latin typeface="Arial" charset="0"/>
              </a:rPr>
              <a:t>newT</a:t>
            </a:r>
            <a:r>
              <a:rPr lang="en-US" altLang="zh-CN" sz="2800" dirty="0">
                <a:latin typeface="Arial" charset="0"/>
              </a:rPr>
              <a:t>-&gt;data = T-&gt;data;      </a:t>
            </a:r>
            <a:r>
              <a:rPr lang="en-US" altLang="zh-CN" sz="2800" dirty="0">
                <a:solidFill>
                  <a:srgbClr val="00FFFF"/>
                </a:solidFill>
                <a:latin typeface="Arial" charset="0"/>
              </a:rPr>
              <a:t>// </a:t>
            </a:r>
            <a:r>
              <a:rPr lang="zh-CN" altLang="en-US" sz="2800" dirty="0">
                <a:solidFill>
                  <a:srgbClr val="00FFFF"/>
                </a:solidFill>
                <a:latin typeface="Arial" charset="0"/>
              </a:rPr>
              <a:t>复制结点</a:t>
            </a:r>
            <a:endParaRPr lang="en-US" altLang="zh-CN" sz="2800" dirty="0">
              <a:latin typeface="Arial" charset="0"/>
            </a:endParaRP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a:t>
            </a:r>
            <a:r>
              <a:rPr lang="en-US" altLang="zh-CN" sz="2800" dirty="0" err="1">
                <a:latin typeface="Arial" charset="0"/>
              </a:rPr>
              <a:t>newT</a:t>
            </a:r>
            <a:r>
              <a:rPr lang="en-US" altLang="zh-CN" sz="2800" dirty="0">
                <a:latin typeface="Arial" charset="0"/>
              </a:rPr>
              <a:t>-&gt;</a:t>
            </a:r>
            <a:r>
              <a:rPr lang="en-US" altLang="zh-CN" sz="2800" dirty="0" err="1">
                <a:latin typeface="Arial" charset="0"/>
              </a:rPr>
              <a:t>lchild</a:t>
            </a:r>
            <a:r>
              <a:rPr lang="en-US" altLang="zh-CN" sz="2800" dirty="0">
                <a:latin typeface="Arial" charset="0"/>
              </a:rPr>
              <a:t> = </a:t>
            </a:r>
            <a:r>
              <a:rPr lang="en-US" altLang="zh-CN" sz="2800" dirty="0" err="1">
                <a:latin typeface="Arial" charset="0"/>
              </a:rPr>
              <a:t>plchild</a:t>
            </a:r>
            <a:r>
              <a:rPr lang="en-US" altLang="zh-CN" sz="2800" dirty="0">
                <a:latin typeface="Arial" charset="0"/>
              </a:rPr>
              <a:t>;     </a:t>
            </a:r>
            <a:r>
              <a:rPr lang="en-US" altLang="zh-CN" sz="2800" dirty="0">
                <a:solidFill>
                  <a:srgbClr val="00FFFF"/>
                </a:solidFill>
                <a:latin typeface="Arial" charset="0"/>
              </a:rPr>
              <a:t>// </a:t>
            </a:r>
            <a:r>
              <a:rPr lang="zh-CN" altLang="en-US" sz="2800" dirty="0">
                <a:solidFill>
                  <a:srgbClr val="00FFFF"/>
                </a:solidFill>
                <a:latin typeface="Arial" charset="0"/>
              </a:rPr>
              <a:t>链接新结点的左子树</a:t>
            </a:r>
            <a:endParaRPr lang="en-US" altLang="zh-CN" sz="2800" dirty="0">
              <a:latin typeface="Arial" charset="0"/>
            </a:endParaRP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a:t>
            </a:r>
            <a:r>
              <a:rPr lang="en-US" altLang="zh-CN" sz="2800" dirty="0" err="1">
                <a:latin typeface="Arial" charset="0"/>
              </a:rPr>
              <a:t>newT</a:t>
            </a:r>
            <a:r>
              <a:rPr lang="en-US" altLang="zh-CN" sz="2800" dirty="0">
                <a:latin typeface="Arial" charset="0"/>
              </a:rPr>
              <a:t>-&gt;</a:t>
            </a:r>
            <a:r>
              <a:rPr lang="en-US" altLang="zh-CN" sz="2800" dirty="0" err="1">
                <a:latin typeface="Arial" charset="0"/>
              </a:rPr>
              <a:t>rchild</a:t>
            </a:r>
            <a:r>
              <a:rPr lang="en-US" altLang="zh-CN" sz="2800" dirty="0">
                <a:latin typeface="Arial" charset="0"/>
              </a:rPr>
              <a:t> = </a:t>
            </a:r>
            <a:r>
              <a:rPr lang="en-US" altLang="zh-CN" sz="2800" dirty="0" err="1">
                <a:latin typeface="Arial" charset="0"/>
              </a:rPr>
              <a:t>prchild</a:t>
            </a:r>
            <a:r>
              <a:rPr lang="en-US" altLang="zh-CN" sz="2800" dirty="0">
                <a:latin typeface="Arial" charset="0"/>
              </a:rPr>
              <a:t>;     </a:t>
            </a:r>
            <a:r>
              <a:rPr lang="en-US" altLang="zh-CN" sz="2800" dirty="0">
                <a:solidFill>
                  <a:srgbClr val="00FFFF"/>
                </a:solidFill>
                <a:latin typeface="Arial" charset="0"/>
              </a:rPr>
              <a:t>// </a:t>
            </a:r>
            <a:r>
              <a:rPr lang="zh-CN" altLang="en-US" sz="2800" dirty="0">
                <a:solidFill>
                  <a:srgbClr val="00FFFF"/>
                </a:solidFill>
                <a:latin typeface="Arial" charset="0"/>
              </a:rPr>
              <a:t>链接新结点的右子树</a:t>
            </a:r>
            <a:endParaRPr lang="en-US" altLang="zh-CN" sz="2800" dirty="0">
              <a:latin typeface="Arial" charset="0"/>
            </a:endParaRP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  }   </a:t>
            </a:r>
          </a:p>
          <a:p>
            <a:pPr marL="342900" indent="-342900" algn="l" eaLnBrk="1" hangingPunct="1">
              <a:spcBef>
                <a:spcPct val="0"/>
              </a:spcBef>
              <a:buClr>
                <a:srgbClr val="FFFF00"/>
              </a:buClr>
              <a:buSzPct val="70000"/>
              <a:buFont typeface="Wingdings" pitchFamily="2" charset="2"/>
              <a:buNone/>
            </a:pPr>
            <a:r>
              <a:rPr lang="en-US" altLang="zh-CN" sz="2800" dirty="0">
                <a:latin typeface="Arial" charset="0"/>
              </a:rPr>
              <a:t>}</a:t>
            </a: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7670E1DD-4F46-4DC6-B4A2-87A21550D39E}"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79</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94211" name="Rectangle 2"/>
          <p:cNvSpPr>
            <a:spLocks noGrp="1" noChangeArrowheads="1"/>
          </p:cNvSpPr>
          <p:nvPr>
            <p:ph type="title"/>
          </p:nvPr>
        </p:nvSpPr>
        <p:spPr/>
        <p:txBody>
          <a:bodyPr/>
          <a:lstStyle/>
          <a:p>
            <a:pPr eaLnBrk="1" hangingPunct="1"/>
            <a:r>
              <a:rPr lang="en-US" altLang="zh-CN" i="0" dirty="0">
                <a:solidFill>
                  <a:srgbClr val="FFFF66"/>
                </a:solidFill>
              </a:rPr>
              <a:t>5.3 </a:t>
            </a:r>
            <a:r>
              <a:rPr lang="zh-CN" altLang="en-US" i="0" dirty="0">
                <a:solidFill>
                  <a:srgbClr val="FFFF66"/>
                </a:solidFill>
              </a:rPr>
              <a:t>遍历二叉树与线索二叉树</a:t>
            </a:r>
          </a:p>
        </p:txBody>
      </p:sp>
      <p:sp>
        <p:nvSpPr>
          <p:cNvPr id="95236" name="Rectangle 3"/>
          <p:cNvSpPr>
            <a:spLocks noGrp="1" noChangeArrowheads="1"/>
          </p:cNvSpPr>
          <p:nvPr>
            <p:ph type="body" idx="1"/>
          </p:nvPr>
        </p:nvSpPr>
        <p:spPr>
          <a:xfrm>
            <a:off x="206375" y="863600"/>
            <a:ext cx="8596313" cy="5491163"/>
          </a:xfrm>
        </p:spPr>
        <p:txBody>
          <a:bodyPr/>
          <a:lstStyle/>
          <a:p>
            <a:pPr eaLnBrk="1" hangingPunct="1">
              <a:spcBef>
                <a:spcPts val="600"/>
              </a:spcBef>
              <a:buFont typeface="Wingdings" panose="05000000000000000000" pitchFamily="2" charset="2"/>
              <a:buNone/>
            </a:pPr>
            <a:r>
              <a:rPr lang="zh-CN" altLang="en-US" sz="3200">
                <a:solidFill>
                  <a:srgbClr val="FFFF66"/>
                </a:solidFill>
              </a:rPr>
              <a:t>例</a:t>
            </a:r>
            <a:r>
              <a:rPr lang="en-US" altLang="zh-CN" sz="3200">
                <a:solidFill>
                  <a:srgbClr val="FFFF66"/>
                </a:solidFill>
              </a:rPr>
              <a:t>4</a:t>
            </a:r>
            <a:r>
              <a:rPr lang="zh-CN" altLang="en-US" sz="3200">
                <a:solidFill>
                  <a:srgbClr val="FFFF66"/>
                </a:solidFill>
              </a:rPr>
              <a:t>：求二叉树的深度。</a:t>
            </a:r>
            <a:endParaRPr lang="en-US" altLang="zh-CN" sz="3200">
              <a:solidFill>
                <a:srgbClr val="FFFF66"/>
              </a:solidFill>
            </a:endParaRPr>
          </a:p>
          <a:p>
            <a:pPr>
              <a:spcBef>
                <a:spcPts val="600"/>
              </a:spcBef>
              <a:buFont typeface="Wingdings" panose="05000000000000000000" pitchFamily="2" charset="2"/>
              <a:buNone/>
            </a:pPr>
            <a:r>
              <a:rPr lang="en-US" altLang="zh-CN" sz="3200"/>
              <a:t>	</a:t>
            </a:r>
            <a:r>
              <a:rPr lang="zh-CN" altLang="en-US" sz="3200"/>
              <a:t>基本思想：</a:t>
            </a:r>
            <a:endParaRPr lang="en-US" altLang="zh-CN" sz="3200"/>
          </a:p>
          <a:p>
            <a:pPr>
              <a:spcBef>
                <a:spcPts val="600"/>
              </a:spcBef>
              <a:buFont typeface="Wingdings" panose="05000000000000000000" pitchFamily="2" charset="2"/>
              <a:buNone/>
            </a:pPr>
            <a:r>
              <a:rPr lang="en-US" altLang="zh-CN" sz="3200"/>
              <a:t>	       </a:t>
            </a:r>
            <a:r>
              <a:rPr lang="zh-CN" altLang="en-US" sz="3200"/>
              <a:t>若一棵二叉树为</a:t>
            </a:r>
            <a:r>
              <a:rPr lang="zh-CN" altLang="en-US" sz="3200">
                <a:solidFill>
                  <a:schemeClr val="tx1"/>
                </a:solidFill>
              </a:rPr>
              <a:t>空</a:t>
            </a:r>
            <a:r>
              <a:rPr lang="zh-CN" altLang="en-US" sz="3200"/>
              <a:t>，则它的深度为 </a:t>
            </a:r>
            <a:r>
              <a:rPr lang="en-US" altLang="zh-CN" sz="3200">
                <a:solidFill>
                  <a:schemeClr val="tx1"/>
                </a:solidFill>
              </a:rPr>
              <a:t>0</a:t>
            </a:r>
            <a:r>
              <a:rPr lang="zh-CN" altLang="en-US" sz="3200"/>
              <a:t>，否则它的深度等于其</a:t>
            </a:r>
            <a:r>
              <a:rPr lang="zh-CN" altLang="en-US" sz="3200">
                <a:solidFill>
                  <a:schemeClr val="tx1"/>
                </a:solidFill>
              </a:rPr>
              <a:t>左、右子树中的最大深度加 </a:t>
            </a:r>
            <a:r>
              <a:rPr lang="en-US" altLang="zh-CN" sz="3200">
                <a:solidFill>
                  <a:schemeClr val="tx1"/>
                </a:solidFill>
              </a:rPr>
              <a:t>1</a:t>
            </a:r>
            <a:r>
              <a:rPr lang="zh-CN" altLang="en-US" sz="3200"/>
              <a:t>。</a:t>
            </a:r>
            <a:endParaRPr lang="en-US" altLang="zh-CN" sz="3200"/>
          </a:p>
          <a:p>
            <a:pPr>
              <a:spcBef>
                <a:spcPts val="600"/>
              </a:spcBef>
              <a:buFont typeface="Wingdings" panose="05000000000000000000" pitchFamily="2" charset="2"/>
              <a:buNone/>
            </a:pPr>
            <a:r>
              <a:rPr lang="en-US" altLang="zh-CN" sz="3200"/>
              <a:t>	       </a:t>
            </a:r>
            <a:r>
              <a:rPr lang="zh-CN" altLang="en-US" sz="3200"/>
              <a:t>设 </a:t>
            </a:r>
            <a:r>
              <a:rPr lang="en-US" altLang="zh-CN" sz="3200">
                <a:solidFill>
                  <a:schemeClr val="tx1"/>
                </a:solidFill>
              </a:rPr>
              <a:t>depl </a:t>
            </a:r>
            <a:r>
              <a:rPr lang="zh-CN" altLang="en-US" sz="3200"/>
              <a:t>和 </a:t>
            </a:r>
            <a:r>
              <a:rPr lang="en-US" altLang="zh-CN" sz="3200">
                <a:solidFill>
                  <a:schemeClr val="tx1"/>
                </a:solidFill>
              </a:rPr>
              <a:t>depr </a:t>
            </a:r>
            <a:r>
              <a:rPr lang="zh-CN" altLang="en-US" sz="3200"/>
              <a:t>分别表示左、右子树的深度，则二叉树的深度为：</a:t>
            </a:r>
            <a:endParaRPr lang="en-US" altLang="zh-CN" sz="3200"/>
          </a:p>
          <a:p>
            <a:pPr algn="ctr">
              <a:spcBef>
                <a:spcPts val="600"/>
              </a:spcBef>
              <a:buFont typeface="Wingdings" panose="05000000000000000000" pitchFamily="2" charset="2"/>
              <a:buNone/>
            </a:pPr>
            <a:r>
              <a:rPr lang="en-US" altLang="zh-CN" sz="3200">
                <a:solidFill>
                  <a:schemeClr val="tx1"/>
                </a:solidFill>
              </a:rPr>
              <a:t>Max( depl, depr ) + 1</a:t>
            </a:r>
            <a:endParaRPr lang="zh-CN" altLang="en-US" sz="3200">
              <a:solidFill>
                <a:schemeClr val="tx1"/>
              </a:solidFill>
            </a:endParaRPr>
          </a:p>
        </p:txBody>
      </p:sp>
    </p:spTree>
    <p:extLst>
      <p:ext uri="{BB962C8B-B14F-4D97-AF65-F5344CB8AC3E}">
        <p14:creationId xmlns:p14="http://schemas.microsoft.com/office/powerpoint/2010/main" val="398343214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11A3F928-C7DF-462A-B9DB-FCF06B4ED32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8</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23555" name="Rectangle 2"/>
          <p:cNvSpPr>
            <a:spLocks noGrp="1" noChangeArrowheads="1"/>
          </p:cNvSpPr>
          <p:nvPr>
            <p:ph type="title"/>
          </p:nvPr>
        </p:nvSpPr>
        <p:spPr/>
        <p:txBody>
          <a:bodyPr/>
          <a:lstStyle/>
          <a:p>
            <a:pPr eaLnBrk="1" hangingPunct="1"/>
            <a:r>
              <a:rPr lang="en-US" altLang="zh-CN" i="0" dirty="0">
                <a:solidFill>
                  <a:srgbClr val="FFFF66"/>
                </a:solidFill>
              </a:rPr>
              <a:t>5.1 </a:t>
            </a:r>
            <a:r>
              <a:rPr lang="zh-CN" altLang="en-US" i="0" dirty="0">
                <a:solidFill>
                  <a:srgbClr val="FFFF66"/>
                </a:solidFill>
              </a:rPr>
              <a:t>树的定义与基本术语</a:t>
            </a:r>
          </a:p>
        </p:txBody>
      </p:sp>
      <p:sp>
        <p:nvSpPr>
          <p:cNvPr id="23556" name="Rectangle 3"/>
          <p:cNvSpPr>
            <a:spLocks noGrp="1" noChangeArrowheads="1"/>
          </p:cNvSpPr>
          <p:nvPr>
            <p:ph type="body" idx="1"/>
          </p:nvPr>
        </p:nvSpPr>
        <p:spPr>
          <a:xfrm>
            <a:off x="341313" y="773113"/>
            <a:ext cx="8551862" cy="1260475"/>
          </a:xfrm>
        </p:spPr>
        <p:txBody>
          <a:bodyPr/>
          <a:lstStyle/>
          <a:p>
            <a:pPr eaLnBrk="1" hangingPunct="1">
              <a:spcBef>
                <a:spcPct val="0"/>
              </a:spcBef>
            </a:pPr>
            <a:r>
              <a:rPr lang="zh-CN" altLang="en-US" sz="3200">
                <a:solidFill>
                  <a:srgbClr val="FFFF66"/>
                </a:solidFill>
                <a:latin typeface="宋体" panose="02010600030101010101" pitchFamily="2" charset="-122"/>
              </a:rPr>
              <a:t>树的应用</a:t>
            </a:r>
          </a:p>
          <a:p>
            <a:pPr eaLnBrk="1" hangingPunct="1">
              <a:spcBef>
                <a:spcPct val="0"/>
              </a:spcBef>
              <a:buFont typeface="Wingdings" panose="05000000000000000000" pitchFamily="2" charset="2"/>
              <a:buNone/>
            </a:pPr>
            <a:r>
              <a:rPr lang="en-US" altLang="zh-CN" sz="2000" b="0">
                <a:solidFill>
                  <a:schemeClr val="tx1"/>
                </a:solidFill>
              </a:rPr>
              <a:t>	</a:t>
            </a:r>
            <a:r>
              <a:rPr lang="en-US" altLang="zh-CN" sz="3200">
                <a:solidFill>
                  <a:schemeClr val="tx1"/>
                </a:solidFill>
              </a:rPr>
              <a:t>DNS Name Space.</a:t>
            </a:r>
            <a:endParaRPr lang="zh-CN" altLang="en-US" sz="3200">
              <a:solidFill>
                <a:schemeClr val="tx1"/>
              </a:solidFill>
            </a:endParaRPr>
          </a:p>
        </p:txBody>
      </p:sp>
      <p:sp>
        <p:nvSpPr>
          <p:cNvPr id="23557" name="Line 22"/>
          <p:cNvSpPr>
            <a:spLocks noChangeShapeType="1"/>
          </p:cNvSpPr>
          <p:nvPr/>
        </p:nvSpPr>
        <p:spPr bwMode="auto">
          <a:xfrm flipH="1">
            <a:off x="2660650" y="2344738"/>
            <a:ext cx="18288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58" name="Line 23"/>
          <p:cNvSpPr>
            <a:spLocks noChangeShapeType="1"/>
          </p:cNvSpPr>
          <p:nvPr/>
        </p:nvSpPr>
        <p:spPr bwMode="auto">
          <a:xfrm>
            <a:off x="4565650" y="2344738"/>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59" name="Line 24"/>
          <p:cNvSpPr>
            <a:spLocks noChangeShapeType="1"/>
          </p:cNvSpPr>
          <p:nvPr/>
        </p:nvSpPr>
        <p:spPr bwMode="auto">
          <a:xfrm>
            <a:off x="4718050" y="2420938"/>
            <a:ext cx="15240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60" name="Text Box 25"/>
          <p:cNvSpPr txBox="1">
            <a:spLocks noChangeArrowheads="1"/>
          </p:cNvSpPr>
          <p:nvPr/>
        </p:nvSpPr>
        <p:spPr bwMode="auto">
          <a:xfrm>
            <a:off x="4111625" y="1808163"/>
            <a:ext cx="909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23561" name="Text Box 26"/>
          <p:cNvSpPr txBox="1">
            <a:spLocks noChangeArrowheads="1"/>
          </p:cNvSpPr>
          <p:nvPr/>
        </p:nvSpPr>
        <p:spPr bwMode="auto">
          <a:xfrm>
            <a:off x="7497763" y="2751138"/>
            <a:ext cx="806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23562" name="Text Box 27"/>
          <p:cNvSpPr txBox="1">
            <a:spLocks noChangeArrowheads="1"/>
          </p:cNvSpPr>
          <p:nvPr/>
        </p:nvSpPr>
        <p:spPr bwMode="auto">
          <a:xfrm>
            <a:off x="4108450" y="2903538"/>
            <a:ext cx="815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com</a:t>
            </a:r>
          </a:p>
        </p:txBody>
      </p:sp>
      <p:sp>
        <p:nvSpPr>
          <p:cNvPr id="23563" name="Line 28"/>
          <p:cNvSpPr>
            <a:spLocks noChangeShapeType="1"/>
          </p:cNvSpPr>
          <p:nvPr/>
        </p:nvSpPr>
        <p:spPr bwMode="auto">
          <a:xfrm>
            <a:off x="4718050" y="2344738"/>
            <a:ext cx="3140075" cy="4984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64" name="Text Box 29"/>
          <p:cNvSpPr txBox="1">
            <a:spLocks noChangeArrowheads="1"/>
          </p:cNvSpPr>
          <p:nvPr/>
        </p:nvSpPr>
        <p:spPr bwMode="auto">
          <a:xfrm>
            <a:off x="5921375" y="2868613"/>
            <a:ext cx="738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edu</a:t>
            </a:r>
          </a:p>
        </p:txBody>
      </p:sp>
      <p:sp>
        <p:nvSpPr>
          <p:cNvPr id="23565" name="Text Box 30"/>
          <p:cNvSpPr txBox="1">
            <a:spLocks noChangeArrowheads="1"/>
          </p:cNvSpPr>
          <p:nvPr/>
        </p:nvSpPr>
        <p:spPr bwMode="auto">
          <a:xfrm>
            <a:off x="2339975" y="286543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cn</a:t>
            </a:r>
          </a:p>
        </p:txBody>
      </p:sp>
      <p:sp>
        <p:nvSpPr>
          <p:cNvPr id="23566" name="Line 31"/>
          <p:cNvSpPr>
            <a:spLocks noChangeShapeType="1"/>
          </p:cNvSpPr>
          <p:nvPr/>
        </p:nvSpPr>
        <p:spPr bwMode="auto">
          <a:xfrm flipH="1">
            <a:off x="1962150" y="3276600"/>
            <a:ext cx="404813" cy="601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67" name="Text Box 32"/>
          <p:cNvSpPr txBox="1">
            <a:spLocks noChangeArrowheads="1"/>
          </p:cNvSpPr>
          <p:nvPr/>
        </p:nvSpPr>
        <p:spPr bwMode="auto">
          <a:xfrm>
            <a:off x="2244725" y="3879850"/>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edu</a:t>
            </a:r>
          </a:p>
        </p:txBody>
      </p:sp>
      <p:sp>
        <p:nvSpPr>
          <p:cNvPr id="23568" name="Line 33"/>
          <p:cNvSpPr>
            <a:spLocks noChangeShapeType="1"/>
          </p:cNvSpPr>
          <p:nvPr/>
        </p:nvSpPr>
        <p:spPr bwMode="auto">
          <a:xfrm flipH="1">
            <a:off x="2560638" y="4364038"/>
            <a:ext cx="76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69" name="Text Box 34"/>
          <p:cNvSpPr txBox="1">
            <a:spLocks noChangeArrowheads="1"/>
          </p:cNvSpPr>
          <p:nvPr/>
        </p:nvSpPr>
        <p:spPr bwMode="auto">
          <a:xfrm>
            <a:off x="2316163" y="5043488"/>
            <a:ext cx="600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bit</a:t>
            </a:r>
          </a:p>
        </p:txBody>
      </p:sp>
      <p:sp>
        <p:nvSpPr>
          <p:cNvPr id="23570" name="Line 35"/>
          <p:cNvSpPr>
            <a:spLocks noChangeShapeType="1"/>
          </p:cNvSpPr>
          <p:nvPr/>
        </p:nvSpPr>
        <p:spPr bwMode="auto">
          <a:xfrm>
            <a:off x="4565650" y="3429000"/>
            <a:ext cx="6350" cy="630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71" name="Line 36"/>
          <p:cNvSpPr>
            <a:spLocks noChangeShapeType="1"/>
          </p:cNvSpPr>
          <p:nvPr/>
        </p:nvSpPr>
        <p:spPr bwMode="auto">
          <a:xfrm>
            <a:off x="6394450" y="3338513"/>
            <a:ext cx="22225" cy="674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72" name="Line 37"/>
          <p:cNvSpPr>
            <a:spLocks noChangeShapeType="1"/>
          </p:cNvSpPr>
          <p:nvPr/>
        </p:nvSpPr>
        <p:spPr bwMode="auto">
          <a:xfrm>
            <a:off x="7902575" y="3338513"/>
            <a:ext cx="0" cy="630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73" name="Line 38"/>
          <p:cNvSpPr>
            <a:spLocks noChangeShapeType="1"/>
          </p:cNvSpPr>
          <p:nvPr/>
        </p:nvSpPr>
        <p:spPr bwMode="auto">
          <a:xfrm>
            <a:off x="2636838" y="3338513"/>
            <a:ext cx="0" cy="539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74" name="Line 39"/>
          <p:cNvSpPr>
            <a:spLocks noChangeShapeType="1"/>
          </p:cNvSpPr>
          <p:nvPr/>
        </p:nvSpPr>
        <p:spPr bwMode="auto">
          <a:xfrm>
            <a:off x="2927350" y="3294063"/>
            <a:ext cx="339725" cy="584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75" name="Line 40"/>
          <p:cNvSpPr>
            <a:spLocks noChangeShapeType="1"/>
          </p:cNvSpPr>
          <p:nvPr/>
        </p:nvSpPr>
        <p:spPr bwMode="auto">
          <a:xfrm>
            <a:off x="2865438" y="4367213"/>
            <a:ext cx="536575" cy="671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76" name="Line 41"/>
          <p:cNvSpPr>
            <a:spLocks noChangeShapeType="1"/>
          </p:cNvSpPr>
          <p:nvPr/>
        </p:nvSpPr>
        <p:spPr bwMode="auto">
          <a:xfrm flipH="1">
            <a:off x="1646238" y="4367213"/>
            <a:ext cx="762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77" name="Line 42"/>
          <p:cNvSpPr>
            <a:spLocks noChangeShapeType="1"/>
          </p:cNvSpPr>
          <p:nvPr/>
        </p:nvSpPr>
        <p:spPr bwMode="auto">
          <a:xfrm flipH="1">
            <a:off x="1951038" y="5510213"/>
            <a:ext cx="5334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78" name="Line 43"/>
          <p:cNvSpPr>
            <a:spLocks noChangeShapeType="1"/>
          </p:cNvSpPr>
          <p:nvPr/>
        </p:nvSpPr>
        <p:spPr bwMode="auto">
          <a:xfrm>
            <a:off x="2636838" y="5510213"/>
            <a:ext cx="1524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79" name="Line 44"/>
          <p:cNvSpPr>
            <a:spLocks noChangeShapeType="1"/>
          </p:cNvSpPr>
          <p:nvPr/>
        </p:nvSpPr>
        <p:spPr bwMode="auto">
          <a:xfrm>
            <a:off x="2865438" y="5510213"/>
            <a:ext cx="6858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580" name="Oval 82"/>
          <p:cNvSpPr>
            <a:spLocks noChangeArrowheads="1"/>
          </p:cNvSpPr>
          <p:nvPr/>
        </p:nvSpPr>
        <p:spPr bwMode="auto">
          <a:xfrm>
            <a:off x="836613" y="5064125"/>
            <a:ext cx="1046162" cy="3841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华文行楷" panose="02010800040101010101" pitchFamily="2" charset="-122"/>
                <a:cs typeface="+mn-cs"/>
              </a:rPr>
              <a:t>tshua</a:t>
            </a:r>
          </a:p>
        </p:txBody>
      </p:sp>
      <p:sp>
        <p:nvSpPr>
          <p:cNvPr id="23581" name="Oval 83"/>
          <p:cNvSpPr>
            <a:spLocks noChangeArrowheads="1"/>
          </p:cNvSpPr>
          <p:nvPr/>
        </p:nvSpPr>
        <p:spPr bwMode="auto">
          <a:xfrm>
            <a:off x="3132138" y="5038725"/>
            <a:ext cx="1046162" cy="3841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华文行楷" panose="02010800040101010101" pitchFamily="2" charset="-122"/>
                <a:cs typeface="+mn-cs"/>
              </a:rPr>
              <a:t>pku</a:t>
            </a:r>
          </a:p>
        </p:txBody>
      </p:sp>
      <p:sp>
        <p:nvSpPr>
          <p:cNvPr id="23582" name="Oval 84"/>
          <p:cNvSpPr>
            <a:spLocks noChangeArrowheads="1"/>
          </p:cNvSpPr>
          <p:nvPr/>
        </p:nvSpPr>
        <p:spPr bwMode="auto">
          <a:xfrm>
            <a:off x="1511300" y="5768975"/>
            <a:ext cx="1046163" cy="3825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华文行楷" panose="0201080004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华文行楷" panose="02010800040101010101" pitchFamily="2" charset="-122"/>
                <a:cs typeface="+mn-cs"/>
              </a:rPr>
              <a:t>cs</a:t>
            </a:r>
          </a:p>
        </p:txBody>
      </p:sp>
      <p:sp>
        <p:nvSpPr>
          <p:cNvPr id="23583" name="Oval 85"/>
          <p:cNvSpPr>
            <a:spLocks noChangeArrowheads="1"/>
          </p:cNvSpPr>
          <p:nvPr/>
        </p:nvSpPr>
        <p:spPr bwMode="auto">
          <a:xfrm>
            <a:off x="3132138" y="5724525"/>
            <a:ext cx="1150937" cy="3825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华文行楷" panose="0201080004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华文行楷" panose="02010800040101010101" pitchFamily="2" charset="-122"/>
                <a:cs typeface="+mn-cs"/>
              </a:rPr>
              <a:t>ee</a:t>
            </a:r>
          </a:p>
        </p:txBody>
      </p:sp>
      <p:sp>
        <p:nvSpPr>
          <p:cNvPr id="23584" name="Oval 86"/>
          <p:cNvSpPr>
            <a:spLocks noChangeArrowheads="1"/>
          </p:cNvSpPr>
          <p:nvPr/>
        </p:nvSpPr>
        <p:spPr bwMode="auto">
          <a:xfrm>
            <a:off x="2192338" y="5749925"/>
            <a:ext cx="1150937" cy="3825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type="none" w="sm" len="sm"/>
                <a:tailEnd type="none" w="sm" len="sm"/>
              </a14:hiddenLine>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华文行楷" panose="0201080004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华文行楷" panose="02010800040101010101" pitchFamily="2" charset="-122"/>
                <a:cs typeface="+mn-cs"/>
              </a:rPr>
              <a:t>ss</a:t>
            </a:r>
          </a:p>
        </p:txBody>
      </p:sp>
      <p:sp>
        <p:nvSpPr>
          <p:cNvPr id="1296472" name="AutoShape 88"/>
          <p:cNvSpPr>
            <a:spLocks noChangeArrowheads="1"/>
          </p:cNvSpPr>
          <p:nvPr/>
        </p:nvSpPr>
        <p:spPr bwMode="auto">
          <a:xfrm>
            <a:off x="5607050" y="4284663"/>
            <a:ext cx="1790700" cy="471487"/>
          </a:xfrm>
          <a:prstGeom prst="wedgeRoundRectCallout">
            <a:avLst>
              <a:gd name="adj1" fmla="val -191843"/>
              <a:gd name="adj2" fmla="val -262458"/>
              <a:gd name="adj3" fmla="val 16667"/>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rPr>
              <a:t>中国</a:t>
            </a:r>
          </a:p>
        </p:txBody>
      </p:sp>
      <p:sp>
        <p:nvSpPr>
          <p:cNvPr id="1296475" name="AutoShape 91"/>
          <p:cNvSpPr>
            <a:spLocks noChangeArrowheads="1"/>
          </p:cNvSpPr>
          <p:nvPr/>
        </p:nvSpPr>
        <p:spPr bwMode="auto">
          <a:xfrm>
            <a:off x="5202238" y="5184775"/>
            <a:ext cx="2641600" cy="504825"/>
          </a:xfrm>
          <a:prstGeom prst="wedgeRoundRectCallout">
            <a:avLst>
              <a:gd name="adj1" fmla="val -130347"/>
              <a:gd name="adj2" fmla="val -229245"/>
              <a:gd name="adj3" fmla="val 16667"/>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教育和科研网</a:t>
            </a:r>
            <a:endPar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endParaRPr>
          </a:p>
        </p:txBody>
      </p:sp>
      <p:sp>
        <p:nvSpPr>
          <p:cNvPr id="1296478" name="AutoShape 94"/>
          <p:cNvSpPr>
            <a:spLocks noChangeArrowheads="1"/>
          </p:cNvSpPr>
          <p:nvPr/>
        </p:nvSpPr>
        <p:spPr bwMode="auto">
          <a:xfrm>
            <a:off x="5292725" y="5994400"/>
            <a:ext cx="2493963" cy="504825"/>
          </a:xfrm>
          <a:prstGeom prst="wedgeRoundRectCallout">
            <a:avLst>
              <a:gd name="adj1" fmla="val -138287"/>
              <a:gd name="adj2" fmla="val -163523"/>
              <a:gd name="adj3" fmla="val 16667"/>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北理工校园网</a:t>
            </a:r>
            <a:endPar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行楷" panose="02010800040101010101" pitchFamily="2" charset="-122"/>
              <a:cs typeface="+mn-cs"/>
            </a:endParaRPr>
          </a:p>
        </p:txBody>
      </p:sp>
    </p:spTree>
    <p:extLst>
      <p:ext uri="{BB962C8B-B14F-4D97-AF65-F5344CB8AC3E}">
        <p14:creationId xmlns:p14="http://schemas.microsoft.com/office/powerpoint/2010/main" val="33544185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96472"/>
                                        </p:tgtEl>
                                        <p:attrNameLst>
                                          <p:attrName>style.visibility</p:attrName>
                                        </p:attrNameLst>
                                      </p:cBhvr>
                                      <p:to>
                                        <p:strVal val="visible"/>
                                      </p:to>
                                    </p:set>
                                    <p:animEffect transition="in" filter="wipe(down)">
                                      <p:cBhvr>
                                        <p:cTn id="7" dur="500"/>
                                        <p:tgtEl>
                                          <p:spTgt spid="1296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96475"/>
                                        </p:tgtEl>
                                        <p:attrNameLst>
                                          <p:attrName>style.visibility</p:attrName>
                                        </p:attrNameLst>
                                      </p:cBhvr>
                                      <p:to>
                                        <p:strVal val="visible"/>
                                      </p:to>
                                    </p:set>
                                    <p:animEffect transition="in" filter="wipe(down)">
                                      <p:cBhvr>
                                        <p:cTn id="12" dur="500"/>
                                        <p:tgtEl>
                                          <p:spTgt spid="12964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96478"/>
                                        </p:tgtEl>
                                        <p:attrNameLst>
                                          <p:attrName>style.visibility</p:attrName>
                                        </p:attrNameLst>
                                      </p:cBhvr>
                                      <p:to>
                                        <p:strVal val="visible"/>
                                      </p:to>
                                    </p:set>
                                    <p:animEffect transition="in" filter="wipe(down)">
                                      <p:cBhvr>
                                        <p:cTn id="17" dur="500"/>
                                        <p:tgtEl>
                                          <p:spTgt spid="1296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472" grpId="0" animBg="1"/>
      <p:bldP spid="1296475" grpId="0" animBg="1"/>
      <p:bldP spid="129647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DE2D8C8-40EB-4111-B1CC-6B3BB24934B9}"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80</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95235" name="Rectangle 2"/>
          <p:cNvSpPr>
            <a:spLocks noGrp="1" noChangeArrowheads="1"/>
          </p:cNvSpPr>
          <p:nvPr>
            <p:ph type="title"/>
          </p:nvPr>
        </p:nvSpPr>
        <p:spPr/>
        <p:txBody>
          <a:bodyPr/>
          <a:lstStyle/>
          <a:p>
            <a:pPr eaLnBrk="1" hangingPunct="1"/>
            <a:r>
              <a:rPr lang="en-US" altLang="zh-CN" i="0" dirty="0">
                <a:solidFill>
                  <a:srgbClr val="FFFF66"/>
                </a:solidFill>
              </a:rPr>
              <a:t>5.3 </a:t>
            </a:r>
            <a:r>
              <a:rPr lang="zh-CN" altLang="en-US" i="0" dirty="0">
                <a:solidFill>
                  <a:srgbClr val="FFFF66"/>
                </a:solidFill>
              </a:rPr>
              <a:t>遍历二叉树与线索二叉树</a:t>
            </a:r>
          </a:p>
        </p:txBody>
      </p:sp>
      <p:sp>
        <p:nvSpPr>
          <p:cNvPr id="95236" name="Rectangle 3"/>
          <p:cNvSpPr>
            <a:spLocks noGrp="1" noChangeArrowheads="1"/>
          </p:cNvSpPr>
          <p:nvPr>
            <p:ph type="body" idx="1"/>
          </p:nvPr>
        </p:nvSpPr>
        <p:spPr>
          <a:xfrm>
            <a:off x="206375" y="819150"/>
            <a:ext cx="8462963" cy="630238"/>
          </a:xfrm>
        </p:spPr>
        <p:txBody>
          <a:bodyPr/>
          <a:lstStyle/>
          <a:p>
            <a:pPr eaLnBrk="1" hangingPunct="1">
              <a:spcBef>
                <a:spcPct val="0"/>
              </a:spcBef>
              <a:buFont typeface="Wingdings" panose="05000000000000000000" pitchFamily="2" charset="2"/>
              <a:buNone/>
            </a:pPr>
            <a:r>
              <a:rPr lang="zh-CN" altLang="en-US" sz="3200">
                <a:solidFill>
                  <a:srgbClr val="FFFF66"/>
                </a:solidFill>
              </a:rPr>
              <a:t>例</a:t>
            </a:r>
            <a:r>
              <a:rPr lang="en-US" altLang="zh-CN" sz="3200">
                <a:solidFill>
                  <a:srgbClr val="FFFF66"/>
                </a:solidFill>
              </a:rPr>
              <a:t>4</a:t>
            </a:r>
            <a:r>
              <a:rPr lang="zh-CN" altLang="en-US" sz="3200">
                <a:solidFill>
                  <a:srgbClr val="FFFF66"/>
                </a:solidFill>
              </a:rPr>
              <a:t>：求二叉树的深度。</a:t>
            </a:r>
            <a:endParaRPr lang="zh-CN" altLang="en-US" sz="3200"/>
          </a:p>
        </p:txBody>
      </p:sp>
      <p:sp>
        <p:nvSpPr>
          <p:cNvPr id="95237" name="Text Box 4"/>
          <p:cNvSpPr txBox="1">
            <a:spLocks noChangeArrowheads="1"/>
          </p:cNvSpPr>
          <p:nvPr/>
        </p:nvSpPr>
        <p:spPr bwMode="auto">
          <a:xfrm>
            <a:off x="296863" y="1268413"/>
            <a:ext cx="8685212"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int </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BinTreeDepth(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BinTree  bt ) </a:t>
            </a:r>
            <a:r>
              <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 // </a:t>
            </a: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求二叉树深度</a:t>
            </a:r>
          </a:p>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 if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bt==NULL )   return 0;    </a:t>
            </a:r>
            <a:r>
              <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空树返回</a:t>
            </a:r>
            <a:r>
              <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0</a:t>
            </a: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值</a:t>
            </a:r>
          </a:p>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else</a:t>
            </a:r>
          </a:p>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   {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depl = </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BinTreeDepth</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bt-&gt;lchild );    </a:t>
            </a:r>
          </a:p>
          <a:p>
            <a:pPr marL="0" marR="0" lvl="0" indent="0" algn="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求左子树深度</a:t>
            </a:r>
          </a:p>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depr = </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BinTreeDepth</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bt-&gt;rchild ); </a:t>
            </a:r>
          </a:p>
          <a:p>
            <a:pPr marL="0" marR="0" lvl="0" indent="0" algn="r"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求右子树深度</a:t>
            </a:r>
          </a:p>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if</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depl &gt; depr ) 	return depl + 1;</a:t>
            </a: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else</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return depr + 1;</a:t>
            </a: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rPr>
              <a:t>}</a:t>
            </a:r>
            <a:endParaRPr kumimoji="1" lang="zh-CN" altLang="en-US" sz="3200" b="1" i="0" u="none" strike="noStrike" kern="1200" cap="none" spc="0" normalizeH="0" baseline="0" noProof="0">
              <a:ln>
                <a:noFill/>
              </a:ln>
              <a:solidFill>
                <a:srgbClr val="99FF33"/>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46430544"/>
      </p:ext>
    </p:extLst>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D152E20A-F196-4B52-9AFD-692C21121C8E}"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81</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96259" name="Rectangle 2"/>
          <p:cNvSpPr>
            <a:spLocks noGrp="1" noChangeArrowheads="1"/>
          </p:cNvSpPr>
          <p:nvPr>
            <p:ph type="title"/>
          </p:nvPr>
        </p:nvSpPr>
        <p:spPr/>
        <p:txBody>
          <a:bodyPr/>
          <a:lstStyle/>
          <a:p>
            <a:pPr eaLnBrk="1" hangingPunct="1"/>
            <a:r>
              <a:rPr lang="en-US" altLang="zh-CN" i="0" dirty="0">
                <a:solidFill>
                  <a:srgbClr val="FFFF66"/>
                </a:solidFill>
              </a:rPr>
              <a:t>5.3 </a:t>
            </a:r>
            <a:r>
              <a:rPr lang="zh-CN" altLang="en-US" i="0" dirty="0">
                <a:solidFill>
                  <a:srgbClr val="FFFF66"/>
                </a:solidFill>
              </a:rPr>
              <a:t>遍历二叉树与线索二叉树</a:t>
            </a:r>
          </a:p>
        </p:txBody>
      </p:sp>
      <p:sp>
        <p:nvSpPr>
          <p:cNvPr id="96260" name="Rectangle 3"/>
          <p:cNvSpPr>
            <a:spLocks noGrp="1" noChangeArrowheads="1"/>
          </p:cNvSpPr>
          <p:nvPr>
            <p:ph type="body" idx="1"/>
          </p:nvPr>
        </p:nvSpPr>
        <p:spPr>
          <a:xfrm>
            <a:off x="206375" y="863600"/>
            <a:ext cx="8596313" cy="1665288"/>
          </a:xfrm>
        </p:spPr>
        <p:txBody>
          <a:bodyPr/>
          <a:lstStyle/>
          <a:p>
            <a:pPr eaLnBrk="1" hangingPunct="1">
              <a:spcBef>
                <a:spcPct val="0"/>
              </a:spcBef>
              <a:buFont typeface="Wingdings" panose="05000000000000000000" pitchFamily="2" charset="2"/>
              <a:buNone/>
            </a:pPr>
            <a:r>
              <a:rPr lang="zh-CN" altLang="en-US" sz="3200">
                <a:solidFill>
                  <a:srgbClr val="FFFF66"/>
                </a:solidFill>
              </a:rPr>
              <a:t>例</a:t>
            </a:r>
            <a:r>
              <a:rPr lang="en-US" altLang="zh-CN" sz="3200">
                <a:solidFill>
                  <a:srgbClr val="FFFF66"/>
                </a:solidFill>
              </a:rPr>
              <a:t>5</a:t>
            </a:r>
            <a:r>
              <a:rPr lang="zh-CN" altLang="en-US" sz="3200">
                <a:solidFill>
                  <a:srgbClr val="FFFF66"/>
                </a:solidFill>
              </a:rPr>
              <a:t>：</a:t>
            </a:r>
            <a:r>
              <a:rPr lang="zh-CN" altLang="en-US" sz="3200"/>
              <a:t>以二叉链表为存储结构，请设计一个算法，在二叉树中查找值为 </a:t>
            </a:r>
            <a:r>
              <a:rPr lang="en-US" altLang="zh-CN" sz="3200"/>
              <a:t>x </a:t>
            </a:r>
            <a:r>
              <a:rPr lang="zh-CN" altLang="en-US" sz="3200"/>
              <a:t>的结点，并求 </a:t>
            </a:r>
            <a:r>
              <a:rPr lang="en-US" altLang="zh-CN" sz="3200"/>
              <a:t>x </a:t>
            </a:r>
            <a:r>
              <a:rPr lang="zh-CN" altLang="en-US" sz="3200"/>
              <a:t>所在结点在树中的层次。</a:t>
            </a:r>
          </a:p>
        </p:txBody>
      </p:sp>
      <p:sp>
        <p:nvSpPr>
          <p:cNvPr id="98309" name="Text Box 4"/>
          <p:cNvSpPr txBox="1">
            <a:spLocks noChangeArrowheads="1"/>
          </p:cNvSpPr>
          <p:nvPr/>
        </p:nvSpPr>
        <p:spPr bwMode="auto">
          <a:xfrm>
            <a:off x="296863" y="2484438"/>
            <a:ext cx="8685212"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4200"/>
              </a:lnSpc>
              <a:spcBef>
                <a:spcPts val="6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采用递归算法。</a:t>
            </a:r>
            <a:endPar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4200"/>
              </a:lnSpc>
              <a:spcBef>
                <a:spcPts val="600"/>
              </a:spcBef>
              <a:spcAft>
                <a:spcPct val="0"/>
              </a:spcAft>
              <a:buClr>
                <a:srgbClr val="CC99FF"/>
              </a:buClr>
              <a:buSzTx/>
              <a:buFont typeface="Monotype Sorts"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设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p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为指向查找的结点， 外部变量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h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记录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p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所指结点所在的层数，其初值为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，树为空时返回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lh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指示二叉树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bt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的层数（即高度），初值为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Tree>
    <p:extLst>
      <p:ext uri="{BB962C8B-B14F-4D97-AF65-F5344CB8AC3E}">
        <p14:creationId xmlns:p14="http://schemas.microsoft.com/office/powerpoint/2010/main" val="38265256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6CA3058B-E3D4-4896-830F-D358BAAE2380}"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82</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97283" name="Rectangle 2"/>
          <p:cNvSpPr>
            <a:spLocks noGrp="1" noChangeArrowheads="1"/>
          </p:cNvSpPr>
          <p:nvPr>
            <p:ph type="title"/>
          </p:nvPr>
        </p:nvSpPr>
        <p:spPr/>
        <p:txBody>
          <a:bodyPr/>
          <a:lstStyle/>
          <a:p>
            <a:pPr eaLnBrk="1" hangingPunct="1"/>
            <a:r>
              <a:rPr lang="en-US" altLang="zh-CN" i="0" dirty="0">
                <a:solidFill>
                  <a:srgbClr val="FFFF66"/>
                </a:solidFill>
              </a:rPr>
              <a:t>5.3 </a:t>
            </a:r>
            <a:r>
              <a:rPr lang="zh-CN" altLang="en-US" i="0" dirty="0">
                <a:solidFill>
                  <a:srgbClr val="FFFF66"/>
                </a:solidFill>
              </a:rPr>
              <a:t>遍历二叉树与线索二叉树</a:t>
            </a:r>
          </a:p>
        </p:txBody>
      </p:sp>
      <p:sp>
        <p:nvSpPr>
          <p:cNvPr id="97284" name="Rectangle 3"/>
          <p:cNvSpPr>
            <a:spLocks noGrp="1" noChangeArrowheads="1"/>
          </p:cNvSpPr>
          <p:nvPr>
            <p:ph type="body" idx="1"/>
          </p:nvPr>
        </p:nvSpPr>
        <p:spPr>
          <a:xfrm>
            <a:off x="206375" y="685800"/>
            <a:ext cx="8640763" cy="5803900"/>
          </a:xfrm>
        </p:spPr>
        <p:txBody>
          <a:bodyPr/>
          <a:lstStyle/>
          <a:p>
            <a:pPr marL="358775" indent="-358775">
              <a:spcBef>
                <a:spcPct val="0"/>
              </a:spcBef>
              <a:buFont typeface="Wingdings" panose="05000000000000000000" pitchFamily="2" charset="2"/>
              <a:buNone/>
            </a:pPr>
            <a:r>
              <a:rPr lang="en-US" altLang="zh-CN" sz="3200" dirty="0" err="1"/>
              <a:t>int</a:t>
            </a:r>
            <a:r>
              <a:rPr lang="en-US" altLang="zh-CN" sz="3200" dirty="0"/>
              <a:t> </a:t>
            </a:r>
            <a:r>
              <a:rPr lang="en-US" altLang="zh-CN" sz="3200" dirty="0">
                <a:solidFill>
                  <a:schemeClr val="tx1"/>
                </a:solidFill>
              </a:rPr>
              <a:t>h=0</a:t>
            </a:r>
            <a:r>
              <a:rPr lang="en-US" altLang="zh-CN" sz="3200" dirty="0"/>
              <a:t>;  </a:t>
            </a:r>
            <a:r>
              <a:rPr lang="en-US" altLang="zh-CN" sz="3200" dirty="0">
                <a:solidFill>
                  <a:srgbClr val="00FFFF"/>
                </a:solidFill>
              </a:rPr>
              <a:t> // h</a:t>
            </a:r>
            <a:r>
              <a:rPr lang="zh-CN" altLang="en-US" sz="3200" dirty="0">
                <a:solidFill>
                  <a:srgbClr val="00FFFF"/>
                </a:solidFill>
              </a:rPr>
              <a:t>定义为一个全程量</a:t>
            </a:r>
          </a:p>
          <a:p>
            <a:pPr marL="358775" indent="-358775">
              <a:spcBef>
                <a:spcPct val="0"/>
              </a:spcBef>
              <a:buFont typeface="Wingdings" panose="05000000000000000000" pitchFamily="2" charset="2"/>
              <a:buNone/>
            </a:pPr>
            <a:r>
              <a:rPr lang="en-US" altLang="zh-CN" sz="3000" dirty="0"/>
              <a:t>void Level( </a:t>
            </a:r>
            <a:r>
              <a:rPr lang="en-US" altLang="zh-CN" sz="3000" dirty="0" err="1"/>
              <a:t>BinTree</a:t>
            </a:r>
            <a:r>
              <a:rPr lang="en-US" altLang="zh-CN" sz="3000" dirty="0"/>
              <a:t> </a:t>
            </a:r>
            <a:r>
              <a:rPr lang="en-US" altLang="zh-CN" sz="3000" dirty="0" err="1"/>
              <a:t>bt</a:t>
            </a:r>
            <a:r>
              <a:rPr lang="en-US" altLang="zh-CN" sz="3000" dirty="0"/>
              <a:t>, </a:t>
            </a:r>
            <a:r>
              <a:rPr lang="en-US" altLang="zh-CN" sz="3000" dirty="0" err="1"/>
              <a:t>BinTNode</a:t>
            </a:r>
            <a:r>
              <a:rPr lang="en-US" altLang="zh-CN" sz="3000" dirty="0"/>
              <a:t> *p, </a:t>
            </a:r>
            <a:r>
              <a:rPr lang="en-US" altLang="zh-CN" sz="3000" dirty="0" err="1"/>
              <a:t>int</a:t>
            </a:r>
            <a:r>
              <a:rPr lang="en-US" altLang="zh-CN" sz="3000" dirty="0"/>
              <a:t> </a:t>
            </a:r>
            <a:r>
              <a:rPr lang="en-US" altLang="zh-CN" sz="3000" dirty="0" err="1"/>
              <a:t>lh</a:t>
            </a:r>
            <a:r>
              <a:rPr lang="en-US" altLang="zh-CN" sz="3000" dirty="0"/>
              <a:t> ) </a:t>
            </a:r>
            <a:r>
              <a:rPr lang="en-US" altLang="zh-CN" sz="3200" dirty="0"/>
              <a:t>{ </a:t>
            </a:r>
            <a:r>
              <a:rPr lang="en-US" altLang="zh-CN" sz="3200" dirty="0">
                <a:solidFill>
                  <a:schemeClr val="tx1"/>
                </a:solidFill>
              </a:rPr>
              <a:t>if</a:t>
            </a:r>
            <a:r>
              <a:rPr lang="en-US" altLang="zh-CN" sz="3200" dirty="0"/>
              <a:t> ( </a:t>
            </a:r>
            <a:r>
              <a:rPr lang="en-US" altLang="zh-CN" sz="3200" dirty="0" err="1"/>
              <a:t>bt</a:t>
            </a:r>
            <a:r>
              <a:rPr lang="en-US" altLang="zh-CN" sz="3200" dirty="0"/>
              <a:t> == NULL)</a:t>
            </a:r>
          </a:p>
          <a:p>
            <a:pPr marL="358775" indent="-358775">
              <a:spcBef>
                <a:spcPct val="0"/>
              </a:spcBef>
              <a:buFont typeface="Wingdings" panose="05000000000000000000" pitchFamily="2" charset="2"/>
              <a:buNone/>
            </a:pPr>
            <a:r>
              <a:rPr lang="en-US" altLang="zh-CN" sz="3200" dirty="0"/>
              <a:t>		h=0; </a:t>
            </a:r>
          </a:p>
          <a:p>
            <a:pPr marL="358775" indent="-358775">
              <a:spcBef>
                <a:spcPct val="0"/>
              </a:spcBef>
              <a:buFont typeface="Wingdings" panose="05000000000000000000" pitchFamily="2" charset="2"/>
              <a:buNone/>
            </a:pPr>
            <a:r>
              <a:rPr lang="en-US" altLang="zh-CN" sz="3200" dirty="0">
                <a:solidFill>
                  <a:schemeClr val="tx1"/>
                </a:solidFill>
              </a:rPr>
              <a:t>	else </a:t>
            </a:r>
            <a:r>
              <a:rPr lang="en-US" altLang="zh-CN" sz="3200" dirty="0">
                <a:solidFill>
                  <a:srgbClr val="99FF33"/>
                </a:solidFill>
              </a:rPr>
              <a:t>if</a:t>
            </a:r>
            <a:r>
              <a:rPr lang="en-US" altLang="zh-CN" sz="3200" dirty="0"/>
              <a:t> ( </a:t>
            </a:r>
            <a:r>
              <a:rPr lang="en-US" altLang="zh-CN" sz="3200" dirty="0" err="1"/>
              <a:t>bt</a:t>
            </a:r>
            <a:r>
              <a:rPr lang="en-US" altLang="zh-CN" sz="3200" dirty="0"/>
              <a:t> == p ) </a:t>
            </a:r>
            <a:endParaRPr lang="zh-CN" altLang="en-US" sz="3200" dirty="0"/>
          </a:p>
          <a:p>
            <a:pPr marL="358775" indent="-358775">
              <a:spcBef>
                <a:spcPct val="0"/>
              </a:spcBef>
              <a:buFont typeface="Wingdings" panose="05000000000000000000" pitchFamily="2" charset="2"/>
              <a:buNone/>
            </a:pPr>
            <a:r>
              <a:rPr lang="en-US" altLang="zh-CN" sz="3200" dirty="0"/>
              <a:t>		h = </a:t>
            </a:r>
            <a:r>
              <a:rPr lang="en-US" altLang="zh-CN" sz="3200" dirty="0" err="1"/>
              <a:t>lh</a:t>
            </a:r>
            <a:r>
              <a:rPr lang="en-US" altLang="zh-CN" sz="3200" dirty="0"/>
              <a:t>;</a:t>
            </a:r>
          </a:p>
          <a:p>
            <a:pPr marL="358775" indent="-358775">
              <a:spcBef>
                <a:spcPct val="0"/>
              </a:spcBef>
              <a:buFont typeface="Wingdings" panose="05000000000000000000" pitchFamily="2" charset="2"/>
              <a:buNone/>
            </a:pPr>
            <a:r>
              <a:rPr lang="en-US" altLang="zh-CN" sz="3200" dirty="0">
                <a:solidFill>
                  <a:srgbClr val="99FF33"/>
                </a:solidFill>
              </a:rPr>
              <a:t>	else {</a:t>
            </a:r>
            <a:r>
              <a:rPr lang="en-US" altLang="zh-CN" sz="3200" dirty="0"/>
              <a:t>  </a:t>
            </a:r>
          </a:p>
          <a:p>
            <a:pPr marL="358775" indent="-358775">
              <a:spcBef>
                <a:spcPct val="0"/>
              </a:spcBef>
              <a:buFont typeface="Wingdings" panose="05000000000000000000" pitchFamily="2" charset="2"/>
              <a:buNone/>
            </a:pPr>
            <a:r>
              <a:rPr lang="en-US" altLang="zh-CN" sz="3200" dirty="0"/>
              <a:t>		Level( </a:t>
            </a:r>
            <a:r>
              <a:rPr lang="en-US" altLang="zh-CN" sz="3200" dirty="0" err="1"/>
              <a:t>bt</a:t>
            </a:r>
            <a:r>
              <a:rPr lang="en-US" altLang="zh-CN" sz="3200" dirty="0"/>
              <a:t>-&gt;</a:t>
            </a:r>
            <a:r>
              <a:rPr lang="en-US" altLang="zh-CN" sz="3200" dirty="0" err="1"/>
              <a:t>lchild</a:t>
            </a:r>
            <a:r>
              <a:rPr lang="en-US" altLang="zh-CN" sz="3200" dirty="0"/>
              <a:t>, p, lh+1 ) ;</a:t>
            </a:r>
          </a:p>
          <a:p>
            <a:pPr marL="358775" indent="-358775">
              <a:spcBef>
                <a:spcPct val="0"/>
              </a:spcBef>
              <a:buFont typeface="Wingdings" panose="05000000000000000000" pitchFamily="2" charset="2"/>
              <a:buNone/>
            </a:pPr>
            <a:r>
              <a:rPr lang="en-US" altLang="zh-CN" sz="3200" dirty="0">
                <a:solidFill>
                  <a:srgbClr val="00FFFF"/>
                </a:solidFill>
              </a:rPr>
              <a:t>		if</a:t>
            </a:r>
            <a:r>
              <a:rPr lang="en-US" altLang="zh-CN" sz="3200" dirty="0"/>
              <a:t> ( h == 0 ) 	</a:t>
            </a:r>
            <a:endParaRPr lang="zh-CN" altLang="en-US" sz="3200" dirty="0"/>
          </a:p>
          <a:p>
            <a:pPr marL="358775" indent="-358775">
              <a:spcBef>
                <a:spcPct val="0"/>
              </a:spcBef>
              <a:buFont typeface="Wingdings" panose="05000000000000000000" pitchFamily="2" charset="2"/>
              <a:buNone/>
            </a:pPr>
            <a:r>
              <a:rPr lang="en-US" altLang="zh-CN" sz="3200" dirty="0"/>
              <a:t>        		Level( </a:t>
            </a:r>
            <a:r>
              <a:rPr lang="en-US" altLang="zh-CN" sz="3200" dirty="0" err="1"/>
              <a:t>bt</a:t>
            </a:r>
            <a:r>
              <a:rPr lang="en-US" altLang="zh-CN" sz="3200" dirty="0"/>
              <a:t>-&gt;</a:t>
            </a:r>
            <a:r>
              <a:rPr lang="en-US" altLang="zh-CN" sz="3200" dirty="0" err="1"/>
              <a:t>rchild</a:t>
            </a:r>
            <a:r>
              <a:rPr lang="en-US" altLang="zh-CN" sz="3200" dirty="0"/>
              <a:t>, p, lh+1 );</a:t>
            </a:r>
          </a:p>
          <a:p>
            <a:pPr marL="358775" indent="-358775">
              <a:spcBef>
                <a:spcPct val="0"/>
              </a:spcBef>
              <a:buFont typeface="Wingdings" panose="05000000000000000000" pitchFamily="2" charset="2"/>
              <a:buNone/>
            </a:pPr>
            <a:r>
              <a:rPr lang="en-US" altLang="zh-CN" sz="3200" dirty="0">
                <a:solidFill>
                  <a:srgbClr val="99FF33"/>
                </a:solidFill>
              </a:rPr>
              <a:t>	}</a:t>
            </a:r>
          </a:p>
          <a:p>
            <a:pPr marL="358775" indent="-358775">
              <a:spcBef>
                <a:spcPct val="0"/>
              </a:spcBef>
              <a:buFont typeface="Wingdings" panose="05000000000000000000" pitchFamily="2" charset="2"/>
              <a:buNone/>
            </a:pPr>
            <a:r>
              <a:rPr lang="en-US" altLang="zh-CN" sz="3200" dirty="0"/>
              <a:t>}</a:t>
            </a:r>
            <a:endParaRPr lang="zh-CN" altLang="en-US" sz="3200" dirty="0"/>
          </a:p>
          <a:p>
            <a:pPr marL="358775" indent="-358775" eaLnBrk="1" hangingPunct="1">
              <a:spcBef>
                <a:spcPct val="0"/>
              </a:spcBef>
              <a:buFont typeface="Wingdings" panose="05000000000000000000" pitchFamily="2" charset="2"/>
              <a:buNone/>
            </a:pPr>
            <a:endParaRPr lang="zh-CN" altLang="en-US" sz="3200" dirty="0"/>
          </a:p>
        </p:txBody>
      </p:sp>
    </p:spTree>
    <p:extLst>
      <p:ext uri="{BB962C8B-B14F-4D97-AF65-F5344CB8AC3E}">
        <p14:creationId xmlns:p14="http://schemas.microsoft.com/office/powerpoint/2010/main" val="2802153756"/>
      </p:ext>
    </p:extLst>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01B25957-408B-4BF1-9467-CE6D55A332C0}" type="slidenum">
              <a:rPr lang="zh-CN" altLang="en-US" b="1">
                <a:solidFill>
                  <a:srgbClr val="66CCFF"/>
                </a:solidFill>
              </a:rPr>
              <a:pPr/>
              <a:t>83</a:t>
            </a:fld>
            <a:r>
              <a:rPr lang="en-US" altLang="zh-CN" b="1"/>
              <a:t> </a:t>
            </a:r>
            <a:r>
              <a:rPr lang="zh-CN" altLang="en-US"/>
              <a:t>页</a:t>
            </a:r>
            <a:endParaRPr lang="zh-CN" altLang="en-US" sz="1800">
              <a:latin typeface="Arial" charset="0"/>
            </a:endParaRPr>
          </a:p>
        </p:txBody>
      </p:sp>
      <p:sp>
        <p:nvSpPr>
          <p:cNvPr id="1268738"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268739" name="Rectangle 3"/>
          <p:cNvSpPr>
            <a:spLocks noGrp="1" noChangeArrowheads="1"/>
          </p:cNvSpPr>
          <p:nvPr>
            <p:ph type="body" idx="1"/>
          </p:nvPr>
        </p:nvSpPr>
        <p:spPr>
          <a:xfrm>
            <a:off x="430213" y="819150"/>
            <a:ext cx="8462962" cy="5624513"/>
          </a:xfrm>
        </p:spPr>
        <p:txBody>
          <a:bodyPr/>
          <a:lstStyle/>
          <a:p>
            <a:pPr>
              <a:lnSpc>
                <a:spcPct val="120000"/>
              </a:lnSpc>
              <a:spcBef>
                <a:spcPct val="0"/>
              </a:spcBef>
            </a:pPr>
            <a:r>
              <a:rPr lang="zh-CN" altLang="en-US">
                <a:solidFill>
                  <a:srgbClr val="66FF66"/>
                </a:solidFill>
              </a:rPr>
              <a:t>遍历算法的应用</a:t>
            </a:r>
          </a:p>
          <a:p>
            <a:pPr>
              <a:lnSpc>
                <a:spcPct val="120000"/>
              </a:lnSpc>
              <a:spcBef>
                <a:spcPct val="0"/>
              </a:spcBef>
              <a:buFont typeface="Wingdings" pitchFamily="2" charset="2"/>
              <a:buNone/>
            </a:pPr>
            <a:r>
              <a:rPr lang="en-US" altLang="zh-CN" sz="3200">
                <a:solidFill>
                  <a:schemeClr val="tx1"/>
                </a:solidFill>
                <a:latin typeface="宋体" pitchFamily="2" charset="-122"/>
              </a:rPr>
              <a:t>	1.</a:t>
            </a:r>
            <a:r>
              <a:rPr lang="zh-CN" altLang="en-US" sz="3200">
                <a:solidFill>
                  <a:schemeClr val="tx1"/>
                </a:solidFill>
                <a:latin typeface="宋体" pitchFamily="2" charset="-122"/>
              </a:rPr>
              <a:t>查询二叉树中某个结点</a:t>
            </a:r>
          </a:p>
          <a:p>
            <a:pPr>
              <a:lnSpc>
                <a:spcPct val="120000"/>
              </a:lnSpc>
              <a:spcBef>
                <a:spcPct val="0"/>
              </a:spcBef>
              <a:buFont typeface="Wingdings" pitchFamily="2" charset="2"/>
              <a:buNone/>
            </a:pPr>
            <a:r>
              <a:rPr lang="en-US" altLang="zh-CN" sz="3200">
                <a:solidFill>
                  <a:schemeClr val="tx1"/>
                </a:solidFill>
                <a:latin typeface="宋体" pitchFamily="2" charset="-122"/>
              </a:rPr>
              <a:t>	2.</a:t>
            </a:r>
            <a:r>
              <a:rPr lang="zh-CN" altLang="en-US" sz="3200">
                <a:solidFill>
                  <a:schemeClr val="tx1"/>
                </a:solidFill>
                <a:latin typeface="宋体" pitchFamily="2" charset="-122"/>
              </a:rPr>
              <a:t>求二叉树的深度（后序遍历）</a:t>
            </a:r>
            <a:endParaRPr lang="en-US" altLang="zh-CN" sz="3200">
              <a:solidFill>
                <a:schemeClr val="tx1"/>
              </a:solidFill>
              <a:latin typeface="宋体" pitchFamily="2" charset="-122"/>
            </a:endParaRPr>
          </a:p>
          <a:p>
            <a:pPr>
              <a:lnSpc>
                <a:spcPct val="120000"/>
              </a:lnSpc>
              <a:spcBef>
                <a:spcPct val="0"/>
              </a:spcBef>
              <a:buFont typeface="Wingdings" pitchFamily="2" charset="2"/>
              <a:buNone/>
            </a:pPr>
            <a:r>
              <a:rPr lang="en-US" altLang="zh-CN" sz="3200">
                <a:solidFill>
                  <a:schemeClr val="tx1"/>
                </a:solidFill>
                <a:latin typeface="宋体" pitchFamily="2" charset="-122"/>
              </a:rPr>
              <a:t>	3.</a:t>
            </a:r>
            <a:r>
              <a:rPr lang="zh-CN" altLang="en-US" sz="3200">
                <a:solidFill>
                  <a:schemeClr val="tx1"/>
                </a:solidFill>
                <a:latin typeface="宋体" pitchFamily="2" charset="-122"/>
              </a:rPr>
              <a:t>判断二叉树相等</a:t>
            </a:r>
          </a:p>
          <a:p>
            <a:pPr>
              <a:lnSpc>
                <a:spcPct val="120000"/>
              </a:lnSpc>
              <a:spcBef>
                <a:spcPct val="0"/>
              </a:spcBef>
              <a:buFont typeface="Wingdings" pitchFamily="2" charset="2"/>
              <a:buNone/>
            </a:pPr>
            <a:r>
              <a:rPr lang="en-US" altLang="zh-CN" sz="3200">
                <a:solidFill>
                  <a:schemeClr val="tx1"/>
                </a:solidFill>
                <a:latin typeface="宋体" pitchFamily="2" charset="-122"/>
              </a:rPr>
              <a:t>	4.</a:t>
            </a:r>
            <a:r>
              <a:rPr lang="zh-CN" altLang="en-US" sz="3200">
                <a:solidFill>
                  <a:schemeClr val="tx1"/>
                </a:solidFill>
                <a:latin typeface="宋体" pitchFamily="2" charset="-122"/>
              </a:rPr>
              <a:t>建立二叉树的存储结构（给出全部左右子树）</a:t>
            </a:r>
          </a:p>
          <a:p>
            <a:pPr>
              <a:lnSpc>
                <a:spcPct val="120000"/>
              </a:lnSpc>
              <a:spcBef>
                <a:spcPct val="0"/>
              </a:spcBef>
              <a:buFont typeface="Wingdings" pitchFamily="2" charset="2"/>
              <a:buNone/>
            </a:pPr>
            <a:r>
              <a:rPr lang="en-US" altLang="zh-CN" sz="3200">
                <a:solidFill>
                  <a:schemeClr val="tx1"/>
                </a:solidFill>
                <a:latin typeface="宋体" pitchFamily="2" charset="-122"/>
              </a:rPr>
              <a:t>	5.</a:t>
            </a:r>
            <a:r>
              <a:rPr lang="zh-CN" altLang="en-US" sz="3200">
                <a:latin typeface="宋体" pitchFamily="2" charset="-122"/>
              </a:rPr>
              <a:t>由二叉树的先序序列和中序序列建立二叉树</a:t>
            </a: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en-US"/>
              <a:t>由先序序列能得到二叉树吗？</a:t>
            </a:r>
            <a:r>
              <a:rPr lang="en-US" altLang="zh-CN"/>
              <a:t>(ABCD)</a:t>
            </a:r>
          </a:p>
        </p:txBody>
      </p:sp>
      <p:grpSp>
        <p:nvGrpSpPr>
          <p:cNvPr id="2" name="Group 36"/>
          <p:cNvGrpSpPr>
            <a:grpSpLocks/>
          </p:cNvGrpSpPr>
          <p:nvPr/>
        </p:nvGrpSpPr>
        <p:grpSpPr bwMode="auto">
          <a:xfrm>
            <a:off x="228600" y="1739900"/>
            <a:ext cx="2133600" cy="2209800"/>
            <a:chOff x="3648" y="1392"/>
            <a:chExt cx="1344" cy="1392"/>
          </a:xfrm>
        </p:grpSpPr>
        <p:sp>
          <p:nvSpPr>
            <p:cNvPr id="389155" name="Line 35"/>
            <p:cNvSpPr>
              <a:spLocks noChangeShapeType="1"/>
            </p:cNvSpPr>
            <p:nvPr/>
          </p:nvSpPr>
          <p:spPr bwMode="auto">
            <a:xfrm>
              <a:off x="3792" y="2112"/>
              <a:ext cx="432" cy="480"/>
            </a:xfrm>
            <a:prstGeom prst="line">
              <a:avLst/>
            </a:prstGeom>
            <a:noFill/>
            <a:ln w="28575" cap="sq">
              <a:solidFill>
                <a:schemeClr val="tx1"/>
              </a:solidFill>
              <a:round/>
              <a:headEnd/>
              <a:tailEnd/>
            </a:ln>
            <a:effectLst/>
          </p:spPr>
          <p:txBody>
            <a:bodyPr>
              <a:spAutoFit/>
            </a:bodyPr>
            <a:lstStyle/>
            <a:p>
              <a:endParaRPr lang="zh-CN" altLang="en-US">
                <a:solidFill>
                  <a:schemeClr val="bg2"/>
                </a:solidFill>
              </a:endParaRPr>
            </a:p>
          </p:txBody>
        </p:sp>
        <p:sp>
          <p:nvSpPr>
            <p:cNvPr id="389153" name="Line 33"/>
            <p:cNvSpPr>
              <a:spLocks noChangeShapeType="1"/>
            </p:cNvSpPr>
            <p:nvPr/>
          </p:nvSpPr>
          <p:spPr bwMode="auto">
            <a:xfrm>
              <a:off x="4416" y="1632"/>
              <a:ext cx="528" cy="432"/>
            </a:xfrm>
            <a:prstGeom prst="line">
              <a:avLst/>
            </a:prstGeom>
            <a:noFill/>
            <a:ln w="28575" cap="sq">
              <a:solidFill>
                <a:schemeClr val="tx1"/>
              </a:solidFill>
              <a:round/>
              <a:headEnd/>
              <a:tailEnd/>
            </a:ln>
            <a:effectLst/>
          </p:spPr>
          <p:txBody>
            <a:bodyPr>
              <a:spAutoFit/>
            </a:bodyPr>
            <a:lstStyle/>
            <a:p>
              <a:endParaRPr lang="zh-CN" altLang="en-US">
                <a:solidFill>
                  <a:schemeClr val="bg2"/>
                </a:solidFill>
              </a:endParaRPr>
            </a:p>
          </p:txBody>
        </p:sp>
        <p:sp>
          <p:nvSpPr>
            <p:cNvPr id="389152" name="Line 32"/>
            <p:cNvSpPr>
              <a:spLocks noChangeShapeType="1"/>
            </p:cNvSpPr>
            <p:nvPr/>
          </p:nvSpPr>
          <p:spPr bwMode="auto">
            <a:xfrm flipH="1">
              <a:off x="3840" y="1584"/>
              <a:ext cx="432" cy="432"/>
            </a:xfrm>
            <a:prstGeom prst="line">
              <a:avLst/>
            </a:prstGeom>
            <a:noFill/>
            <a:ln w="28575" cap="sq">
              <a:solidFill>
                <a:schemeClr val="tx1"/>
              </a:solidFill>
              <a:round/>
              <a:headEnd/>
              <a:tailEnd/>
            </a:ln>
            <a:effectLst/>
          </p:spPr>
          <p:txBody>
            <a:bodyPr wrap="none">
              <a:spAutoFit/>
            </a:bodyPr>
            <a:lstStyle/>
            <a:p>
              <a:endParaRPr lang="zh-CN" altLang="en-US">
                <a:solidFill>
                  <a:schemeClr val="bg2"/>
                </a:solidFill>
              </a:endParaRPr>
            </a:p>
          </p:txBody>
        </p:sp>
        <p:sp>
          <p:nvSpPr>
            <p:cNvPr id="389148" name="Oval 28"/>
            <p:cNvSpPr>
              <a:spLocks noChangeArrowheads="1"/>
            </p:cNvSpPr>
            <p:nvPr/>
          </p:nvSpPr>
          <p:spPr bwMode="auto">
            <a:xfrm>
              <a:off x="4176" y="1392"/>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A</a:t>
              </a:r>
            </a:p>
          </p:txBody>
        </p:sp>
        <p:sp>
          <p:nvSpPr>
            <p:cNvPr id="389149" name="Oval 29"/>
            <p:cNvSpPr>
              <a:spLocks noChangeArrowheads="1"/>
            </p:cNvSpPr>
            <p:nvPr/>
          </p:nvSpPr>
          <p:spPr bwMode="auto">
            <a:xfrm>
              <a:off x="3648" y="1920"/>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B</a:t>
              </a:r>
            </a:p>
          </p:txBody>
        </p:sp>
        <p:sp>
          <p:nvSpPr>
            <p:cNvPr id="389150" name="Oval 30"/>
            <p:cNvSpPr>
              <a:spLocks noChangeArrowheads="1"/>
            </p:cNvSpPr>
            <p:nvPr/>
          </p:nvSpPr>
          <p:spPr bwMode="auto">
            <a:xfrm>
              <a:off x="4704" y="1920"/>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D</a:t>
              </a:r>
            </a:p>
          </p:txBody>
        </p:sp>
        <p:sp>
          <p:nvSpPr>
            <p:cNvPr id="389151" name="Oval 31"/>
            <p:cNvSpPr>
              <a:spLocks noChangeArrowheads="1"/>
            </p:cNvSpPr>
            <p:nvPr/>
          </p:nvSpPr>
          <p:spPr bwMode="auto">
            <a:xfrm>
              <a:off x="4032" y="2496"/>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C</a:t>
              </a:r>
            </a:p>
          </p:txBody>
        </p:sp>
      </p:grpSp>
      <p:grpSp>
        <p:nvGrpSpPr>
          <p:cNvPr id="3" name="Group 55"/>
          <p:cNvGrpSpPr>
            <a:grpSpLocks/>
          </p:cNvGrpSpPr>
          <p:nvPr/>
        </p:nvGrpSpPr>
        <p:grpSpPr bwMode="auto">
          <a:xfrm>
            <a:off x="2286000" y="1828800"/>
            <a:ext cx="2819400" cy="2133600"/>
            <a:chOff x="2064" y="1680"/>
            <a:chExt cx="1776" cy="1344"/>
          </a:xfrm>
        </p:grpSpPr>
        <p:sp>
          <p:nvSpPr>
            <p:cNvPr id="389165" name="Line 45"/>
            <p:cNvSpPr>
              <a:spLocks noChangeShapeType="1"/>
            </p:cNvSpPr>
            <p:nvPr/>
          </p:nvSpPr>
          <p:spPr bwMode="auto">
            <a:xfrm flipH="1">
              <a:off x="2256" y="2400"/>
              <a:ext cx="336" cy="432"/>
            </a:xfrm>
            <a:prstGeom prst="line">
              <a:avLst/>
            </a:prstGeom>
            <a:noFill/>
            <a:ln w="28575" cap="sq">
              <a:solidFill>
                <a:schemeClr val="tx1"/>
              </a:solidFill>
              <a:round/>
              <a:headEnd/>
              <a:tailEnd/>
            </a:ln>
            <a:effectLst/>
          </p:spPr>
          <p:txBody>
            <a:bodyPr wrap="none">
              <a:spAutoFit/>
            </a:bodyPr>
            <a:lstStyle/>
            <a:p>
              <a:endParaRPr lang="zh-CN" altLang="en-US">
                <a:solidFill>
                  <a:schemeClr val="bg2"/>
                </a:solidFill>
              </a:endParaRPr>
            </a:p>
          </p:txBody>
        </p:sp>
        <p:sp>
          <p:nvSpPr>
            <p:cNvPr id="389159" name="Line 39"/>
            <p:cNvSpPr>
              <a:spLocks noChangeShapeType="1"/>
            </p:cNvSpPr>
            <p:nvPr/>
          </p:nvSpPr>
          <p:spPr bwMode="auto">
            <a:xfrm>
              <a:off x="3264" y="1920"/>
              <a:ext cx="528" cy="432"/>
            </a:xfrm>
            <a:prstGeom prst="line">
              <a:avLst/>
            </a:prstGeom>
            <a:noFill/>
            <a:ln w="28575" cap="sq">
              <a:solidFill>
                <a:schemeClr val="tx1"/>
              </a:solidFill>
              <a:round/>
              <a:headEnd/>
              <a:tailEnd/>
            </a:ln>
            <a:effectLst/>
          </p:spPr>
          <p:txBody>
            <a:bodyPr>
              <a:spAutoFit/>
            </a:bodyPr>
            <a:lstStyle/>
            <a:p>
              <a:endParaRPr lang="zh-CN" altLang="en-US">
                <a:solidFill>
                  <a:schemeClr val="bg2"/>
                </a:solidFill>
              </a:endParaRPr>
            </a:p>
          </p:txBody>
        </p:sp>
        <p:sp>
          <p:nvSpPr>
            <p:cNvPr id="389160" name="Line 40"/>
            <p:cNvSpPr>
              <a:spLocks noChangeShapeType="1"/>
            </p:cNvSpPr>
            <p:nvPr/>
          </p:nvSpPr>
          <p:spPr bwMode="auto">
            <a:xfrm flipH="1">
              <a:off x="2688" y="1872"/>
              <a:ext cx="432" cy="432"/>
            </a:xfrm>
            <a:prstGeom prst="line">
              <a:avLst/>
            </a:prstGeom>
            <a:noFill/>
            <a:ln w="28575" cap="sq">
              <a:solidFill>
                <a:schemeClr val="tx1"/>
              </a:solidFill>
              <a:round/>
              <a:headEnd/>
              <a:tailEnd/>
            </a:ln>
            <a:effectLst/>
          </p:spPr>
          <p:txBody>
            <a:bodyPr wrap="none">
              <a:spAutoFit/>
            </a:bodyPr>
            <a:lstStyle/>
            <a:p>
              <a:endParaRPr lang="zh-CN" altLang="en-US">
                <a:solidFill>
                  <a:schemeClr val="bg2"/>
                </a:solidFill>
              </a:endParaRPr>
            </a:p>
          </p:txBody>
        </p:sp>
        <p:sp>
          <p:nvSpPr>
            <p:cNvPr id="389161" name="Oval 41"/>
            <p:cNvSpPr>
              <a:spLocks noChangeArrowheads="1"/>
            </p:cNvSpPr>
            <p:nvPr/>
          </p:nvSpPr>
          <p:spPr bwMode="auto">
            <a:xfrm>
              <a:off x="3024" y="1680"/>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A</a:t>
              </a:r>
            </a:p>
          </p:txBody>
        </p:sp>
        <p:sp>
          <p:nvSpPr>
            <p:cNvPr id="389162" name="Oval 42"/>
            <p:cNvSpPr>
              <a:spLocks noChangeArrowheads="1"/>
            </p:cNvSpPr>
            <p:nvPr/>
          </p:nvSpPr>
          <p:spPr bwMode="auto">
            <a:xfrm>
              <a:off x="2496" y="2208"/>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B</a:t>
              </a:r>
            </a:p>
          </p:txBody>
        </p:sp>
        <p:sp>
          <p:nvSpPr>
            <p:cNvPr id="389163" name="Oval 43"/>
            <p:cNvSpPr>
              <a:spLocks noChangeArrowheads="1"/>
            </p:cNvSpPr>
            <p:nvPr/>
          </p:nvSpPr>
          <p:spPr bwMode="auto">
            <a:xfrm>
              <a:off x="3552" y="2208"/>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D</a:t>
              </a:r>
            </a:p>
          </p:txBody>
        </p:sp>
        <p:sp>
          <p:nvSpPr>
            <p:cNvPr id="389164" name="Oval 44"/>
            <p:cNvSpPr>
              <a:spLocks noChangeArrowheads="1"/>
            </p:cNvSpPr>
            <p:nvPr/>
          </p:nvSpPr>
          <p:spPr bwMode="auto">
            <a:xfrm>
              <a:off x="2064" y="2736"/>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C</a:t>
              </a:r>
            </a:p>
          </p:txBody>
        </p:sp>
      </p:grpSp>
      <p:grpSp>
        <p:nvGrpSpPr>
          <p:cNvPr id="4" name="Group 56"/>
          <p:cNvGrpSpPr>
            <a:grpSpLocks/>
          </p:cNvGrpSpPr>
          <p:nvPr/>
        </p:nvGrpSpPr>
        <p:grpSpPr bwMode="auto">
          <a:xfrm>
            <a:off x="4572000" y="1371600"/>
            <a:ext cx="2590800" cy="2743200"/>
            <a:chOff x="3072" y="1152"/>
            <a:chExt cx="1632" cy="1728"/>
          </a:xfrm>
        </p:grpSpPr>
        <p:sp>
          <p:nvSpPr>
            <p:cNvPr id="389170" name="Line 50"/>
            <p:cNvSpPr>
              <a:spLocks noChangeShapeType="1"/>
            </p:cNvSpPr>
            <p:nvPr/>
          </p:nvSpPr>
          <p:spPr bwMode="auto">
            <a:xfrm flipH="1">
              <a:off x="3264" y="1344"/>
              <a:ext cx="1248" cy="1344"/>
            </a:xfrm>
            <a:prstGeom prst="line">
              <a:avLst/>
            </a:prstGeom>
            <a:noFill/>
            <a:ln w="28575" cap="sq">
              <a:solidFill>
                <a:schemeClr val="tx1"/>
              </a:solidFill>
              <a:round/>
              <a:headEnd/>
              <a:tailEnd/>
            </a:ln>
            <a:effectLst/>
          </p:spPr>
          <p:txBody>
            <a:bodyPr>
              <a:spAutoFit/>
            </a:bodyPr>
            <a:lstStyle/>
            <a:p>
              <a:endParaRPr lang="zh-CN" altLang="en-US">
                <a:solidFill>
                  <a:schemeClr val="bg2"/>
                </a:solidFill>
              </a:endParaRPr>
            </a:p>
          </p:txBody>
        </p:sp>
        <p:sp>
          <p:nvSpPr>
            <p:cNvPr id="389171" name="Oval 51"/>
            <p:cNvSpPr>
              <a:spLocks noChangeArrowheads="1"/>
            </p:cNvSpPr>
            <p:nvPr/>
          </p:nvSpPr>
          <p:spPr bwMode="auto">
            <a:xfrm>
              <a:off x="4416" y="1152"/>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dirty="0">
                  <a:solidFill>
                    <a:schemeClr val="bg2"/>
                  </a:solidFill>
                  <a:ea typeface="楷体_GB2312" pitchFamily="49" charset="-122"/>
                </a:rPr>
                <a:t>A</a:t>
              </a:r>
            </a:p>
          </p:txBody>
        </p:sp>
        <p:sp>
          <p:nvSpPr>
            <p:cNvPr id="389172" name="Oval 52"/>
            <p:cNvSpPr>
              <a:spLocks noChangeArrowheads="1"/>
            </p:cNvSpPr>
            <p:nvPr/>
          </p:nvSpPr>
          <p:spPr bwMode="auto">
            <a:xfrm>
              <a:off x="3888" y="1680"/>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B</a:t>
              </a:r>
            </a:p>
          </p:txBody>
        </p:sp>
        <p:sp>
          <p:nvSpPr>
            <p:cNvPr id="389173" name="Oval 53"/>
            <p:cNvSpPr>
              <a:spLocks noChangeArrowheads="1"/>
            </p:cNvSpPr>
            <p:nvPr/>
          </p:nvSpPr>
          <p:spPr bwMode="auto">
            <a:xfrm>
              <a:off x="3072" y="2592"/>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D</a:t>
              </a:r>
            </a:p>
          </p:txBody>
        </p:sp>
        <p:sp>
          <p:nvSpPr>
            <p:cNvPr id="389174" name="Oval 54"/>
            <p:cNvSpPr>
              <a:spLocks noChangeArrowheads="1"/>
            </p:cNvSpPr>
            <p:nvPr/>
          </p:nvSpPr>
          <p:spPr bwMode="auto">
            <a:xfrm>
              <a:off x="3552" y="2112"/>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C</a:t>
              </a:r>
            </a:p>
          </p:txBody>
        </p:sp>
      </p:grpSp>
      <p:sp>
        <p:nvSpPr>
          <p:cNvPr id="389177" name="Rectangle 57"/>
          <p:cNvSpPr>
            <a:spLocks noChangeArrowheads="1"/>
          </p:cNvSpPr>
          <p:nvPr/>
        </p:nvSpPr>
        <p:spPr bwMode="auto">
          <a:xfrm>
            <a:off x="152400" y="4419600"/>
            <a:ext cx="8780463" cy="608013"/>
          </a:xfrm>
          <a:prstGeom prst="rect">
            <a:avLst/>
          </a:prstGeom>
          <a:noFill/>
          <a:ln w="28575" cap="sq">
            <a:solidFill>
              <a:schemeClr val="tx2"/>
            </a:solidFill>
            <a:miter lim="800000"/>
            <a:headEnd/>
            <a:tailEnd/>
          </a:ln>
          <a:effectLst/>
        </p:spPr>
        <p:txBody>
          <a:bodyPr wrap="none">
            <a:spAutoFit/>
          </a:bodyPr>
          <a:lstStyle/>
          <a:p>
            <a:pPr>
              <a:buClr>
                <a:schemeClr val="tx2"/>
              </a:buClr>
              <a:buSzPct val="110000"/>
              <a:buFont typeface="Symbol" pitchFamily="18" charset="2"/>
              <a:buNone/>
            </a:pPr>
            <a:r>
              <a:rPr lang="zh-CN" altLang="en-US" sz="3200" dirty="0">
                <a:ea typeface="楷体_GB2312" pitchFamily="49" charset="-122"/>
              </a:rPr>
              <a:t>仅知二叉树的先序序列不能唯一确定一棵二叉树</a:t>
            </a:r>
          </a:p>
        </p:txBody>
      </p:sp>
      <p:grpSp>
        <p:nvGrpSpPr>
          <p:cNvPr id="5" name="Group 64"/>
          <p:cNvGrpSpPr>
            <a:grpSpLocks/>
          </p:cNvGrpSpPr>
          <p:nvPr/>
        </p:nvGrpSpPr>
        <p:grpSpPr bwMode="auto">
          <a:xfrm>
            <a:off x="7543800" y="1447800"/>
            <a:ext cx="1447800" cy="2743200"/>
            <a:chOff x="4752" y="1536"/>
            <a:chExt cx="912" cy="1728"/>
          </a:xfrm>
        </p:grpSpPr>
        <p:sp>
          <p:nvSpPr>
            <p:cNvPr id="389179" name="Line 59"/>
            <p:cNvSpPr>
              <a:spLocks noChangeShapeType="1"/>
            </p:cNvSpPr>
            <p:nvPr/>
          </p:nvSpPr>
          <p:spPr bwMode="auto">
            <a:xfrm>
              <a:off x="4896" y="1728"/>
              <a:ext cx="672" cy="1440"/>
            </a:xfrm>
            <a:prstGeom prst="line">
              <a:avLst/>
            </a:prstGeom>
            <a:noFill/>
            <a:ln w="28575" cap="sq">
              <a:solidFill>
                <a:schemeClr val="tx1"/>
              </a:solidFill>
              <a:round/>
              <a:headEnd/>
              <a:tailEnd/>
            </a:ln>
            <a:effectLst/>
          </p:spPr>
          <p:txBody>
            <a:bodyPr>
              <a:spAutoFit/>
            </a:bodyPr>
            <a:lstStyle/>
            <a:p>
              <a:endParaRPr lang="zh-CN" altLang="en-US">
                <a:solidFill>
                  <a:schemeClr val="bg2"/>
                </a:solidFill>
              </a:endParaRPr>
            </a:p>
          </p:txBody>
        </p:sp>
        <p:sp>
          <p:nvSpPr>
            <p:cNvPr id="389180" name="Oval 60"/>
            <p:cNvSpPr>
              <a:spLocks noChangeArrowheads="1"/>
            </p:cNvSpPr>
            <p:nvPr/>
          </p:nvSpPr>
          <p:spPr bwMode="auto">
            <a:xfrm>
              <a:off x="4752" y="1536"/>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A</a:t>
              </a:r>
            </a:p>
          </p:txBody>
        </p:sp>
        <p:sp>
          <p:nvSpPr>
            <p:cNvPr id="389181" name="Oval 61"/>
            <p:cNvSpPr>
              <a:spLocks noChangeArrowheads="1"/>
            </p:cNvSpPr>
            <p:nvPr/>
          </p:nvSpPr>
          <p:spPr bwMode="auto">
            <a:xfrm>
              <a:off x="4992" y="2016"/>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B</a:t>
              </a:r>
            </a:p>
          </p:txBody>
        </p:sp>
        <p:sp>
          <p:nvSpPr>
            <p:cNvPr id="389182" name="Oval 62"/>
            <p:cNvSpPr>
              <a:spLocks noChangeArrowheads="1"/>
            </p:cNvSpPr>
            <p:nvPr/>
          </p:nvSpPr>
          <p:spPr bwMode="auto">
            <a:xfrm>
              <a:off x="5376" y="2976"/>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D</a:t>
              </a:r>
            </a:p>
          </p:txBody>
        </p:sp>
        <p:sp>
          <p:nvSpPr>
            <p:cNvPr id="389183" name="Oval 63"/>
            <p:cNvSpPr>
              <a:spLocks noChangeArrowheads="1"/>
            </p:cNvSpPr>
            <p:nvPr/>
          </p:nvSpPr>
          <p:spPr bwMode="auto">
            <a:xfrm>
              <a:off x="5184" y="2496"/>
              <a:ext cx="288" cy="288"/>
            </a:xfrm>
            <a:prstGeom prst="ellipse">
              <a:avLst/>
            </a:prstGeom>
            <a:solidFill>
              <a:schemeClr val="tx1"/>
            </a:solidFill>
            <a:ln w="28575" cap="sq">
              <a:solidFill>
                <a:schemeClr val="tx1"/>
              </a:solidFill>
              <a:round/>
              <a:headEnd/>
              <a:tailEnd/>
            </a:ln>
            <a:effectLst/>
          </p:spPr>
          <p:txBody>
            <a:bodyPr wrap="none" anchor="ctr"/>
            <a:lstStyle/>
            <a:p>
              <a:pPr>
                <a:buClr>
                  <a:schemeClr val="tx2"/>
                </a:buClr>
                <a:buSzPct val="110000"/>
                <a:buFont typeface="Symbol" pitchFamily="18" charset="2"/>
                <a:buNone/>
              </a:pPr>
              <a:r>
                <a:rPr kumimoji="0" lang="en-US" altLang="zh-CN">
                  <a:solidFill>
                    <a:schemeClr val="bg2"/>
                  </a:solidFill>
                  <a:ea typeface="楷体_GB2312" pitchFamily="49" charset="-122"/>
                </a:rPr>
                <a:t>C</a:t>
              </a:r>
            </a:p>
          </p:txBody>
        </p:sp>
      </p:grpSp>
      <p:sp>
        <p:nvSpPr>
          <p:cNvPr id="389185" name="Rectangle 65"/>
          <p:cNvSpPr>
            <a:spLocks noChangeArrowheads="1"/>
          </p:cNvSpPr>
          <p:nvPr/>
        </p:nvSpPr>
        <p:spPr bwMode="auto">
          <a:xfrm>
            <a:off x="152400" y="5181600"/>
            <a:ext cx="8763000" cy="608013"/>
          </a:xfrm>
          <a:prstGeom prst="rect">
            <a:avLst/>
          </a:prstGeom>
          <a:solidFill>
            <a:schemeClr val="hlink"/>
          </a:solidFill>
          <a:ln w="28575" cap="sq">
            <a:solidFill>
              <a:schemeClr val="tx2"/>
            </a:solidFill>
            <a:miter lim="800000"/>
            <a:headEnd/>
            <a:tailEnd/>
          </a:ln>
          <a:effectLst/>
        </p:spPr>
        <p:txBody>
          <a:bodyPr wrap="none"/>
          <a:lstStyle/>
          <a:p>
            <a:pPr>
              <a:buClr>
                <a:schemeClr val="tx2"/>
              </a:buClr>
              <a:buSzPct val="110000"/>
              <a:buFont typeface="Symbol" pitchFamily="18" charset="2"/>
              <a:buNone/>
            </a:pPr>
            <a:r>
              <a:rPr lang="zh-CN" altLang="en-US" sz="3200">
                <a:solidFill>
                  <a:srgbClr val="990000"/>
                </a:solidFill>
                <a:ea typeface="楷体_GB2312" pitchFamily="49" charset="-122"/>
              </a:rPr>
              <a:t>不能确定相邻字符之间的关系！不能区分左右！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89177"/>
                                        </p:tgtEl>
                                        <p:attrNameLst>
                                          <p:attrName>style.visibility</p:attrName>
                                        </p:attrNameLst>
                                      </p:cBhvr>
                                      <p:to>
                                        <p:strVal val="visible"/>
                                      </p:to>
                                    </p:set>
                                    <p:anim calcmode="lin" valueType="num">
                                      <p:cBhvr>
                                        <p:cTn id="25" dur="500" fill="hold"/>
                                        <p:tgtEl>
                                          <p:spTgt spid="389177"/>
                                        </p:tgtEl>
                                        <p:attrNameLst>
                                          <p:attrName>ppt_w</p:attrName>
                                        </p:attrNameLst>
                                      </p:cBhvr>
                                      <p:tavLst>
                                        <p:tav tm="0">
                                          <p:val>
                                            <p:fltVal val="0"/>
                                          </p:val>
                                        </p:tav>
                                        <p:tav tm="100000">
                                          <p:val>
                                            <p:strVal val="#ppt_w"/>
                                          </p:val>
                                        </p:tav>
                                      </p:tavLst>
                                    </p:anim>
                                    <p:anim calcmode="lin" valueType="num">
                                      <p:cBhvr>
                                        <p:cTn id="26" dur="500" fill="hold"/>
                                        <p:tgtEl>
                                          <p:spTgt spid="38917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89185"/>
                                        </p:tgtEl>
                                        <p:attrNameLst>
                                          <p:attrName>style.visibility</p:attrName>
                                        </p:attrNameLst>
                                      </p:cBhvr>
                                      <p:to>
                                        <p:strVal val="visible"/>
                                      </p:to>
                                    </p:set>
                                    <p:anim calcmode="lin" valueType="num">
                                      <p:cBhvr>
                                        <p:cTn id="31" dur="500" fill="hold"/>
                                        <p:tgtEl>
                                          <p:spTgt spid="389185"/>
                                        </p:tgtEl>
                                        <p:attrNameLst>
                                          <p:attrName>ppt_w</p:attrName>
                                        </p:attrNameLst>
                                      </p:cBhvr>
                                      <p:tavLst>
                                        <p:tav tm="0">
                                          <p:val>
                                            <p:fltVal val="0"/>
                                          </p:val>
                                        </p:tav>
                                        <p:tav tm="100000">
                                          <p:val>
                                            <p:strVal val="#ppt_w"/>
                                          </p:val>
                                        </p:tav>
                                      </p:tavLst>
                                    </p:anim>
                                    <p:anim calcmode="lin" valueType="num">
                                      <p:cBhvr>
                                        <p:cTn id="32" dur="500" fill="hold"/>
                                        <p:tgtEl>
                                          <p:spTgt spid="3891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7" grpId="0" animBg="1" autoUpdateAnimBg="0"/>
      <p:bldP spid="389185"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a:t>由先序和中序序列建二叉树</a:t>
            </a:r>
          </a:p>
        </p:txBody>
      </p:sp>
      <p:sp>
        <p:nvSpPr>
          <p:cNvPr id="387075" name="Rectangle 3"/>
          <p:cNvSpPr>
            <a:spLocks noGrp="1" noChangeArrowheads="1"/>
          </p:cNvSpPr>
          <p:nvPr>
            <p:ph type="body" idx="1"/>
          </p:nvPr>
        </p:nvSpPr>
        <p:spPr/>
        <p:txBody>
          <a:bodyPr/>
          <a:lstStyle/>
          <a:p>
            <a:r>
              <a:rPr lang="zh-CN" altLang="en-US" dirty="0"/>
              <a:t>仅知二叉树的先序序列“</a:t>
            </a:r>
            <a:r>
              <a:rPr lang="en-US" altLang="zh-CN" dirty="0" err="1">
                <a:solidFill>
                  <a:schemeClr val="tx1"/>
                </a:solidFill>
              </a:rPr>
              <a:t>abcdefg</a:t>
            </a:r>
            <a:r>
              <a:rPr lang="en-US" altLang="zh-CN" dirty="0"/>
              <a:t>” </a:t>
            </a:r>
            <a:r>
              <a:rPr lang="zh-CN" altLang="en-US" dirty="0"/>
              <a:t>不能唯一确定一棵二叉树</a:t>
            </a:r>
          </a:p>
          <a:p>
            <a:r>
              <a:rPr lang="zh-CN" altLang="en-US" dirty="0"/>
              <a:t>如果同时已知二叉树的中序序列“</a:t>
            </a:r>
            <a:r>
              <a:rPr lang="en-US" altLang="zh-CN" dirty="0" err="1">
                <a:solidFill>
                  <a:schemeClr val="tx1"/>
                </a:solidFill>
              </a:rPr>
              <a:t>cbdaegf</a:t>
            </a:r>
            <a:r>
              <a:rPr lang="en-US" altLang="zh-CN" dirty="0"/>
              <a:t>”</a:t>
            </a:r>
            <a:r>
              <a:rPr lang="zh-CN" altLang="en-US" dirty="0"/>
              <a:t>，则会如何？ </a:t>
            </a:r>
          </a:p>
        </p:txBody>
      </p:sp>
      <p:sp>
        <p:nvSpPr>
          <p:cNvPr id="387076" name="Text Box 4"/>
          <p:cNvSpPr txBox="1">
            <a:spLocks noChangeArrowheads="1"/>
          </p:cNvSpPr>
          <p:nvPr/>
        </p:nvSpPr>
        <p:spPr bwMode="auto">
          <a:xfrm>
            <a:off x="358775" y="3733800"/>
            <a:ext cx="2232025" cy="634020"/>
          </a:xfrm>
          <a:prstGeom prst="rect">
            <a:avLst/>
          </a:prstGeom>
          <a:noFill/>
          <a:ln w="12700" cap="sq">
            <a:noFill/>
            <a:miter lim="800000"/>
            <a:headEnd type="none" w="sm" len="sm"/>
            <a:tailEnd type="none" w="sm" len="sm"/>
          </a:ln>
          <a:effectLst/>
        </p:spPr>
        <p:txBody>
          <a:bodyPr>
            <a:spAutoFit/>
          </a:bodyPr>
          <a:lstStyle/>
          <a:p>
            <a:pPr algn="r">
              <a:lnSpc>
                <a:spcPct val="110000"/>
              </a:lnSpc>
              <a:spcBef>
                <a:spcPct val="0"/>
              </a:spcBef>
            </a:pPr>
            <a:r>
              <a:rPr lang="zh-CN" altLang="en-US" sz="3200" dirty="0">
                <a:ea typeface="楷体_GB2312" pitchFamily="49" charset="-122"/>
              </a:rPr>
              <a:t>先序序列</a:t>
            </a:r>
          </a:p>
        </p:txBody>
      </p:sp>
      <p:sp>
        <p:nvSpPr>
          <p:cNvPr id="387077" name="Text Box 5"/>
          <p:cNvSpPr txBox="1">
            <a:spLocks noChangeArrowheads="1"/>
          </p:cNvSpPr>
          <p:nvPr/>
        </p:nvSpPr>
        <p:spPr bwMode="auto">
          <a:xfrm>
            <a:off x="282575" y="4876800"/>
            <a:ext cx="2308225" cy="589777"/>
          </a:xfrm>
          <a:prstGeom prst="rect">
            <a:avLst/>
          </a:prstGeom>
          <a:noFill/>
          <a:ln w="12700" cap="sq">
            <a:noFill/>
            <a:miter lim="800000"/>
            <a:headEnd type="none" w="sm" len="sm"/>
            <a:tailEnd type="none" w="sm" len="sm"/>
          </a:ln>
          <a:effectLst/>
        </p:spPr>
        <p:txBody>
          <a:bodyPr>
            <a:spAutoFit/>
          </a:bodyPr>
          <a:lstStyle/>
          <a:p>
            <a:pPr algn="r">
              <a:lnSpc>
                <a:spcPct val="110000"/>
              </a:lnSpc>
              <a:spcBef>
                <a:spcPct val="0"/>
              </a:spcBef>
            </a:pPr>
            <a:r>
              <a:rPr lang="zh-CN" altLang="en-US" sz="3200" dirty="0">
                <a:ea typeface="楷体_GB2312" pitchFamily="49" charset="-122"/>
              </a:rPr>
              <a:t>中序序列</a:t>
            </a:r>
          </a:p>
        </p:txBody>
      </p:sp>
      <p:sp>
        <p:nvSpPr>
          <p:cNvPr id="387078" name="Text Box 6"/>
          <p:cNvSpPr txBox="1">
            <a:spLocks noChangeArrowheads="1"/>
          </p:cNvSpPr>
          <p:nvPr/>
        </p:nvSpPr>
        <p:spPr bwMode="auto">
          <a:xfrm>
            <a:off x="3178175" y="4953000"/>
            <a:ext cx="1654175" cy="646331"/>
          </a:xfrm>
          <a:prstGeom prst="rect">
            <a:avLst/>
          </a:prstGeom>
          <a:solidFill>
            <a:srgbClr val="FBE2DF"/>
          </a:solidFill>
          <a:ln w="31750" cap="sq">
            <a:solidFill>
              <a:schemeClr val="tx1"/>
            </a:solidFill>
            <a:miter lim="800000"/>
            <a:headEnd type="none" w="sm" len="sm"/>
            <a:tailEnd type="none" w="sm" len="sm"/>
          </a:ln>
          <a:effectLst/>
        </p:spPr>
        <p:txBody>
          <a:bodyPr>
            <a:spAutoFit/>
          </a:bodyPr>
          <a:lstStyle/>
          <a:p>
            <a:pPr algn="l">
              <a:spcBef>
                <a:spcPct val="50000"/>
              </a:spcBef>
            </a:pPr>
            <a:r>
              <a:rPr lang="zh-CN" altLang="en-US" sz="3600" dirty="0">
                <a:solidFill>
                  <a:schemeClr val="bg2"/>
                </a:solidFill>
                <a:ea typeface="楷体_GB2312" pitchFamily="49" charset="-122"/>
              </a:rPr>
              <a:t>左子树</a:t>
            </a:r>
            <a:endParaRPr lang="zh-CN" altLang="en-US" sz="2400" b="0" dirty="0">
              <a:solidFill>
                <a:schemeClr val="bg2"/>
              </a:solidFill>
              <a:ea typeface="楷体_GB2312" pitchFamily="49" charset="-122"/>
            </a:endParaRPr>
          </a:p>
        </p:txBody>
      </p:sp>
      <p:sp>
        <p:nvSpPr>
          <p:cNvPr id="387079" name="Text Box 7"/>
          <p:cNvSpPr txBox="1">
            <a:spLocks noChangeArrowheads="1"/>
          </p:cNvSpPr>
          <p:nvPr/>
        </p:nvSpPr>
        <p:spPr bwMode="auto">
          <a:xfrm>
            <a:off x="3962400" y="3810000"/>
            <a:ext cx="1654175" cy="646331"/>
          </a:xfrm>
          <a:prstGeom prst="rect">
            <a:avLst/>
          </a:prstGeom>
          <a:solidFill>
            <a:srgbClr val="FBE2DF"/>
          </a:solidFill>
          <a:ln w="31750" cap="sq">
            <a:solidFill>
              <a:schemeClr val="tx1"/>
            </a:solidFill>
            <a:miter lim="800000"/>
            <a:headEnd type="none" w="sm" len="sm"/>
            <a:tailEnd type="none" w="sm" len="sm"/>
          </a:ln>
          <a:effectLst/>
        </p:spPr>
        <p:txBody>
          <a:bodyPr>
            <a:spAutoFit/>
          </a:bodyPr>
          <a:lstStyle/>
          <a:p>
            <a:pPr algn="l">
              <a:spcBef>
                <a:spcPct val="50000"/>
              </a:spcBef>
            </a:pPr>
            <a:r>
              <a:rPr lang="zh-CN" altLang="en-US" sz="3600" dirty="0">
                <a:solidFill>
                  <a:schemeClr val="bg2"/>
                </a:solidFill>
                <a:ea typeface="楷体_GB2312" pitchFamily="49" charset="-122"/>
              </a:rPr>
              <a:t>左子树</a:t>
            </a:r>
            <a:endParaRPr lang="zh-CN" altLang="en-US" sz="2400" b="0" dirty="0">
              <a:solidFill>
                <a:schemeClr val="bg2"/>
              </a:solidFill>
              <a:ea typeface="楷体_GB2312" pitchFamily="49" charset="-122"/>
            </a:endParaRPr>
          </a:p>
        </p:txBody>
      </p:sp>
      <p:sp>
        <p:nvSpPr>
          <p:cNvPr id="387080" name="Text Box 8"/>
          <p:cNvSpPr txBox="1">
            <a:spLocks noChangeArrowheads="1"/>
          </p:cNvSpPr>
          <p:nvPr/>
        </p:nvSpPr>
        <p:spPr bwMode="auto">
          <a:xfrm>
            <a:off x="5584825" y="3810000"/>
            <a:ext cx="1654175" cy="646331"/>
          </a:xfrm>
          <a:prstGeom prst="rect">
            <a:avLst/>
          </a:prstGeom>
          <a:solidFill>
            <a:schemeClr val="bg2">
              <a:lumMod val="65000"/>
              <a:lumOff val="35000"/>
            </a:schemeClr>
          </a:solidFill>
          <a:ln w="31750" cap="sq">
            <a:solidFill>
              <a:schemeClr val="tx1"/>
            </a:solidFill>
            <a:miter lim="800000"/>
            <a:headEnd type="none" w="sm" len="sm"/>
            <a:tailEnd type="none" w="sm" len="sm"/>
          </a:ln>
          <a:effectLst/>
        </p:spPr>
        <p:txBody>
          <a:bodyPr>
            <a:spAutoFit/>
          </a:bodyPr>
          <a:lstStyle/>
          <a:p>
            <a:pPr algn="l">
              <a:spcBef>
                <a:spcPct val="50000"/>
              </a:spcBef>
            </a:pPr>
            <a:r>
              <a:rPr lang="zh-CN" altLang="en-US" sz="3600" dirty="0">
                <a:solidFill>
                  <a:srgbClr val="FFFF00"/>
                </a:solidFill>
                <a:ea typeface="楷体_GB2312" pitchFamily="49" charset="-122"/>
              </a:rPr>
              <a:t>右子树</a:t>
            </a:r>
          </a:p>
        </p:txBody>
      </p:sp>
      <p:sp>
        <p:nvSpPr>
          <p:cNvPr id="387081" name="Text Box 9"/>
          <p:cNvSpPr txBox="1">
            <a:spLocks noChangeArrowheads="1"/>
          </p:cNvSpPr>
          <p:nvPr/>
        </p:nvSpPr>
        <p:spPr bwMode="auto">
          <a:xfrm>
            <a:off x="5638800" y="4965700"/>
            <a:ext cx="1654175" cy="646331"/>
          </a:xfrm>
          <a:prstGeom prst="rect">
            <a:avLst/>
          </a:prstGeom>
          <a:solidFill>
            <a:schemeClr val="bg2">
              <a:lumMod val="65000"/>
              <a:lumOff val="35000"/>
            </a:schemeClr>
          </a:solidFill>
          <a:ln w="31750" cap="sq">
            <a:solidFill>
              <a:schemeClr val="tx1"/>
            </a:solidFill>
            <a:miter lim="800000"/>
            <a:headEnd type="none" w="sm" len="sm"/>
            <a:tailEnd type="none" w="sm" len="sm"/>
          </a:ln>
          <a:effectLst/>
        </p:spPr>
        <p:txBody>
          <a:bodyPr>
            <a:spAutoFit/>
          </a:bodyPr>
          <a:lstStyle/>
          <a:p>
            <a:pPr algn="l">
              <a:spcBef>
                <a:spcPct val="50000"/>
              </a:spcBef>
            </a:pPr>
            <a:r>
              <a:rPr lang="zh-CN" altLang="en-US" sz="3600">
                <a:solidFill>
                  <a:srgbClr val="FFFF00"/>
                </a:solidFill>
                <a:ea typeface="楷体_GB2312" pitchFamily="49" charset="-122"/>
              </a:rPr>
              <a:t>右子树</a:t>
            </a:r>
          </a:p>
        </p:txBody>
      </p:sp>
      <p:sp>
        <p:nvSpPr>
          <p:cNvPr id="387082" name="Oval 10"/>
          <p:cNvSpPr>
            <a:spLocks noChangeArrowheads="1"/>
          </p:cNvSpPr>
          <p:nvPr/>
        </p:nvSpPr>
        <p:spPr bwMode="auto">
          <a:xfrm>
            <a:off x="3254375" y="3810000"/>
            <a:ext cx="609600" cy="609600"/>
          </a:xfrm>
          <a:prstGeom prst="ellipse">
            <a:avLst/>
          </a:prstGeom>
          <a:solidFill>
            <a:schemeClr val="tx1"/>
          </a:solidFill>
          <a:ln w="31750" cap="sq">
            <a:solidFill>
              <a:schemeClr val="tx1"/>
            </a:solidFill>
            <a:round/>
            <a:headEnd type="none" w="sm" len="sm"/>
            <a:tailEnd type="none" w="sm" len="sm"/>
          </a:ln>
          <a:effectLst/>
        </p:spPr>
        <p:txBody>
          <a:bodyPr wrap="none" anchor="ctr"/>
          <a:lstStyle/>
          <a:p>
            <a:pPr>
              <a:spcBef>
                <a:spcPct val="0"/>
              </a:spcBef>
            </a:pPr>
            <a:r>
              <a:rPr lang="zh-CN" altLang="en-US" sz="3600" dirty="0">
                <a:solidFill>
                  <a:schemeClr val="bg2"/>
                </a:solidFill>
                <a:ea typeface="楷体_GB2312" pitchFamily="49" charset="-122"/>
              </a:rPr>
              <a:t>根</a:t>
            </a:r>
            <a:endParaRPr lang="zh-CN" altLang="en-US" sz="2400" b="0" dirty="0">
              <a:solidFill>
                <a:schemeClr val="bg2"/>
              </a:solidFill>
              <a:ea typeface="楷体_GB2312" pitchFamily="49" charset="-122"/>
            </a:endParaRPr>
          </a:p>
        </p:txBody>
      </p:sp>
      <p:sp>
        <p:nvSpPr>
          <p:cNvPr id="387083" name="Oval 11"/>
          <p:cNvSpPr>
            <a:spLocks noChangeArrowheads="1"/>
          </p:cNvSpPr>
          <p:nvPr/>
        </p:nvSpPr>
        <p:spPr bwMode="auto">
          <a:xfrm>
            <a:off x="4930775" y="4953000"/>
            <a:ext cx="609600" cy="609600"/>
          </a:xfrm>
          <a:prstGeom prst="ellipse">
            <a:avLst/>
          </a:prstGeom>
          <a:solidFill>
            <a:schemeClr val="tx1"/>
          </a:solidFill>
          <a:ln w="31750" cap="sq">
            <a:solidFill>
              <a:schemeClr val="tx1"/>
            </a:solidFill>
            <a:round/>
            <a:headEnd type="none" w="sm" len="sm"/>
            <a:tailEnd type="none" w="sm" len="sm"/>
          </a:ln>
          <a:effectLst/>
        </p:spPr>
        <p:txBody>
          <a:bodyPr wrap="none" anchor="ctr"/>
          <a:lstStyle/>
          <a:p>
            <a:pPr>
              <a:spcBef>
                <a:spcPct val="0"/>
              </a:spcBef>
            </a:pPr>
            <a:r>
              <a:rPr lang="zh-CN" altLang="en-US" sz="3600" dirty="0">
                <a:solidFill>
                  <a:schemeClr val="bg2"/>
                </a:solidFill>
                <a:ea typeface="楷体_GB2312" pitchFamily="49" charset="-122"/>
              </a:rPr>
              <a:t>根</a:t>
            </a:r>
            <a:endParaRPr lang="zh-CN" altLang="en-US" sz="2400" b="0" dirty="0">
              <a:solidFill>
                <a:schemeClr val="bg2"/>
              </a:solidFill>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wipe(left)">
                                      <p:cBhvr>
                                        <p:cTn id="7" dur="500"/>
                                        <p:tgtEl>
                                          <p:spTgt spid="3870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7082"/>
                                        </p:tgtEl>
                                        <p:attrNameLst>
                                          <p:attrName>style.visibility</p:attrName>
                                        </p:attrNameLst>
                                      </p:cBhvr>
                                      <p:to>
                                        <p:strVal val="visible"/>
                                      </p:to>
                                    </p:set>
                                    <p:animEffect transition="in" filter="wipe(left)">
                                      <p:cBhvr>
                                        <p:cTn id="12" dur="500"/>
                                        <p:tgtEl>
                                          <p:spTgt spid="38708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7079"/>
                                        </p:tgtEl>
                                        <p:attrNameLst>
                                          <p:attrName>style.visibility</p:attrName>
                                        </p:attrNameLst>
                                      </p:cBhvr>
                                      <p:to>
                                        <p:strVal val="visible"/>
                                      </p:to>
                                    </p:set>
                                    <p:animEffect transition="in" filter="wipe(left)">
                                      <p:cBhvr>
                                        <p:cTn id="16" dur="500"/>
                                        <p:tgtEl>
                                          <p:spTgt spid="38707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87080"/>
                                        </p:tgtEl>
                                        <p:attrNameLst>
                                          <p:attrName>style.visibility</p:attrName>
                                        </p:attrNameLst>
                                      </p:cBhvr>
                                      <p:to>
                                        <p:strVal val="visible"/>
                                      </p:to>
                                    </p:set>
                                    <p:animEffect transition="in" filter="wipe(left)">
                                      <p:cBhvr>
                                        <p:cTn id="20" dur="500"/>
                                        <p:tgtEl>
                                          <p:spTgt spid="38708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87077"/>
                                        </p:tgtEl>
                                        <p:attrNameLst>
                                          <p:attrName>style.visibility</p:attrName>
                                        </p:attrNameLst>
                                      </p:cBhvr>
                                      <p:to>
                                        <p:strVal val="visible"/>
                                      </p:to>
                                    </p:set>
                                    <p:animEffect transition="in" filter="wipe(left)">
                                      <p:cBhvr>
                                        <p:cTn id="25" dur="500"/>
                                        <p:tgtEl>
                                          <p:spTgt spid="3870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87078"/>
                                        </p:tgtEl>
                                        <p:attrNameLst>
                                          <p:attrName>style.visibility</p:attrName>
                                        </p:attrNameLst>
                                      </p:cBhvr>
                                      <p:to>
                                        <p:strVal val="visible"/>
                                      </p:to>
                                    </p:set>
                                    <p:animEffect transition="in" filter="wipe(left)">
                                      <p:cBhvr>
                                        <p:cTn id="30" dur="500"/>
                                        <p:tgtEl>
                                          <p:spTgt spid="38707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87083"/>
                                        </p:tgtEl>
                                        <p:attrNameLst>
                                          <p:attrName>style.visibility</p:attrName>
                                        </p:attrNameLst>
                                      </p:cBhvr>
                                      <p:to>
                                        <p:strVal val="visible"/>
                                      </p:to>
                                    </p:set>
                                    <p:animEffect transition="in" filter="wipe(left)">
                                      <p:cBhvr>
                                        <p:cTn id="34" dur="500"/>
                                        <p:tgtEl>
                                          <p:spTgt spid="38708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87081"/>
                                        </p:tgtEl>
                                        <p:attrNameLst>
                                          <p:attrName>style.visibility</p:attrName>
                                        </p:attrNameLst>
                                      </p:cBhvr>
                                      <p:to>
                                        <p:strVal val="visible"/>
                                      </p:to>
                                    </p:set>
                                    <p:animEffect transition="in" filter="wipe(left)">
                                      <p:cBhvr>
                                        <p:cTn id="38" dur="500"/>
                                        <p:tgtEl>
                                          <p:spTgt spid="387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utoUpdateAnimBg="0"/>
      <p:bldP spid="387077" grpId="0" autoUpdateAnimBg="0"/>
      <p:bldP spid="387078" grpId="0" animBg="1" autoUpdateAnimBg="0"/>
      <p:bldP spid="387079" grpId="0" animBg="1" autoUpdateAnimBg="0"/>
      <p:bldP spid="387080" grpId="0" animBg="1" autoUpdateAnimBg="0"/>
      <p:bldP spid="387081" grpId="0" animBg="1" autoUpdateAnimBg="0"/>
      <p:bldP spid="387082" grpId="0" animBg="1" autoUpdateAnimBg="0"/>
      <p:bldP spid="387083"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bwMode="auto">
          <a:xfrm>
            <a:off x="0" y="139700"/>
            <a:ext cx="9144000" cy="146685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17442" name="Text Box 2"/>
          <p:cNvSpPr txBox="1">
            <a:spLocks noChangeArrowheads="1"/>
          </p:cNvSpPr>
          <p:nvPr/>
        </p:nvSpPr>
        <p:spPr bwMode="auto">
          <a:xfrm>
            <a:off x="1965325" y="103188"/>
            <a:ext cx="3752850" cy="823912"/>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FFCC99"/>
                </a:solidFill>
                <a:ea typeface="楷体_GB2312" pitchFamily="49" charset="-122"/>
              </a:rPr>
              <a:t>a  b  c  d  e  </a:t>
            </a:r>
            <a:r>
              <a:rPr lang="en-US" altLang="zh-CN" sz="4800">
                <a:solidFill>
                  <a:srgbClr val="FFCC99"/>
                </a:solidFill>
                <a:ea typeface="楷体_GB2312" pitchFamily="49" charset="-122"/>
              </a:rPr>
              <a:t>f </a:t>
            </a:r>
            <a:r>
              <a:rPr lang="en-US" altLang="zh-CN" sz="4400">
                <a:solidFill>
                  <a:srgbClr val="FFCC99"/>
                </a:solidFill>
                <a:ea typeface="楷体_GB2312" pitchFamily="49" charset="-122"/>
              </a:rPr>
              <a:t> g</a:t>
            </a:r>
            <a:endParaRPr lang="en-US" altLang="zh-CN" sz="4400">
              <a:solidFill>
                <a:srgbClr val="FF3300"/>
              </a:solidFill>
              <a:ea typeface="楷体_GB2312" pitchFamily="49" charset="-122"/>
            </a:endParaRPr>
          </a:p>
        </p:txBody>
      </p:sp>
      <p:sp>
        <p:nvSpPr>
          <p:cNvPr id="317443" name="Text Box 3"/>
          <p:cNvSpPr txBox="1">
            <a:spLocks noChangeArrowheads="1"/>
          </p:cNvSpPr>
          <p:nvPr/>
        </p:nvSpPr>
        <p:spPr bwMode="auto">
          <a:xfrm>
            <a:off x="1992313" y="762000"/>
            <a:ext cx="3722687"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FF9999"/>
                </a:solidFill>
                <a:ea typeface="楷体_GB2312" pitchFamily="49" charset="-122"/>
              </a:rPr>
              <a:t>c  b  d  a  e  g  f</a:t>
            </a:r>
            <a:endParaRPr lang="en-US" altLang="zh-CN" sz="4400">
              <a:solidFill>
                <a:srgbClr val="FF3300"/>
              </a:solidFill>
              <a:ea typeface="楷体_GB2312" pitchFamily="49" charset="-122"/>
            </a:endParaRPr>
          </a:p>
        </p:txBody>
      </p:sp>
      <p:sp>
        <p:nvSpPr>
          <p:cNvPr id="317444" name="Text Box 4"/>
          <p:cNvSpPr txBox="1">
            <a:spLocks noChangeArrowheads="1"/>
          </p:cNvSpPr>
          <p:nvPr/>
        </p:nvSpPr>
        <p:spPr bwMode="auto">
          <a:xfrm>
            <a:off x="149225" y="212725"/>
            <a:ext cx="1463675" cy="701675"/>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zh-CN" altLang="en-US" sz="4000">
                <a:solidFill>
                  <a:srgbClr val="800000"/>
                </a:solidFill>
                <a:latin typeface="楷体_GB2312" pitchFamily="49" charset="-122"/>
                <a:ea typeface="楷体_GB2312" pitchFamily="49" charset="-122"/>
              </a:rPr>
              <a:t>例如</a:t>
            </a:r>
            <a:r>
              <a:rPr lang="en-US" altLang="zh-CN" sz="4000">
                <a:solidFill>
                  <a:srgbClr val="800000"/>
                </a:solidFill>
                <a:latin typeface="楷体_GB2312" pitchFamily="49" charset="-122"/>
                <a:ea typeface="楷体_GB2312" pitchFamily="49" charset="-122"/>
              </a:rPr>
              <a:t>:</a:t>
            </a:r>
            <a:endParaRPr lang="en-US" altLang="zh-CN" sz="2400" b="0">
              <a:solidFill>
                <a:schemeClr val="tx1"/>
              </a:solidFill>
            </a:endParaRPr>
          </a:p>
        </p:txBody>
      </p:sp>
      <p:sp>
        <p:nvSpPr>
          <p:cNvPr id="317445" name="Rectangle 5"/>
          <p:cNvSpPr>
            <a:spLocks noChangeArrowheads="1"/>
          </p:cNvSpPr>
          <p:nvPr/>
        </p:nvSpPr>
        <p:spPr bwMode="auto">
          <a:xfrm>
            <a:off x="1974850" y="152400"/>
            <a:ext cx="46355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FF3300"/>
                </a:solidFill>
                <a:ea typeface="楷体_GB2312" pitchFamily="49" charset="-122"/>
              </a:rPr>
              <a:t>a</a:t>
            </a:r>
            <a:endParaRPr lang="en-US" altLang="zh-CN" sz="4400">
              <a:solidFill>
                <a:srgbClr val="FF9999"/>
              </a:solidFill>
              <a:ea typeface="楷体_GB2312" pitchFamily="49" charset="-122"/>
            </a:endParaRPr>
          </a:p>
        </p:txBody>
      </p:sp>
      <p:sp>
        <p:nvSpPr>
          <p:cNvPr id="317446" name="Rectangle 6"/>
          <p:cNvSpPr>
            <a:spLocks noChangeArrowheads="1"/>
          </p:cNvSpPr>
          <p:nvPr/>
        </p:nvSpPr>
        <p:spPr bwMode="auto">
          <a:xfrm>
            <a:off x="3702050" y="762000"/>
            <a:ext cx="488950" cy="823913"/>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800">
                <a:solidFill>
                  <a:srgbClr val="800000"/>
                </a:solidFill>
                <a:ea typeface="楷体_GB2312" pitchFamily="49" charset="-122"/>
              </a:rPr>
              <a:t>a</a:t>
            </a:r>
            <a:endParaRPr lang="en-US" altLang="zh-CN" sz="4400">
              <a:solidFill>
                <a:srgbClr val="FF9999"/>
              </a:solidFill>
              <a:ea typeface="楷体_GB2312" pitchFamily="49" charset="-122"/>
            </a:endParaRPr>
          </a:p>
        </p:txBody>
      </p:sp>
      <p:sp>
        <p:nvSpPr>
          <p:cNvPr id="317447" name="AutoShape 7"/>
          <p:cNvSpPr>
            <a:spLocks noChangeArrowheads="1"/>
          </p:cNvSpPr>
          <p:nvPr/>
        </p:nvSpPr>
        <p:spPr bwMode="auto">
          <a:xfrm>
            <a:off x="1905000" y="304800"/>
            <a:ext cx="2362200" cy="1219200"/>
          </a:xfrm>
          <a:prstGeom prst="parallelogram">
            <a:avLst>
              <a:gd name="adj" fmla="val 48438"/>
            </a:avLst>
          </a:prstGeom>
          <a:noFill/>
          <a:ln w="31750" cap="sq">
            <a:solidFill>
              <a:srgbClr val="008080"/>
            </a:solidFill>
            <a:miter lim="800000"/>
            <a:headEnd type="none" w="sm" len="sm"/>
            <a:tailEnd type="none" w="sm" len="sm"/>
          </a:ln>
          <a:effectLst/>
        </p:spPr>
        <p:txBody>
          <a:bodyPr wrap="none" anchor="ctr"/>
          <a:lstStyle/>
          <a:p>
            <a:endParaRPr lang="zh-CN" altLang="en-US"/>
          </a:p>
        </p:txBody>
      </p:sp>
      <p:sp>
        <p:nvSpPr>
          <p:cNvPr id="317448" name="Rectangle 8"/>
          <p:cNvSpPr>
            <a:spLocks noChangeArrowheads="1"/>
          </p:cNvSpPr>
          <p:nvPr/>
        </p:nvSpPr>
        <p:spPr bwMode="auto">
          <a:xfrm>
            <a:off x="4267200" y="304800"/>
            <a:ext cx="1524000" cy="1219200"/>
          </a:xfrm>
          <a:prstGeom prst="rect">
            <a:avLst/>
          </a:prstGeom>
          <a:noFill/>
          <a:ln w="31750" cap="sq">
            <a:solidFill>
              <a:srgbClr val="000080"/>
            </a:solidFill>
            <a:miter lim="800000"/>
            <a:headEnd type="none" w="sm" len="sm"/>
            <a:tailEnd type="none" w="sm" len="sm"/>
          </a:ln>
          <a:effectLst/>
        </p:spPr>
        <p:txBody>
          <a:bodyPr wrap="none" anchor="ctr"/>
          <a:lstStyle/>
          <a:p>
            <a:endParaRPr lang="zh-CN" altLang="en-US"/>
          </a:p>
        </p:txBody>
      </p:sp>
      <p:sp>
        <p:nvSpPr>
          <p:cNvPr id="317449" name="Rectangle 9"/>
          <p:cNvSpPr>
            <a:spLocks noChangeArrowheads="1"/>
          </p:cNvSpPr>
          <p:nvPr/>
        </p:nvSpPr>
        <p:spPr bwMode="auto">
          <a:xfrm>
            <a:off x="2514600" y="152400"/>
            <a:ext cx="63500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FF3300"/>
                </a:solidFill>
                <a:ea typeface="楷体_GB2312" pitchFamily="49" charset="-122"/>
              </a:rPr>
              <a:t>b </a:t>
            </a:r>
            <a:endParaRPr lang="en-US" altLang="zh-CN" sz="4400">
              <a:solidFill>
                <a:srgbClr val="FFCC99"/>
              </a:solidFill>
              <a:ea typeface="楷体_GB2312" pitchFamily="49" charset="-122"/>
            </a:endParaRPr>
          </a:p>
        </p:txBody>
      </p:sp>
      <p:sp>
        <p:nvSpPr>
          <p:cNvPr id="317450" name="Rectangle 10"/>
          <p:cNvSpPr>
            <a:spLocks noChangeArrowheads="1"/>
          </p:cNvSpPr>
          <p:nvPr/>
        </p:nvSpPr>
        <p:spPr bwMode="auto">
          <a:xfrm>
            <a:off x="2514600" y="762000"/>
            <a:ext cx="49530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800000"/>
                </a:solidFill>
                <a:ea typeface="楷体_GB2312" pitchFamily="49" charset="-122"/>
              </a:rPr>
              <a:t>b</a:t>
            </a:r>
            <a:endParaRPr lang="en-US" altLang="zh-CN" sz="4400">
              <a:solidFill>
                <a:srgbClr val="FFCC99"/>
              </a:solidFill>
              <a:ea typeface="楷体_GB2312" pitchFamily="49" charset="-122"/>
            </a:endParaRPr>
          </a:p>
        </p:txBody>
      </p:sp>
      <p:sp>
        <p:nvSpPr>
          <p:cNvPr id="317451" name="Rectangle 11"/>
          <p:cNvSpPr>
            <a:spLocks noChangeArrowheads="1"/>
          </p:cNvSpPr>
          <p:nvPr/>
        </p:nvSpPr>
        <p:spPr bwMode="auto">
          <a:xfrm>
            <a:off x="3124200" y="152400"/>
            <a:ext cx="43180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FF3300"/>
                </a:solidFill>
                <a:ea typeface="楷体_GB2312" pitchFamily="49" charset="-122"/>
              </a:rPr>
              <a:t>c</a:t>
            </a:r>
            <a:endParaRPr lang="en-US" altLang="zh-CN" sz="4400">
              <a:solidFill>
                <a:srgbClr val="FFCC99"/>
              </a:solidFill>
              <a:ea typeface="楷体_GB2312" pitchFamily="49" charset="-122"/>
            </a:endParaRPr>
          </a:p>
        </p:txBody>
      </p:sp>
      <p:sp>
        <p:nvSpPr>
          <p:cNvPr id="317452" name="Rectangle 12"/>
          <p:cNvSpPr>
            <a:spLocks noChangeArrowheads="1"/>
          </p:cNvSpPr>
          <p:nvPr/>
        </p:nvSpPr>
        <p:spPr bwMode="auto">
          <a:xfrm>
            <a:off x="1981200" y="762000"/>
            <a:ext cx="43180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800000"/>
                </a:solidFill>
                <a:ea typeface="楷体_GB2312" pitchFamily="49" charset="-122"/>
              </a:rPr>
              <a:t>c</a:t>
            </a:r>
            <a:endParaRPr lang="en-US" altLang="zh-CN" sz="4400">
              <a:solidFill>
                <a:srgbClr val="FFCC99"/>
              </a:solidFill>
              <a:ea typeface="楷体_GB2312" pitchFamily="49" charset="-122"/>
            </a:endParaRPr>
          </a:p>
        </p:txBody>
      </p:sp>
      <p:sp>
        <p:nvSpPr>
          <p:cNvPr id="317453" name="Rectangle 13"/>
          <p:cNvSpPr>
            <a:spLocks noChangeArrowheads="1"/>
          </p:cNvSpPr>
          <p:nvPr/>
        </p:nvSpPr>
        <p:spPr bwMode="auto">
          <a:xfrm>
            <a:off x="3657600" y="152400"/>
            <a:ext cx="49530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FF3300"/>
                </a:solidFill>
                <a:ea typeface="楷体_GB2312" pitchFamily="49" charset="-122"/>
              </a:rPr>
              <a:t>d</a:t>
            </a:r>
            <a:endParaRPr lang="en-US" altLang="zh-CN" sz="4400">
              <a:solidFill>
                <a:srgbClr val="FFCC99"/>
              </a:solidFill>
              <a:ea typeface="楷体_GB2312" pitchFamily="49" charset="-122"/>
            </a:endParaRPr>
          </a:p>
        </p:txBody>
      </p:sp>
      <p:sp>
        <p:nvSpPr>
          <p:cNvPr id="317454" name="Rectangle 14"/>
          <p:cNvSpPr>
            <a:spLocks noChangeArrowheads="1"/>
          </p:cNvSpPr>
          <p:nvPr/>
        </p:nvSpPr>
        <p:spPr bwMode="auto">
          <a:xfrm>
            <a:off x="3124200" y="762000"/>
            <a:ext cx="49530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800000"/>
                </a:solidFill>
                <a:ea typeface="楷体_GB2312" pitchFamily="49" charset="-122"/>
              </a:rPr>
              <a:t>d</a:t>
            </a:r>
            <a:endParaRPr lang="en-US" altLang="zh-CN" sz="4400">
              <a:solidFill>
                <a:srgbClr val="FFCC99"/>
              </a:solidFill>
              <a:ea typeface="楷体_GB2312" pitchFamily="49" charset="-122"/>
            </a:endParaRPr>
          </a:p>
        </p:txBody>
      </p:sp>
      <p:sp>
        <p:nvSpPr>
          <p:cNvPr id="317455" name="Rectangle 15"/>
          <p:cNvSpPr>
            <a:spLocks noChangeArrowheads="1"/>
          </p:cNvSpPr>
          <p:nvPr/>
        </p:nvSpPr>
        <p:spPr bwMode="auto">
          <a:xfrm>
            <a:off x="4216400" y="152400"/>
            <a:ext cx="43180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FF3300"/>
                </a:solidFill>
                <a:ea typeface="楷体_GB2312" pitchFamily="49" charset="-122"/>
              </a:rPr>
              <a:t>e</a:t>
            </a:r>
            <a:endParaRPr lang="en-US" altLang="zh-CN" sz="4400">
              <a:solidFill>
                <a:srgbClr val="FFCC99"/>
              </a:solidFill>
              <a:ea typeface="楷体_GB2312" pitchFamily="49" charset="-122"/>
            </a:endParaRPr>
          </a:p>
        </p:txBody>
      </p:sp>
      <p:sp>
        <p:nvSpPr>
          <p:cNvPr id="317456" name="Rectangle 16"/>
          <p:cNvSpPr>
            <a:spLocks noChangeArrowheads="1"/>
          </p:cNvSpPr>
          <p:nvPr/>
        </p:nvSpPr>
        <p:spPr bwMode="auto">
          <a:xfrm>
            <a:off x="4267200" y="762000"/>
            <a:ext cx="43180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800000"/>
                </a:solidFill>
                <a:ea typeface="楷体_GB2312" pitchFamily="49" charset="-122"/>
              </a:rPr>
              <a:t>e</a:t>
            </a:r>
            <a:endParaRPr lang="en-US" altLang="zh-CN" sz="4400">
              <a:solidFill>
                <a:srgbClr val="FFCC99"/>
              </a:solidFill>
              <a:ea typeface="楷体_GB2312" pitchFamily="49" charset="-122"/>
            </a:endParaRPr>
          </a:p>
        </p:txBody>
      </p:sp>
      <p:sp>
        <p:nvSpPr>
          <p:cNvPr id="317457" name="Rectangle 17"/>
          <p:cNvSpPr>
            <a:spLocks noChangeArrowheads="1"/>
          </p:cNvSpPr>
          <p:nvPr/>
        </p:nvSpPr>
        <p:spPr bwMode="auto">
          <a:xfrm>
            <a:off x="4800600" y="152400"/>
            <a:ext cx="457200" cy="762000"/>
          </a:xfrm>
          <a:prstGeom prst="rect">
            <a:avLst/>
          </a:prstGeom>
          <a:noFill/>
          <a:ln w="12700" cap="sq">
            <a:noFill/>
            <a:miter lim="800000"/>
            <a:headEnd type="none" w="sm" len="sm"/>
            <a:tailEnd type="none" w="sm" len="sm"/>
          </a:ln>
          <a:effectLst/>
        </p:spPr>
        <p:txBody>
          <a:bodyPr>
            <a:spAutoFit/>
          </a:bodyPr>
          <a:lstStyle/>
          <a:p>
            <a:pPr algn="l">
              <a:spcBef>
                <a:spcPct val="0"/>
              </a:spcBef>
            </a:pPr>
            <a:r>
              <a:rPr lang="en-US" altLang="zh-CN" sz="4400">
                <a:solidFill>
                  <a:srgbClr val="FF3300"/>
                </a:solidFill>
                <a:ea typeface="楷体_GB2312" pitchFamily="49" charset="-122"/>
              </a:rPr>
              <a:t>f</a:t>
            </a:r>
          </a:p>
        </p:txBody>
      </p:sp>
      <p:sp>
        <p:nvSpPr>
          <p:cNvPr id="317458" name="Rectangle 18"/>
          <p:cNvSpPr>
            <a:spLocks noChangeArrowheads="1"/>
          </p:cNvSpPr>
          <p:nvPr/>
        </p:nvSpPr>
        <p:spPr bwMode="auto">
          <a:xfrm>
            <a:off x="5384800" y="762000"/>
            <a:ext cx="533400" cy="762000"/>
          </a:xfrm>
          <a:prstGeom prst="rect">
            <a:avLst/>
          </a:prstGeom>
          <a:noFill/>
          <a:ln w="12700" cap="sq">
            <a:noFill/>
            <a:miter lim="800000"/>
            <a:headEnd type="none" w="sm" len="sm"/>
            <a:tailEnd type="none" w="sm" len="sm"/>
          </a:ln>
          <a:effectLst/>
        </p:spPr>
        <p:txBody>
          <a:bodyPr>
            <a:spAutoFit/>
          </a:bodyPr>
          <a:lstStyle/>
          <a:p>
            <a:pPr algn="l">
              <a:spcBef>
                <a:spcPct val="0"/>
              </a:spcBef>
            </a:pPr>
            <a:r>
              <a:rPr lang="en-US" altLang="zh-CN" sz="4400">
                <a:solidFill>
                  <a:srgbClr val="800000"/>
                </a:solidFill>
                <a:ea typeface="楷体_GB2312" pitchFamily="49" charset="-122"/>
              </a:rPr>
              <a:t>f</a:t>
            </a:r>
          </a:p>
        </p:txBody>
      </p:sp>
      <p:sp>
        <p:nvSpPr>
          <p:cNvPr id="317459" name="Rectangle 19"/>
          <p:cNvSpPr>
            <a:spLocks noChangeArrowheads="1"/>
          </p:cNvSpPr>
          <p:nvPr/>
        </p:nvSpPr>
        <p:spPr bwMode="auto">
          <a:xfrm>
            <a:off x="5257800" y="152400"/>
            <a:ext cx="46355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FF3300"/>
                </a:solidFill>
                <a:ea typeface="楷体_GB2312" pitchFamily="49" charset="-122"/>
              </a:rPr>
              <a:t>g</a:t>
            </a:r>
            <a:endParaRPr lang="en-US" altLang="zh-CN" sz="4400">
              <a:solidFill>
                <a:srgbClr val="FFCC99"/>
              </a:solidFill>
              <a:ea typeface="楷体_GB2312" pitchFamily="49" charset="-122"/>
            </a:endParaRPr>
          </a:p>
        </p:txBody>
      </p:sp>
      <p:sp>
        <p:nvSpPr>
          <p:cNvPr id="317460" name="Rectangle 20"/>
          <p:cNvSpPr>
            <a:spLocks noChangeArrowheads="1"/>
          </p:cNvSpPr>
          <p:nvPr/>
        </p:nvSpPr>
        <p:spPr bwMode="auto">
          <a:xfrm>
            <a:off x="4794250" y="762000"/>
            <a:ext cx="463550" cy="762000"/>
          </a:xfrm>
          <a:prstGeom prst="rect">
            <a:avLst/>
          </a:prstGeom>
          <a:noFill/>
          <a:ln w="12700" cap="sq">
            <a:noFill/>
            <a:miter lim="800000"/>
            <a:headEnd type="none" w="sm" len="sm"/>
            <a:tailEnd type="none" w="sm" len="sm"/>
          </a:ln>
          <a:effectLst/>
        </p:spPr>
        <p:txBody>
          <a:bodyPr wrap="none">
            <a:spAutoFit/>
          </a:bodyPr>
          <a:lstStyle/>
          <a:p>
            <a:pPr algn="l">
              <a:spcBef>
                <a:spcPct val="0"/>
              </a:spcBef>
            </a:pPr>
            <a:r>
              <a:rPr lang="en-US" altLang="zh-CN" sz="4400">
                <a:solidFill>
                  <a:srgbClr val="800000"/>
                </a:solidFill>
                <a:ea typeface="楷体_GB2312" pitchFamily="49" charset="-122"/>
              </a:rPr>
              <a:t>g</a:t>
            </a:r>
            <a:endParaRPr lang="en-US" altLang="zh-CN" sz="4400">
              <a:solidFill>
                <a:srgbClr val="FFCC99"/>
              </a:solidFill>
              <a:ea typeface="楷体_GB2312" pitchFamily="49" charset="-122"/>
            </a:endParaRPr>
          </a:p>
        </p:txBody>
      </p:sp>
      <p:sp>
        <p:nvSpPr>
          <p:cNvPr id="317461" name="Text Box 21"/>
          <p:cNvSpPr txBox="1">
            <a:spLocks noChangeArrowheads="1"/>
          </p:cNvSpPr>
          <p:nvPr/>
        </p:nvSpPr>
        <p:spPr bwMode="auto">
          <a:xfrm>
            <a:off x="3962400" y="2362200"/>
            <a:ext cx="1371600" cy="669925"/>
          </a:xfrm>
          <a:prstGeom prst="rect">
            <a:avLst/>
          </a:prstGeom>
          <a:noFill/>
          <a:ln w="28575" cap="sq">
            <a:solidFill>
              <a:schemeClr val="tx1"/>
            </a:solidFill>
            <a:miter lim="800000"/>
            <a:headEnd type="none" w="sm" len="sm"/>
            <a:tailEnd type="none" w="sm" len="sm"/>
          </a:ln>
          <a:effectLst/>
        </p:spPr>
        <p:txBody>
          <a:bodyPr>
            <a:spAutoFit/>
          </a:bodyPr>
          <a:lstStyle/>
          <a:p>
            <a:pPr>
              <a:spcBef>
                <a:spcPct val="0"/>
              </a:spcBef>
            </a:pPr>
            <a:r>
              <a:rPr lang="en-US" altLang="zh-CN" sz="3600"/>
              <a:t>a</a:t>
            </a:r>
            <a:endParaRPr lang="en-US" altLang="zh-CN" sz="2400" b="0"/>
          </a:p>
        </p:txBody>
      </p:sp>
      <p:sp>
        <p:nvSpPr>
          <p:cNvPr id="317462" name="Line 22"/>
          <p:cNvSpPr>
            <a:spLocks noChangeShapeType="1"/>
          </p:cNvSpPr>
          <p:nvPr/>
        </p:nvSpPr>
        <p:spPr bwMode="auto">
          <a:xfrm>
            <a:off x="4343400" y="23622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63" name="Line 23"/>
          <p:cNvSpPr>
            <a:spLocks noChangeShapeType="1"/>
          </p:cNvSpPr>
          <p:nvPr/>
        </p:nvSpPr>
        <p:spPr bwMode="auto">
          <a:xfrm>
            <a:off x="4953000" y="23622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64" name="Line 24"/>
          <p:cNvSpPr>
            <a:spLocks noChangeShapeType="1"/>
          </p:cNvSpPr>
          <p:nvPr/>
        </p:nvSpPr>
        <p:spPr bwMode="auto">
          <a:xfrm>
            <a:off x="3886200" y="1676400"/>
            <a:ext cx="762000" cy="685800"/>
          </a:xfrm>
          <a:prstGeom prst="line">
            <a:avLst/>
          </a:prstGeom>
          <a:noFill/>
          <a:ln w="31750" cap="sq">
            <a:solidFill>
              <a:srgbClr val="FFFF00"/>
            </a:solidFill>
            <a:round/>
            <a:headEnd type="none" w="sm" len="sm"/>
            <a:tailEnd type="triangle" w="med" len="lg"/>
          </a:ln>
          <a:effectLst/>
        </p:spPr>
        <p:txBody>
          <a:bodyPr wrap="none" anchor="ctr"/>
          <a:lstStyle/>
          <a:p>
            <a:endParaRPr lang="zh-CN" altLang="en-US"/>
          </a:p>
        </p:txBody>
      </p:sp>
      <p:sp>
        <p:nvSpPr>
          <p:cNvPr id="317465" name="Text Box 25"/>
          <p:cNvSpPr txBox="1">
            <a:spLocks noChangeArrowheads="1"/>
          </p:cNvSpPr>
          <p:nvPr/>
        </p:nvSpPr>
        <p:spPr bwMode="auto">
          <a:xfrm>
            <a:off x="2209800" y="3352800"/>
            <a:ext cx="1371600" cy="669925"/>
          </a:xfrm>
          <a:prstGeom prst="rect">
            <a:avLst/>
          </a:prstGeom>
          <a:noFill/>
          <a:ln w="28575" cap="sq">
            <a:solidFill>
              <a:schemeClr val="tx1"/>
            </a:solidFill>
            <a:miter lim="800000"/>
            <a:headEnd type="none" w="sm" len="sm"/>
            <a:tailEnd type="none" w="sm" len="sm"/>
          </a:ln>
          <a:effectLst/>
        </p:spPr>
        <p:txBody>
          <a:bodyPr>
            <a:spAutoFit/>
          </a:bodyPr>
          <a:lstStyle/>
          <a:p>
            <a:pPr>
              <a:spcBef>
                <a:spcPct val="0"/>
              </a:spcBef>
            </a:pPr>
            <a:r>
              <a:rPr lang="en-US" altLang="zh-CN" sz="3600"/>
              <a:t>b</a:t>
            </a:r>
            <a:endParaRPr lang="en-US" altLang="zh-CN" sz="2400" b="0"/>
          </a:p>
        </p:txBody>
      </p:sp>
      <p:sp>
        <p:nvSpPr>
          <p:cNvPr id="317466" name="Line 26"/>
          <p:cNvSpPr>
            <a:spLocks noChangeShapeType="1"/>
          </p:cNvSpPr>
          <p:nvPr/>
        </p:nvSpPr>
        <p:spPr bwMode="auto">
          <a:xfrm>
            <a:off x="2590800" y="3352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67" name="Line 27"/>
          <p:cNvSpPr>
            <a:spLocks noChangeShapeType="1"/>
          </p:cNvSpPr>
          <p:nvPr/>
        </p:nvSpPr>
        <p:spPr bwMode="auto">
          <a:xfrm>
            <a:off x="3200400" y="3352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68" name="Line 28"/>
          <p:cNvSpPr>
            <a:spLocks noChangeShapeType="1"/>
          </p:cNvSpPr>
          <p:nvPr/>
        </p:nvSpPr>
        <p:spPr bwMode="auto">
          <a:xfrm flipH="1">
            <a:off x="2895600" y="2743200"/>
            <a:ext cx="1295400" cy="609600"/>
          </a:xfrm>
          <a:prstGeom prst="line">
            <a:avLst/>
          </a:prstGeom>
          <a:noFill/>
          <a:ln w="28575" cap="sq">
            <a:solidFill>
              <a:schemeClr val="tx1"/>
            </a:solidFill>
            <a:round/>
            <a:headEnd type="none" w="sm" len="sm"/>
            <a:tailEnd type="none" w="med" len="lg"/>
          </a:ln>
          <a:effectLst/>
        </p:spPr>
        <p:txBody>
          <a:bodyPr wrap="none" anchor="ctr"/>
          <a:lstStyle/>
          <a:p>
            <a:endParaRPr lang="zh-CN" altLang="en-US"/>
          </a:p>
        </p:txBody>
      </p:sp>
      <p:sp>
        <p:nvSpPr>
          <p:cNvPr id="317469" name="Text Box 29"/>
          <p:cNvSpPr txBox="1">
            <a:spLocks noChangeArrowheads="1"/>
          </p:cNvSpPr>
          <p:nvPr/>
        </p:nvSpPr>
        <p:spPr bwMode="auto">
          <a:xfrm>
            <a:off x="1219200" y="4495800"/>
            <a:ext cx="1371600" cy="669925"/>
          </a:xfrm>
          <a:prstGeom prst="rect">
            <a:avLst/>
          </a:prstGeom>
          <a:noFill/>
          <a:ln w="28575" cap="sq">
            <a:solidFill>
              <a:schemeClr val="tx1"/>
            </a:solidFill>
            <a:miter lim="800000"/>
            <a:headEnd type="none" w="sm" len="sm"/>
            <a:tailEnd type="none" w="sm" len="sm"/>
          </a:ln>
          <a:effectLst/>
        </p:spPr>
        <p:txBody>
          <a:bodyPr>
            <a:spAutoFit/>
          </a:bodyPr>
          <a:lstStyle/>
          <a:p>
            <a:pPr>
              <a:spcBef>
                <a:spcPct val="0"/>
              </a:spcBef>
            </a:pPr>
            <a:r>
              <a:rPr lang="en-US" altLang="zh-CN" sz="3600"/>
              <a:t>c</a:t>
            </a:r>
            <a:endParaRPr lang="en-US" altLang="zh-CN" sz="2400" b="0"/>
          </a:p>
        </p:txBody>
      </p:sp>
      <p:sp>
        <p:nvSpPr>
          <p:cNvPr id="317470" name="Line 30"/>
          <p:cNvSpPr>
            <a:spLocks noChangeShapeType="1"/>
          </p:cNvSpPr>
          <p:nvPr/>
        </p:nvSpPr>
        <p:spPr bwMode="auto">
          <a:xfrm>
            <a:off x="1600200" y="4495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71" name="Line 31"/>
          <p:cNvSpPr>
            <a:spLocks noChangeShapeType="1"/>
          </p:cNvSpPr>
          <p:nvPr/>
        </p:nvSpPr>
        <p:spPr bwMode="auto">
          <a:xfrm>
            <a:off x="2209800" y="4495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72" name="Line 32"/>
          <p:cNvSpPr>
            <a:spLocks noChangeShapeType="1"/>
          </p:cNvSpPr>
          <p:nvPr/>
        </p:nvSpPr>
        <p:spPr bwMode="auto">
          <a:xfrm flipH="1">
            <a:off x="1905000" y="3733800"/>
            <a:ext cx="533400" cy="762000"/>
          </a:xfrm>
          <a:prstGeom prst="line">
            <a:avLst/>
          </a:prstGeom>
          <a:noFill/>
          <a:ln w="28575" cap="sq">
            <a:solidFill>
              <a:schemeClr val="tx1"/>
            </a:solidFill>
            <a:round/>
            <a:headEnd type="none" w="sm" len="sm"/>
            <a:tailEnd type="none" w="med" len="lg"/>
          </a:ln>
          <a:effectLst/>
        </p:spPr>
        <p:txBody>
          <a:bodyPr wrap="none" anchor="ctr"/>
          <a:lstStyle/>
          <a:p>
            <a:endParaRPr lang="zh-CN" altLang="en-US"/>
          </a:p>
        </p:txBody>
      </p:sp>
      <p:sp>
        <p:nvSpPr>
          <p:cNvPr id="317473" name="Text Box 33"/>
          <p:cNvSpPr txBox="1">
            <a:spLocks noChangeArrowheads="1"/>
          </p:cNvSpPr>
          <p:nvPr/>
        </p:nvSpPr>
        <p:spPr bwMode="auto">
          <a:xfrm>
            <a:off x="3200400" y="4495800"/>
            <a:ext cx="1371600" cy="669925"/>
          </a:xfrm>
          <a:prstGeom prst="rect">
            <a:avLst/>
          </a:prstGeom>
          <a:noFill/>
          <a:ln w="28575" cap="sq">
            <a:solidFill>
              <a:schemeClr val="tx1"/>
            </a:solidFill>
            <a:miter lim="800000"/>
            <a:headEnd type="none" w="sm" len="sm"/>
            <a:tailEnd type="none" w="sm" len="sm"/>
          </a:ln>
          <a:effectLst/>
        </p:spPr>
        <p:txBody>
          <a:bodyPr>
            <a:spAutoFit/>
          </a:bodyPr>
          <a:lstStyle/>
          <a:p>
            <a:pPr>
              <a:spcBef>
                <a:spcPct val="0"/>
              </a:spcBef>
            </a:pPr>
            <a:r>
              <a:rPr lang="en-US" altLang="zh-CN" sz="3600"/>
              <a:t>d</a:t>
            </a:r>
            <a:endParaRPr lang="en-US" altLang="zh-CN" sz="2400" b="0"/>
          </a:p>
        </p:txBody>
      </p:sp>
      <p:sp>
        <p:nvSpPr>
          <p:cNvPr id="317474" name="Line 34"/>
          <p:cNvSpPr>
            <a:spLocks noChangeShapeType="1"/>
          </p:cNvSpPr>
          <p:nvPr/>
        </p:nvSpPr>
        <p:spPr bwMode="auto">
          <a:xfrm>
            <a:off x="3581400" y="4495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75" name="Line 35"/>
          <p:cNvSpPr>
            <a:spLocks noChangeShapeType="1"/>
          </p:cNvSpPr>
          <p:nvPr/>
        </p:nvSpPr>
        <p:spPr bwMode="auto">
          <a:xfrm>
            <a:off x="4191000" y="4495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76" name="Line 36"/>
          <p:cNvSpPr>
            <a:spLocks noChangeShapeType="1"/>
          </p:cNvSpPr>
          <p:nvPr/>
        </p:nvSpPr>
        <p:spPr bwMode="auto">
          <a:xfrm>
            <a:off x="3352800" y="3657600"/>
            <a:ext cx="533400" cy="838200"/>
          </a:xfrm>
          <a:prstGeom prst="line">
            <a:avLst/>
          </a:prstGeom>
          <a:noFill/>
          <a:ln w="28575" cap="sq">
            <a:solidFill>
              <a:schemeClr val="tx1"/>
            </a:solidFill>
            <a:round/>
            <a:headEnd type="none" w="sm" len="sm"/>
            <a:tailEnd type="none" w="med" len="lg"/>
          </a:ln>
          <a:effectLst/>
        </p:spPr>
        <p:txBody>
          <a:bodyPr wrap="none" anchor="ctr"/>
          <a:lstStyle/>
          <a:p>
            <a:endParaRPr lang="zh-CN" altLang="en-US"/>
          </a:p>
        </p:txBody>
      </p:sp>
      <p:sp>
        <p:nvSpPr>
          <p:cNvPr id="317477" name="Text Box 37"/>
          <p:cNvSpPr txBox="1">
            <a:spLocks noChangeArrowheads="1"/>
          </p:cNvSpPr>
          <p:nvPr/>
        </p:nvSpPr>
        <p:spPr bwMode="auto">
          <a:xfrm>
            <a:off x="5867400" y="3352800"/>
            <a:ext cx="1371600" cy="669925"/>
          </a:xfrm>
          <a:prstGeom prst="rect">
            <a:avLst/>
          </a:prstGeom>
          <a:noFill/>
          <a:ln w="28575" cap="sq">
            <a:solidFill>
              <a:schemeClr val="tx1"/>
            </a:solidFill>
            <a:miter lim="800000"/>
            <a:headEnd type="none" w="sm" len="sm"/>
            <a:tailEnd type="none" w="sm" len="sm"/>
          </a:ln>
          <a:effectLst/>
        </p:spPr>
        <p:txBody>
          <a:bodyPr>
            <a:spAutoFit/>
          </a:bodyPr>
          <a:lstStyle/>
          <a:p>
            <a:pPr>
              <a:spcBef>
                <a:spcPct val="0"/>
              </a:spcBef>
            </a:pPr>
            <a:r>
              <a:rPr lang="en-US" altLang="zh-CN" sz="3600"/>
              <a:t>e</a:t>
            </a:r>
            <a:endParaRPr lang="en-US" altLang="zh-CN" sz="2400" b="0"/>
          </a:p>
        </p:txBody>
      </p:sp>
      <p:sp>
        <p:nvSpPr>
          <p:cNvPr id="317478" name="Line 38"/>
          <p:cNvSpPr>
            <a:spLocks noChangeShapeType="1"/>
          </p:cNvSpPr>
          <p:nvPr/>
        </p:nvSpPr>
        <p:spPr bwMode="auto">
          <a:xfrm>
            <a:off x="6248400" y="3352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79" name="Line 39"/>
          <p:cNvSpPr>
            <a:spLocks noChangeShapeType="1"/>
          </p:cNvSpPr>
          <p:nvPr/>
        </p:nvSpPr>
        <p:spPr bwMode="auto">
          <a:xfrm>
            <a:off x="6858000" y="3352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80" name="Line 40"/>
          <p:cNvSpPr>
            <a:spLocks noChangeShapeType="1"/>
          </p:cNvSpPr>
          <p:nvPr/>
        </p:nvSpPr>
        <p:spPr bwMode="auto">
          <a:xfrm>
            <a:off x="5181600" y="2667000"/>
            <a:ext cx="1371600" cy="685800"/>
          </a:xfrm>
          <a:prstGeom prst="line">
            <a:avLst/>
          </a:prstGeom>
          <a:noFill/>
          <a:ln w="28575" cap="sq">
            <a:solidFill>
              <a:schemeClr val="tx1"/>
            </a:solidFill>
            <a:round/>
            <a:headEnd type="none" w="sm" len="sm"/>
            <a:tailEnd type="none" w="med" len="lg"/>
          </a:ln>
          <a:effectLst/>
        </p:spPr>
        <p:txBody>
          <a:bodyPr wrap="none" anchor="ctr"/>
          <a:lstStyle/>
          <a:p>
            <a:endParaRPr lang="zh-CN" altLang="en-US"/>
          </a:p>
        </p:txBody>
      </p:sp>
      <p:sp>
        <p:nvSpPr>
          <p:cNvPr id="317481" name="Text Box 41"/>
          <p:cNvSpPr txBox="1">
            <a:spLocks noChangeArrowheads="1"/>
          </p:cNvSpPr>
          <p:nvPr/>
        </p:nvSpPr>
        <p:spPr bwMode="auto">
          <a:xfrm>
            <a:off x="6858000" y="4495800"/>
            <a:ext cx="1371600" cy="669925"/>
          </a:xfrm>
          <a:prstGeom prst="rect">
            <a:avLst/>
          </a:prstGeom>
          <a:noFill/>
          <a:ln w="28575" cap="sq">
            <a:solidFill>
              <a:schemeClr val="tx1"/>
            </a:solidFill>
            <a:miter lim="800000"/>
            <a:headEnd type="none" w="sm" len="sm"/>
            <a:tailEnd type="none" w="sm" len="sm"/>
          </a:ln>
          <a:effectLst/>
        </p:spPr>
        <p:txBody>
          <a:bodyPr>
            <a:spAutoFit/>
          </a:bodyPr>
          <a:lstStyle/>
          <a:p>
            <a:pPr>
              <a:spcBef>
                <a:spcPct val="0"/>
              </a:spcBef>
            </a:pPr>
            <a:r>
              <a:rPr lang="en-US" altLang="zh-CN" sz="3600"/>
              <a:t>f</a:t>
            </a:r>
            <a:endParaRPr lang="en-US" altLang="zh-CN" sz="2400" b="0"/>
          </a:p>
        </p:txBody>
      </p:sp>
      <p:sp>
        <p:nvSpPr>
          <p:cNvPr id="317482" name="Line 42"/>
          <p:cNvSpPr>
            <a:spLocks noChangeShapeType="1"/>
          </p:cNvSpPr>
          <p:nvPr/>
        </p:nvSpPr>
        <p:spPr bwMode="auto">
          <a:xfrm>
            <a:off x="7239000" y="4495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83" name="Line 43"/>
          <p:cNvSpPr>
            <a:spLocks noChangeShapeType="1"/>
          </p:cNvSpPr>
          <p:nvPr/>
        </p:nvSpPr>
        <p:spPr bwMode="auto">
          <a:xfrm>
            <a:off x="7848600" y="4495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84" name="Line 44"/>
          <p:cNvSpPr>
            <a:spLocks noChangeShapeType="1"/>
          </p:cNvSpPr>
          <p:nvPr/>
        </p:nvSpPr>
        <p:spPr bwMode="auto">
          <a:xfrm>
            <a:off x="7010400" y="3657600"/>
            <a:ext cx="533400" cy="838200"/>
          </a:xfrm>
          <a:prstGeom prst="line">
            <a:avLst/>
          </a:prstGeom>
          <a:noFill/>
          <a:ln w="28575" cap="sq">
            <a:solidFill>
              <a:schemeClr val="tx1"/>
            </a:solidFill>
            <a:round/>
            <a:headEnd type="none" w="sm" len="sm"/>
            <a:tailEnd type="none" w="med" len="lg"/>
          </a:ln>
          <a:effectLst/>
        </p:spPr>
        <p:txBody>
          <a:bodyPr wrap="none" anchor="ctr"/>
          <a:lstStyle/>
          <a:p>
            <a:endParaRPr lang="zh-CN" altLang="en-US"/>
          </a:p>
        </p:txBody>
      </p:sp>
      <p:sp>
        <p:nvSpPr>
          <p:cNvPr id="317485" name="Text Box 45"/>
          <p:cNvSpPr txBox="1">
            <a:spLocks noChangeArrowheads="1"/>
          </p:cNvSpPr>
          <p:nvPr/>
        </p:nvSpPr>
        <p:spPr bwMode="auto">
          <a:xfrm>
            <a:off x="5867400" y="5638800"/>
            <a:ext cx="1371600" cy="669925"/>
          </a:xfrm>
          <a:prstGeom prst="rect">
            <a:avLst/>
          </a:prstGeom>
          <a:noFill/>
          <a:ln w="28575" cap="sq">
            <a:solidFill>
              <a:schemeClr val="tx1"/>
            </a:solidFill>
            <a:miter lim="800000"/>
            <a:headEnd type="none" w="sm" len="sm"/>
            <a:tailEnd type="none" w="sm" len="sm"/>
          </a:ln>
          <a:effectLst/>
        </p:spPr>
        <p:txBody>
          <a:bodyPr>
            <a:spAutoFit/>
          </a:bodyPr>
          <a:lstStyle/>
          <a:p>
            <a:pPr>
              <a:spcBef>
                <a:spcPct val="0"/>
              </a:spcBef>
            </a:pPr>
            <a:r>
              <a:rPr lang="en-US" altLang="zh-CN" sz="3600" dirty="0"/>
              <a:t>g</a:t>
            </a:r>
            <a:endParaRPr lang="en-US" altLang="zh-CN" sz="2400" b="0" dirty="0"/>
          </a:p>
        </p:txBody>
      </p:sp>
      <p:sp>
        <p:nvSpPr>
          <p:cNvPr id="317486" name="Line 46"/>
          <p:cNvSpPr>
            <a:spLocks noChangeShapeType="1"/>
          </p:cNvSpPr>
          <p:nvPr/>
        </p:nvSpPr>
        <p:spPr bwMode="auto">
          <a:xfrm>
            <a:off x="6248400" y="5638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87" name="Line 47"/>
          <p:cNvSpPr>
            <a:spLocks noChangeShapeType="1"/>
          </p:cNvSpPr>
          <p:nvPr/>
        </p:nvSpPr>
        <p:spPr bwMode="auto">
          <a:xfrm>
            <a:off x="6858000" y="5638800"/>
            <a:ext cx="0" cy="685800"/>
          </a:xfrm>
          <a:prstGeom prst="line">
            <a:avLst/>
          </a:prstGeom>
          <a:noFill/>
          <a:ln w="28575" cap="sq">
            <a:solidFill>
              <a:schemeClr val="tx1"/>
            </a:solidFill>
            <a:round/>
            <a:headEnd type="none" w="sm" len="sm"/>
            <a:tailEnd type="none" w="sm" len="sm"/>
          </a:ln>
          <a:effectLst/>
        </p:spPr>
        <p:txBody>
          <a:bodyPr wrap="none" anchor="ctr"/>
          <a:lstStyle/>
          <a:p>
            <a:endParaRPr lang="zh-CN" altLang="en-US"/>
          </a:p>
        </p:txBody>
      </p:sp>
      <p:sp>
        <p:nvSpPr>
          <p:cNvPr id="317488" name="Line 48"/>
          <p:cNvSpPr>
            <a:spLocks noChangeShapeType="1"/>
          </p:cNvSpPr>
          <p:nvPr/>
        </p:nvSpPr>
        <p:spPr bwMode="auto">
          <a:xfrm flipH="1">
            <a:off x="6553200" y="4800600"/>
            <a:ext cx="533400" cy="838200"/>
          </a:xfrm>
          <a:prstGeom prst="line">
            <a:avLst/>
          </a:prstGeom>
          <a:noFill/>
          <a:ln w="28575" cap="sq">
            <a:solidFill>
              <a:schemeClr val="tx1"/>
            </a:solidFill>
            <a:round/>
            <a:headEnd type="none" w="sm" len="sm"/>
            <a:tailEnd type="none" w="med" len="lg"/>
          </a:ln>
          <a:effectLst/>
        </p:spPr>
        <p:txBody>
          <a:bodyPr wrap="none" anchor="ctr"/>
          <a:lstStyle/>
          <a:p>
            <a:endParaRPr lang="zh-CN" altLang="en-US"/>
          </a:p>
        </p:txBody>
      </p:sp>
      <p:sp>
        <p:nvSpPr>
          <p:cNvPr id="317489" name="Text Box 49"/>
          <p:cNvSpPr txBox="1">
            <a:spLocks noChangeArrowheads="1"/>
          </p:cNvSpPr>
          <p:nvPr/>
        </p:nvSpPr>
        <p:spPr bwMode="auto">
          <a:xfrm>
            <a:off x="1196975" y="4572000"/>
            <a:ext cx="479425" cy="701675"/>
          </a:xfrm>
          <a:prstGeom prst="rect">
            <a:avLst/>
          </a:prstGeom>
          <a:noFill/>
          <a:ln w="28575" cap="sq">
            <a:noFill/>
            <a:miter lim="800000"/>
            <a:headEnd type="none" w="sm" len="sm"/>
            <a:tailEnd type="none" w="sm" len="sm"/>
          </a:ln>
          <a:effectLst/>
        </p:spPr>
        <p:txBody>
          <a:bodyPr wrap="none">
            <a:spAutoFit/>
          </a:bodyPr>
          <a:lstStyle/>
          <a:p>
            <a:pPr algn="l">
              <a:spcBef>
                <a:spcPct val="0"/>
              </a:spcBef>
            </a:pPr>
            <a:r>
              <a:rPr lang="en-US" altLang="zh-CN" sz="4000"/>
              <a:t>^</a:t>
            </a:r>
            <a:endParaRPr lang="en-US" altLang="zh-CN" sz="2400" b="0"/>
          </a:p>
        </p:txBody>
      </p:sp>
      <p:sp>
        <p:nvSpPr>
          <p:cNvPr id="317490" name="Text Box 50"/>
          <p:cNvSpPr txBox="1">
            <a:spLocks noChangeArrowheads="1"/>
          </p:cNvSpPr>
          <p:nvPr/>
        </p:nvSpPr>
        <p:spPr bwMode="auto">
          <a:xfrm>
            <a:off x="2187575" y="4572000"/>
            <a:ext cx="479425" cy="701675"/>
          </a:xfrm>
          <a:prstGeom prst="rect">
            <a:avLst/>
          </a:prstGeom>
          <a:noFill/>
          <a:ln w="28575" cap="sq">
            <a:noFill/>
            <a:miter lim="800000"/>
            <a:headEnd type="none" w="sm" len="sm"/>
            <a:tailEnd type="none" w="sm" len="sm"/>
          </a:ln>
          <a:effectLst/>
        </p:spPr>
        <p:txBody>
          <a:bodyPr wrap="none">
            <a:spAutoFit/>
          </a:bodyPr>
          <a:lstStyle/>
          <a:p>
            <a:pPr algn="l">
              <a:spcBef>
                <a:spcPct val="0"/>
              </a:spcBef>
            </a:pPr>
            <a:r>
              <a:rPr lang="en-US" altLang="zh-CN" sz="4000"/>
              <a:t>^</a:t>
            </a:r>
            <a:endParaRPr lang="en-US" altLang="zh-CN" sz="2400" b="0"/>
          </a:p>
        </p:txBody>
      </p:sp>
      <p:sp>
        <p:nvSpPr>
          <p:cNvPr id="317491" name="Text Box 51"/>
          <p:cNvSpPr txBox="1">
            <a:spLocks noChangeArrowheads="1"/>
          </p:cNvSpPr>
          <p:nvPr/>
        </p:nvSpPr>
        <p:spPr bwMode="auto">
          <a:xfrm>
            <a:off x="3178175" y="4572000"/>
            <a:ext cx="479425" cy="701675"/>
          </a:xfrm>
          <a:prstGeom prst="rect">
            <a:avLst/>
          </a:prstGeom>
          <a:noFill/>
          <a:ln w="28575" cap="sq">
            <a:noFill/>
            <a:miter lim="800000"/>
            <a:headEnd type="none" w="sm" len="sm"/>
            <a:tailEnd type="none" w="sm" len="sm"/>
          </a:ln>
          <a:effectLst/>
        </p:spPr>
        <p:txBody>
          <a:bodyPr wrap="none">
            <a:spAutoFit/>
          </a:bodyPr>
          <a:lstStyle/>
          <a:p>
            <a:pPr algn="l">
              <a:spcBef>
                <a:spcPct val="0"/>
              </a:spcBef>
            </a:pPr>
            <a:r>
              <a:rPr lang="en-US" altLang="zh-CN" sz="4000"/>
              <a:t>^</a:t>
            </a:r>
            <a:endParaRPr lang="en-US" altLang="zh-CN" sz="2400" b="0"/>
          </a:p>
        </p:txBody>
      </p:sp>
      <p:sp>
        <p:nvSpPr>
          <p:cNvPr id="317492" name="Text Box 52"/>
          <p:cNvSpPr txBox="1">
            <a:spLocks noChangeArrowheads="1"/>
          </p:cNvSpPr>
          <p:nvPr/>
        </p:nvSpPr>
        <p:spPr bwMode="auto">
          <a:xfrm>
            <a:off x="4168775" y="4572000"/>
            <a:ext cx="479425" cy="701675"/>
          </a:xfrm>
          <a:prstGeom prst="rect">
            <a:avLst/>
          </a:prstGeom>
          <a:noFill/>
          <a:ln w="28575" cap="sq">
            <a:noFill/>
            <a:miter lim="800000"/>
            <a:headEnd type="none" w="sm" len="sm"/>
            <a:tailEnd type="none" w="sm" len="sm"/>
          </a:ln>
          <a:effectLst/>
        </p:spPr>
        <p:txBody>
          <a:bodyPr wrap="none">
            <a:spAutoFit/>
          </a:bodyPr>
          <a:lstStyle/>
          <a:p>
            <a:pPr algn="l">
              <a:spcBef>
                <a:spcPct val="0"/>
              </a:spcBef>
            </a:pPr>
            <a:r>
              <a:rPr lang="en-US" altLang="zh-CN" sz="4000"/>
              <a:t>^</a:t>
            </a:r>
            <a:endParaRPr lang="en-US" altLang="zh-CN" sz="2400" b="0"/>
          </a:p>
        </p:txBody>
      </p:sp>
      <p:sp>
        <p:nvSpPr>
          <p:cNvPr id="317493" name="Text Box 53"/>
          <p:cNvSpPr txBox="1">
            <a:spLocks noChangeArrowheads="1"/>
          </p:cNvSpPr>
          <p:nvPr/>
        </p:nvSpPr>
        <p:spPr bwMode="auto">
          <a:xfrm>
            <a:off x="5845175" y="3413125"/>
            <a:ext cx="479425" cy="701675"/>
          </a:xfrm>
          <a:prstGeom prst="rect">
            <a:avLst/>
          </a:prstGeom>
          <a:noFill/>
          <a:ln w="28575" cap="sq">
            <a:noFill/>
            <a:miter lim="800000"/>
            <a:headEnd type="none" w="sm" len="sm"/>
            <a:tailEnd type="none" w="sm" len="sm"/>
          </a:ln>
          <a:effectLst/>
        </p:spPr>
        <p:txBody>
          <a:bodyPr wrap="none">
            <a:spAutoFit/>
          </a:bodyPr>
          <a:lstStyle/>
          <a:p>
            <a:pPr algn="l">
              <a:spcBef>
                <a:spcPct val="0"/>
              </a:spcBef>
            </a:pPr>
            <a:r>
              <a:rPr lang="en-US" altLang="zh-CN" sz="4000"/>
              <a:t>^</a:t>
            </a:r>
            <a:endParaRPr lang="en-US" altLang="zh-CN" sz="2400" b="0"/>
          </a:p>
        </p:txBody>
      </p:sp>
      <p:sp>
        <p:nvSpPr>
          <p:cNvPr id="317494" name="Text Box 54"/>
          <p:cNvSpPr txBox="1">
            <a:spLocks noChangeArrowheads="1"/>
          </p:cNvSpPr>
          <p:nvPr/>
        </p:nvSpPr>
        <p:spPr bwMode="auto">
          <a:xfrm>
            <a:off x="5845175" y="5699125"/>
            <a:ext cx="479425" cy="701675"/>
          </a:xfrm>
          <a:prstGeom prst="rect">
            <a:avLst/>
          </a:prstGeom>
          <a:noFill/>
          <a:ln w="28575" cap="sq">
            <a:noFill/>
            <a:miter lim="800000"/>
            <a:headEnd type="none" w="sm" len="sm"/>
            <a:tailEnd type="none" w="sm" len="sm"/>
          </a:ln>
          <a:effectLst/>
        </p:spPr>
        <p:txBody>
          <a:bodyPr wrap="none">
            <a:spAutoFit/>
          </a:bodyPr>
          <a:lstStyle/>
          <a:p>
            <a:pPr algn="l">
              <a:spcBef>
                <a:spcPct val="0"/>
              </a:spcBef>
            </a:pPr>
            <a:r>
              <a:rPr lang="en-US" altLang="zh-CN" sz="4000"/>
              <a:t>^</a:t>
            </a:r>
            <a:endParaRPr lang="en-US" altLang="zh-CN" sz="2400" b="0"/>
          </a:p>
        </p:txBody>
      </p:sp>
      <p:sp>
        <p:nvSpPr>
          <p:cNvPr id="317495" name="Text Box 55"/>
          <p:cNvSpPr txBox="1">
            <a:spLocks noChangeArrowheads="1"/>
          </p:cNvSpPr>
          <p:nvPr/>
        </p:nvSpPr>
        <p:spPr bwMode="auto">
          <a:xfrm>
            <a:off x="6835775" y="5699125"/>
            <a:ext cx="479425" cy="701675"/>
          </a:xfrm>
          <a:prstGeom prst="rect">
            <a:avLst/>
          </a:prstGeom>
          <a:noFill/>
          <a:ln w="28575" cap="sq">
            <a:noFill/>
            <a:miter lim="800000"/>
            <a:headEnd type="none" w="sm" len="sm"/>
            <a:tailEnd type="none" w="sm" len="sm"/>
          </a:ln>
          <a:effectLst/>
        </p:spPr>
        <p:txBody>
          <a:bodyPr wrap="none">
            <a:spAutoFit/>
          </a:bodyPr>
          <a:lstStyle/>
          <a:p>
            <a:pPr algn="l">
              <a:spcBef>
                <a:spcPct val="0"/>
              </a:spcBef>
            </a:pPr>
            <a:r>
              <a:rPr lang="en-US" altLang="zh-CN" sz="4000"/>
              <a:t>^</a:t>
            </a:r>
            <a:endParaRPr lang="en-US" altLang="zh-CN" sz="2400" b="0"/>
          </a:p>
        </p:txBody>
      </p:sp>
      <p:sp>
        <p:nvSpPr>
          <p:cNvPr id="317496" name="Text Box 56"/>
          <p:cNvSpPr txBox="1">
            <a:spLocks noChangeArrowheads="1"/>
          </p:cNvSpPr>
          <p:nvPr/>
        </p:nvSpPr>
        <p:spPr bwMode="auto">
          <a:xfrm>
            <a:off x="7826375" y="4572000"/>
            <a:ext cx="479425" cy="701675"/>
          </a:xfrm>
          <a:prstGeom prst="rect">
            <a:avLst/>
          </a:prstGeom>
          <a:noFill/>
          <a:ln w="28575" cap="sq">
            <a:noFill/>
            <a:miter lim="800000"/>
            <a:headEnd type="none" w="sm" len="sm"/>
            <a:tailEnd type="none" w="sm" len="sm"/>
          </a:ln>
          <a:effectLst/>
        </p:spPr>
        <p:txBody>
          <a:bodyPr wrap="none">
            <a:spAutoFit/>
          </a:bodyPr>
          <a:lstStyle/>
          <a:p>
            <a:pPr algn="l">
              <a:spcBef>
                <a:spcPct val="0"/>
              </a:spcBef>
            </a:pPr>
            <a:r>
              <a:rPr lang="en-US" altLang="zh-CN" sz="4000"/>
              <a:t>^</a:t>
            </a:r>
            <a:endParaRPr lang="en-US" altLang="zh-CN" sz="2400" b="0"/>
          </a:p>
        </p:txBody>
      </p:sp>
      <p:sp>
        <p:nvSpPr>
          <p:cNvPr id="317497" name="Line 57"/>
          <p:cNvSpPr>
            <a:spLocks noChangeShapeType="1"/>
          </p:cNvSpPr>
          <p:nvPr/>
        </p:nvSpPr>
        <p:spPr bwMode="auto">
          <a:xfrm>
            <a:off x="3124200" y="762000"/>
            <a:ext cx="381000" cy="0"/>
          </a:xfrm>
          <a:prstGeom prst="line">
            <a:avLst/>
          </a:prstGeom>
          <a:noFill/>
          <a:ln w="38100" cap="sq">
            <a:solidFill>
              <a:srgbClr val="006666"/>
            </a:solidFill>
            <a:round/>
            <a:headEnd type="none" w="sm" len="sm"/>
            <a:tailEnd type="none" w="sm" len="sm"/>
          </a:ln>
          <a:effectLst/>
        </p:spPr>
        <p:txBody>
          <a:bodyPr wrap="none" anchor="ctr"/>
          <a:lstStyle/>
          <a:p>
            <a:endParaRPr lang="zh-CN" altLang="en-US"/>
          </a:p>
        </p:txBody>
      </p:sp>
      <p:sp>
        <p:nvSpPr>
          <p:cNvPr id="317498" name="Line 58"/>
          <p:cNvSpPr>
            <a:spLocks noChangeShapeType="1"/>
          </p:cNvSpPr>
          <p:nvPr/>
        </p:nvSpPr>
        <p:spPr bwMode="auto">
          <a:xfrm>
            <a:off x="3657600" y="762000"/>
            <a:ext cx="381000" cy="0"/>
          </a:xfrm>
          <a:prstGeom prst="line">
            <a:avLst/>
          </a:prstGeom>
          <a:noFill/>
          <a:ln w="38100" cap="sq">
            <a:solidFill>
              <a:srgbClr val="0033CC"/>
            </a:solidFill>
            <a:round/>
            <a:headEnd type="none" w="sm" len="sm"/>
            <a:tailEnd type="none" w="sm" len="sm"/>
          </a:ln>
          <a:effectLst/>
        </p:spPr>
        <p:txBody>
          <a:bodyPr wrap="none" anchor="ctr"/>
          <a:lstStyle/>
          <a:p>
            <a:endParaRPr lang="zh-CN" altLang="en-US"/>
          </a:p>
        </p:txBody>
      </p:sp>
      <p:sp>
        <p:nvSpPr>
          <p:cNvPr id="317499" name="Line 59"/>
          <p:cNvSpPr>
            <a:spLocks noChangeShapeType="1"/>
          </p:cNvSpPr>
          <p:nvPr/>
        </p:nvSpPr>
        <p:spPr bwMode="auto">
          <a:xfrm>
            <a:off x="4648200" y="762000"/>
            <a:ext cx="990600" cy="0"/>
          </a:xfrm>
          <a:prstGeom prst="line">
            <a:avLst/>
          </a:prstGeom>
          <a:noFill/>
          <a:ln w="38100" cap="sq">
            <a:solidFill>
              <a:srgbClr val="0033CC"/>
            </a:solidFill>
            <a:round/>
            <a:headEnd type="none" w="sm" len="sm"/>
            <a:tailEnd type="none" w="sm" len="sm"/>
          </a:ln>
          <a:effectLst/>
        </p:spPr>
        <p:txBody>
          <a:bodyPr wrap="none" anchor="ctr"/>
          <a:lstStyle/>
          <a:p>
            <a:endParaRPr lang="zh-CN" altLang="en-US"/>
          </a:p>
        </p:txBody>
      </p:sp>
      <p:sp>
        <p:nvSpPr>
          <p:cNvPr id="317500" name="Line 60"/>
          <p:cNvSpPr>
            <a:spLocks noChangeShapeType="1"/>
          </p:cNvSpPr>
          <p:nvPr/>
        </p:nvSpPr>
        <p:spPr bwMode="auto">
          <a:xfrm>
            <a:off x="3200400" y="1676400"/>
            <a:ext cx="685800" cy="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317501" name="Text Box 61"/>
          <p:cNvSpPr txBox="1">
            <a:spLocks noChangeArrowheads="1"/>
          </p:cNvSpPr>
          <p:nvPr/>
        </p:nvSpPr>
        <p:spPr bwMode="auto">
          <a:xfrm>
            <a:off x="6194425" y="228600"/>
            <a:ext cx="2035175" cy="1301750"/>
          </a:xfrm>
          <a:prstGeom prst="rect">
            <a:avLst/>
          </a:prstGeom>
          <a:noFill/>
          <a:ln w="12700" cap="sq">
            <a:noFill/>
            <a:miter lim="800000"/>
            <a:headEnd type="none" w="sm" len="sm"/>
            <a:tailEnd type="none" w="sm" len="sm"/>
          </a:ln>
          <a:effectLst/>
        </p:spPr>
        <p:txBody>
          <a:bodyPr>
            <a:spAutoFit/>
          </a:bodyPr>
          <a:lstStyle/>
          <a:p>
            <a:pPr algn="l">
              <a:lnSpc>
                <a:spcPct val="110000"/>
              </a:lnSpc>
              <a:spcBef>
                <a:spcPct val="50000"/>
              </a:spcBef>
            </a:pPr>
            <a:r>
              <a:rPr lang="zh-CN" altLang="en-US" sz="3600">
                <a:solidFill>
                  <a:srgbClr val="FF3300"/>
                </a:solidFill>
                <a:ea typeface="楷体_GB2312" pitchFamily="49" charset="-122"/>
              </a:rPr>
              <a:t>先序序列</a:t>
            </a:r>
            <a:r>
              <a:rPr lang="zh-CN" altLang="en-US" sz="3600">
                <a:solidFill>
                  <a:srgbClr val="800000"/>
                </a:solidFill>
                <a:ea typeface="楷体_GB2312" pitchFamily="49" charset="-122"/>
              </a:rPr>
              <a:t>中序序列</a:t>
            </a:r>
            <a:endParaRPr lang="zh-CN" altLang="en-US" sz="2400">
              <a:solidFill>
                <a:schemeClr val="tx1"/>
              </a:solidFill>
            </a:endParaRPr>
          </a:p>
        </p:txBody>
      </p:sp>
      <p:sp>
        <p:nvSpPr>
          <p:cNvPr id="317502" name="Line 62"/>
          <p:cNvSpPr>
            <a:spLocks noChangeShapeType="1"/>
          </p:cNvSpPr>
          <p:nvPr/>
        </p:nvSpPr>
        <p:spPr bwMode="auto">
          <a:xfrm>
            <a:off x="1981200" y="1371600"/>
            <a:ext cx="381000" cy="0"/>
          </a:xfrm>
          <a:prstGeom prst="line">
            <a:avLst/>
          </a:prstGeom>
          <a:noFill/>
          <a:ln w="38100" cap="sq">
            <a:solidFill>
              <a:srgbClr val="006666"/>
            </a:solidFill>
            <a:round/>
            <a:headEnd type="none" w="sm" len="sm"/>
            <a:tailEnd type="none" w="sm" len="sm"/>
          </a:ln>
          <a:effectLst/>
        </p:spPr>
        <p:txBody>
          <a:bodyPr wrap="none" anchor="ctr"/>
          <a:lstStyle/>
          <a:p>
            <a:endParaRPr lang="zh-CN" altLang="en-US"/>
          </a:p>
        </p:txBody>
      </p:sp>
      <p:sp>
        <p:nvSpPr>
          <p:cNvPr id="317503" name="Line 63"/>
          <p:cNvSpPr>
            <a:spLocks noChangeShapeType="1"/>
          </p:cNvSpPr>
          <p:nvPr/>
        </p:nvSpPr>
        <p:spPr bwMode="auto">
          <a:xfrm>
            <a:off x="3200400" y="1371600"/>
            <a:ext cx="381000" cy="0"/>
          </a:xfrm>
          <a:prstGeom prst="line">
            <a:avLst/>
          </a:prstGeom>
          <a:noFill/>
          <a:ln w="38100" cap="sq">
            <a:solidFill>
              <a:srgbClr val="0033CC"/>
            </a:solidFill>
            <a:round/>
            <a:headEnd type="none" w="sm" len="sm"/>
            <a:tailEnd type="none" w="sm" len="sm"/>
          </a:ln>
          <a:effectLst/>
        </p:spPr>
        <p:txBody>
          <a:bodyPr wrap="none" anchor="ctr"/>
          <a:lstStyle/>
          <a:p>
            <a:endParaRPr lang="zh-CN" altLang="en-US"/>
          </a:p>
        </p:txBody>
      </p:sp>
      <p:sp>
        <p:nvSpPr>
          <p:cNvPr id="317504" name="Line 64"/>
          <p:cNvSpPr>
            <a:spLocks noChangeShapeType="1"/>
          </p:cNvSpPr>
          <p:nvPr/>
        </p:nvSpPr>
        <p:spPr bwMode="auto">
          <a:xfrm>
            <a:off x="4648200" y="1447800"/>
            <a:ext cx="990600" cy="0"/>
          </a:xfrm>
          <a:prstGeom prst="line">
            <a:avLst/>
          </a:prstGeom>
          <a:noFill/>
          <a:ln w="38100" cap="sq">
            <a:solidFill>
              <a:srgbClr val="0033CC"/>
            </a:solidFill>
            <a:round/>
            <a:headEnd type="none" w="sm" len="sm"/>
            <a:tailEnd type="none" w="sm" len="sm"/>
          </a:ln>
          <a:effectLst/>
        </p:spPr>
        <p:txBody>
          <a:bodyPr wrap="none" anchor="ctr"/>
          <a:lstStyle/>
          <a:p>
            <a:endParaRPr lang="zh-CN" altLang="en-US"/>
          </a:p>
        </p:txBody>
      </p:sp>
      <p:sp>
        <p:nvSpPr>
          <p:cNvPr id="317505" name="Line 65"/>
          <p:cNvSpPr>
            <a:spLocks noChangeShapeType="1"/>
          </p:cNvSpPr>
          <p:nvPr/>
        </p:nvSpPr>
        <p:spPr bwMode="auto">
          <a:xfrm>
            <a:off x="5334000" y="381000"/>
            <a:ext cx="304800" cy="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317506" name="Line 66"/>
          <p:cNvSpPr>
            <a:spLocks noChangeShapeType="1"/>
          </p:cNvSpPr>
          <p:nvPr/>
        </p:nvSpPr>
        <p:spPr bwMode="auto">
          <a:xfrm>
            <a:off x="4876800" y="990600"/>
            <a:ext cx="304800" cy="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17445"/>
                                        </p:tgtEl>
                                        <p:attrNameLst>
                                          <p:attrName>style.visibility</p:attrName>
                                        </p:attrNameLst>
                                      </p:cBhvr>
                                      <p:to>
                                        <p:strVal val="visible"/>
                                      </p:to>
                                    </p:set>
                                    <p:animEffect transition="in" filter="checkerboard(down)">
                                      <p:cBhvr>
                                        <p:cTn id="7" dur="500"/>
                                        <p:tgtEl>
                                          <p:spTgt spid="31744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17446"/>
                                        </p:tgtEl>
                                        <p:attrNameLst>
                                          <p:attrName>style.visibility</p:attrName>
                                        </p:attrNameLst>
                                      </p:cBhvr>
                                      <p:to>
                                        <p:strVal val="visible"/>
                                      </p:to>
                                    </p:set>
                                    <p:animEffect transition="in" filter="slide(fromLeft)">
                                      <p:cBhvr>
                                        <p:cTn id="12" dur="500"/>
                                        <p:tgtEl>
                                          <p:spTgt spid="31744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17500"/>
                                        </p:tgtEl>
                                        <p:attrNameLst>
                                          <p:attrName>style.visibility</p:attrName>
                                        </p:attrNameLst>
                                      </p:cBhvr>
                                      <p:to>
                                        <p:strVal val="visible"/>
                                      </p:to>
                                    </p:set>
                                    <p:anim calcmode="lin" valueType="num">
                                      <p:cBhvr>
                                        <p:cTn id="17" dur="500" fill="hold"/>
                                        <p:tgtEl>
                                          <p:spTgt spid="317500"/>
                                        </p:tgtEl>
                                        <p:attrNameLst>
                                          <p:attrName>ppt_x</p:attrName>
                                        </p:attrNameLst>
                                      </p:cBhvr>
                                      <p:tavLst>
                                        <p:tav tm="0">
                                          <p:val>
                                            <p:strVal val="#ppt_x-#ppt_w/2"/>
                                          </p:val>
                                        </p:tav>
                                        <p:tav tm="100000">
                                          <p:val>
                                            <p:strVal val="#ppt_x"/>
                                          </p:val>
                                        </p:tav>
                                      </p:tavLst>
                                    </p:anim>
                                    <p:anim calcmode="lin" valueType="num">
                                      <p:cBhvr>
                                        <p:cTn id="18" dur="500" fill="hold"/>
                                        <p:tgtEl>
                                          <p:spTgt spid="317500"/>
                                        </p:tgtEl>
                                        <p:attrNameLst>
                                          <p:attrName>ppt_y</p:attrName>
                                        </p:attrNameLst>
                                      </p:cBhvr>
                                      <p:tavLst>
                                        <p:tav tm="0">
                                          <p:val>
                                            <p:strVal val="#ppt_y"/>
                                          </p:val>
                                        </p:tav>
                                        <p:tav tm="100000">
                                          <p:val>
                                            <p:strVal val="#ppt_y"/>
                                          </p:val>
                                        </p:tav>
                                      </p:tavLst>
                                    </p:anim>
                                    <p:anim calcmode="lin" valueType="num">
                                      <p:cBhvr>
                                        <p:cTn id="19" dur="500" fill="hold"/>
                                        <p:tgtEl>
                                          <p:spTgt spid="317500"/>
                                        </p:tgtEl>
                                        <p:attrNameLst>
                                          <p:attrName>ppt_w</p:attrName>
                                        </p:attrNameLst>
                                      </p:cBhvr>
                                      <p:tavLst>
                                        <p:tav tm="0">
                                          <p:val>
                                            <p:fltVal val="0"/>
                                          </p:val>
                                        </p:tav>
                                        <p:tav tm="100000">
                                          <p:val>
                                            <p:strVal val="#ppt_w"/>
                                          </p:val>
                                        </p:tav>
                                      </p:tavLst>
                                    </p:anim>
                                    <p:anim calcmode="lin" valueType="num">
                                      <p:cBhvr>
                                        <p:cTn id="20" dur="500" fill="hold"/>
                                        <p:tgtEl>
                                          <p:spTgt spid="317500"/>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317464"/>
                                        </p:tgtEl>
                                        <p:attrNameLst>
                                          <p:attrName>style.visibility</p:attrName>
                                        </p:attrNameLst>
                                      </p:cBhvr>
                                      <p:to>
                                        <p:strVal val="visible"/>
                                      </p:to>
                                    </p:set>
                                    <p:anim calcmode="lin" valueType="num">
                                      <p:cBhvr>
                                        <p:cTn id="24" dur="500" fill="hold"/>
                                        <p:tgtEl>
                                          <p:spTgt spid="317464"/>
                                        </p:tgtEl>
                                        <p:attrNameLst>
                                          <p:attrName>ppt_x</p:attrName>
                                        </p:attrNameLst>
                                      </p:cBhvr>
                                      <p:tavLst>
                                        <p:tav tm="0">
                                          <p:val>
                                            <p:strVal val="#ppt_x-#ppt_w/2"/>
                                          </p:val>
                                        </p:tav>
                                        <p:tav tm="100000">
                                          <p:val>
                                            <p:strVal val="#ppt_x"/>
                                          </p:val>
                                        </p:tav>
                                      </p:tavLst>
                                    </p:anim>
                                    <p:anim calcmode="lin" valueType="num">
                                      <p:cBhvr>
                                        <p:cTn id="25" dur="500" fill="hold"/>
                                        <p:tgtEl>
                                          <p:spTgt spid="317464"/>
                                        </p:tgtEl>
                                        <p:attrNameLst>
                                          <p:attrName>ppt_y</p:attrName>
                                        </p:attrNameLst>
                                      </p:cBhvr>
                                      <p:tavLst>
                                        <p:tav tm="0">
                                          <p:val>
                                            <p:strVal val="#ppt_y"/>
                                          </p:val>
                                        </p:tav>
                                        <p:tav tm="100000">
                                          <p:val>
                                            <p:strVal val="#ppt_y"/>
                                          </p:val>
                                        </p:tav>
                                      </p:tavLst>
                                    </p:anim>
                                    <p:anim calcmode="lin" valueType="num">
                                      <p:cBhvr>
                                        <p:cTn id="26" dur="500" fill="hold"/>
                                        <p:tgtEl>
                                          <p:spTgt spid="317464"/>
                                        </p:tgtEl>
                                        <p:attrNameLst>
                                          <p:attrName>ppt_w</p:attrName>
                                        </p:attrNameLst>
                                      </p:cBhvr>
                                      <p:tavLst>
                                        <p:tav tm="0">
                                          <p:val>
                                            <p:fltVal val="0"/>
                                          </p:val>
                                        </p:tav>
                                        <p:tav tm="100000">
                                          <p:val>
                                            <p:strVal val="#ppt_w"/>
                                          </p:val>
                                        </p:tav>
                                      </p:tavLst>
                                    </p:anim>
                                    <p:anim calcmode="lin" valueType="num">
                                      <p:cBhvr>
                                        <p:cTn id="27" dur="500" fill="hold"/>
                                        <p:tgtEl>
                                          <p:spTgt spid="317464"/>
                                        </p:tgtEl>
                                        <p:attrNameLst>
                                          <p:attrName>ppt_h</p:attrName>
                                        </p:attrNameLst>
                                      </p:cBhvr>
                                      <p:tavLst>
                                        <p:tav tm="0">
                                          <p:val>
                                            <p:strVal val="#ppt_h"/>
                                          </p:val>
                                        </p:tav>
                                        <p:tav tm="100000">
                                          <p:val>
                                            <p:strVal val="#ppt_h"/>
                                          </p:val>
                                        </p:tav>
                                      </p:tavLst>
                                    </p:anim>
                                  </p:childTnLst>
                                </p:cTn>
                              </p:par>
                            </p:childTnLst>
                          </p:cTn>
                        </p:par>
                        <p:par>
                          <p:cTn id="28" fill="hold">
                            <p:stCondLst>
                              <p:cond delay="1000"/>
                            </p:stCondLst>
                            <p:childTnLst>
                              <p:par>
                                <p:cTn id="29" presetID="17" presetClass="entr" presetSubtype="1" fill="hold" grpId="0" nodeType="afterEffect">
                                  <p:stCondLst>
                                    <p:cond delay="0"/>
                                  </p:stCondLst>
                                  <p:childTnLst>
                                    <p:set>
                                      <p:cBhvr>
                                        <p:cTn id="30" dur="1" fill="hold">
                                          <p:stCondLst>
                                            <p:cond delay="0"/>
                                          </p:stCondLst>
                                        </p:cTn>
                                        <p:tgtEl>
                                          <p:spTgt spid="317461"/>
                                        </p:tgtEl>
                                        <p:attrNameLst>
                                          <p:attrName>style.visibility</p:attrName>
                                        </p:attrNameLst>
                                      </p:cBhvr>
                                      <p:to>
                                        <p:strVal val="visible"/>
                                      </p:to>
                                    </p:set>
                                    <p:anim calcmode="lin" valueType="num">
                                      <p:cBhvr>
                                        <p:cTn id="31" dur="500" fill="hold"/>
                                        <p:tgtEl>
                                          <p:spTgt spid="317461"/>
                                        </p:tgtEl>
                                        <p:attrNameLst>
                                          <p:attrName>ppt_x</p:attrName>
                                        </p:attrNameLst>
                                      </p:cBhvr>
                                      <p:tavLst>
                                        <p:tav tm="0">
                                          <p:val>
                                            <p:strVal val="#ppt_x"/>
                                          </p:val>
                                        </p:tav>
                                        <p:tav tm="100000">
                                          <p:val>
                                            <p:strVal val="#ppt_x"/>
                                          </p:val>
                                        </p:tav>
                                      </p:tavLst>
                                    </p:anim>
                                    <p:anim calcmode="lin" valueType="num">
                                      <p:cBhvr>
                                        <p:cTn id="32" dur="500" fill="hold"/>
                                        <p:tgtEl>
                                          <p:spTgt spid="317461"/>
                                        </p:tgtEl>
                                        <p:attrNameLst>
                                          <p:attrName>ppt_y</p:attrName>
                                        </p:attrNameLst>
                                      </p:cBhvr>
                                      <p:tavLst>
                                        <p:tav tm="0">
                                          <p:val>
                                            <p:strVal val="#ppt_y-#ppt_h/2"/>
                                          </p:val>
                                        </p:tav>
                                        <p:tav tm="100000">
                                          <p:val>
                                            <p:strVal val="#ppt_y"/>
                                          </p:val>
                                        </p:tav>
                                      </p:tavLst>
                                    </p:anim>
                                    <p:anim calcmode="lin" valueType="num">
                                      <p:cBhvr>
                                        <p:cTn id="33" dur="500" fill="hold"/>
                                        <p:tgtEl>
                                          <p:spTgt spid="317461"/>
                                        </p:tgtEl>
                                        <p:attrNameLst>
                                          <p:attrName>ppt_w</p:attrName>
                                        </p:attrNameLst>
                                      </p:cBhvr>
                                      <p:tavLst>
                                        <p:tav tm="0">
                                          <p:val>
                                            <p:strVal val="#ppt_w"/>
                                          </p:val>
                                        </p:tav>
                                        <p:tav tm="100000">
                                          <p:val>
                                            <p:strVal val="#ppt_w"/>
                                          </p:val>
                                        </p:tav>
                                      </p:tavLst>
                                    </p:anim>
                                    <p:anim calcmode="lin" valueType="num">
                                      <p:cBhvr>
                                        <p:cTn id="34" dur="500" fill="hold"/>
                                        <p:tgtEl>
                                          <p:spTgt spid="317461"/>
                                        </p:tgtEl>
                                        <p:attrNameLst>
                                          <p:attrName>ppt_h</p:attrName>
                                        </p:attrNameLst>
                                      </p:cBhvr>
                                      <p:tavLst>
                                        <p:tav tm="0">
                                          <p:val>
                                            <p:fltVal val="0"/>
                                          </p:val>
                                        </p:tav>
                                        <p:tav tm="100000">
                                          <p:val>
                                            <p:strVal val="#ppt_h"/>
                                          </p:val>
                                        </p:tav>
                                      </p:tavLst>
                                    </p:anim>
                                  </p:childTnLst>
                                </p:cTn>
                              </p:par>
                            </p:childTnLst>
                          </p:cTn>
                        </p:par>
                        <p:par>
                          <p:cTn id="35" fill="hold">
                            <p:stCondLst>
                              <p:cond delay="1500"/>
                            </p:stCondLst>
                            <p:childTnLst>
                              <p:par>
                                <p:cTn id="36" presetID="17" presetClass="entr" presetSubtype="1" fill="hold" grpId="0" nodeType="afterEffect">
                                  <p:stCondLst>
                                    <p:cond delay="0"/>
                                  </p:stCondLst>
                                  <p:childTnLst>
                                    <p:set>
                                      <p:cBhvr>
                                        <p:cTn id="37" dur="1" fill="hold">
                                          <p:stCondLst>
                                            <p:cond delay="0"/>
                                          </p:stCondLst>
                                        </p:cTn>
                                        <p:tgtEl>
                                          <p:spTgt spid="317462"/>
                                        </p:tgtEl>
                                        <p:attrNameLst>
                                          <p:attrName>style.visibility</p:attrName>
                                        </p:attrNameLst>
                                      </p:cBhvr>
                                      <p:to>
                                        <p:strVal val="visible"/>
                                      </p:to>
                                    </p:set>
                                    <p:anim calcmode="lin" valueType="num">
                                      <p:cBhvr>
                                        <p:cTn id="38" dur="500" fill="hold"/>
                                        <p:tgtEl>
                                          <p:spTgt spid="317462"/>
                                        </p:tgtEl>
                                        <p:attrNameLst>
                                          <p:attrName>ppt_x</p:attrName>
                                        </p:attrNameLst>
                                      </p:cBhvr>
                                      <p:tavLst>
                                        <p:tav tm="0">
                                          <p:val>
                                            <p:strVal val="#ppt_x"/>
                                          </p:val>
                                        </p:tav>
                                        <p:tav tm="100000">
                                          <p:val>
                                            <p:strVal val="#ppt_x"/>
                                          </p:val>
                                        </p:tav>
                                      </p:tavLst>
                                    </p:anim>
                                    <p:anim calcmode="lin" valueType="num">
                                      <p:cBhvr>
                                        <p:cTn id="39" dur="500" fill="hold"/>
                                        <p:tgtEl>
                                          <p:spTgt spid="317462"/>
                                        </p:tgtEl>
                                        <p:attrNameLst>
                                          <p:attrName>ppt_y</p:attrName>
                                        </p:attrNameLst>
                                      </p:cBhvr>
                                      <p:tavLst>
                                        <p:tav tm="0">
                                          <p:val>
                                            <p:strVal val="#ppt_y-#ppt_h/2"/>
                                          </p:val>
                                        </p:tav>
                                        <p:tav tm="100000">
                                          <p:val>
                                            <p:strVal val="#ppt_y"/>
                                          </p:val>
                                        </p:tav>
                                      </p:tavLst>
                                    </p:anim>
                                    <p:anim calcmode="lin" valueType="num">
                                      <p:cBhvr>
                                        <p:cTn id="40" dur="500" fill="hold"/>
                                        <p:tgtEl>
                                          <p:spTgt spid="317462"/>
                                        </p:tgtEl>
                                        <p:attrNameLst>
                                          <p:attrName>ppt_w</p:attrName>
                                        </p:attrNameLst>
                                      </p:cBhvr>
                                      <p:tavLst>
                                        <p:tav tm="0">
                                          <p:val>
                                            <p:strVal val="#ppt_w"/>
                                          </p:val>
                                        </p:tav>
                                        <p:tav tm="100000">
                                          <p:val>
                                            <p:strVal val="#ppt_w"/>
                                          </p:val>
                                        </p:tav>
                                      </p:tavLst>
                                    </p:anim>
                                    <p:anim calcmode="lin" valueType="num">
                                      <p:cBhvr>
                                        <p:cTn id="41" dur="500" fill="hold"/>
                                        <p:tgtEl>
                                          <p:spTgt spid="317462"/>
                                        </p:tgtEl>
                                        <p:attrNameLst>
                                          <p:attrName>ppt_h</p:attrName>
                                        </p:attrNameLst>
                                      </p:cBhvr>
                                      <p:tavLst>
                                        <p:tav tm="0">
                                          <p:val>
                                            <p:fltVal val="0"/>
                                          </p:val>
                                        </p:tav>
                                        <p:tav tm="100000">
                                          <p:val>
                                            <p:strVal val="#ppt_h"/>
                                          </p:val>
                                        </p:tav>
                                      </p:tavLst>
                                    </p:anim>
                                  </p:childTnLst>
                                </p:cTn>
                              </p:par>
                            </p:childTnLst>
                          </p:cTn>
                        </p:par>
                        <p:par>
                          <p:cTn id="42" fill="hold">
                            <p:stCondLst>
                              <p:cond delay="2000"/>
                            </p:stCondLst>
                            <p:childTnLst>
                              <p:par>
                                <p:cTn id="43" presetID="17" presetClass="entr" presetSubtype="1" fill="hold" grpId="0" nodeType="afterEffect">
                                  <p:stCondLst>
                                    <p:cond delay="0"/>
                                  </p:stCondLst>
                                  <p:childTnLst>
                                    <p:set>
                                      <p:cBhvr>
                                        <p:cTn id="44" dur="1" fill="hold">
                                          <p:stCondLst>
                                            <p:cond delay="0"/>
                                          </p:stCondLst>
                                        </p:cTn>
                                        <p:tgtEl>
                                          <p:spTgt spid="317463"/>
                                        </p:tgtEl>
                                        <p:attrNameLst>
                                          <p:attrName>style.visibility</p:attrName>
                                        </p:attrNameLst>
                                      </p:cBhvr>
                                      <p:to>
                                        <p:strVal val="visible"/>
                                      </p:to>
                                    </p:set>
                                    <p:anim calcmode="lin" valueType="num">
                                      <p:cBhvr>
                                        <p:cTn id="45" dur="500" fill="hold"/>
                                        <p:tgtEl>
                                          <p:spTgt spid="317463"/>
                                        </p:tgtEl>
                                        <p:attrNameLst>
                                          <p:attrName>ppt_x</p:attrName>
                                        </p:attrNameLst>
                                      </p:cBhvr>
                                      <p:tavLst>
                                        <p:tav tm="0">
                                          <p:val>
                                            <p:strVal val="#ppt_x"/>
                                          </p:val>
                                        </p:tav>
                                        <p:tav tm="100000">
                                          <p:val>
                                            <p:strVal val="#ppt_x"/>
                                          </p:val>
                                        </p:tav>
                                      </p:tavLst>
                                    </p:anim>
                                    <p:anim calcmode="lin" valueType="num">
                                      <p:cBhvr>
                                        <p:cTn id="46" dur="500" fill="hold"/>
                                        <p:tgtEl>
                                          <p:spTgt spid="317463"/>
                                        </p:tgtEl>
                                        <p:attrNameLst>
                                          <p:attrName>ppt_y</p:attrName>
                                        </p:attrNameLst>
                                      </p:cBhvr>
                                      <p:tavLst>
                                        <p:tav tm="0">
                                          <p:val>
                                            <p:strVal val="#ppt_y-#ppt_h/2"/>
                                          </p:val>
                                        </p:tav>
                                        <p:tav tm="100000">
                                          <p:val>
                                            <p:strVal val="#ppt_y"/>
                                          </p:val>
                                        </p:tav>
                                      </p:tavLst>
                                    </p:anim>
                                    <p:anim calcmode="lin" valueType="num">
                                      <p:cBhvr>
                                        <p:cTn id="47" dur="500" fill="hold"/>
                                        <p:tgtEl>
                                          <p:spTgt spid="317463"/>
                                        </p:tgtEl>
                                        <p:attrNameLst>
                                          <p:attrName>ppt_w</p:attrName>
                                        </p:attrNameLst>
                                      </p:cBhvr>
                                      <p:tavLst>
                                        <p:tav tm="0">
                                          <p:val>
                                            <p:strVal val="#ppt_w"/>
                                          </p:val>
                                        </p:tav>
                                        <p:tav tm="100000">
                                          <p:val>
                                            <p:strVal val="#ppt_w"/>
                                          </p:val>
                                        </p:tav>
                                      </p:tavLst>
                                    </p:anim>
                                    <p:anim calcmode="lin" valueType="num">
                                      <p:cBhvr>
                                        <p:cTn id="48" dur="500" fill="hold"/>
                                        <p:tgtEl>
                                          <p:spTgt spid="317463"/>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317447"/>
                                        </p:tgtEl>
                                        <p:attrNameLst>
                                          <p:attrName>style.visibility</p:attrName>
                                        </p:attrNameLst>
                                      </p:cBhvr>
                                      <p:to>
                                        <p:strVal val="visible"/>
                                      </p:to>
                                    </p:set>
                                    <p:anim calcmode="lin" valueType="num">
                                      <p:cBhvr>
                                        <p:cTn id="53" dur="500" fill="hold"/>
                                        <p:tgtEl>
                                          <p:spTgt spid="317447"/>
                                        </p:tgtEl>
                                        <p:attrNameLst>
                                          <p:attrName>ppt_x</p:attrName>
                                        </p:attrNameLst>
                                      </p:cBhvr>
                                      <p:tavLst>
                                        <p:tav tm="0">
                                          <p:val>
                                            <p:strVal val="#ppt_x-#ppt_w/2"/>
                                          </p:val>
                                        </p:tav>
                                        <p:tav tm="100000">
                                          <p:val>
                                            <p:strVal val="#ppt_x"/>
                                          </p:val>
                                        </p:tav>
                                      </p:tavLst>
                                    </p:anim>
                                    <p:anim calcmode="lin" valueType="num">
                                      <p:cBhvr>
                                        <p:cTn id="54" dur="500" fill="hold"/>
                                        <p:tgtEl>
                                          <p:spTgt spid="317447"/>
                                        </p:tgtEl>
                                        <p:attrNameLst>
                                          <p:attrName>ppt_y</p:attrName>
                                        </p:attrNameLst>
                                      </p:cBhvr>
                                      <p:tavLst>
                                        <p:tav tm="0">
                                          <p:val>
                                            <p:strVal val="#ppt_y"/>
                                          </p:val>
                                        </p:tav>
                                        <p:tav tm="100000">
                                          <p:val>
                                            <p:strVal val="#ppt_y"/>
                                          </p:val>
                                        </p:tav>
                                      </p:tavLst>
                                    </p:anim>
                                    <p:anim calcmode="lin" valueType="num">
                                      <p:cBhvr>
                                        <p:cTn id="55" dur="500" fill="hold"/>
                                        <p:tgtEl>
                                          <p:spTgt spid="317447"/>
                                        </p:tgtEl>
                                        <p:attrNameLst>
                                          <p:attrName>ppt_w</p:attrName>
                                        </p:attrNameLst>
                                      </p:cBhvr>
                                      <p:tavLst>
                                        <p:tav tm="0">
                                          <p:val>
                                            <p:fltVal val="0"/>
                                          </p:val>
                                        </p:tav>
                                        <p:tav tm="100000">
                                          <p:val>
                                            <p:strVal val="#ppt_w"/>
                                          </p:val>
                                        </p:tav>
                                      </p:tavLst>
                                    </p:anim>
                                    <p:anim calcmode="lin" valueType="num">
                                      <p:cBhvr>
                                        <p:cTn id="56" dur="500" fill="hold"/>
                                        <p:tgtEl>
                                          <p:spTgt spid="317447"/>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317448"/>
                                        </p:tgtEl>
                                        <p:attrNameLst>
                                          <p:attrName>style.visibility</p:attrName>
                                        </p:attrNameLst>
                                      </p:cBhvr>
                                      <p:to>
                                        <p:strVal val="visible"/>
                                      </p:to>
                                    </p:set>
                                    <p:anim calcmode="lin" valueType="num">
                                      <p:cBhvr>
                                        <p:cTn id="61" dur="500" fill="hold"/>
                                        <p:tgtEl>
                                          <p:spTgt spid="317448"/>
                                        </p:tgtEl>
                                        <p:attrNameLst>
                                          <p:attrName>ppt_x</p:attrName>
                                        </p:attrNameLst>
                                      </p:cBhvr>
                                      <p:tavLst>
                                        <p:tav tm="0">
                                          <p:val>
                                            <p:strVal val="#ppt_x-#ppt_w/2"/>
                                          </p:val>
                                        </p:tav>
                                        <p:tav tm="100000">
                                          <p:val>
                                            <p:strVal val="#ppt_x"/>
                                          </p:val>
                                        </p:tav>
                                      </p:tavLst>
                                    </p:anim>
                                    <p:anim calcmode="lin" valueType="num">
                                      <p:cBhvr>
                                        <p:cTn id="62" dur="500" fill="hold"/>
                                        <p:tgtEl>
                                          <p:spTgt spid="317448"/>
                                        </p:tgtEl>
                                        <p:attrNameLst>
                                          <p:attrName>ppt_y</p:attrName>
                                        </p:attrNameLst>
                                      </p:cBhvr>
                                      <p:tavLst>
                                        <p:tav tm="0">
                                          <p:val>
                                            <p:strVal val="#ppt_y"/>
                                          </p:val>
                                        </p:tav>
                                        <p:tav tm="100000">
                                          <p:val>
                                            <p:strVal val="#ppt_y"/>
                                          </p:val>
                                        </p:tav>
                                      </p:tavLst>
                                    </p:anim>
                                    <p:anim calcmode="lin" valueType="num">
                                      <p:cBhvr>
                                        <p:cTn id="63" dur="500" fill="hold"/>
                                        <p:tgtEl>
                                          <p:spTgt spid="317448"/>
                                        </p:tgtEl>
                                        <p:attrNameLst>
                                          <p:attrName>ppt_w</p:attrName>
                                        </p:attrNameLst>
                                      </p:cBhvr>
                                      <p:tavLst>
                                        <p:tav tm="0">
                                          <p:val>
                                            <p:fltVal val="0"/>
                                          </p:val>
                                        </p:tav>
                                        <p:tav tm="100000">
                                          <p:val>
                                            <p:strVal val="#ppt_w"/>
                                          </p:val>
                                        </p:tav>
                                      </p:tavLst>
                                    </p:anim>
                                    <p:anim calcmode="lin" valueType="num">
                                      <p:cBhvr>
                                        <p:cTn id="64" dur="500" fill="hold"/>
                                        <p:tgtEl>
                                          <p:spTgt spid="317448"/>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5" presetClass="entr" presetSubtype="5" fill="hold" grpId="0" nodeType="clickEffect">
                                  <p:stCondLst>
                                    <p:cond delay="0"/>
                                  </p:stCondLst>
                                  <p:childTnLst>
                                    <p:set>
                                      <p:cBhvr>
                                        <p:cTn id="68" dur="1" fill="hold">
                                          <p:stCondLst>
                                            <p:cond delay="0"/>
                                          </p:stCondLst>
                                        </p:cTn>
                                        <p:tgtEl>
                                          <p:spTgt spid="317449"/>
                                        </p:tgtEl>
                                        <p:attrNameLst>
                                          <p:attrName>style.visibility</p:attrName>
                                        </p:attrNameLst>
                                      </p:cBhvr>
                                      <p:to>
                                        <p:strVal val="visible"/>
                                      </p:to>
                                    </p:set>
                                    <p:animEffect transition="in" filter="checkerboard(down)">
                                      <p:cBhvr>
                                        <p:cTn id="69" dur="500"/>
                                        <p:tgtEl>
                                          <p:spTgt spid="317449"/>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317450"/>
                                        </p:tgtEl>
                                        <p:attrNameLst>
                                          <p:attrName>style.visibility</p:attrName>
                                        </p:attrNameLst>
                                      </p:cBhvr>
                                      <p:to>
                                        <p:strVal val="visible"/>
                                      </p:to>
                                    </p:set>
                                    <p:animEffect transition="in" filter="slide(fromLeft)">
                                      <p:cBhvr>
                                        <p:cTn id="74" dur="500"/>
                                        <p:tgtEl>
                                          <p:spTgt spid="317450"/>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 fill="hold" grpId="0" nodeType="clickEffect">
                                  <p:stCondLst>
                                    <p:cond delay="0"/>
                                  </p:stCondLst>
                                  <p:childTnLst>
                                    <p:set>
                                      <p:cBhvr>
                                        <p:cTn id="78" dur="1" fill="hold">
                                          <p:stCondLst>
                                            <p:cond delay="0"/>
                                          </p:stCondLst>
                                        </p:cTn>
                                        <p:tgtEl>
                                          <p:spTgt spid="317468"/>
                                        </p:tgtEl>
                                        <p:attrNameLst>
                                          <p:attrName>style.visibility</p:attrName>
                                        </p:attrNameLst>
                                      </p:cBhvr>
                                      <p:to>
                                        <p:strVal val="visible"/>
                                      </p:to>
                                    </p:set>
                                    <p:anim calcmode="lin" valueType="num">
                                      <p:cBhvr>
                                        <p:cTn id="79" dur="500" fill="hold"/>
                                        <p:tgtEl>
                                          <p:spTgt spid="317468"/>
                                        </p:tgtEl>
                                        <p:attrNameLst>
                                          <p:attrName>ppt_x</p:attrName>
                                        </p:attrNameLst>
                                      </p:cBhvr>
                                      <p:tavLst>
                                        <p:tav tm="0">
                                          <p:val>
                                            <p:strVal val="#ppt_x"/>
                                          </p:val>
                                        </p:tav>
                                        <p:tav tm="100000">
                                          <p:val>
                                            <p:strVal val="#ppt_x"/>
                                          </p:val>
                                        </p:tav>
                                      </p:tavLst>
                                    </p:anim>
                                    <p:anim calcmode="lin" valueType="num">
                                      <p:cBhvr>
                                        <p:cTn id="80" dur="500" fill="hold"/>
                                        <p:tgtEl>
                                          <p:spTgt spid="317468"/>
                                        </p:tgtEl>
                                        <p:attrNameLst>
                                          <p:attrName>ppt_y</p:attrName>
                                        </p:attrNameLst>
                                      </p:cBhvr>
                                      <p:tavLst>
                                        <p:tav tm="0">
                                          <p:val>
                                            <p:strVal val="#ppt_y-#ppt_h/2"/>
                                          </p:val>
                                        </p:tav>
                                        <p:tav tm="100000">
                                          <p:val>
                                            <p:strVal val="#ppt_y"/>
                                          </p:val>
                                        </p:tav>
                                      </p:tavLst>
                                    </p:anim>
                                    <p:anim calcmode="lin" valueType="num">
                                      <p:cBhvr>
                                        <p:cTn id="81" dur="500" fill="hold"/>
                                        <p:tgtEl>
                                          <p:spTgt spid="317468"/>
                                        </p:tgtEl>
                                        <p:attrNameLst>
                                          <p:attrName>ppt_w</p:attrName>
                                        </p:attrNameLst>
                                      </p:cBhvr>
                                      <p:tavLst>
                                        <p:tav tm="0">
                                          <p:val>
                                            <p:strVal val="#ppt_w"/>
                                          </p:val>
                                        </p:tav>
                                        <p:tav tm="100000">
                                          <p:val>
                                            <p:strVal val="#ppt_w"/>
                                          </p:val>
                                        </p:tav>
                                      </p:tavLst>
                                    </p:anim>
                                    <p:anim calcmode="lin" valueType="num">
                                      <p:cBhvr>
                                        <p:cTn id="82" dur="500" fill="hold"/>
                                        <p:tgtEl>
                                          <p:spTgt spid="317468"/>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7" presetClass="entr" presetSubtype="1" fill="hold" grpId="0" nodeType="afterEffect">
                                  <p:stCondLst>
                                    <p:cond delay="0"/>
                                  </p:stCondLst>
                                  <p:childTnLst>
                                    <p:set>
                                      <p:cBhvr>
                                        <p:cTn id="85" dur="1" fill="hold">
                                          <p:stCondLst>
                                            <p:cond delay="0"/>
                                          </p:stCondLst>
                                        </p:cTn>
                                        <p:tgtEl>
                                          <p:spTgt spid="317465"/>
                                        </p:tgtEl>
                                        <p:attrNameLst>
                                          <p:attrName>style.visibility</p:attrName>
                                        </p:attrNameLst>
                                      </p:cBhvr>
                                      <p:to>
                                        <p:strVal val="visible"/>
                                      </p:to>
                                    </p:set>
                                    <p:anim calcmode="lin" valueType="num">
                                      <p:cBhvr>
                                        <p:cTn id="86" dur="500" fill="hold"/>
                                        <p:tgtEl>
                                          <p:spTgt spid="317465"/>
                                        </p:tgtEl>
                                        <p:attrNameLst>
                                          <p:attrName>ppt_x</p:attrName>
                                        </p:attrNameLst>
                                      </p:cBhvr>
                                      <p:tavLst>
                                        <p:tav tm="0">
                                          <p:val>
                                            <p:strVal val="#ppt_x"/>
                                          </p:val>
                                        </p:tav>
                                        <p:tav tm="100000">
                                          <p:val>
                                            <p:strVal val="#ppt_x"/>
                                          </p:val>
                                        </p:tav>
                                      </p:tavLst>
                                    </p:anim>
                                    <p:anim calcmode="lin" valueType="num">
                                      <p:cBhvr>
                                        <p:cTn id="87" dur="500" fill="hold"/>
                                        <p:tgtEl>
                                          <p:spTgt spid="317465"/>
                                        </p:tgtEl>
                                        <p:attrNameLst>
                                          <p:attrName>ppt_y</p:attrName>
                                        </p:attrNameLst>
                                      </p:cBhvr>
                                      <p:tavLst>
                                        <p:tav tm="0">
                                          <p:val>
                                            <p:strVal val="#ppt_y-#ppt_h/2"/>
                                          </p:val>
                                        </p:tav>
                                        <p:tav tm="100000">
                                          <p:val>
                                            <p:strVal val="#ppt_y"/>
                                          </p:val>
                                        </p:tav>
                                      </p:tavLst>
                                    </p:anim>
                                    <p:anim calcmode="lin" valueType="num">
                                      <p:cBhvr>
                                        <p:cTn id="88" dur="500" fill="hold"/>
                                        <p:tgtEl>
                                          <p:spTgt spid="317465"/>
                                        </p:tgtEl>
                                        <p:attrNameLst>
                                          <p:attrName>ppt_w</p:attrName>
                                        </p:attrNameLst>
                                      </p:cBhvr>
                                      <p:tavLst>
                                        <p:tav tm="0">
                                          <p:val>
                                            <p:strVal val="#ppt_w"/>
                                          </p:val>
                                        </p:tav>
                                        <p:tav tm="100000">
                                          <p:val>
                                            <p:strVal val="#ppt_w"/>
                                          </p:val>
                                        </p:tav>
                                      </p:tavLst>
                                    </p:anim>
                                    <p:anim calcmode="lin" valueType="num">
                                      <p:cBhvr>
                                        <p:cTn id="89" dur="500" fill="hold"/>
                                        <p:tgtEl>
                                          <p:spTgt spid="317465"/>
                                        </p:tgtEl>
                                        <p:attrNameLst>
                                          <p:attrName>ppt_h</p:attrName>
                                        </p:attrNameLst>
                                      </p:cBhvr>
                                      <p:tavLst>
                                        <p:tav tm="0">
                                          <p:val>
                                            <p:fltVal val="0"/>
                                          </p:val>
                                        </p:tav>
                                        <p:tav tm="100000">
                                          <p:val>
                                            <p:strVal val="#ppt_h"/>
                                          </p:val>
                                        </p:tav>
                                      </p:tavLst>
                                    </p:anim>
                                  </p:childTnLst>
                                </p:cTn>
                              </p:par>
                            </p:childTnLst>
                          </p:cTn>
                        </p:par>
                        <p:par>
                          <p:cTn id="90" fill="hold">
                            <p:stCondLst>
                              <p:cond delay="1000"/>
                            </p:stCondLst>
                            <p:childTnLst>
                              <p:par>
                                <p:cTn id="91" presetID="17" presetClass="entr" presetSubtype="1" fill="hold" grpId="0" nodeType="afterEffect">
                                  <p:stCondLst>
                                    <p:cond delay="0"/>
                                  </p:stCondLst>
                                  <p:childTnLst>
                                    <p:set>
                                      <p:cBhvr>
                                        <p:cTn id="92" dur="1" fill="hold">
                                          <p:stCondLst>
                                            <p:cond delay="0"/>
                                          </p:stCondLst>
                                        </p:cTn>
                                        <p:tgtEl>
                                          <p:spTgt spid="317466"/>
                                        </p:tgtEl>
                                        <p:attrNameLst>
                                          <p:attrName>style.visibility</p:attrName>
                                        </p:attrNameLst>
                                      </p:cBhvr>
                                      <p:to>
                                        <p:strVal val="visible"/>
                                      </p:to>
                                    </p:set>
                                    <p:anim calcmode="lin" valueType="num">
                                      <p:cBhvr>
                                        <p:cTn id="93" dur="500" fill="hold"/>
                                        <p:tgtEl>
                                          <p:spTgt spid="317466"/>
                                        </p:tgtEl>
                                        <p:attrNameLst>
                                          <p:attrName>ppt_x</p:attrName>
                                        </p:attrNameLst>
                                      </p:cBhvr>
                                      <p:tavLst>
                                        <p:tav tm="0">
                                          <p:val>
                                            <p:strVal val="#ppt_x"/>
                                          </p:val>
                                        </p:tav>
                                        <p:tav tm="100000">
                                          <p:val>
                                            <p:strVal val="#ppt_x"/>
                                          </p:val>
                                        </p:tav>
                                      </p:tavLst>
                                    </p:anim>
                                    <p:anim calcmode="lin" valueType="num">
                                      <p:cBhvr>
                                        <p:cTn id="94" dur="500" fill="hold"/>
                                        <p:tgtEl>
                                          <p:spTgt spid="317466"/>
                                        </p:tgtEl>
                                        <p:attrNameLst>
                                          <p:attrName>ppt_y</p:attrName>
                                        </p:attrNameLst>
                                      </p:cBhvr>
                                      <p:tavLst>
                                        <p:tav tm="0">
                                          <p:val>
                                            <p:strVal val="#ppt_y-#ppt_h/2"/>
                                          </p:val>
                                        </p:tav>
                                        <p:tav tm="100000">
                                          <p:val>
                                            <p:strVal val="#ppt_y"/>
                                          </p:val>
                                        </p:tav>
                                      </p:tavLst>
                                    </p:anim>
                                    <p:anim calcmode="lin" valueType="num">
                                      <p:cBhvr>
                                        <p:cTn id="95" dur="500" fill="hold"/>
                                        <p:tgtEl>
                                          <p:spTgt spid="317466"/>
                                        </p:tgtEl>
                                        <p:attrNameLst>
                                          <p:attrName>ppt_w</p:attrName>
                                        </p:attrNameLst>
                                      </p:cBhvr>
                                      <p:tavLst>
                                        <p:tav tm="0">
                                          <p:val>
                                            <p:strVal val="#ppt_w"/>
                                          </p:val>
                                        </p:tav>
                                        <p:tav tm="100000">
                                          <p:val>
                                            <p:strVal val="#ppt_w"/>
                                          </p:val>
                                        </p:tav>
                                      </p:tavLst>
                                    </p:anim>
                                    <p:anim calcmode="lin" valueType="num">
                                      <p:cBhvr>
                                        <p:cTn id="96" dur="500" fill="hold"/>
                                        <p:tgtEl>
                                          <p:spTgt spid="317466"/>
                                        </p:tgtEl>
                                        <p:attrNameLst>
                                          <p:attrName>ppt_h</p:attrName>
                                        </p:attrNameLst>
                                      </p:cBhvr>
                                      <p:tavLst>
                                        <p:tav tm="0">
                                          <p:val>
                                            <p:fltVal val="0"/>
                                          </p:val>
                                        </p:tav>
                                        <p:tav tm="100000">
                                          <p:val>
                                            <p:strVal val="#ppt_h"/>
                                          </p:val>
                                        </p:tav>
                                      </p:tavLst>
                                    </p:anim>
                                  </p:childTnLst>
                                </p:cTn>
                              </p:par>
                            </p:childTnLst>
                          </p:cTn>
                        </p:par>
                        <p:par>
                          <p:cTn id="97" fill="hold">
                            <p:stCondLst>
                              <p:cond delay="1500"/>
                            </p:stCondLst>
                            <p:childTnLst>
                              <p:par>
                                <p:cTn id="98" presetID="17" presetClass="entr" presetSubtype="1" fill="hold" grpId="0" nodeType="afterEffect">
                                  <p:stCondLst>
                                    <p:cond delay="0"/>
                                  </p:stCondLst>
                                  <p:childTnLst>
                                    <p:set>
                                      <p:cBhvr>
                                        <p:cTn id="99" dur="1" fill="hold">
                                          <p:stCondLst>
                                            <p:cond delay="0"/>
                                          </p:stCondLst>
                                        </p:cTn>
                                        <p:tgtEl>
                                          <p:spTgt spid="317467"/>
                                        </p:tgtEl>
                                        <p:attrNameLst>
                                          <p:attrName>style.visibility</p:attrName>
                                        </p:attrNameLst>
                                      </p:cBhvr>
                                      <p:to>
                                        <p:strVal val="visible"/>
                                      </p:to>
                                    </p:set>
                                    <p:anim calcmode="lin" valueType="num">
                                      <p:cBhvr>
                                        <p:cTn id="100" dur="500" fill="hold"/>
                                        <p:tgtEl>
                                          <p:spTgt spid="317467"/>
                                        </p:tgtEl>
                                        <p:attrNameLst>
                                          <p:attrName>ppt_x</p:attrName>
                                        </p:attrNameLst>
                                      </p:cBhvr>
                                      <p:tavLst>
                                        <p:tav tm="0">
                                          <p:val>
                                            <p:strVal val="#ppt_x"/>
                                          </p:val>
                                        </p:tav>
                                        <p:tav tm="100000">
                                          <p:val>
                                            <p:strVal val="#ppt_x"/>
                                          </p:val>
                                        </p:tav>
                                      </p:tavLst>
                                    </p:anim>
                                    <p:anim calcmode="lin" valueType="num">
                                      <p:cBhvr>
                                        <p:cTn id="101" dur="500" fill="hold"/>
                                        <p:tgtEl>
                                          <p:spTgt spid="317467"/>
                                        </p:tgtEl>
                                        <p:attrNameLst>
                                          <p:attrName>ppt_y</p:attrName>
                                        </p:attrNameLst>
                                      </p:cBhvr>
                                      <p:tavLst>
                                        <p:tav tm="0">
                                          <p:val>
                                            <p:strVal val="#ppt_y-#ppt_h/2"/>
                                          </p:val>
                                        </p:tav>
                                        <p:tav tm="100000">
                                          <p:val>
                                            <p:strVal val="#ppt_y"/>
                                          </p:val>
                                        </p:tav>
                                      </p:tavLst>
                                    </p:anim>
                                    <p:anim calcmode="lin" valueType="num">
                                      <p:cBhvr>
                                        <p:cTn id="102" dur="500" fill="hold"/>
                                        <p:tgtEl>
                                          <p:spTgt spid="317467"/>
                                        </p:tgtEl>
                                        <p:attrNameLst>
                                          <p:attrName>ppt_w</p:attrName>
                                        </p:attrNameLst>
                                      </p:cBhvr>
                                      <p:tavLst>
                                        <p:tav tm="0">
                                          <p:val>
                                            <p:strVal val="#ppt_w"/>
                                          </p:val>
                                        </p:tav>
                                        <p:tav tm="100000">
                                          <p:val>
                                            <p:strVal val="#ppt_w"/>
                                          </p:val>
                                        </p:tav>
                                      </p:tavLst>
                                    </p:anim>
                                    <p:anim calcmode="lin" valueType="num">
                                      <p:cBhvr>
                                        <p:cTn id="103" dur="500" fill="hold"/>
                                        <p:tgtEl>
                                          <p:spTgt spid="317467"/>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8" fill="hold" grpId="0" nodeType="clickEffect">
                                  <p:stCondLst>
                                    <p:cond delay="0"/>
                                  </p:stCondLst>
                                  <p:childTnLst>
                                    <p:set>
                                      <p:cBhvr>
                                        <p:cTn id="107" dur="1" fill="hold">
                                          <p:stCondLst>
                                            <p:cond delay="0"/>
                                          </p:stCondLst>
                                        </p:cTn>
                                        <p:tgtEl>
                                          <p:spTgt spid="317497"/>
                                        </p:tgtEl>
                                        <p:attrNameLst>
                                          <p:attrName>style.visibility</p:attrName>
                                        </p:attrNameLst>
                                      </p:cBhvr>
                                      <p:to>
                                        <p:strVal val="visible"/>
                                      </p:to>
                                    </p:set>
                                    <p:anim calcmode="lin" valueType="num">
                                      <p:cBhvr>
                                        <p:cTn id="108" dur="500" fill="hold"/>
                                        <p:tgtEl>
                                          <p:spTgt spid="317497"/>
                                        </p:tgtEl>
                                        <p:attrNameLst>
                                          <p:attrName>ppt_x</p:attrName>
                                        </p:attrNameLst>
                                      </p:cBhvr>
                                      <p:tavLst>
                                        <p:tav tm="0">
                                          <p:val>
                                            <p:strVal val="#ppt_x-#ppt_w/2"/>
                                          </p:val>
                                        </p:tav>
                                        <p:tav tm="100000">
                                          <p:val>
                                            <p:strVal val="#ppt_x"/>
                                          </p:val>
                                        </p:tav>
                                      </p:tavLst>
                                    </p:anim>
                                    <p:anim calcmode="lin" valueType="num">
                                      <p:cBhvr>
                                        <p:cTn id="109" dur="500" fill="hold"/>
                                        <p:tgtEl>
                                          <p:spTgt spid="317497"/>
                                        </p:tgtEl>
                                        <p:attrNameLst>
                                          <p:attrName>ppt_y</p:attrName>
                                        </p:attrNameLst>
                                      </p:cBhvr>
                                      <p:tavLst>
                                        <p:tav tm="0">
                                          <p:val>
                                            <p:strVal val="#ppt_y"/>
                                          </p:val>
                                        </p:tav>
                                        <p:tav tm="100000">
                                          <p:val>
                                            <p:strVal val="#ppt_y"/>
                                          </p:val>
                                        </p:tav>
                                      </p:tavLst>
                                    </p:anim>
                                    <p:anim calcmode="lin" valueType="num">
                                      <p:cBhvr>
                                        <p:cTn id="110" dur="500" fill="hold"/>
                                        <p:tgtEl>
                                          <p:spTgt spid="317497"/>
                                        </p:tgtEl>
                                        <p:attrNameLst>
                                          <p:attrName>ppt_w</p:attrName>
                                        </p:attrNameLst>
                                      </p:cBhvr>
                                      <p:tavLst>
                                        <p:tav tm="0">
                                          <p:val>
                                            <p:fltVal val="0"/>
                                          </p:val>
                                        </p:tav>
                                        <p:tav tm="100000">
                                          <p:val>
                                            <p:strVal val="#ppt_w"/>
                                          </p:val>
                                        </p:tav>
                                      </p:tavLst>
                                    </p:anim>
                                    <p:anim calcmode="lin" valueType="num">
                                      <p:cBhvr>
                                        <p:cTn id="111" dur="500" fill="hold"/>
                                        <p:tgtEl>
                                          <p:spTgt spid="317497"/>
                                        </p:tgtEl>
                                        <p:attrNameLst>
                                          <p:attrName>ppt_h</p:attrName>
                                        </p:attrNameLst>
                                      </p:cBhvr>
                                      <p:tavLst>
                                        <p:tav tm="0">
                                          <p:val>
                                            <p:strVal val="#ppt_h"/>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grpId="0" nodeType="clickEffect">
                                  <p:stCondLst>
                                    <p:cond delay="0"/>
                                  </p:stCondLst>
                                  <p:childTnLst>
                                    <p:set>
                                      <p:cBhvr>
                                        <p:cTn id="115" dur="1" fill="hold">
                                          <p:stCondLst>
                                            <p:cond delay="0"/>
                                          </p:stCondLst>
                                        </p:cTn>
                                        <p:tgtEl>
                                          <p:spTgt spid="317502"/>
                                        </p:tgtEl>
                                        <p:attrNameLst>
                                          <p:attrName>style.visibility</p:attrName>
                                        </p:attrNameLst>
                                      </p:cBhvr>
                                      <p:to>
                                        <p:strVal val="visible"/>
                                      </p:to>
                                    </p:set>
                                    <p:anim calcmode="lin" valueType="num">
                                      <p:cBhvr>
                                        <p:cTn id="116" dur="500" fill="hold"/>
                                        <p:tgtEl>
                                          <p:spTgt spid="317502"/>
                                        </p:tgtEl>
                                        <p:attrNameLst>
                                          <p:attrName>ppt_x</p:attrName>
                                        </p:attrNameLst>
                                      </p:cBhvr>
                                      <p:tavLst>
                                        <p:tav tm="0">
                                          <p:val>
                                            <p:strVal val="#ppt_x-#ppt_w/2"/>
                                          </p:val>
                                        </p:tav>
                                        <p:tav tm="100000">
                                          <p:val>
                                            <p:strVal val="#ppt_x"/>
                                          </p:val>
                                        </p:tav>
                                      </p:tavLst>
                                    </p:anim>
                                    <p:anim calcmode="lin" valueType="num">
                                      <p:cBhvr>
                                        <p:cTn id="117" dur="500" fill="hold"/>
                                        <p:tgtEl>
                                          <p:spTgt spid="317502"/>
                                        </p:tgtEl>
                                        <p:attrNameLst>
                                          <p:attrName>ppt_y</p:attrName>
                                        </p:attrNameLst>
                                      </p:cBhvr>
                                      <p:tavLst>
                                        <p:tav tm="0">
                                          <p:val>
                                            <p:strVal val="#ppt_y"/>
                                          </p:val>
                                        </p:tav>
                                        <p:tav tm="100000">
                                          <p:val>
                                            <p:strVal val="#ppt_y"/>
                                          </p:val>
                                        </p:tav>
                                      </p:tavLst>
                                    </p:anim>
                                    <p:anim calcmode="lin" valueType="num">
                                      <p:cBhvr>
                                        <p:cTn id="118" dur="500" fill="hold"/>
                                        <p:tgtEl>
                                          <p:spTgt spid="317502"/>
                                        </p:tgtEl>
                                        <p:attrNameLst>
                                          <p:attrName>ppt_w</p:attrName>
                                        </p:attrNameLst>
                                      </p:cBhvr>
                                      <p:tavLst>
                                        <p:tav tm="0">
                                          <p:val>
                                            <p:fltVal val="0"/>
                                          </p:val>
                                        </p:tav>
                                        <p:tav tm="100000">
                                          <p:val>
                                            <p:strVal val="#ppt_w"/>
                                          </p:val>
                                        </p:tav>
                                      </p:tavLst>
                                    </p:anim>
                                    <p:anim calcmode="lin" valueType="num">
                                      <p:cBhvr>
                                        <p:cTn id="119" dur="500" fill="hold"/>
                                        <p:tgtEl>
                                          <p:spTgt spid="317502"/>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8" fill="hold" grpId="0" nodeType="clickEffect">
                                  <p:stCondLst>
                                    <p:cond delay="0"/>
                                  </p:stCondLst>
                                  <p:childTnLst>
                                    <p:set>
                                      <p:cBhvr>
                                        <p:cTn id="123" dur="1" fill="hold">
                                          <p:stCondLst>
                                            <p:cond delay="0"/>
                                          </p:stCondLst>
                                        </p:cTn>
                                        <p:tgtEl>
                                          <p:spTgt spid="317498"/>
                                        </p:tgtEl>
                                        <p:attrNameLst>
                                          <p:attrName>style.visibility</p:attrName>
                                        </p:attrNameLst>
                                      </p:cBhvr>
                                      <p:to>
                                        <p:strVal val="visible"/>
                                      </p:to>
                                    </p:set>
                                    <p:anim calcmode="lin" valueType="num">
                                      <p:cBhvr>
                                        <p:cTn id="124" dur="500" fill="hold"/>
                                        <p:tgtEl>
                                          <p:spTgt spid="317498"/>
                                        </p:tgtEl>
                                        <p:attrNameLst>
                                          <p:attrName>ppt_x</p:attrName>
                                        </p:attrNameLst>
                                      </p:cBhvr>
                                      <p:tavLst>
                                        <p:tav tm="0">
                                          <p:val>
                                            <p:strVal val="#ppt_x-#ppt_w/2"/>
                                          </p:val>
                                        </p:tav>
                                        <p:tav tm="100000">
                                          <p:val>
                                            <p:strVal val="#ppt_x"/>
                                          </p:val>
                                        </p:tav>
                                      </p:tavLst>
                                    </p:anim>
                                    <p:anim calcmode="lin" valueType="num">
                                      <p:cBhvr>
                                        <p:cTn id="125" dur="500" fill="hold"/>
                                        <p:tgtEl>
                                          <p:spTgt spid="317498"/>
                                        </p:tgtEl>
                                        <p:attrNameLst>
                                          <p:attrName>ppt_y</p:attrName>
                                        </p:attrNameLst>
                                      </p:cBhvr>
                                      <p:tavLst>
                                        <p:tav tm="0">
                                          <p:val>
                                            <p:strVal val="#ppt_y"/>
                                          </p:val>
                                        </p:tav>
                                        <p:tav tm="100000">
                                          <p:val>
                                            <p:strVal val="#ppt_y"/>
                                          </p:val>
                                        </p:tav>
                                      </p:tavLst>
                                    </p:anim>
                                    <p:anim calcmode="lin" valueType="num">
                                      <p:cBhvr>
                                        <p:cTn id="126" dur="500" fill="hold"/>
                                        <p:tgtEl>
                                          <p:spTgt spid="317498"/>
                                        </p:tgtEl>
                                        <p:attrNameLst>
                                          <p:attrName>ppt_w</p:attrName>
                                        </p:attrNameLst>
                                      </p:cBhvr>
                                      <p:tavLst>
                                        <p:tav tm="0">
                                          <p:val>
                                            <p:fltVal val="0"/>
                                          </p:val>
                                        </p:tav>
                                        <p:tav tm="100000">
                                          <p:val>
                                            <p:strVal val="#ppt_w"/>
                                          </p:val>
                                        </p:tav>
                                      </p:tavLst>
                                    </p:anim>
                                    <p:anim calcmode="lin" valueType="num">
                                      <p:cBhvr>
                                        <p:cTn id="127" dur="500" fill="hold"/>
                                        <p:tgtEl>
                                          <p:spTgt spid="317498"/>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17" presetClass="entr" presetSubtype="8" fill="hold" grpId="0" nodeType="clickEffect">
                                  <p:stCondLst>
                                    <p:cond delay="0"/>
                                  </p:stCondLst>
                                  <p:childTnLst>
                                    <p:set>
                                      <p:cBhvr>
                                        <p:cTn id="131" dur="1" fill="hold">
                                          <p:stCondLst>
                                            <p:cond delay="0"/>
                                          </p:stCondLst>
                                        </p:cTn>
                                        <p:tgtEl>
                                          <p:spTgt spid="317503"/>
                                        </p:tgtEl>
                                        <p:attrNameLst>
                                          <p:attrName>style.visibility</p:attrName>
                                        </p:attrNameLst>
                                      </p:cBhvr>
                                      <p:to>
                                        <p:strVal val="visible"/>
                                      </p:to>
                                    </p:set>
                                    <p:anim calcmode="lin" valueType="num">
                                      <p:cBhvr>
                                        <p:cTn id="132" dur="500" fill="hold"/>
                                        <p:tgtEl>
                                          <p:spTgt spid="317503"/>
                                        </p:tgtEl>
                                        <p:attrNameLst>
                                          <p:attrName>ppt_x</p:attrName>
                                        </p:attrNameLst>
                                      </p:cBhvr>
                                      <p:tavLst>
                                        <p:tav tm="0">
                                          <p:val>
                                            <p:strVal val="#ppt_x-#ppt_w/2"/>
                                          </p:val>
                                        </p:tav>
                                        <p:tav tm="100000">
                                          <p:val>
                                            <p:strVal val="#ppt_x"/>
                                          </p:val>
                                        </p:tav>
                                      </p:tavLst>
                                    </p:anim>
                                    <p:anim calcmode="lin" valueType="num">
                                      <p:cBhvr>
                                        <p:cTn id="133" dur="500" fill="hold"/>
                                        <p:tgtEl>
                                          <p:spTgt spid="317503"/>
                                        </p:tgtEl>
                                        <p:attrNameLst>
                                          <p:attrName>ppt_y</p:attrName>
                                        </p:attrNameLst>
                                      </p:cBhvr>
                                      <p:tavLst>
                                        <p:tav tm="0">
                                          <p:val>
                                            <p:strVal val="#ppt_y"/>
                                          </p:val>
                                        </p:tav>
                                        <p:tav tm="100000">
                                          <p:val>
                                            <p:strVal val="#ppt_y"/>
                                          </p:val>
                                        </p:tav>
                                      </p:tavLst>
                                    </p:anim>
                                    <p:anim calcmode="lin" valueType="num">
                                      <p:cBhvr>
                                        <p:cTn id="134" dur="500" fill="hold"/>
                                        <p:tgtEl>
                                          <p:spTgt spid="317503"/>
                                        </p:tgtEl>
                                        <p:attrNameLst>
                                          <p:attrName>ppt_w</p:attrName>
                                        </p:attrNameLst>
                                      </p:cBhvr>
                                      <p:tavLst>
                                        <p:tav tm="0">
                                          <p:val>
                                            <p:fltVal val="0"/>
                                          </p:val>
                                        </p:tav>
                                        <p:tav tm="100000">
                                          <p:val>
                                            <p:strVal val="#ppt_w"/>
                                          </p:val>
                                        </p:tav>
                                      </p:tavLst>
                                    </p:anim>
                                    <p:anim calcmode="lin" valueType="num">
                                      <p:cBhvr>
                                        <p:cTn id="135" dur="500" fill="hold"/>
                                        <p:tgtEl>
                                          <p:spTgt spid="317503"/>
                                        </p:tgtEl>
                                        <p:attrNameLst>
                                          <p:attrName>ppt_h</p:attrName>
                                        </p:attrNameLst>
                                      </p:cBhvr>
                                      <p:tavLst>
                                        <p:tav tm="0">
                                          <p:val>
                                            <p:strVal val="#ppt_h"/>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ntr" presetSubtype="5" fill="hold" grpId="0" nodeType="clickEffect">
                                  <p:stCondLst>
                                    <p:cond delay="0"/>
                                  </p:stCondLst>
                                  <p:childTnLst>
                                    <p:set>
                                      <p:cBhvr>
                                        <p:cTn id="139" dur="1" fill="hold">
                                          <p:stCondLst>
                                            <p:cond delay="0"/>
                                          </p:stCondLst>
                                        </p:cTn>
                                        <p:tgtEl>
                                          <p:spTgt spid="317451"/>
                                        </p:tgtEl>
                                        <p:attrNameLst>
                                          <p:attrName>style.visibility</p:attrName>
                                        </p:attrNameLst>
                                      </p:cBhvr>
                                      <p:to>
                                        <p:strVal val="visible"/>
                                      </p:to>
                                    </p:set>
                                    <p:animEffect transition="in" filter="checkerboard(down)">
                                      <p:cBhvr>
                                        <p:cTn id="140" dur="500"/>
                                        <p:tgtEl>
                                          <p:spTgt spid="317451"/>
                                        </p:tgtEl>
                                      </p:cBhvr>
                                    </p:animEffect>
                                  </p:childTnLst>
                                </p:cTn>
                              </p:par>
                            </p:childTnLst>
                          </p:cTn>
                        </p:par>
                      </p:childTnLst>
                    </p:cTn>
                  </p:par>
                  <p:par>
                    <p:cTn id="141" fill="hold">
                      <p:stCondLst>
                        <p:cond delay="indefinite"/>
                      </p:stCondLst>
                      <p:childTnLst>
                        <p:par>
                          <p:cTn id="142" fill="hold">
                            <p:stCondLst>
                              <p:cond delay="0"/>
                            </p:stCondLst>
                            <p:childTnLst>
                              <p:par>
                                <p:cTn id="143" presetID="12" presetClass="entr" presetSubtype="8" fill="hold" grpId="0" nodeType="clickEffect">
                                  <p:stCondLst>
                                    <p:cond delay="0"/>
                                  </p:stCondLst>
                                  <p:childTnLst>
                                    <p:set>
                                      <p:cBhvr>
                                        <p:cTn id="144" dur="1" fill="hold">
                                          <p:stCondLst>
                                            <p:cond delay="0"/>
                                          </p:stCondLst>
                                        </p:cTn>
                                        <p:tgtEl>
                                          <p:spTgt spid="317452"/>
                                        </p:tgtEl>
                                        <p:attrNameLst>
                                          <p:attrName>style.visibility</p:attrName>
                                        </p:attrNameLst>
                                      </p:cBhvr>
                                      <p:to>
                                        <p:strVal val="visible"/>
                                      </p:to>
                                    </p:set>
                                    <p:animEffect transition="in" filter="slide(fromLeft)">
                                      <p:cBhvr>
                                        <p:cTn id="145" dur="500"/>
                                        <p:tgtEl>
                                          <p:spTgt spid="317452"/>
                                        </p:tgtEl>
                                      </p:cBhvr>
                                    </p:animEffect>
                                  </p:childTnLst>
                                </p:cTn>
                              </p:par>
                            </p:childTnLst>
                          </p:cTn>
                        </p:par>
                      </p:childTnLst>
                    </p:cTn>
                  </p:par>
                  <p:par>
                    <p:cTn id="146" fill="hold">
                      <p:stCondLst>
                        <p:cond delay="indefinite"/>
                      </p:stCondLst>
                      <p:childTnLst>
                        <p:par>
                          <p:cTn id="147" fill="hold">
                            <p:stCondLst>
                              <p:cond delay="0"/>
                            </p:stCondLst>
                            <p:childTnLst>
                              <p:par>
                                <p:cTn id="148" presetID="17" presetClass="entr" presetSubtype="1" fill="hold" grpId="0" nodeType="clickEffect">
                                  <p:stCondLst>
                                    <p:cond delay="0"/>
                                  </p:stCondLst>
                                  <p:childTnLst>
                                    <p:set>
                                      <p:cBhvr>
                                        <p:cTn id="149" dur="1" fill="hold">
                                          <p:stCondLst>
                                            <p:cond delay="0"/>
                                          </p:stCondLst>
                                        </p:cTn>
                                        <p:tgtEl>
                                          <p:spTgt spid="317472"/>
                                        </p:tgtEl>
                                        <p:attrNameLst>
                                          <p:attrName>style.visibility</p:attrName>
                                        </p:attrNameLst>
                                      </p:cBhvr>
                                      <p:to>
                                        <p:strVal val="visible"/>
                                      </p:to>
                                    </p:set>
                                    <p:anim calcmode="lin" valueType="num">
                                      <p:cBhvr>
                                        <p:cTn id="150" dur="500" fill="hold"/>
                                        <p:tgtEl>
                                          <p:spTgt spid="317472"/>
                                        </p:tgtEl>
                                        <p:attrNameLst>
                                          <p:attrName>ppt_x</p:attrName>
                                        </p:attrNameLst>
                                      </p:cBhvr>
                                      <p:tavLst>
                                        <p:tav tm="0">
                                          <p:val>
                                            <p:strVal val="#ppt_x"/>
                                          </p:val>
                                        </p:tav>
                                        <p:tav tm="100000">
                                          <p:val>
                                            <p:strVal val="#ppt_x"/>
                                          </p:val>
                                        </p:tav>
                                      </p:tavLst>
                                    </p:anim>
                                    <p:anim calcmode="lin" valueType="num">
                                      <p:cBhvr>
                                        <p:cTn id="151" dur="500" fill="hold"/>
                                        <p:tgtEl>
                                          <p:spTgt spid="317472"/>
                                        </p:tgtEl>
                                        <p:attrNameLst>
                                          <p:attrName>ppt_y</p:attrName>
                                        </p:attrNameLst>
                                      </p:cBhvr>
                                      <p:tavLst>
                                        <p:tav tm="0">
                                          <p:val>
                                            <p:strVal val="#ppt_y-#ppt_h/2"/>
                                          </p:val>
                                        </p:tav>
                                        <p:tav tm="100000">
                                          <p:val>
                                            <p:strVal val="#ppt_y"/>
                                          </p:val>
                                        </p:tav>
                                      </p:tavLst>
                                    </p:anim>
                                    <p:anim calcmode="lin" valueType="num">
                                      <p:cBhvr>
                                        <p:cTn id="152" dur="500" fill="hold"/>
                                        <p:tgtEl>
                                          <p:spTgt spid="317472"/>
                                        </p:tgtEl>
                                        <p:attrNameLst>
                                          <p:attrName>ppt_w</p:attrName>
                                        </p:attrNameLst>
                                      </p:cBhvr>
                                      <p:tavLst>
                                        <p:tav tm="0">
                                          <p:val>
                                            <p:strVal val="#ppt_w"/>
                                          </p:val>
                                        </p:tav>
                                        <p:tav tm="100000">
                                          <p:val>
                                            <p:strVal val="#ppt_w"/>
                                          </p:val>
                                        </p:tav>
                                      </p:tavLst>
                                    </p:anim>
                                    <p:anim calcmode="lin" valueType="num">
                                      <p:cBhvr>
                                        <p:cTn id="153" dur="500" fill="hold"/>
                                        <p:tgtEl>
                                          <p:spTgt spid="317472"/>
                                        </p:tgtEl>
                                        <p:attrNameLst>
                                          <p:attrName>ppt_h</p:attrName>
                                        </p:attrNameLst>
                                      </p:cBhvr>
                                      <p:tavLst>
                                        <p:tav tm="0">
                                          <p:val>
                                            <p:fltVal val="0"/>
                                          </p:val>
                                        </p:tav>
                                        <p:tav tm="100000">
                                          <p:val>
                                            <p:strVal val="#ppt_h"/>
                                          </p:val>
                                        </p:tav>
                                      </p:tavLst>
                                    </p:anim>
                                  </p:childTnLst>
                                </p:cTn>
                              </p:par>
                            </p:childTnLst>
                          </p:cTn>
                        </p:par>
                        <p:par>
                          <p:cTn id="154" fill="hold">
                            <p:stCondLst>
                              <p:cond delay="500"/>
                            </p:stCondLst>
                            <p:childTnLst>
                              <p:par>
                                <p:cTn id="155" presetID="17" presetClass="entr" presetSubtype="1" fill="hold" grpId="0" nodeType="afterEffect">
                                  <p:stCondLst>
                                    <p:cond delay="0"/>
                                  </p:stCondLst>
                                  <p:childTnLst>
                                    <p:set>
                                      <p:cBhvr>
                                        <p:cTn id="156" dur="1" fill="hold">
                                          <p:stCondLst>
                                            <p:cond delay="0"/>
                                          </p:stCondLst>
                                        </p:cTn>
                                        <p:tgtEl>
                                          <p:spTgt spid="317469"/>
                                        </p:tgtEl>
                                        <p:attrNameLst>
                                          <p:attrName>style.visibility</p:attrName>
                                        </p:attrNameLst>
                                      </p:cBhvr>
                                      <p:to>
                                        <p:strVal val="visible"/>
                                      </p:to>
                                    </p:set>
                                    <p:anim calcmode="lin" valueType="num">
                                      <p:cBhvr>
                                        <p:cTn id="157" dur="500" fill="hold"/>
                                        <p:tgtEl>
                                          <p:spTgt spid="317469"/>
                                        </p:tgtEl>
                                        <p:attrNameLst>
                                          <p:attrName>ppt_x</p:attrName>
                                        </p:attrNameLst>
                                      </p:cBhvr>
                                      <p:tavLst>
                                        <p:tav tm="0">
                                          <p:val>
                                            <p:strVal val="#ppt_x"/>
                                          </p:val>
                                        </p:tav>
                                        <p:tav tm="100000">
                                          <p:val>
                                            <p:strVal val="#ppt_x"/>
                                          </p:val>
                                        </p:tav>
                                      </p:tavLst>
                                    </p:anim>
                                    <p:anim calcmode="lin" valueType="num">
                                      <p:cBhvr>
                                        <p:cTn id="158" dur="500" fill="hold"/>
                                        <p:tgtEl>
                                          <p:spTgt spid="317469"/>
                                        </p:tgtEl>
                                        <p:attrNameLst>
                                          <p:attrName>ppt_y</p:attrName>
                                        </p:attrNameLst>
                                      </p:cBhvr>
                                      <p:tavLst>
                                        <p:tav tm="0">
                                          <p:val>
                                            <p:strVal val="#ppt_y-#ppt_h/2"/>
                                          </p:val>
                                        </p:tav>
                                        <p:tav tm="100000">
                                          <p:val>
                                            <p:strVal val="#ppt_y"/>
                                          </p:val>
                                        </p:tav>
                                      </p:tavLst>
                                    </p:anim>
                                    <p:anim calcmode="lin" valueType="num">
                                      <p:cBhvr>
                                        <p:cTn id="159" dur="500" fill="hold"/>
                                        <p:tgtEl>
                                          <p:spTgt spid="317469"/>
                                        </p:tgtEl>
                                        <p:attrNameLst>
                                          <p:attrName>ppt_w</p:attrName>
                                        </p:attrNameLst>
                                      </p:cBhvr>
                                      <p:tavLst>
                                        <p:tav tm="0">
                                          <p:val>
                                            <p:strVal val="#ppt_w"/>
                                          </p:val>
                                        </p:tav>
                                        <p:tav tm="100000">
                                          <p:val>
                                            <p:strVal val="#ppt_w"/>
                                          </p:val>
                                        </p:tav>
                                      </p:tavLst>
                                    </p:anim>
                                    <p:anim calcmode="lin" valueType="num">
                                      <p:cBhvr>
                                        <p:cTn id="160" dur="500" fill="hold"/>
                                        <p:tgtEl>
                                          <p:spTgt spid="317469"/>
                                        </p:tgtEl>
                                        <p:attrNameLst>
                                          <p:attrName>ppt_h</p:attrName>
                                        </p:attrNameLst>
                                      </p:cBhvr>
                                      <p:tavLst>
                                        <p:tav tm="0">
                                          <p:val>
                                            <p:fltVal val="0"/>
                                          </p:val>
                                        </p:tav>
                                        <p:tav tm="100000">
                                          <p:val>
                                            <p:strVal val="#ppt_h"/>
                                          </p:val>
                                        </p:tav>
                                      </p:tavLst>
                                    </p:anim>
                                  </p:childTnLst>
                                </p:cTn>
                              </p:par>
                            </p:childTnLst>
                          </p:cTn>
                        </p:par>
                        <p:par>
                          <p:cTn id="161" fill="hold">
                            <p:stCondLst>
                              <p:cond delay="1000"/>
                            </p:stCondLst>
                            <p:childTnLst>
                              <p:par>
                                <p:cTn id="162" presetID="17" presetClass="entr" presetSubtype="1" fill="hold" grpId="0" nodeType="afterEffect">
                                  <p:stCondLst>
                                    <p:cond delay="0"/>
                                  </p:stCondLst>
                                  <p:childTnLst>
                                    <p:set>
                                      <p:cBhvr>
                                        <p:cTn id="163" dur="1" fill="hold">
                                          <p:stCondLst>
                                            <p:cond delay="0"/>
                                          </p:stCondLst>
                                        </p:cTn>
                                        <p:tgtEl>
                                          <p:spTgt spid="317470"/>
                                        </p:tgtEl>
                                        <p:attrNameLst>
                                          <p:attrName>style.visibility</p:attrName>
                                        </p:attrNameLst>
                                      </p:cBhvr>
                                      <p:to>
                                        <p:strVal val="visible"/>
                                      </p:to>
                                    </p:set>
                                    <p:anim calcmode="lin" valueType="num">
                                      <p:cBhvr>
                                        <p:cTn id="164" dur="500" fill="hold"/>
                                        <p:tgtEl>
                                          <p:spTgt spid="317470"/>
                                        </p:tgtEl>
                                        <p:attrNameLst>
                                          <p:attrName>ppt_x</p:attrName>
                                        </p:attrNameLst>
                                      </p:cBhvr>
                                      <p:tavLst>
                                        <p:tav tm="0">
                                          <p:val>
                                            <p:strVal val="#ppt_x"/>
                                          </p:val>
                                        </p:tav>
                                        <p:tav tm="100000">
                                          <p:val>
                                            <p:strVal val="#ppt_x"/>
                                          </p:val>
                                        </p:tav>
                                      </p:tavLst>
                                    </p:anim>
                                    <p:anim calcmode="lin" valueType="num">
                                      <p:cBhvr>
                                        <p:cTn id="165" dur="500" fill="hold"/>
                                        <p:tgtEl>
                                          <p:spTgt spid="317470"/>
                                        </p:tgtEl>
                                        <p:attrNameLst>
                                          <p:attrName>ppt_y</p:attrName>
                                        </p:attrNameLst>
                                      </p:cBhvr>
                                      <p:tavLst>
                                        <p:tav tm="0">
                                          <p:val>
                                            <p:strVal val="#ppt_y-#ppt_h/2"/>
                                          </p:val>
                                        </p:tav>
                                        <p:tav tm="100000">
                                          <p:val>
                                            <p:strVal val="#ppt_y"/>
                                          </p:val>
                                        </p:tav>
                                      </p:tavLst>
                                    </p:anim>
                                    <p:anim calcmode="lin" valueType="num">
                                      <p:cBhvr>
                                        <p:cTn id="166" dur="500" fill="hold"/>
                                        <p:tgtEl>
                                          <p:spTgt spid="317470"/>
                                        </p:tgtEl>
                                        <p:attrNameLst>
                                          <p:attrName>ppt_w</p:attrName>
                                        </p:attrNameLst>
                                      </p:cBhvr>
                                      <p:tavLst>
                                        <p:tav tm="0">
                                          <p:val>
                                            <p:strVal val="#ppt_w"/>
                                          </p:val>
                                        </p:tav>
                                        <p:tav tm="100000">
                                          <p:val>
                                            <p:strVal val="#ppt_w"/>
                                          </p:val>
                                        </p:tav>
                                      </p:tavLst>
                                    </p:anim>
                                    <p:anim calcmode="lin" valueType="num">
                                      <p:cBhvr>
                                        <p:cTn id="167" dur="500" fill="hold"/>
                                        <p:tgtEl>
                                          <p:spTgt spid="317470"/>
                                        </p:tgtEl>
                                        <p:attrNameLst>
                                          <p:attrName>ppt_h</p:attrName>
                                        </p:attrNameLst>
                                      </p:cBhvr>
                                      <p:tavLst>
                                        <p:tav tm="0">
                                          <p:val>
                                            <p:fltVal val="0"/>
                                          </p:val>
                                        </p:tav>
                                        <p:tav tm="100000">
                                          <p:val>
                                            <p:strVal val="#ppt_h"/>
                                          </p:val>
                                        </p:tav>
                                      </p:tavLst>
                                    </p:anim>
                                  </p:childTnLst>
                                </p:cTn>
                              </p:par>
                            </p:childTnLst>
                          </p:cTn>
                        </p:par>
                        <p:par>
                          <p:cTn id="168" fill="hold">
                            <p:stCondLst>
                              <p:cond delay="1500"/>
                            </p:stCondLst>
                            <p:childTnLst>
                              <p:par>
                                <p:cTn id="169" presetID="17" presetClass="entr" presetSubtype="1" fill="hold" grpId="0" nodeType="afterEffect">
                                  <p:stCondLst>
                                    <p:cond delay="0"/>
                                  </p:stCondLst>
                                  <p:childTnLst>
                                    <p:set>
                                      <p:cBhvr>
                                        <p:cTn id="170" dur="1" fill="hold">
                                          <p:stCondLst>
                                            <p:cond delay="0"/>
                                          </p:stCondLst>
                                        </p:cTn>
                                        <p:tgtEl>
                                          <p:spTgt spid="317471"/>
                                        </p:tgtEl>
                                        <p:attrNameLst>
                                          <p:attrName>style.visibility</p:attrName>
                                        </p:attrNameLst>
                                      </p:cBhvr>
                                      <p:to>
                                        <p:strVal val="visible"/>
                                      </p:to>
                                    </p:set>
                                    <p:anim calcmode="lin" valueType="num">
                                      <p:cBhvr>
                                        <p:cTn id="171" dur="500" fill="hold"/>
                                        <p:tgtEl>
                                          <p:spTgt spid="317471"/>
                                        </p:tgtEl>
                                        <p:attrNameLst>
                                          <p:attrName>ppt_x</p:attrName>
                                        </p:attrNameLst>
                                      </p:cBhvr>
                                      <p:tavLst>
                                        <p:tav tm="0">
                                          <p:val>
                                            <p:strVal val="#ppt_x"/>
                                          </p:val>
                                        </p:tav>
                                        <p:tav tm="100000">
                                          <p:val>
                                            <p:strVal val="#ppt_x"/>
                                          </p:val>
                                        </p:tav>
                                      </p:tavLst>
                                    </p:anim>
                                    <p:anim calcmode="lin" valueType="num">
                                      <p:cBhvr>
                                        <p:cTn id="172" dur="500" fill="hold"/>
                                        <p:tgtEl>
                                          <p:spTgt spid="317471"/>
                                        </p:tgtEl>
                                        <p:attrNameLst>
                                          <p:attrName>ppt_y</p:attrName>
                                        </p:attrNameLst>
                                      </p:cBhvr>
                                      <p:tavLst>
                                        <p:tav tm="0">
                                          <p:val>
                                            <p:strVal val="#ppt_y-#ppt_h/2"/>
                                          </p:val>
                                        </p:tav>
                                        <p:tav tm="100000">
                                          <p:val>
                                            <p:strVal val="#ppt_y"/>
                                          </p:val>
                                        </p:tav>
                                      </p:tavLst>
                                    </p:anim>
                                    <p:anim calcmode="lin" valueType="num">
                                      <p:cBhvr>
                                        <p:cTn id="173" dur="500" fill="hold"/>
                                        <p:tgtEl>
                                          <p:spTgt spid="317471"/>
                                        </p:tgtEl>
                                        <p:attrNameLst>
                                          <p:attrName>ppt_w</p:attrName>
                                        </p:attrNameLst>
                                      </p:cBhvr>
                                      <p:tavLst>
                                        <p:tav tm="0">
                                          <p:val>
                                            <p:strVal val="#ppt_w"/>
                                          </p:val>
                                        </p:tav>
                                        <p:tav tm="100000">
                                          <p:val>
                                            <p:strVal val="#ppt_w"/>
                                          </p:val>
                                        </p:tav>
                                      </p:tavLst>
                                    </p:anim>
                                    <p:anim calcmode="lin" valueType="num">
                                      <p:cBhvr>
                                        <p:cTn id="174" dur="500" fill="hold"/>
                                        <p:tgtEl>
                                          <p:spTgt spid="317471"/>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317489"/>
                                        </p:tgtEl>
                                        <p:attrNameLst>
                                          <p:attrName>style.visibility</p:attrName>
                                        </p:attrNameLst>
                                      </p:cBhvr>
                                      <p:to>
                                        <p:strVal val="visible"/>
                                      </p:to>
                                    </p:set>
                                    <p:anim calcmode="lin" valueType="num">
                                      <p:cBhvr>
                                        <p:cTn id="179" dur="500" fill="hold"/>
                                        <p:tgtEl>
                                          <p:spTgt spid="317489"/>
                                        </p:tgtEl>
                                        <p:attrNameLst>
                                          <p:attrName>ppt_x</p:attrName>
                                        </p:attrNameLst>
                                      </p:cBhvr>
                                      <p:tavLst>
                                        <p:tav tm="0">
                                          <p:val>
                                            <p:strVal val="#ppt_x"/>
                                          </p:val>
                                        </p:tav>
                                        <p:tav tm="100000">
                                          <p:val>
                                            <p:strVal val="#ppt_x"/>
                                          </p:val>
                                        </p:tav>
                                      </p:tavLst>
                                    </p:anim>
                                    <p:anim calcmode="lin" valueType="num">
                                      <p:cBhvr>
                                        <p:cTn id="180" dur="500" fill="hold"/>
                                        <p:tgtEl>
                                          <p:spTgt spid="317489"/>
                                        </p:tgtEl>
                                        <p:attrNameLst>
                                          <p:attrName>ppt_y</p:attrName>
                                        </p:attrNameLst>
                                      </p:cBhvr>
                                      <p:tavLst>
                                        <p:tav tm="0">
                                          <p:val>
                                            <p:strVal val="#ppt_y-#ppt_h/2"/>
                                          </p:val>
                                        </p:tav>
                                        <p:tav tm="100000">
                                          <p:val>
                                            <p:strVal val="#ppt_y"/>
                                          </p:val>
                                        </p:tav>
                                      </p:tavLst>
                                    </p:anim>
                                    <p:anim calcmode="lin" valueType="num">
                                      <p:cBhvr>
                                        <p:cTn id="181" dur="500" fill="hold"/>
                                        <p:tgtEl>
                                          <p:spTgt spid="317489"/>
                                        </p:tgtEl>
                                        <p:attrNameLst>
                                          <p:attrName>ppt_w</p:attrName>
                                        </p:attrNameLst>
                                      </p:cBhvr>
                                      <p:tavLst>
                                        <p:tav tm="0">
                                          <p:val>
                                            <p:strVal val="#ppt_w"/>
                                          </p:val>
                                        </p:tav>
                                        <p:tav tm="100000">
                                          <p:val>
                                            <p:strVal val="#ppt_w"/>
                                          </p:val>
                                        </p:tav>
                                      </p:tavLst>
                                    </p:anim>
                                    <p:anim calcmode="lin" valueType="num">
                                      <p:cBhvr>
                                        <p:cTn id="182" dur="500" fill="hold"/>
                                        <p:tgtEl>
                                          <p:spTgt spid="317489"/>
                                        </p:tgtEl>
                                        <p:attrNameLst>
                                          <p:attrName>ppt_h</p:attrName>
                                        </p:attrNameLst>
                                      </p:cBhvr>
                                      <p:tavLst>
                                        <p:tav tm="0">
                                          <p:val>
                                            <p:fltVal val="0"/>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17" presetClass="entr" presetSubtype="1" fill="hold" grpId="0" nodeType="clickEffect">
                                  <p:stCondLst>
                                    <p:cond delay="0"/>
                                  </p:stCondLst>
                                  <p:childTnLst>
                                    <p:set>
                                      <p:cBhvr>
                                        <p:cTn id="186" dur="1" fill="hold">
                                          <p:stCondLst>
                                            <p:cond delay="0"/>
                                          </p:stCondLst>
                                        </p:cTn>
                                        <p:tgtEl>
                                          <p:spTgt spid="317490"/>
                                        </p:tgtEl>
                                        <p:attrNameLst>
                                          <p:attrName>style.visibility</p:attrName>
                                        </p:attrNameLst>
                                      </p:cBhvr>
                                      <p:to>
                                        <p:strVal val="visible"/>
                                      </p:to>
                                    </p:set>
                                    <p:anim calcmode="lin" valueType="num">
                                      <p:cBhvr>
                                        <p:cTn id="187" dur="500" fill="hold"/>
                                        <p:tgtEl>
                                          <p:spTgt spid="317490"/>
                                        </p:tgtEl>
                                        <p:attrNameLst>
                                          <p:attrName>ppt_x</p:attrName>
                                        </p:attrNameLst>
                                      </p:cBhvr>
                                      <p:tavLst>
                                        <p:tav tm="0">
                                          <p:val>
                                            <p:strVal val="#ppt_x"/>
                                          </p:val>
                                        </p:tav>
                                        <p:tav tm="100000">
                                          <p:val>
                                            <p:strVal val="#ppt_x"/>
                                          </p:val>
                                        </p:tav>
                                      </p:tavLst>
                                    </p:anim>
                                    <p:anim calcmode="lin" valueType="num">
                                      <p:cBhvr>
                                        <p:cTn id="188" dur="500" fill="hold"/>
                                        <p:tgtEl>
                                          <p:spTgt spid="317490"/>
                                        </p:tgtEl>
                                        <p:attrNameLst>
                                          <p:attrName>ppt_y</p:attrName>
                                        </p:attrNameLst>
                                      </p:cBhvr>
                                      <p:tavLst>
                                        <p:tav tm="0">
                                          <p:val>
                                            <p:strVal val="#ppt_y-#ppt_h/2"/>
                                          </p:val>
                                        </p:tav>
                                        <p:tav tm="100000">
                                          <p:val>
                                            <p:strVal val="#ppt_y"/>
                                          </p:val>
                                        </p:tav>
                                      </p:tavLst>
                                    </p:anim>
                                    <p:anim calcmode="lin" valueType="num">
                                      <p:cBhvr>
                                        <p:cTn id="189" dur="500" fill="hold"/>
                                        <p:tgtEl>
                                          <p:spTgt spid="317490"/>
                                        </p:tgtEl>
                                        <p:attrNameLst>
                                          <p:attrName>ppt_w</p:attrName>
                                        </p:attrNameLst>
                                      </p:cBhvr>
                                      <p:tavLst>
                                        <p:tav tm="0">
                                          <p:val>
                                            <p:strVal val="#ppt_w"/>
                                          </p:val>
                                        </p:tav>
                                        <p:tav tm="100000">
                                          <p:val>
                                            <p:strVal val="#ppt_w"/>
                                          </p:val>
                                        </p:tav>
                                      </p:tavLst>
                                    </p:anim>
                                    <p:anim calcmode="lin" valueType="num">
                                      <p:cBhvr>
                                        <p:cTn id="190" dur="500" fill="hold"/>
                                        <p:tgtEl>
                                          <p:spTgt spid="317490"/>
                                        </p:tgtEl>
                                        <p:attrNameLst>
                                          <p:attrName>ppt_h</p:attrName>
                                        </p:attrNameLst>
                                      </p:cBhvr>
                                      <p:tavLst>
                                        <p:tav tm="0">
                                          <p:val>
                                            <p:fltVal val="0"/>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5" presetClass="entr" presetSubtype="5" fill="hold" grpId="0" nodeType="clickEffect">
                                  <p:stCondLst>
                                    <p:cond delay="0"/>
                                  </p:stCondLst>
                                  <p:childTnLst>
                                    <p:set>
                                      <p:cBhvr>
                                        <p:cTn id="194" dur="1" fill="hold">
                                          <p:stCondLst>
                                            <p:cond delay="0"/>
                                          </p:stCondLst>
                                        </p:cTn>
                                        <p:tgtEl>
                                          <p:spTgt spid="317453"/>
                                        </p:tgtEl>
                                        <p:attrNameLst>
                                          <p:attrName>style.visibility</p:attrName>
                                        </p:attrNameLst>
                                      </p:cBhvr>
                                      <p:to>
                                        <p:strVal val="visible"/>
                                      </p:to>
                                    </p:set>
                                    <p:animEffect transition="in" filter="checkerboard(down)">
                                      <p:cBhvr>
                                        <p:cTn id="195" dur="500"/>
                                        <p:tgtEl>
                                          <p:spTgt spid="317453"/>
                                        </p:tgtEl>
                                      </p:cBhvr>
                                    </p:animEffect>
                                  </p:childTnLst>
                                </p:cTn>
                              </p:par>
                            </p:childTnLst>
                          </p:cTn>
                        </p:par>
                      </p:childTnLst>
                    </p:cTn>
                  </p:par>
                  <p:par>
                    <p:cTn id="196" fill="hold">
                      <p:stCondLst>
                        <p:cond delay="indefinite"/>
                      </p:stCondLst>
                      <p:childTnLst>
                        <p:par>
                          <p:cTn id="197" fill="hold">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317454"/>
                                        </p:tgtEl>
                                        <p:attrNameLst>
                                          <p:attrName>style.visibility</p:attrName>
                                        </p:attrNameLst>
                                      </p:cBhvr>
                                      <p:to>
                                        <p:strVal val="visible"/>
                                      </p:to>
                                    </p:set>
                                    <p:animEffect transition="in" filter="slide(fromLeft)">
                                      <p:cBhvr>
                                        <p:cTn id="200" dur="500"/>
                                        <p:tgtEl>
                                          <p:spTgt spid="317454"/>
                                        </p:tgtEl>
                                      </p:cBhvr>
                                    </p:animEffect>
                                  </p:childTnLst>
                                </p:cTn>
                              </p:par>
                            </p:childTnLst>
                          </p:cTn>
                        </p:par>
                      </p:childTnLst>
                    </p:cTn>
                  </p:par>
                  <p:par>
                    <p:cTn id="201" fill="hold">
                      <p:stCondLst>
                        <p:cond delay="indefinite"/>
                      </p:stCondLst>
                      <p:childTnLst>
                        <p:par>
                          <p:cTn id="202" fill="hold">
                            <p:stCondLst>
                              <p:cond delay="0"/>
                            </p:stCondLst>
                            <p:childTnLst>
                              <p:par>
                                <p:cTn id="203" presetID="17" presetClass="entr" presetSubtype="1" fill="hold" grpId="0" nodeType="clickEffect">
                                  <p:stCondLst>
                                    <p:cond delay="0"/>
                                  </p:stCondLst>
                                  <p:childTnLst>
                                    <p:set>
                                      <p:cBhvr>
                                        <p:cTn id="204" dur="1" fill="hold">
                                          <p:stCondLst>
                                            <p:cond delay="0"/>
                                          </p:stCondLst>
                                        </p:cTn>
                                        <p:tgtEl>
                                          <p:spTgt spid="317476"/>
                                        </p:tgtEl>
                                        <p:attrNameLst>
                                          <p:attrName>style.visibility</p:attrName>
                                        </p:attrNameLst>
                                      </p:cBhvr>
                                      <p:to>
                                        <p:strVal val="visible"/>
                                      </p:to>
                                    </p:set>
                                    <p:anim calcmode="lin" valueType="num">
                                      <p:cBhvr>
                                        <p:cTn id="205" dur="500" fill="hold"/>
                                        <p:tgtEl>
                                          <p:spTgt spid="317476"/>
                                        </p:tgtEl>
                                        <p:attrNameLst>
                                          <p:attrName>ppt_x</p:attrName>
                                        </p:attrNameLst>
                                      </p:cBhvr>
                                      <p:tavLst>
                                        <p:tav tm="0">
                                          <p:val>
                                            <p:strVal val="#ppt_x"/>
                                          </p:val>
                                        </p:tav>
                                        <p:tav tm="100000">
                                          <p:val>
                                            <p:strVal val="#ppt_x"/>
                                          </p:val>
                                        </p:tav>
                                      </p:tavLst>
                                    </p:anim>
                                    <p:anim calcmode="lin" valueType="num">
                                      <p:cBhvr>
                                        <p:cTn id="206" dur="500" fill="hold"/>
                                        <p:tgtEl>
                                          <p:spTgt spid="317476"/>
                                        </p:tgtEl>
                                        <p:attrNameLst>
                                          <p:attrName>ppt_y</p:attrName>
                                        </p:attrNameLst>
                                      </p:cBhvr>
                                      <p:tavLst>
                                        <p:tav tm="0">
                                          <p:val>
                                            <p:strVal val="#ppt_y-#ppt_h/2"/>
                                          </p:val>
                                        </p:tav>
                                        <p:tav tm="100000">
                                          <p:val>
                                            <p:strVal val="#ppt_y"/>
                                          </p:val>
                                        </p:tav>
                                      </p:tavLst>
                                    </p:anim>
                                    <p:anim calcmode="lin" valueType="num">
                                      <p:cBhvr>
                                        <p:cTn id="207" dur="500" fill="hold"/>
                                        <p:tgtEl>
                                          <p:spTgt spid="317476"/>
                                        </p:tgtEl>
                                        <p:attrNameLst>
                                          <p:attrName>ppt_w</p:attrName>
                                        </p:attrNameLst>
                                      </p:cBhvr>
                                      <p:tavLst>
                                        <p:tav tm="0">
                                          <p:val>
                                            <p:strVal val="#ppt_w"/>
                                          </p:val>
                                        </p:tav>
                                        <p:tav tm="100000">
                                          <p:val>
                                            <p:strVal val="#ppt_w"/>
                                          </p:val>
                                        </p:tav>
                                      </p:tavLst>
                                    </p:anim>
                                    <p:anim calcmode="lin" valueType="num">
                                      <p:cBhvr>
                                        <p:cTn id="208" dur="500" fill="hold"/>
                                        <p:tgtEl>
                                          <p:spTgt spid="317476"/>
                                        </p:tgtEl>
                                        <p:attrNameLst>
                                          <p:attrName>ppt_h</p:attrName>
                                        </p:attrNameLst>
                                      </p:cBhvr>
                                      <p:tavLst>
                                        <p:tav tm="0">
                                          <p:val>
                                            <p:fltVal val="0"/>
                                          </p:val>
                                        </p:tav>
                                        <p:tav tm="100000">
                                          <p:val>
                                            <p:strVal val="#ppt_h"/>
                                          </p:val>
                                        </p:tav>
                                      </p:tavLst>
                                    </p:anim>
                                  </p:childTnLst>
                                </p:cTn>
                              </p:par>
                            </p:childTnLst>
                          </p:cTn>
                        </p:par>
                        <p:par>
                          <p:cTn id="209" fill="hold">
                            <p:stCondLst>
                              <p:cond delay="500"/>
                            </p:stCondLst>
                            <p:childTnLst>
                              <p:par>
                                <p:cTn id="210" presetID="17" presetClass="entr" presetSubtype="1" fill="hold" grpId="0" nodeType="afterEffect">
                                  <p:stCondLst>
                                    <p:cond delay="0"/>
                                  </p:stCondLst>
                                  <p:childTnLst>
                                    <p:set>
                                      <p:cBhvr>
                                        <p:cTn id="211" dur="1" fill="hold">
                                          <p:stCondLst>
                                            <p:cond delay="0"/>
                                          </p:stCondLst>
                                        </p:cTn>
                                        <p:tgtEl>
                                          <p:spTgt spid="317473"/>
                                        </p:tgtEl>
                                        <p:attrNameLst>
                                          <p:attrName>style.visibility</p:attrName>
                                        </p:attrNameLst>
                                      </p:cBhvr>
                                      <p:to>
                                        <p:strVal val="visible"/>
                                      </p:to>
                                    </p:set>
                                    <p:anim calcmode="lin" valueType="num">
                                      <p:cBhvr>
                                        <p:cTn id="212" dur="500" fill="hold"/>
                                        <p:tgtEl>
                                          <p:spTgt spid="317473"/>
                                        </p:tgtEl>
                                        <p:attrNameLst>
                                          <p:attrName>ppt_x</p:attrName>
                                        </p:attrNameLst>
                                      </p:cBhvr>
                                      <p:tavLst>
                                        <p:tav tm="0">
                                          <p:val>
                                            <p:strVal val="#ppt_x"/>
                                          </p:val>
                                        </p:tav>
                                        <p:tav tm="100000">
                                          <p:val>
                                            <p:strVal val="#ppt_x"/>
                                          </p:val>
                                        </p:tav>
                                      </p:tavLst>
                                    </p:anim>
                                    <p:anim calcmode="lin" valueType="num">
                                      <p:cBhvr>
                                        <p:cTn id="213" dur="500" fill="hold"/>
                                        <p:tgtEl>
                                          <p:spTgt spid="317473"/>
                                        </p:tgtEl>
                                        <p:attrNameLst>
                                          <p:attrName>ppt_y</p:attrName>
                                        </p:attrNameLst>
                                      </p:cBhvr>
                                      <p:tavLst>
                                        <p:tav tm="0">
                                          <p:val>
                                            <p:strVal val="#ppt_y-#ppt_h/2"/>
                                          </p:val>
                                        </p:tav>
                                        <p:tav tm="100000">
                                          <p:val>
                                            <p:strVal val="#ppt_y"/>
                                          </p:val>
                                        </p:tav>
                                      </p:tavLst>
                                    </p:anim>
                                    <p:anim calcmode="lin" valueType="num">
                                      <p:cBhvr>
                                        <p:cTn id="214" dur="500" fill="hold"/>
                                        <p:tgtEl>
                                          <p:spTgt spid="317473"/>
                                        </p:tgtEl>
                                        <p:attrNameLst>
                                          <p:attrName>ppt_w</p:attrName>
                                        </p:attrNameLst>
                                      </p:cBhvr>
                                      <p:tavLst>
                                        <p:tav tm="0">
                                          <p:val>
                                            <p:strVal val="#ppt_w"/>
                                          </p:val>
                                        </p:tav>
                                        <p:tav tm="100000">
                                          <p:val>
                                            <p:strVal val="#ppt_w"/>
                                          </p:val>
                                        </p:tav>
                                      </p:tavLst>
                                    </p:anim>
                                    <p:anim calcmode="lin" valueType="num">
                                      <p:cBhvr>
                                        <p:cTn id="215" dur="500" fill="hold"/>
                                        <p:tgtEl>
                                          <p:spTgt spid="317473"/>
                                        </p:tgtEl>
                                        <p:attrNameLst>
                                          <p:attrName>ppt_h</p:attrName>
                                        </p:attrNameLst>
                                      </p:cBhvr>
                                      <p:tavLst>
                                        <p:tav tm="0">
                                          <p:val>
                                            <p:fltVal val="0"/>
                                          </p:val>
                                        </p:tav>
                                        <p:tav tm="100000">
                                          <p:val>
                                            <p:strVal val="#ppt_h"/>
                                          </p:val>
                                        </p:tav>
                                      </p:tavLst>
                                    </p:anim>
                                  </p:childTnLst>
                                </p:cTn>
                              </p:par>
                            </p:childTnLst>
                          </p:cTn>
                        </p:par>
                        <p:par>
                          <p:cTn id="216" fill="hold">
                            <p:stCondLst>
                              <p:cond delay="1000"/>
                            </p:stCondLst>
                            <p:childTnLst>
                              <p:par>
                                <p:cTn id="217" presetID="17" presetClass="entr" presetSubtype="1" fill="hold" grpId="0" nodeType="afterEffect">
                                  <p:stCondLst>
                                    <p:cond delay="0"/>
                                  </p:stCondLst>
                                  <p:childTnLst>
                                    <p:set>
                                      <p:cBhvr>
                                        <p:cTn id="218" dur="1" fill="hold">
                                          <p:stCondLst>
                                            <p:cond delay="0"/>
                                          </p:stCondLst>
                                        </p:cTn>
                                        <p:tgtEl>
                                          <p:spTgt spid="317474"/>
                                        </p:tgtEl>
                                        <p:attrNameLst>
                                          <p:attrName>style.visibility</p:attrName>
                                        </p:attrNameLst>
                                      </p:cBhvr>
                                      <p:to>
                                        <p:strVal val="visible"/>
                                      </p:to>
                                    </p:set>
                                    <p:anim calcmode="lin" valueType="num">
                                      <p:cBhvr>
                                        <p:cTn id="219" dur="500" fill="hold"/>
                                        <p:tgtEl>
                                          <p:spTgt spid="317474"/>
                                        </p:tgtEl>
                                        <p:attrNameLst>
                                          <p:attrName>ppt_x</p:attrName>
                                        </p:attrNameLst>
                                      </p:cBhvr>
                                      <p:tavLst>
                                        <p:tav tm="0">
                                          <p:val>
                                            <p:strVal val="#ppt_x"/>
                                          </p:val>
                                        </p:tav>
                                        <p:tav tm="100000">
                                          <p:val>
                                            <p:strVal val="#ppt_x"/>
                                          </p:val>
                                        </p:tav>
                                      </p:tavLst>
                                    </p:anim>
                                    <p:anim calcmode="lin" valueType="num">
                                      <p:cBhvr>
                                        <p:cTn id="220" dur="500" fill="hold"/>
                                        <p:tgtEl>
                                          <p:spTgt spid="317474"/>
                                        </p:tgtEl>
                                        <p:attrNameLst>
                                          <p:attrName>ppt_y</p:attrName>
                                        </p:attrNameLst>
                                      </p:cBhvr>
                                      <p:tavLst>
                                        <p:tav tm="0">
                                          <p:val>
                                            <p:strVal val="#ppt_y-#ppt_h/2"/>
                                          </p:val>
                                        </p:tav>
                                        <p:tav tm="100000">
                                          <p:val>
                                            <p:strVal val="#ppt_y"/>
                                          </p:val>
                                        </p:tav>
                                      </p:tavLst>
                                    </p:anim>
                                    <p:anim calcmode="lin" valueType="num">
                                      <p:cBhvr>
                                        <p:cTn id="221" dur="500" fill="hold"/>
                                        <p:tgtEl>
                                          <p:spTgt spid="317474"/>
                                        </p:tgtEl>
                                        <p:attrNameLst>
                                          <p:attrName>ppt_w</p:attrName>
                                        </p:attrNameLst>
                                      </p:cBhvr>
                                      <p:tavLst>
                                        <p:tav tm="0">
                                          <p:val>
                                            <p:strVal val="#ppt_w"/>
                                          </p:val>
                                        </p:tav>
                                        <p:tav tm="100000">
                                          <p:val>
                                            <p:strVal val="#ppt_w"/>
                                          </p:val>
                                        </p:tav>
                                      </p:tavLst>
                                    </p:anim>
                                    <p:anim calcmode="lin" valueType="num">
                                      <p:cBhvr>
                                        <p:cTn id="222" dur="500" fill="hold"/>
                                        <p:tgtEl>
                                          <p:spTgt spid="317474"/>
                                        </p:tgtEl>
                                        <p:attrNameLst>
                                          <p:attrName>ppt_h</p:attrName>
                                        </p:attrNameLst>
                                      </p:cBhvr>
                                      <p:tavLst>
                                        <p:tav tm="0">
                                          <p:val>
                                            <p:fltVal val="0"/>
                                          </p:val>
                                        </p:tav>
                                        <p:tav tm="100000">
                                          <p:val>
                                            <p:strVal val="#ppt_h"/>
                                          </p:val>
                                        </p:tav>
                                      </p:tavLst>
                                    </p:anim>
                                  </p:childTnLst>
                                </p:cTn>
                              </p:par>
                            </p:childTnLst>
                          </p:cTn>
                        </p:par>
                        <p:par>
                          <p:cTn id="223" fill="hold">
                            <p:stCondLst>
                              <p:cond delay="1500"/>
                            </p:stCondLst>
                            <p:childTnLst>
                              <p:par>
                                <p:cTn id="224" presetID="17" presetClass="entr" presetSubtype="1" fill="hold" grpId="0" nodeType="afterEffect">
                                  <p:stCondLst>
                                    <p:cond delay="0"/>
                                  </p:stCondLst>
                                  <p:childTnLst>
                                    <p:set>
                                      <p:cBhvr>
                                        <p:cTn id="225" dur="1" fill="hold">
                                          <p:stCondLst>
                                            <p:cond delay="0"/>
                                          </p:stCondLst>
                                        </p:cTn>
                                        <p:tgtEl>
                                          <p:spTgt spid="317475"/>
                                        </p:tgtEl>
                                        <p:attrNameLst>
                                          <p:attrName>style.visibility</p:attrName>
                                        </p:attrNameLst>
                                      </p:cBhvr>
                                      <p:to>
                                        <p:strVal val="visible"/>
                                      </p:to>
                                    </p:set>
                                    <p:anim calcmode="lin" valueType="num">
                                      <p:cBhvr>
                                        <p:cTn id="226" dur="500" fill="hold"/>
                                        <p:tgtEl>
                                          <p:spTgt spid="317475"/>
                                        </p:tgtEl>
                                        <p:attrNameLst>
                                          <p:attrName>ppt_x</p:attrName>
                                        </p:attrNameLst>
                                      </p:cBhvr>
                                      <p:tavLst>
                                        <p:tav tm="0">
                                          <p:val>
                                            <p:strVal val="#ppt_x"/>
                                          </p:val>
                                        </p:tav>
                                        <p:tav tm="100000">
                                          <p:val>
                                            <p:strVal val="#ppt_x"/>
                                          </p:val>
                                        </p:tav>
                                      </p:tavLst>
                                    </p:anim>
                                    <p:anim calcmode="lin" valueType="num">
                                      <p:cBhvr>
                                        <p:cTn id="227" dur="500" fill="hold"/>
                                        <p:tgtEl>
                                          <p:spTgt spid="317475"/>
                                        </p:tgtEl>
                                        <p:attrNameLst>
                                          <p:attrName>ppt_y</p:attrName>
                                        </p:attrNameLst>
                                      </p:cBhvr>
                                      <p:tavLst>
                                        <p:tav tm="0">
                                          <p:val>
                                            <p:strVal val="#ppt_y-#ppt_h/2"/>
                                          </p:val>
                                        </p:tav>
                                        <p:tav tm="100000">
                                          <p:val>
                                            <p:strVal val="#ppt_y"/>
                                          </p:val>
                                        </p:tav>
                                      </p:tavLst>
                                    </p:anim>
                                    <p:anim calcmode="lin" valueType="num">
                                      <p:cBhvr>
                                        <p:cTn id="228" dur="500" fill="hold"/>
                                        <p:tgtEl>
                                          <p:spTgt spid="317475"/>
                                        </p:tgtEl>
                                        <p:attrNameLst>
                                          <p:attrName>ppt_w</p:attrName>
                                        </p:attrNameLst>
                                      </p:cBhvr>
                                      <p:tavLst>
                                        <p:tav tm="0">
                                          <p:val>
                                            <p:strVal val="#ppt_w"/>
                                          </p:val>
                                        </p:tav>
                                        <p:tav tm="100000">
                                          <p:val>
                                            <p:strVal val="#ppt_w"/>
                                          </p:val>
                                        </p:tav>
                                      </p:tavLst>
                                    </p:anim>
                                    <p:anim calcmode="lin" valueType="num">
                                      <p:cBhvr>
                                        <p:cTn id="229" dur="500" fill="hold"/>
                                        <p:tgtEl>
                                          <p:spTgt spid="317475"/>
                                        </p:tgtEl>
                                        <p:attrNameLst>
                                          <p:attrName>ppt_h</p:attrName>
                                        </p:attrNameLst>
                                      </p:cBhvr>
                                      <p:tavLst>
                                        <p:tav tm="0">
                                          <p:val>
                                            <p:fltVal val="0"/>
                                          </p:val>
                                        </p:tav>
                                        <p:tav tm="100000">
                                          <p:val>
                                            <p:strVal val="#ppt_h"/>
                                          </p:val>
                                        </p:tav>
                                      </p:tavLst>
                                    </p:anim>
                                  </p:childTnLst>
                                </p:cTn>
                              </p:par>
                            </p:childTnLst>
                          </p:cTn>
                        </p:par>
                      </p:childTnLst>
                    </p:cTn>
                  </p:par>
                  <p:par>
                    <p:cTn id="230" fill="hold">
                      <p:stCondLst>
                        <p:cond delay="indefinite"/>
                      </p:stCondLst>
                      <p:childTnLst>
                        <p:par>
                          <p:cTn id="231" fill="hold">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317491"/>
                                        </p:tgtEl>
                                        <p:attrNameLst>
                                          <p:attrName>style.visibility</p:attrName>
                                        </p:attrNameLst>
                                      </p:cBhvr>
                                      <p:to>
                                        <p:strVal val="visible"/>
                                      </p:to>
                                    </p:set>
                                    <p:anim calcmode="lin" valueType="num">
                                      <p:cBhvr>
                                        <p:cTn id="234" dur="500" fill="hold"/>
                                        <p:tgtEl>
                                          <p:spTgt spid="317491"/>
                                        </p:tgtEl>
                                        <p:attrNameLst>
                                          <p:attrName>ppt_x</p:attrName>
                                        </p:attrNameLst>
                                      </p:cBhvr>
                                      <p:tavLst>
                                        <p:tav tm="0">
                                          <p:val>
                                            <p:strVal val="#ppt_x"/>
                                          </p:val>
                                        </p:tav>
                                        <p:tav tm="100000">
                                          <p:val>
                                            <p:strVal val="#ppt_x"/>
                                          </p:val>
                                        </p:tav>
                                      </p:tavLst>
                                    </p:anim>
                                    <p:anim calcmode="lin" valueType="num">
                                      <p:cBhvr>
                                        <p:cTn id="235" dur="500" fill="hold"/>
                                        <p:tgtEl>
                                          <p:spTgt spid="317491"/>
                                        </p:tgtEl>
                                        <p:attrNameLst>
                                          <p:attrName>ppt_y</p:attrName>
                                        </p:attrNameLst>
                                      </p:cBhvr>
                                      <p:tavLst>
                                        <p:tav tm="0">
                                          <p:val>
                                            <p:strVal val="#ppt_y-#ppt_h/2"/>
                                          </p:val>
                                        </p:tav>
                                        <p:tav tm="100000">
                                          <p:val>
                                            <p:strVal val="#ppt_y"/>
                                          </p:val>
                                        </p:tav>
                                      </p:tavLst>
                                    </p:anim>
                                    <p:anim calcmode="lin" valueType="num">
                                      <p:cBhvr>
                                        <p:cTn id="236" dur="500" fill="hold"/>
                                        <p:tgtEl>
                                          <p:spTgt spid="317491"/>
                                        </p:tgtEl>
                                        <p:attrNameLst>
                                          <p:attrName>ppt_w</p:attrName>
                                        </p:attrNameLst>
                                      </p:cBhvr>
                                      <p:tavLst>
                                        <p:tav tm="0">
                                          <p:val>
                                            <p:strVal val="#ppt_w"/>
                                          </p:val>
                                        </p:tav>
                                        <p:tav tm="100000">
                                          <p:val>
                                            <p:strVal val="#ppt_w"/>
                                          </p:val>
                                        </p:tav>
                                      </p:tavLst>
                                    </p:anim>
                                    <p:anim calcmode="lin" valueType="num">
                                      <p:cBhvr>
                                        <p:cTn id="237" dur="500" fill="hold"/>
                                        <p:tgtEl>
                                          <p:spTgt spid="317491"/>
                                        </p:tgtEl>
                                        <p:attrNameLst>
                                          <p:attrName>ppt_h</p:attrName>
                                        </p:attrNameLst>
                                      </p:cBhvr>
                                      <p:tavLst>
                                        <p:tav tm="0">
                                          <p:val>
                                            <p:fltVal val="0"/>
                                          </p:val>
                                        </p:tav>
                                        <p:tav tm="100000">
                                          <p:val>
                                            <p:strVal val="#ppt_h"/>
                                          </p:val>
                                        </p:tav>
                                      </p:tavLst>
                                    </p:anim>
                                  </p:childTnLst>
                                </p:cTn>
                              </p:par>
                            </p:childTnLst>
                          </p:cTn>
                        </p:par>
                      </p:childTnLst>
                    </p:cTn>
                  </p:par>
                  <p:par>
                    <p:cTn id="238" fill="hold">
                      <p:stCondLst>
                        <p:cond delay="indefinite"/>
                      </p:stCondLst>
                      <p:childTnLst>
                        <p:par>
                          <p:cTn id="239" fill="hold">
                            <p:stCondLst>
                              <p:cond delay="0"/>
                            </p:stCondLst>
                            <p:childTnLst>
                              <p:par>
                                <p:cTn id="240" presetID="17" presetClass="entr" presetSubtype="1" fill="hold" grpId="0" nodeType="clickEffect">
                                  <p:stCondLst>
                                    <p:cond delay="0"/>
                                  </p:stCondLst>
                                  <p:childTnLst>
                                    <p:set>
                                      <p:cBhvr>
                                        <p:cTn id="241" dur="1" fill="hold">
                                          <p:stCondLst>
                                            <p:cond delay="0"/>
                                          </p:stCondLst>
                                        </p:cTn>
                                        <p:tgtEl>
                                          <p:spTgt spid="317492"/>
                                        </p:tgtEl>
                                        <p:attrNameLst>
                                          <p:attrName>style.visibility</p:attrName>
                                        </p:attrNameLst>
                                      </p:cBhvr>
                                      <p:to>
                                        <p:strVal val="visible"/>
                                      </p:to>
                                    </p:set>
                                    <p:anim calcmode="lin" valueType="num">
                                      <p:cBhvr>
                                        <p:cTn id="242" dur="500" fill="hold"/>
                                        <p:tgtEl>
                                          <p:spTgt spid="317492"/>
                                        </p:tgtEl>
                                        <p:attrNameLst>
                                          <p:attrName>ppt_x</p:attrName>
                                        </p:attrNameLst>
                                      </p:cBhvr>
                                      <p:tavLst>
                                        <p:tav tm="0">
                                          <p:val>
                                            <p:strVal val="#ppt_x"/>
                                          </p:val>
                                        </p:tav>
                                        <p:tav tm="100000">
                                          <p:val>
                                            <p:strVal val="#ppt_x"/>
                                          </p:val>
                                        </p:tav>
                                      </p:tavLst>
                                    </p:anim>
                                    <p:anim calcmode="lin" valueType="num">
                                      <p:cBhvr>
                                        <p:cTn id="243" dur="500" fill="hold"/>
                                        <p:tgtEl>
                                          <p:spTgt spid="317492"/>
                                        </p:tgtEl>
                                        <p:attrNameLst>
                                          <p:attrName>ppt_y</p:attrName>
                                        </p:attrNameLst>
                                      </p:cBhvr>
                                      <p:tavLst>
                                        <p:tav tm="0">
                                          <p:val>
                                            <p:strVal val="#ppt_y-#ppt_h/2"/>
                                          </p:val>
                                        </p:tav>
                                        <p:tav tm="100000">
                                          <p:val>
                                            <p:strVal val="#ppt_y"/>
                                          </p:val>
                                        </p:tav>
                                      </p:tavLst>
                                    </p:anim>
                                    <p:anim calcmode="lin" valueType="num">
                                      <p:cBhvr>
                                        <p:cTn id="244" dur="500" fill="hold"/>
                                        <p:tgtEl>
                                          <p:spTgt spid="317492"/>
                                        </p:tgtEl>
                                        <p:attrNameLst>
                                          <p:attrName>ppt_w</p:attrName>
                                        </p:attrNameLst>
                                      </p:cBhvr>
                                      <p:tavLst>
                                        <p:tav tm="0">
                                          <p:val>
                                            <p:strVal val="#ppt_w"/>
                                          </p:val>
                                        </p:tav>
                                        <p:tav tm="100000">
                                          <p:val>
                                            <p:strVal val="#ppt_w"/>
                                          </p:val>
                                        </p:tav>
                                      </p:tavLst>
                                    </p:anim>
                                    <p:anim calcmode="lin" valueType="num">
                                      <p:cBhvr>
                                        <p:cTn id="245" dur="500" fill="hold"/>
                                        <p:tgtEl>
                                          <p:spTgt spid="317492"/>
                                        </p:tgtEl>
                                        <p:attrNameLst>
                                          <p:attrName>ppt_h</p:attrName>
                                        </p:attrNameLst>
                                      </p:cBhvr>
                                      <p:tavLst>
                                        <p:tav tm="0">
                                          <p:val>
                                            <p:fltVal val="0"/>
                                          </p:val>
                                        </p:tav>
                                        <p:tav tm="100000">
                                          <p:val>
                                            <p:strVal val="#ppt_h"/>
                                          </p:val>
                                        </p:tav>
                                      </p:tavLst>
                                    </p:anim>
                                  </p:childTnLst>
                                </p:cTn>
                              </p:par>
                            </p:childTnLst>
                          </p:cTn>
                        </p:par>
                      </p:childTnLst>
                    </p:cTn>
                  </p:par>
                  <p:par>
                    <p:cTn id="246" fill="hold">
                      <p:stCondLst>
                        <p:cond delay="indefinite"/>
                      </p:stCondLst>
                      <p:childTnLst>
                        <p:par>
                          <p:cTn id="247" fill="hold">
                            <p:stCondLst>
                              <p:cond delay="0"/>
                            </p:stCondLst>
                            <p:childTnLst>
                              <p:par>
                                <p:cTn id="248" presetID="5" presetClass="entr" presetSubtype="5" fill="hold" grpId="0" nodeType="clickEffect">
                                  <p:stCondLst>
                                    <p:cond delay="0"/>
                                  </p:stCondLst>
                                  <p:childTnLst>
                                    <p:set>
                                      <p:cBhvr>
                                        <p:cTn id="249" dur="1" fill="hold">
                                          <p:stCondLst>
                                            <p:cond delay="0"/>
                                          </p:stCondLst>
                                        </p:cTn>
                                        <p:tgtEl>
                                          <p:spTgt spid="317455"/>
                                        </p:tgtEl>
                                        <p:attrNameLst>
                                          <p:attrName>style.visibility</p:attrName>
                                        </p:attrNameLst>
                                      </p:cBhvr>
                                      <p:to>
                                        <p:strVal val="visible"/>
                                      </p:to>
                                    </p:set>
                                    <p:animEffect transition="in" filter="checkerboard(down)">
                                      <p:cBhvr>
                                        <p:cTn id="250" dur="500"/>
                                        <p:tgtEl>
                                          <p:spTgt spid="317455"/>
                                        </p:tgtEl>
                                      </p:cBhvr>
                                    </p:animEffect>
                                  </p:childTnLst>
                                </p:cTn>
                              </p:par>
                            </p:childTnLst>
                          </p:cTn>
                        </p:par>
                      </p:childTnLst>
                    </p:cTn>
                  </p:par>
                  <p:par>
                    <p:cTn id="251" fill="hold">
                      <p:stCondLst>
                        <p:cond delay="indefinite"/>
                      </p:stCondLst>
                      <p:childTnLst>
                        <p:par>
                          <p:cTn id="252" fill="hold">
                            <p:stCondLst>
                              <p:cond delay="0"/>
                            </p:stCondLst>
                            <p:childTnLst>
                              <p:par>
                                <p:cTn id="253" presetID="12" presetClass="entr" presetSubtype="8" fill="hold" grpId="0" nodeType="clickEffect">
                                  <p:stCondLst>
                                    <p:cond delay="0"/>
                                  </p:stCondLst>
                                  <p:childTnLst>
                                    <p:set>
                                      <p:cBhvr>
                                        <p:cTn id="254" dur="1" fill="hold">
                                          <p:stCondLst>
                                            <p:cond delay="0"/>
                                          </p:stCondLst>
                                        </p:cTn>
                                        <p:tgtEl>
                                          <p:spTgt spid="317456"/>
                                        </p:tgtEl>
                                        <p:attrNameLst>
                                          <p:attrName>style.visibility</p:attrName>
                                        </p:attrNameLst>
                                      </p:cBhvr>
                                      <p:to>
                                        <p:strVal val="visible"/>
                                      </p:to>
                                    </p:set>
                                    <p:animEffect transition="in" filter="slide(fromLeft)">
                                      <p:cBhvr>
                                        <p:cTn id="255" dur="500"/>
                                        <p:tgtEl>
                                          <p:spTgt spid="317456"/>
                                        </p:tgtEl>
                                      </p:cBhvr>
                                    </p:animEffect>
                                  </p:childTnLst>
                                </p:cTn>
                              </p:par>
                            </p:childTnLst>
                          </p:cTn>
                        </p:par>
                      </p:childTnLst>
                    </p:cTn>
                  </p:par>
                  <p:par>
                    <p:cTn id="256" fill="hold">
                      <p:stCondLst>
                        <p:cond delay="indefinite"/>
                      </p:stCondLst>
                      <p:childTnLst>
                        <p:par>
                          <p:cTn id="257" fill="hold">
                            <p:stCondLst>
                              <p:cond delay="0"/>
                            </p:stCondLst>
                            <p:childTnLst>
                              <p:par>
                                <p:cTn id="258" presetID="17" presetClass="entr" presetSubtype="1" fill="hold" grpId="0" nodeType="clickEffect">
                                  <p:stCondLst>
                                    <p:cond delay="0"/>
                                  </p:stCondLst>
                                  <p:childTnLst>
                                    <p:set>
                                      <p:cBhvr>
                                        <p:cTn id="259" dur="1" fill="hold">
                                          <p:stCondLst>
                                            <p:cond delay="0"/>
                                          </p:stCondLst>
                                        </p:cTn>
                                        <p:tgtEl>
                                          <p:spTgt spid="317480"/>
                                        </p:tgtEl>
                                        <p:attrNameLst>
                                          <p:attrName>style.visibility</p:attrName>
                                        </p:attrNameLst>
                                      </p:cBhvr>
                                      <p:to>
                                        <p:strVal val="visible"/>
                                      </p:to>
                                    </p:set>
                                    <p:anim calcmode="lin" valueType="num">
                                      <p:cBhvr>
                                        <p:cTn id="260" dur="500" fill="hold"/>
                                        <p:tgtEl>
                                          <p:spTgt spid="317480"/>
                                        </p:tgtEl>
                                        <p:attrNameLst>
                                          <p:attrName>ppt_x</p:attrName>
                                        </p:attrNameLst>
                                      </p:cBhvr>
                                      <p:tavLst>
                                        <p:tav tm="0">
                                          <p:val>
                                            <p:strVal val="#ppt_x"/>
                                          </p:val>
                                        </p:tav>
                                        <p:tav tm="100000">
                                          <p:val>
                                            <p:strVal val="#ppt_x"/>
                                          </p:val>
                                        </p:tav>
                                      </p:tavLst>
                                    </p:anim>
                                    <p:anim calcmode="lin" valueType="num">
                                      <p:cBhvr>
                                        <p:cTn id="261" dur="500" fill="hold"/>
                                        <p:tgtEl>
                                          <p:spTgt spid="317480"/>
                                        </p:tgtEl>
                                        <p:attrNameLst>
                                          <p:attrName>ppt_y</p:attrName>
                                        </p:attrNameLst>
                                      </p:cBhvr>
                                      <p:tavLst>
                                        <p:tav tm="0">
                                          <p:val>
                                            <p:strVal val="#ppt_y-#ppt_h/2"/>
                                          </p:val>
                                        </p:tav>
                                        <p:tav tm="100000">
                                          <p:val>
                                            <p:strVal val="#ppt_y"/>
                                          </p:val>
                                        </p:tav>
                                      </p:tavLst>
                                    </p:anim>
                                    <p:anim calcmode="lin" valueType="num">
                                      <p:cBhvr>
                                        <p:cTn id="262" dur="500" fill="hold"/>
                                        <p:tgtEl>
                                          <p:spTgt spid="317480"/>
                                        </p:tgtEl>
                                        <p:attrNameLst>
                                          <p:attrName>ppt_w</p:attrName>
                                        </p:attrNameLst>
                                      </p:cBhvr>
                                      <p:tavLst>
                                        <p:tav tm="0">
                                          <p:val>
                                            <p:strVal val="#ppt_w"/>
                                          </p:val>
                                        </p:tav>
                                        <p:tav tm="100000">
                                          <p:val>
                                            <p:strVal val="#ppt_w"/>
                                          </p:val>
                                        </p:tav>
                                      </p:tavLst>
                                    </p:anim>
                                    <p:anim calcmode="lin" valueType="num">
                                      <p:cBhvr>
                                        <p:cTn id="263" dur="500" fill="hold"/>
                                        <p:tgtEl>
                                          <p:spTgt spid="317480"/>
                                        </p:tgtEl>
                                        <p:attrNameLst>
                                          <p:attrName>ppt_h</p:attrName>
                                        </p:attrNameLst>
                                      </p:cBhvr>
                                      <p:tavLst>
                                        <p:tav tm="0">
                                          <p:val>
                                            <p:fltVal val="0"/>
                                          </p:val>
                                        </p:tav>
                                        <p:tav tm="100000">
                                          <p:val>
                                            <p:strVal val="#ppt_h"/>
                                          </p:val>
                                        </p:tav>
                                      </p:tavLst>
                                    </p:anim>
                                  </p:childTnLst>
                                </p:cTn>
                              </p:par>
                            </p:childTnLst>
                          </p:cTn>
                        </p:par>
                        <p:par>
                          <p:cTn id="264" fill="hold">
                            <p:stCondLst>
                              <p:cond delay="500"/>
                            </p:stCondLst>
                            <p:childTnLst>
                              <p:par>
                                <p:cTn id="265" presetID="17" presetClass="entr" presetSubtype="1" fill="hold" grpId="0" nodeType="afterEffect">
                                  <p:stCondLst>
                                    <p:cond delay="0"/>
                                  </p:stCondLst>
                                  <p:childTnLst>
                                    <p:set>
                                      <p:cBhvr>
                                        <p:cTn id="266" dur="1" fill="hold">
                                          <p:stCondLst>
                                            <p:cond delay="0"/>
                                          </p:stCondLst>
                                        </p:cTn>
                                        <p:tgtEl>
                                          <p:spTgt spid="317477"/>
                                        </p:tgtEl>
                                        <p:attrNameLst>
                                          <p:attrName>style.visibility</p:attrName>
                                        </p:attrNameLst>
                                      </p:cBhvr>
                                      <p:to>
                                        <p:strVal val="visible"/>
                                      </p:to>
                                    </p:set>
                                    <p:anim calcmode="lin" valueType="num">
                                      <p:cBhvr>
                                        <p:cTn id="267" dur="500" fill="hold"/>
                                        <p:tgtEl>
                                          <p:spTgt spid="317477"/>
                                        </p:tgtEl>
                                        <p:attrNameLst>
                                          <p:attrName>ppt_x</p:attrName>
                                        </p:attrNameLst>
                                      </p:cBhvr>
                                      <p:tavLst>
                                        <p:tav tm="0">
                                          <p:val>
                                            <p:strVal val="#ppt_x"/>
                                          </p:val>
                                        </p:tav>
                                        <p:tav tm="100000">
                                          <p:val>
                                            <p:strVal val="#ppt_x"/>
                                          </p:val>
                                        </p:tav>
                                      </p:tavLst>
                                    </p:anim>
                                    <p:anim calcmode="lin" valueType="num">
                                      <p:cBhvr>
                                        <p:cTn id="268" dur="500" fill="hold"/>
                                        <p:tgtEl>
                                          <p:spTgt spid="317477"/>
                                        </p:tgtEl>
                                        <p:attrNameLst>
                                          <p:attrName>ppt_y</p:attrName>
                                        </p:attrNameLst>
                                      </p:cBhvr>
                                      <p:tavLst>
                                        <p:tav tm="0">
                                          <p:val>
                                            <p:strVal val="#ppt_y-#ppt_h/2"/>
                                          </p:val>
                                        </p:tav>
                                        <p:tav tm="100000">
                                          <p:val>
                                            <p:strVal val="#ppt_y"/>
                                          </p:val>
                                        </p:tav>
                                      </p:tavLst>
                                    </p:anim>
                                    <p:anim calcmode="lin" valueType="num">
                                      <p:cBhvr>
                                        <p:cTn id="269" dur="500" fill="hold"/>
                                        <p:tgtEl>
                                          <p:spTgt spid="317477"/>
                                        </p:tgtEl>
                                        <p:attrNameLst>
                                          <p:attrName>ppt_w</p:attrName>
                                        </p:attrNameLst>
                                      </p:cBhvr>
                                      <p:tavLst>
                                        <p:tav tm="0">
                                          <p:val>
                                            <p:strVal val="#ppt_w"/>
                                          </p:val>
                                        </p:tav>
                                        <p:tav tm="100000">
                                          <p:val>
                                            <p:strVal val="#ppt_w"/>
                                          </p:val>
                                        </p:tav>
                                      </p:tavLst>
                                    </p:anim>
                                    <p:anim calcmode="lin" valueType="num">
                                      <p:cBhvr>
                                        <p:cTn id="270" dur="500" fill="hold"/>
                                        <p:tgtEl>
                                          <p:spTgt spid="317477"/>
                                        </p:tgtEl>
                                        <p:attrNameLst>
                                          <p:attrName>ppt_h</p:attrName>
                                        </p:attrNameLst>
                                      </p:cBhvr>
                                      <p:tavLst>
                                        <p:tav tm="0">
                                          <p:val>
                                            <p:fltVal val="0"/>
                                          </p:val>
                                        </p:tav>
                                        <p:tav tm="100000">
                                          <p:val>
                                            <p:strVal val="#ppt_h"/>
                                          </p:val>
                                        </p:tav>
                                      </p:tavLst>
                                    </p:anim>
                                  </p:childTnLst>
                                </p:cTn>
                              </p:par>
                            </p:childTnLst>
                          </p:cTn>
                        </p:par>
                        <p:par>
                          <p:cTn id="271" fill="hold">
                            <p:stCondLst>
                              <p:cond delay="1000"/>
                            </p:stCondLst>
                            <p:childTnLst>
                              <p:par>
                                <p:cTn id="272" presetID="17" presetClass="entr" presetSubtype="1" fill="hold" grpId="0" nodeType="afterEffect">
                                  <p:stCondLst>
                                    <p:cond delay="0"/>
                                  </p:stCondLst>
                                  <p:childTnLst>
                                    <p:set>
                                      <p:cBhvr>
                                        <p:cTn id="273" dur="1" fill="hold">
                                          <p:stCondLst>
                                            <p:cond delay="0"/>
                                          </p:stCondLst>
                                        </p:cTn>
                                        <p:tgtEl>
                                          <p:spTgt spid="317478"/>
                                        </p:tgtEl>
                                        <p:attrNameLst>
                                          <p:attrName>style.visibility</p:attrName>
                                        </p:attrNameLst>
                                      </p:cBhvr>
                                      <p:to>
                                        <p:strVal val="visible"/>
                                      </p:to>
                                    </p:set>
                                    <p:anim calcmode="lin" valueType="num">
                                      <p:cBhvr>
                                        <p:cTn id="274" dur="500" fill="hold"/>
                                        <p:tgtEl>
                                          <p:spTgt spid="317478"/>
                                        </p:tgtEl>
                                        <p:attrNameLst>
                                          <p:attrName>ppt_x</p:attrName>
                                        </p:attrNameLst>
                                      </p:cBhvr>
                                      <p:tavLst>
                                        <p:tav tm="0">
                                          <p:val>
                                            <p:strVal val="#ppt_x"/>
                                          </p:val>
                                        </p:tav>
                                        <p:tav tm="100000">
                                          <p:val>
                                            <p:strVal val="#ppt_x"/>
                                          </p:val>
                                        </p:tav>
                                      </p:tavLst>
                                    </p:anim>
                                    <p:anim calcmode="lin" valueType="num">
                                      <p:cBhvr>
                                        <p:cTn id="275" dur="500" fill="hold"/>
                                        <p:tgtEl>
                                          <p:spTgt spid="317478"/>
                                        </p:tgtEl>
                                        <p:attrNameLst>
                                          <p:attrName>ppt_y</p:attrName>
                                        </p:attrNameLst>
                                      </p:cBhvr>
                                      <p:tavLst>
                                        <p:tav tm="0">
                                          <p:val>
                                            <p:strVal val="#ppt_y-#ppt_h/2"/>
                                          </p:val>
                                        </p:tav>
                                        <p:tav tm="100000">
                                          <p:val>
                                            <p:strVal val="#ppt_y"/>
                                          </p:val>
                                        </p:tav>
                                      </p:tavLst>
                                    </p:anim>
                                    <p:anim calcmode="lin" valueType="num">
                                      <p:cBhvr>
                                        <p:cTn id="276" dur="500" fill="hold"/>
                                        <p:tgtEl>
                                          <p:spTgt spid="317478"/>
                                        </p:tgtEl>
                                        <p:attrNameLst>
                                          <p:attrName>ppt_w</p:attrName>
                                        </p:attrNameLst>
                                      </p:cBhvr>
                                      <p:tavLst>
                                        <p:tav tm="0">
                                          <p:val>
                                            <p:strVal val="#ppt_w"/>
                                          </p:val>
                                        </p:tav>
                                        <p:tav tm="100000">
                                          <p:val>
                                            <p:strVal val="#ppt_w"/>
                                          </p:val>
                                        </p:tav>
                                      </p:tavLst>
                                    </p:anim>
                                    <p:anim calcmode="lin" valueType="num">
                                      <p:cBhvr>
                                        <p:cTn id="277" dur="500" fill="hold"/>
                                        <p:tgtEl>
                                          <p:spTgt spid="317478"/>
                                        </p:tgtEl>
                                        <p:attrNameLst>
                                          <p:attrName>ppt_h</p:attrName>
                                        </p:attrNameLst>
                                      </p:cBhvr>
                                      <p:tavLst>
                                        <p:tav tm="0">
                                          <p:val>
                                            <p:fltVal val="0"/>
                                          </p:val>
                                        </p:tav>
                                        <p:tav tm="100000">
                                          <p:val>
                                            <p:strVal val="#ppt_h"/>
                                          </p:val>
                                        </p:tav>
                                      </p:tavLst>
                                    </p:anim>
                                  </p:childTnLst>
                                </p:cTn>
                              </p:par>
                            </p:childTnLst>
                          </p:cTn>
                        </p:par>
                        <p:par>
                          <p:cTn id="278" fill="hold">
                            <p:stCondLst>
                              <p:cond delay="1500"/>
                            </p:stCondLst>
                            <p:childTnLst>
                              <p:par>
                                <p:cTn id="279" presetID="17" presetClass="entr" presetSubtype="1" fill="hold" grpId="0" nodeType="afterEffect">
                                  <p:stCondLst>
                                    <p:cond delay="0"/>
                                  </p:stCondLst>
                                  <p:childTnLst>
                                    <p:set>
                                      <p:cBhvr>
                                        <p:cTn id="280" dur="1" fill="hold">
                                          <p:stCondLst>
                                            <p:cond delay="0"/>
                                          </p:stCondLst>
                                        </p:cTn>
                                        <p:tgtEl>
                                          <p:spTgt spid="317479"/>
                                        </p:tgtEl>
                                        <p:attrNameLst>
                                          <p:attrName>style.visibility</p:attrName>
                                        </p:attrNameLst>
                                      </p:cBhvr>
                                      <p:to>
                                        <p:strVal val="visible"/>
                                      </p:to>
                                    </p:set>
                                    <p:anim calcmode="lin" valueType="num">
                                      <p:cBhvr>
                                        <p:cTn id="281" dur="500" fill="hold"/>
                                        <p:tgtEl>
                                          <p:spTgt spid="317479"/>
                                        </p:tgtEl>
                                        <p:attrNameLst>
                                          <p:attrName>ppt_x</p:attrName>
                                        </p:attrNameLst>
                                      </p:cBhvr>
                                      <p:tavLst>
                                        <p:tav tm="0">
                                          <p:val>
                                            <p:strVal val="#ppt_x"/>
                                          </p:val>
                                        </p:tav>
                                        <p:tav tm="100000">
                                          <p:val>
                                            <p:strVal val="#ppt_x"/>
                                          </p:val>
                                        </p:tav>
                                      </p:tavLst>
                                    </p:anim>
                                    <p:anim calcmode="lin" valueType="num">
                                      <p:cBhvr>
                                        <p:cTn id="282" dur="500" fill="hold"/>
                                        <p:tgtEl>
                                          <p:spTgt spid="317479"/>
                                        </p:tgtEl>
                                        <p:attrNameLst>
                                          <p:attrName>ppt_y</p:attrName>
                                        </p:attrNameLst>
                                      </p:cBhvr>
                                      <p:tavLst>
                                        <p:tav tm="0">
                                          <p:val>
                                            <p:strVal val="#ppt_y-#ppt_h/2"/>
                                          </p:val>
                                        </p:tav>
                                        <p:tav tm="100000">
                                          <p:val>
                                            <p:strVal val="#ppt_y"/>
                                          </p:val>
                                        </p:tav>
                                      </p:tavLst>
                                    </p:anim>
                                    <p:anim calcmode="lin" valueType="num">
                                      <p:cBhvr>
                                        <p:cTn id="283" dur="500" fill="hold"/>
                                        <p:tgtEl>
                                          <p:spTgt spid="317479"/>
                                        </p:tgtEl>
                                        <p:attrNameLst>
                                          <p:attrName>ppt_w</p:attrName>
                                        </p:attrNameLst>
                                      </p:cBhvr>
                                      <p:tavLst>
                                        <p:tav tm="0">
                                          <p:val>
                                            <p:strVal val="#ppt_w"/>
                                          </p:val>
                                        </p:tav>
                                        <p:tav tm="100000">
                                          <p:val>
                                            <p:strVal val="#ppt_w"/>
                                          </p:val>
                                        </p:tav>
                                      </p:tavLst>
                                    </p:anim>
                                    <p:anim calcmode="lin" valueType="num">
                                      <p:cBhvr>
                                        <p:cTn id="284" dur="500" fill="hold"/>
                                        <p:tgtEl>
                                          <p:spTgt spid="317479"/>
                                        </p:tgtEl>
                                        <p:attrNameLst>
                                          <p:attrName>ppt_h</p:attrName>
                                        </p:attrNameLst>
                                      </p:cBhvr>
                                      <p:tavLst>
                                        <p:tav tm="0">
                                          <p:val>
                                            <p:fltVal val="0"/>
                                          </p:val>
                                        </p:tav>
                                        <p:tav tm="100000">
                                          <p:val>
                                            <p:strVal val="#ppt_h"/>
                                          </p:val>
                                        </p:tav>
                                      </p:tavLst>
                                    </p:anim>
                                  </p:childTnLst>
                                </p:cTn>
                              </p:par>
                            </p:childTnLst>
                          </p:cTn>
                        </p:par>
                      </p:childTnLst>
                    </p:cTn>
                  </p:par>
                  <p:par>
                    <p:cTn id="285" fill="hold">
                      <p:stCondLst>
                        <p:cond delay="indefinite"/>
                      </p:stCondLst>
                      <p:childTnLst>
                        <p:par>
                          <p:cTn id="286" fill="hold">
                            <p:stCondLst>
                              <p:cond delay="0"/>
                            </p:stCondLst>
                            <p:childTnLst>
                              <p:par>
                                <p:cTn id="287" presetID="17" presetClass="entr" presetSubtype="8" fill="hold" grpId="0" nodeType="clickEffect">
                                  <p:stCondLst>
                                    <p:cond delay="0"/>
                                  </p:stCondLst>
                                  <p:childTnLst>
                                    <p:set>
                                      <p:cBhvr>
                                        <p:cTn id="288" dur="1" fill="hold">
                                          <p:stCondLst>
                                            <p:cond delay="0"/>
                                          </p:stCondLst>
                                        </p:cTn>
                                        <p:tgtEl>
                                          <p:spTgt spid="317499"/>
                                        </p:tgtEl>
                                        <p:attrNameLst>
                                          <p:attrName>style.visibility</p:attrName>
                                        </p:attrNameLst>
                                      </p:cBhvr>
                                      <p:to>
                                        <p:strVal val="visible"/>
                                      </p:to>
                                    </p:set>
                                    <p:anim calcmode="lin" valueType="num">
                                      <p:cBhvr>
                                        <p:cTn id="289" dur="500" fill="hold"/>
                                        <p:tgtEl>
                                          <p:spTgt spid="317499"/>
                                        </p:tgtEl>
                                        <p:attrNameLst>
                                          <p:attrName>ppt_x</p:attrName>
                                        </p:attrNameLst>
                                      </p:cBhvr>
                                      <p:tavLst>
                                        <p:tav tm="0">
                                          <p:val>
                                            <p:strVal val="#ppt_x-#ppt_w/2"/>
                                          </p:val>
                                        </p:tav>
                                        <p:tav tm="100000">
                                          <p:val>
                                            <p:strVal val="#ppt_x"/>
                                          </p:val>
                                        </p:tav>
                                      </p:tavLst>
                                    </p:anim>
                                    <p:anim calcmode="lin" valueType="num">
                                      <p:cBhvr>
                                        <p:cTn id="290" dur="500" fill="hold"/>
                                        <p:tgtEl>
                                          <p:spTgt spid="317499"/>
                                        </p:tgtEl>
                                        <p:attrNameLst>
                                          <p:attrName>ppt_y</p:attrName>
                                        </p:attrNameLst>
                                      </p:cBhvr>
                                      <p:tavLst>
                                        <p:tav tm="0">
                                          <p:val>
                                            <p:strVal val="#ppt_y"/>
                                          </p:val>
                                        </p:tav>
                                        <p:tav tm="100000">
                                          <p:val>
                                            <p:strVal val="#ppt_y"/>
                                          </p:val>
                                        </p:tav>
                                      </p:tavLst>
                                    </p:anim>
                                    <p:anim calcmode="lin" valueType="num">
                                      <p:cBhvr>
                                        <p:cTn id="291" dur="500" fill="hold"/>
                                        <p:tgtEl>
                                          <p:spTgt spid="317499"/>
                                        </p:tgtEl>
                                        <p:attrNameLst>
                                          <p:attrName>ppt_w</p:attrName>
                                        </p:attrNameLst>
                                      </p:cBhvr>
                                      <p:tavLst>
                                        <p:tav tm="0">
                                          <p:val>
                                            <p:fltVal val="0"/>
                                          </p:val>
                                        </p:tav>
                                        <p:tav tm="100000">
                                          <p:val>
                                            <p:strVal val="#ppt_w"/>
                                          </p:val>
                                        </p:tav>
                                      </p:tavLst>
                                    </p:anim>
                                    <p:anim calcmode="lin" valueType="num">
                                      <p:cBhvr>
                                        <p:cTn id="292" dur="500" fill="hold"/>
                                        <p:tgtEl>
                                          <p:spTgt spid="317499"/>
                                        </p:tgtEl>
                                        <p:attrNameLst>
                                          <p:attrName>ppt_h</p:attrName>
                                        </p:attrNameLst>
                                      </p:cBhvr>
                                      <p:tavLst>
                                        <p:tav tm="0">
                                          <p:val>
                                            <p:strVal val="#ppt_h"/>
                                          </p:val>
                                        </p:tav>
                                        <p:tav tm="100000">
                                          <p:val>
                                            <p:strVal val="#ppt_h"/>
                                          </p:val>
                                        </p:tav>
                                      </p:tavLst>
                                    </p:anim>
                                  </p:childTnLst>
                                </p:cTn>
                              </p:par>
                            </p:childTnLst>
                          </p:cTn>
                        </p:par>
                      </p:childTnLst>
                    </p:cTn>
                  </p:par>
                  <p:par>
                    <p:cTn id="293" fill="hold">
                      <p:stCondLst>
                        <p:cond delay="indefinite"/>
                      </p:stCondLst>
                      <p:childTnLst>
                        <p:par>
                          <p:cTn id="294" fill="hold">
                            <p:stCondLst>
                              <p:cond delay="0"/>
                            </p:stCondLst>
                            <p:childTnLst>
                              <p:par>
                                <p:cTn id="295" presetID="17" presetClass="entr" presetSubtype="8" fill="hold" grpId="0" nodeType="clickEffect">
                                  <p:stCondLst>
                                    <p:cond delay="0"/>
                                  </p:stCondLst>
                                  <p:childTnLst>
                                    <p:set>
                                      <p:cBhvr>
                                        <p:cTn id="296" dur="1" fill="hold">
                                          <p:stCondLst>
                                            <p:cond delay="0"/>
                                          </p:stCondLst>
                                        </p:cTn>
                                        <p:tgtEl>
                                          <p:spTgt spid="317504"/>
                                        </p:tgtEl>
                                        <p:attrNameLst>
                                          <p:attrName>style.visibility</p:attrName>
                                        </p:attrNameLst>
                                      </p:cBhvr>
                                      <p:to>
                                        <p:strVal val="visible"/>
                                      </p:to>
                                    </p:set>
                                    <p:anim calcmode="lin" valueType="num">
                                      <p:cBhvr>
                                        <p:cTn id="297" dur="500" fill="hold"/>
                                        <p:tgtEl>
                                          <p:spTgt spid="317504"/>
                                        </p:tgtEl>
                                        <p:attrNameLst>
                                          <p:attrName>ppt_x</p:attrName>
                                        </p:attrNameLst>
                                      </p:cBhvr>
                                      <p:tavLst>
                                        <p:tav tm="0">
                                          <p:val>
                                            <p:strVal val="#ppt_x-#ppt_w/2"/>
                                          </p:val>
                                        </p:tav>
                                        <p:tav tm="100000">
                                          <p:val>
                                            <p:strVal val="#ppt_x"/>
                                          </p:val>
                                        </p:tav>
                                      </p:tavLst>
                                    </p:anim>
                                    <p:anim calcmode="lin" valueType="num">
                                      <p:cBhvr>
                                        <p:cTn id="298" dur="500" fill="hold"/>
                                        <p:tgtEl>
                                          <p:spTgt spid="317504"/>
                                        </p:tgtEl>
                                        <p:attrNameLst>
                                          <p:attrName>ppt_y</p:attrName>
                                        </p:attrNameLst>
                                      </p:cBhvr>
                                      <p:tavLst>
                                        <p:tav tm="0">
                                          <p:val>
                                            <p:strVal val="#ppt_y"/>
                                          </p:val>
                                        </p:tav>
                                        <p:tav tm="100000">
                                          <p:val>
                                            <p:strVal val="#ppt_y"/>
                                          </p:val>
                                        </p:tav>
                                      </p:tavLst>
                                    </p:anim>
                                    <p:anim calcmode="lin" valueType="num">
                                      <p:cBhvr>
                                        <p:cTn id="299" dur="500" fill="hold"/>
                                        <p:tgtEl>
                                          <p:spTgt spid="317504"/>
                                        </p:tgtEl>
                                        <p:attrNameLst>
                                          <p:attrName>ppt_w</p:attrName>
                                        </p:attrNameLst>
                                      </p:cBhvr>
                                      <p:tavLst>
                                        <p:tav tm="0">
                                          <p:val>
                                            <p:fltVal val="0"/>
                                          </p:val>
                                        </p:tav>
                                        <p:tav tm="100000">
                                          <p:val>
                                            <p:strVal val="#ppt_w"/>
                                          </p:val>
                                        </p:tav>
                                      </p:tavLst>
                                    </p:anim>
                                    <p:anim calcmode="lin" valueType="num">
                                      <p:cBhvr>
                                        <p:cTn id="300" dur="500" fill="hold"/>
                                        <p:tgtEl>
                                          <p:spTgt spid="317504"/>
                                        </p:tgtEl>
                                        <p:attrNameLst>
                                          <p:attrName>ppt_h</p:attrName>
                                        </p:attrNameLst>
                                      </p:cBhvr>
                                      <p:tavLst>
                                        <p:tav tm="0">
                                          <p:val>
                                            <p:strVal val="#ppt_h"/>
                                          </p:val>
                                        </p:tav>
                                        <p:tav tm="100000">
                                          <p:val>
                                            <p:strVal val="#ppt_h"/>
                                          </p:val>
                                        </p:tav>
                                      </p:tavLst>
                                    </p:anim>
                                  </p:childTnLst>
                                </p:cTn>
                              </p:par>
                            </p:childTnLst>
                          </p:cTn>
                        </p:par>
                      </p:childTnLst>
                    </p:cTn>
                  </p:par>
                  <p:par>
                    <p:cTn id="301" fill="hold">
                      <p:stCondLst>
                        <p:cond delay="indefinite"/>
                      </p:stCondLst>
                      <p:childTnLst>
                        <p:par>
                          <p:cTn id="302" fill="hold">
                            <p:stCondLst>
                              <p:cond delay="0"/>
                            </p:stCondLst>
                            <p:childTnLst>
                              <p:par>
                                <p:cTn id="303" presetID="17" presetClass="entr" presetSubtype="1" fill="hold" grpId="0" nodeType="clickEffect">
                                  <p:stCondLst>
                                    <p:cond delay="0"/>
                                  </p:stCondLst>
                                  <p:childTnLst>
                                    <p:set>
                                      <p:cBhvr>
                                        <p:cTn id="304" dur="1" fill="hold">
                                          <p:stCondLst>
                                            <p:cond delay="0"/>
                                          </p:stCondLst>
                                        </p:cTn>
                                        <p:tgtEl>
                                          <p:spTgt spid="317493"/>
                                        </p:tgtEl>
                                        <p:attrNameLst>
                                          <p:attrName>style.visibility</p:attrName>
                                        </p:attrNameLst>
                                      </p:cBhvr>
                                      <p:to>
                                        <p:strVal val="visible"/>
                                      </p:to>
                                    </p:set>
                                    <p:anim calcmode="lin" valueType="num">
                                      <p:cBhvr>
                                        <p:cTn id="305" dur="500" fill="hold"/>
                                        <p:tgtEl>
                                          <p:spTgt spid="317493"/>
                                        </p:tgtEl>
                                        <p:attrNameLst>
                                          <p:attrName>ppt_x</p:attrName>
                                        </p:attrNameLst>
                                      </p:cBhvr>
                                      <p:tavLst>
                                        <p:tav tm="0">
                                          <p:val>
                                            <p:strVal val="#ppt_x"/>
                                          </p:val>
                                        </p:tav>
                                        <p:tav tm="100000">
                                          <p:val>
                                            <p:strVal val="#ppt_x"/>
                                          </p:val>
                                        </p:tav>
                                      </p:tavLst>
                                    </p:anim>
                                    <p:anim calcmode="lin" valueType="num">
                                      <p:cBhvr>
                                        <p:cTn id="306" dur="500" fill="hold"/>
                                        <p:tgtEl>
                                          <p:spTgt spid="317493"/>
                                        </p:tgtEl>
                                        <p:attrNameLst>
                                          <p:attrName>ppt_y</p:attrName>
                                        </p:attrNameLst>
                                      </p:cBhvr>
                                      <p:tavLst>
                                        <p:tav tm="0">
                                          <p:val>
                                            <p:strVal val="#ppt_y-#ppt_h/2"/>
                                          </p:val>
                                        </p:tav>
                                        <p:tav tm="100000">
                                          <p:val>
                                            <p:strVal val="#ppt_y"/>
                                          </p:val>
                                        </p:tav>
                                      </p:tavLst>
                                    </p:anim>
                                    <p:anim calcmode="lin" valueType="num">
                                      <p:cBhvr>
                                        <p:cTn id="307" dur="500" fill="hold"/>
                                        <p:tgtEl>
                                          <p:spTgt spid="317493"/>
                                        </p:tgtEl>
                                        <p:attrNameLst>
                                          <p:attrName>ppt_w</p:attrName>
                                        </p:attrNameLst>
                                      </p:cBhvr>
                                      <p:tavLst>
                                        <p:tav tm="0">
                                          <p:val>
                                            <p:strVal val="#ppt_w"/>
                                          </p:val>
                                        </p:tav>
                                        <p:tav tm="100000">
                                          <p:val>
                                            <p:strVal val="#ppt_w"/>
                                          </p:val>
                                        </p:tav>
                                      </p:tavLst>
                                    </p:anim>
                                    <p:anim calcmode="lin" valueType="num">
                                      <p:cBhvr>
                                        <p:cTn id="308" dur="500" fill="hold"/>
                                        <p:tgtEl>
                                          <p:spTgt spid="317493"/>
                                        </p:tgtEl>
                                        <p:attrNameLst>
                                          <p:attrName>ppt_h</p:attrName>
                                        </p:attrNameLst>
                                      </p:cBhvr>
                                      <p:tavLst>
                                        <p:tav tm="0">
                                          <p:val>
                                            <p:fltVal val="0"/>
                                          </p:val>
                                        </p:tav>
                                        <p:tav tm="100000">
                                          <p:val>
                                            <p:strVal val="#ppt_h"/>
                                          </p:val>
                                        </p:tav>
                                      </p:tavLst>
                                    </p:anim>
                                  </p:childTnLst>
                                </p:cTn>
                              </p:par>
                            </p:childTnLst>
                          </p:cTn>
                        </p:par>
                      </p:childTnLst>
                    </p:cTn>
                  </p:par>
                  <p:par>
                    <p:cTn id="309" fill="hold">
                      <p:stCondLst>
                        <p:cond delay="indefinite"/>
                      </p:stCondLst>
                      <p:childTnLst>
                        <p:par>
                          <p:cTn id="310" fill="hold">
                            <p:stCondLst>
                              <p:cond delay="0"/>
                            </p:stCondLst>
                            <p:childTnLst>
                              <p:par>
                                <p:cTn id="311" presetID="5" presetClass="entr" presetSubtype="5" fill="hold" grpId="0" nodeType="clickEffect">
                                  <p:stCondLst>
                                    <p:cond delay="0"/>
                                  </p:stCondLst>
                                  <p:childTnLst>
                                    <p:set>
                                      <p:cBhvr>
                                        <p:cTn id="312" dur="1" fill="hold">
                                          <p:stCondLst>
                                            <p:cond delay="0"/>
                                          </p:stCondLst>
                                        </p:cTn>
                                        <p:tgtEl>
                                          <p:spTgt spid="317457"/>
                                        </p:tgtEl>
                                        <p:attrNameLst>
                                          <p:attrName>style.visibility</p:attrName>
                                        </p:attrNameLst>
                                      </p:cBhvr>
                                      <p:to>
                                        <p:strVal val="visible"/>
                                      </p:to>
                                    </p:set>
                                    <p:animEffect transition="in" filter="checkerboard(down)">
                                      <p:cBhvr>
                                        <p:cTn id="313" dur="500"/>
                                        <p:tgtEl>
                                          <p:spTgt spid="317457"/>
                                        </p:tgtEl>
                                      </p:cBhvr>
                                    </p:animEffect>
                                  </p:childTnLst>
                                </p:cTn>
                              </p:par>
                            </p:childTnLst>
                          </p:cTn>
                        </p:par>
                      </p:childTnLst>
                    </p:cTn>
                  </p:par>
                  <p:par>
                    <p:cTn id="314" fill="hold">
                      <p:stCondLst>
                        <p:cond delay="indefinite"/>
                      </p:stCondLst>
                      <p:childTnLst>
                        <p:par>
                          <p:cTn id="315" fill="hold">
                            <p:stCondLst>
                              <p:cond delay="0"/>
                            </p:stCondLst>
                            <p:childTnLst>
                              <p:par>
                                <p:cTn id="316" presetID="12" presetClass="entr" presetSubtype="8" fill="hold" grpId="0" nodeType="clickEffect">
                                  <p:stCondLst>
                                    <p:cond delay="0"/>
                                  </p:stCondLst>
                                  <p:childTnLst>
                                    <p:set>
                                      <p:cBhvr>
                                        <p:cTn id="317" dur="1" fill="hold">
                                          <p:stCondLst>
                                            <p:cond delay="0"/>
                                          </p:stCondLst>
                                        </p:cTn>
                                        <p:tgtEl>
                                          <p:spTgt spid="317458"/>
                                        </p:tgtEl>
                                        <p:attrNameLst>
                                          <p:attrName>style.visibility</p:attrName>
                                        </p:attrNameLst>
                                      </p:cBhvr>
                                      <p:to>
                                        <p:strVal val="visible"/>
                                      </p:to>
                                    </p:set>
                                    <p:animEffect transition="in" filter="slide(fromLeft)">
                                      <p:cBhvr>
                                        <p:cTn id="318" dur="500"/>
                                        <p:tgtEl>
                                          <p:spTgt spid="317458"/>
                                        </p:tgtEl>
                                      </p:cBhvr>
                                    </p:animEffect>
                                  </p:childTnLst>
                                </p:cTn>
                              </p:par>
                            </p:childTnLst>
                          </p:cTn>
                        </p:par>
                      </p:childTnLst>
                    </p:cTn>
                  </p:par>
                  <p:par>
                    <p:cTn id="319" fill="hold">
                      <p:stCondLst>
                        <p:cond delay="indefinite"/>
                      </p:stCondLst>
                      <p:childTnLst>
                        <p:par>
                          <p:cTn id="320" fill="hold">
                            <p:stCondLst>
                              <p:cond delay="0"/>
                            </p:stCondLst>
                            <p:childTnLst>
                              <p:par>
                                <p:cTn id="321" presetID="17" presetClass="entr" presetSubtype="1" fill="hold" grpId="0" nodeType="clickEffect">
                                  <p:stCondLst>
                                    <p:cond delay="0"/>
                                  </p:stCondLst>
                                  <p:childTnLst>
                                    <p:set>
                                      <p:cBhvr>
                                        <p:cTn id="322" dur="1" fill="hold">
                                          <p:stCondLst>
                                            <p:cond delay="0"/>
                                          </p:stCondLst>
                                        </p:cTn>
                                        <p:tgtEl>
                                          <p:spTgt spid="317484"/>
                                        </p:tgtEl>
                                        <p:attrNameLst>
                                          <p:attrName>style.visibility</p:attrName>
                                        </p:attrNameLst>
                                      </p:cBhvr>
                                      <p:to>
                                        <p:strVal val="visible"/>
                                      </p:to>
                                    </p:set>
                                    <p:anim calcmode="lin" valueType="num">
                                      <p:cBhvr>
                                        <p:cTn id="323" dur="500" fill="hold"/>
                                        <p:tgtEl>
                                          <p:spTgt spid="317484"/>
                                        </p:tgtEl>
                                        <p:attrNameLst>
                                          <p:attrName>ppt_x</p:attrName>
                                        </p:attrNameLst>
                                      </p:cBhvr>
                                      <p:tavLst>
                                        <p:tav tm="0">
                                          <p:val>
                                            <p:strVal val="#ppt_x"/>
                                          </p:val>
                                        </p:tav>
                                        <p:tav tm="100000">
                                          <p:val>
                                            <p:strVal val="#ppt_x"/>
                                          </p:val>
                                        </p:tav>
                                      </p:tavLst>
                                    </p:anim>
                                    <p:anim calcmode="lin" valueType="num">
                                      <p:cBhvr>
                                        <p:cTn id="324" dur="500" fill="hold"/>
                                        <p:tgtEl>
                                          <p:spTgt spid="317484"/>
                                        </p:tgtEl>
                                        <p:attrNameLst>
                                          <p:attrName>ppt_y</p:attrName>
                                        </p:attrNameLst>
                                      </p:cBhvr>
                                      <p:tavLst>
                                        <p:tav tm="0">
                                          <p:val>
                                            <p:strVal val="#ppt_y-#ppt_h/2"/>
                                          </p:val>
                                        </p:tav>
                                        <p:tav tm="100000">
                                          <p:val>
                                            <p:strVal val="#ppt_y"/>
                                          </p:val>
                                        </p:tav>
                                      </p:tavLst>
                                    </p:anim>
                                    <p:anim calcmode="lin" valueType="num">
                                      <p:cBhvr>
                                        <p:cTn id="325" dur="500" fill="hold"/>
                                        <p:tgtEl>
                                          <p:spTgt spid="317484"/>
                                        </p:tgtEl>
                                        <p:attrNameLst>
                                          <p:attrName>ppt_w</p:attrName>
                                        </p:attrNameLst>
                                      </p:cBhvr>
                                      <p:tavLst>
                                        <p:tav tm="0">
                                          <p:val>
                                            <p:strVal val="#ppt_w"/>
                                          </p:val>
                                        </p:tav>
                                        <p:tav tm="100000">
                                          <p:val>
                                            <p:strVal val="#ppt_w"/>
                                          </p:val>
                                        </p:tav>
                                      </p:tavLst>
                                    </p:anim>
                                    <p:anim calcmode="lin" valueType="num">
                                      <p:cBhvr>
                                        <p:cTn id="326" dur="500" fill="hold"/>
                                        <p:tgtEl>
                                          <p:spTgt spid="317484"/>
                                        </p:tgtEl>
                                        <p:attrNameLst>
                                          <p:attrName>ppt_h</p:attrName>
                                        </p:attrNameLst>
                                      </p:cBhvr>
                                      <p:tavLst>
                                        <p:tav tm="0">
                                          <p:val>
                                            <p:fltVal val="0"/>
                                          </p:val>
                                        </p:tav>
                                        <p:tav tm="100000">
                                          <p:val>
                                            <p:strVal val="#ppt_h"/>
                                          </p:val>
                                        </p:tav>
                                      </p:tavLst>
                                    </p:anim>
                                  </p:childTnLst>
                                </p:cTn>
                              </p:par>
                            </p:childTnLst>
                          </p:cTn>
                        </p:par>
                        <p:par>
                          <p:cTn id="327" fill="hold">
                            <p:stCondLst>
                              <p:cond delay="500"/>
                            </p:stCondLst>
                            <p:childTnLst>
                              <p:par>
                                <p:cTn id="328" presetID="17" presetClass="entr" presetSubtype="1" fill="hold" grpId="0" nodeType="afterEffect">
                                  <p:stCondLst>
                                    <p:cond delay="0"/>
                                  </p:stCondLst>
                                  <p:childTnLst>
                                    <p:set>
                                      <p:cBhvr>
                                        <p:cTn id="329" dur="1" fill="hold">
                                          <p:stCondLst>
                                            <p:cond delay="0"/>
                                          </p:stCondLst>
                                        </p:cTn>
                                        <p:tgtEl>
                                          <p:spTgt spid="317481"/>
                                        </p:tgtEl>
                                        <p:attrNameLst>
                                          <p:attrName>style.visibility</p:attrName>
                                        </p:attrNameLst>
                                      </p:cBhvr>
                                      <p:to>
                                        <p:strVal val="visible"/>
                                      </p:to>
                                    </p:set>
                                    <p:anim calcmode="lin" valueType="num">
                                      <p:cBhvr>
                                        <p:cTn id="330" dur="500" fill="hold"/>
                                        <p:tgtEl>
                                          <p:spTgt spid="317481"/>
                                        </p:tgtEl>
                                        <p:attrNameLst>
                                          <p:attrName>ppt_x</p:attrName>
                                        </p:attrNameLst>
                                      </p:cBhvr>
                                      <p:tavLst>
                                        <p:tav tm="0">
                                          <p:val>
                                            <p:strVal val="#ppt_x"/>
                                          </p:val>
                                        </p:tav>
                                        <p:tav tm="100000">
                                          <p:val>
                                            <p:strVal val="#ppt_x"/>
                                          </p:val>
                                        </p:tav>
                                      </p:tavLst>
                                    </p:anim>
                                    <p:anim calcmode="lin" valueType="num">
                                      <p:cBhvr>
                                        <p:cTn id="331" dur="500" fill="hold"/>
                                        <p:tgtEl>
                                          <p:spTgt spid="317481"/>
                                        </p:tgtEl>
                                        <p:attrNameLst>
                                          <p:attrName>ppt_y</p:attrName>
                                        </p:attrNameLst>
                                      </p:cBhvr>
                                      <p:tavLst>
                                        <p:tav tm="0">
                                          <p:val>
                                            <p:strVal val="#ppt_y-#ppt_h/2"/>
                                          </p:val>
                                        </p:tav>
                                        <p:tav tm="100000">
                                          <p:val>
                                            <p:strVal val="#ppt_y"/>
                                          </p:val>
                                        </p:tav>
                                      </p:tavLst>
                                    </p:anim>
                                    <p:anim calcmode="lin" valueType="num">
                                      <p:cBhvr>
                                        <p:cTn id="332" dur="500" fill="hold"/>
                                        <p:tgtEl>
                                          <p:spTgt spid="317481"/>
                                        </p:tgtEl>
                                        <p:attrNameLst>
                                          <p:attrName>ppt_w</p:attrName>
                                        </p:attrNameLst>
                                      </p:cBhvr>
                                      <p:tavLst>
                                        <p:tav tm="0">
                                          <p:val>
                                            <p:strVal val="#ppt_w"/>
                                          </p:val>
                                        </p:tav>
                                        <p:tav tm="100000">
                                          <p:val>
                                            <p:strVal val="#ppt_w"/>
                                          </p:val>
                                        </p:tav>
                                      </p:tavLst>
                                    </p:anim>
                                    <p:anim calcmode="lin" valueType="num">
                                      <p:cBhvr>
                                        <p:cTn id="333" dur="500" fill="hold"/>
                                        <p:tgtEl>
                                          <p:spTgt spid="317481"/>
                                        </p:tgtEl>
                                        <p:attrNameLst>
                                          <p:attrName>ppt_h</p:attrName>
                                        </p:attrNameLst>
                                      </p:cBhvr>
                                      <p:tavLst>
                                        <p:tav tm="0">
                                          <p:val>
                                            <p:fltVal val="0"/>
                                          </p:val>
                                        </p:tav>
                                        <p:tav tm="100000">
                                          <p:val>
                                            <p:strVal val="#ppt_h"/>
                                          </p:val>
                                        </p:tav>
                                      </p:tavLst>
                                    </p:anim>
                                  </p:childTnLst>
                                </p:cTn>
                              </p:par>
                            </p:childTnLst>
                          </p:cTn>
                        </p:par>
                        <p:par>
                          <p:cTn id="334" fill="hold">
                            <p:stCondLst>
                              <p:cond delay="1000"/>
                            </p:stCondLst>
                            <p:childTnLst>
                              <p:par>
                                <p:cTn id="335" presetID="17" presetClass="entr" presetSubtype="1" fill="hold" grpId="0" nodeType="afterEffect">
                                  <p:stCondLst>
                                    <p:cond delay="0"/>
                                  </p:stCondLst>
                                  <p:childTnLst>
                                    <p:set>
                                      <p:cBhvr>
                                        <p:cTn id="336" dur="1" fill="hold">
                                          <p:stCondLst>
                                            <p:cond delay="0"/>
                                          </p:stCondLst>
                                        </p:cTn>
                                        <p:tgtEl>
                                          <p:spTgt spid="317482"/>
                                        </p:tgtEl>
                                        <p:attrNameLst>
                                          <p:attrName>style.visibility</p:attrName>
                                        </p:attrNameLst>
                                      </p:cBhvr>
                                      <p:to>
                                        <p:strVal val="visible"/>
                                      </p:to>
                                    </p:set>
                                    <p:anim calcmode="lin" valueType="num">
                                      <p:cBhvr>
                                        <p:cTn id="337" dur="500" fill="hold"/>
                                        <p:tgtEl>
                                          <p:spTgt spid="317482"/>
                                        </p:tgtEl>
                                        <p:attrNameLst>
                                          <p:attrName>ppt_x</p:attrName>
                                        </p:attrNameLst>
                                      </p:cBhvr>
                                      <p:tavLst>
                                        <p:tav tm="0">
                                          <p:val>
                                            <p:strVal val="#ppt_x"/>
                                          </p:val>
                                        </p:tav>
                                        <p:tav tm="100000">
                                          <p:val>
                                            <p:strVal val="#ppt_x"/>
                                          </p:val>
                                        </p:tav>
                                      </p:tavLst>
                                    </p:anim>
                                    <p:anim calcmode="lin" valueType="num">
                                      <p:cBhvr>
                                        <p:cTn id="338" dur="500" fill="hold"/>
                                        <p:tgtEl>
                                          <p:spTgt spid="317482"/>
                                        </p:tgtEl>
                                        <p:attrNameLst>
                                          <p:attrName>ppt_y</p:attrName>
                                        </p:attrNameLst>
                                      </p:cBhvr>
                                      <p:tavLst>
                                        <p:tav tm="0">
                                          <p:val>
                                            <p:strVal val="#ppt_y-#ppt_h/2"/>
                                          </p:val>
                                        </p:tav>
                                        <p:tav tm="100000">
                                          <p:val>
                                            <p:strVal val="#ppt_y"/>
                                          </p:val>
                                        </p:tav>
                                      </p:tavLst>
                                    </p:anim>
                                    <p:anim calcmode="lin" valueType="num">
                                      <p:cBhvr>
                                        <p:cTn id="339" dur="500" fill="hold"/>
                                        <p:tgtEl>
                                          <p:spTgt spid="317482"/>
                                        </p:tgtEl>
                                        <p:attrNameLst>
                                          <p:attrName>ppt_w</p:attrName>
                                        </p:attrNameLst>
                                      </p:cBhvr>
                                      <p:tavLst>
                                        <p:tav tm="0">
                                          <p:val>
                                            <p:strVal val="#ppt_w"/>
                                          </p:val>
                                        </p:tav>
                                        <p:tav tm="100000">
                                          <p:val>
                                            <p:strVal val="#ppt_w"/>
                                          </p:val>
                                        </p:tav>
                                      </p:tavLst>
                                    </p:anim>
                                    <p:anim calcmode="lin" valueType="num">
                                      <p:cBhvr>
                                        <p:cTn id="340" dur="500" fill="hold"/>
                                        <p:tgtEl>
                                          <p:spTgt spid="317482"/>
                                        </p:tgtEl>
                                        <p:attrNameLst>
                                          <p:attrName>ppt_h</p:attrName>
                                        </p:attrNameLst>
                                      </p:cBhvr>
                                      <p:tavLst>
                                        <p:tav tm="0">
                                          <p:val>
                                            <p:fltVal val="0"/>
                                          </p:val>
                                        </p:tav>
                                        <p:tav tm="100000">
                                          <p:val>
                                            <p:strVal val="#ppt_h"/>
                                          </p:val>
                                        </p:tav>
                                      </p:tavLst>
                                    </p:anim>
                                  </p:childTnLst>
                                </p:cTn>
                              </p:par>
                            </p:childTnLst>
                          </p:cTn>
                        </p:par>
                        <p:par>
                          <p:cTn id="341" fill="hold">
                            <p:stCondLst>
                              <p:cond delay="1500"/>
                            </p:stCondLst>
                            <p:childTnLst>
                              <p:par>
                                <p:cTn id="342" presetID="17" presetClass="entr" presetSubtype="1" fill="hold" grpId="0" nodeType="afterEffect">
                                  <p:stCondLst>
                                    <p:cond delay="0"/>
                                  </p:stCondLst>
                                  <p:childTnLst>
                                    <p:set>
                                      <p:cBhvr>
                                        <p:cTn id="343" dur="1" fill="hold">
                                          <p:stCondLst>
                                            <p:cond delay="0"/>
                                          </p:stCondLst>
                                        </p:cTn>
                                        <p:tgtEl>
                                          <p:spTgt spid="317483"/>
                                        </p:tgtEl>
                                        <p:attrNameLst>
                                          <p:attrName>style.visibility</p:attrName>
                                        </p:attrNameLst>
                                      </p:cBhvr>
                                      <p:to>
                                        <p:strVal val="visible"/>
                                      </p:to>
                                    </p:set>
                                    <p:anim calcmode="lin" valueType="num">
                                      <p:cBhvr>
                                        <p:cTn id="344" dur="500" fill="hold"/>
                                        <p:tgtEl>
                                          <p:spTgt spid="317483"/>
                                        </p:tgtEl>
                                        <p:attrNameLst>
                                          <p:attrName>ppt_x</p:attrName>
                                        </p:attrNameLst>
                                      </p:cBhvr>
                                      <p:tavLst>
                                        <p:tav tm="0">
                                          <p:val>
                                            <p:strVal val="#ppt_x"/>
                                          </p:val>
                                        </p:tav>
                                        <p:tav tm="100000">
                                          <p:val>
                                            <p:strVal val="#ppt_x"/>
                                          </p:val>
                                        </p:tav>
                                      </p:tavLst>
                                    </p:anim>
                                    <p:anim calcmode="lin" valueType="num">
                                      <p:cBhvr>
                                        <p:cTn id="345" dur="500" fill="hold"/>
                                        <p:tgtEl>
                                          <p:spTgt spid="317483"/>
                                        </p:tgtEl>
                                        <p:attrNameLst>
                                          <p:attrName>ppt_y</p:attrName>
                                        </p:attrNameLst>
                                      </p:cBhvr>
                                      <p:tavLst>
                                        <p:tav tm="0">
                                          <p:val>
                                            <p:strVal val="#ppt_y-#ppt_h/2"/>
                                          </p:val>
                                        </p:tav>
                                        <p:tav tm="100000">
                                          <p:val>
                                            <p:strVal val="#ppt_y"/>
                                          </p:val>
                                        </p:tav>
                                      </p:tavLst>
                                    </p:anim>
                                    <p:anim calcmode="lin" valueType="num">
                                      <p:cBhvr>
                                        <p:cTn id="346" dur="500" fill="hold"/>
                                        <p:tgtEl>
                                          <p:spTgt spid="317483"/>
                                        </p:tgtEl>
                                        <p:attrNameLst>
                                          <p:attrName>ppt_w</p:attrName>
                                        </p:attrNameLst>
                                      </p:cBhvr>
                                      <p:tavLst>
                                        <p:tav tm="0">
                                          <p:val>
                                            <p:strVal val="#ppt_w"/>
                                          </p:val>
                                        </p:tav>
                                        <p:tav tm="100000">
                                          <p:val>
                                            <p:strVal val="#ppt_w"/>
                                          </p:val>
                                        </p:tav>
                                      </p:tavLst>
                                    </p:anim>
                                    <p:anim calcmode="lin" valueType="num">
                                      <p:cBhvr>
                                        <p:cTn id="347" dur="500" fill="hold"/>
                                        <p:tgtEl>
                                          <p:spTgt spid="317483"/>
                                        </p:tgtEl>
                                        <p:attrNameLst>
                                          <p:attrName>ppt_h</p:attrName>
                                        </p:attrNameLst>
                                      </p:cBhvr>
                                      <p:tavLst>
                                        <p:tav tm="0">
                                          <p:val>
                                            <p:fltVal val="0"/>
                                          </p:val>
                                        </p:tav>
                                        <p:tav tm="100000">
                                          <p:val>
                                            <p:strVal val="#ppt_h"/>
                                          </p:val>
                                        </p:tav>
                                      </p:tavLst>
                                    </p:anim>
                                  </p:childTnLst>
                                </p:cTn>
                              </p:par>
                            </p:childTnLst>
                          </p:cTn>
                        </p:par>
                      </p:childTnLst>
                    </p:cTn>
                  </p:par>
                  <p:par>
                    <p:cTn id="348" fill="hold">
                      <p:stCondLst>
                        <p:cond delay="indefinite"/>
                      </p:stCondLst>
                      <p:childTnLst>
                        <p:par>
                          <p:cTn id="349" fill="hold">
                            <p:stCondLst>
                              <p:cond delay="0"/>
                            </p:stCondLst>
                            <p:childTnLst>
                              <p:par>
                                <p:cTn id="350" presetID="17" presetClass="entr" presetSubtype="8" fill="hold" grpId="0" nodeType="clickEffect">
                                  <p:stCondLst>
                                    <p:cond delay="0"/>
                                  </p:stCondLst>
                                  <p:childTnLst>
                                    <p:set>
                                      <p:cBhvr>
                                        <p:cTn id="351" dur="1" fill="hold">
                                          <p:stCondLst>
                                            <p:cond delay="0"/>
                                          </p:stCondLst>
                                        </p:cTn>
                                        <p:tgtEl>
                                          <p:spTgt spid="317505"/>
                                        </p:tgtEl>
                                        <p:attrNameLst>
                                          <p:attrName>style.visibility</p:attrName>
                                        </p:attrNameLst>
                                      </p:cBhvr>
                                      <p:to>
                                        <p:strVal val="visible"/>
                                      </p:to>
                                    </p:set>
                                    <p:anim calcmode="lin" valueType="num">
                                      <p:cBhvr>
                                        <p:cTn id="352" dur="500" fill="hold"/>
                                        <p:tgtEl>
                                          <p:spTgt spid="317505"/>
                                        </p:tgtEl>
                                        <p:attrNameLst>
                                          <p:attrName>ppt_x</p:attrName>
                                        </p:attrNameLst>
                                      </p:cBhvr>
                                      <p:tavLst>
                                        <p:tav tm="0">
                                          <p:val>
                                            <p:strVal val="#ppt_x-#ppt_w/2"/>
                                          </p:val>
                                        </p:tav>
                                        <p:tav tm="100000">
                                          <p:val>
                                            <p:strVal val="#ppt_x"/>
                                          </p:val>
                                        </p:tav>
                                      </p:tavLst>
                                    </p:anim>
                                    <p:anim calcmode="lin" valueType="num">
                                      <p:cBhvr>
                                        <p:cTn id="353" dur="500" fill="hold"/>
                                        <p:tgtEl>
                                          <p:spTgt spid="317505"/>
                                        </p:tgtEl>
                                        <p:attrNameLst>
                                          <p:attrName>ppt_y</p:attrName>
                                        </p:attrNameLst>
                                      </p:cBhvr>
                                      <p:tavLst>
                                        <p:tav tm="0">
                                          <p:val>
                                            <p:strVal val="#ppt_y"/>
                                          </p:val>
                                        </p:tav>
                                        <p:tav tm="100000">
                                          <p:val>
                                            <p:strVal val="#ppt_y"/>
                                          </p:val>
                                        </p:tav>
                                      </p:tavLst>
                                    </p:anim>
                                    <p:anim calcmode="lin" valueType="num">
                                      <p:cBhvr>
                                        <p:cTn id="354" dur="500" fill="hold"/>
                                        <p:tgtEl>
                                          <p:spTgt spid="317505"/>
                                        </p:tgtEl>
                                        <p:attrNameLst>
                                          <p:attrName>ppt_w</p:attrName>
                                        </p:attrNameLst>
                                      </p:cBhvr>
                                      <p:tavLst>
                                        <p:tav tm="0">
                                          <p:val>
                                            <p:fltVal val="0"/>
                                          </p:val>
                                        </p:tav>
                                        <p:tav tm="100000">
                                          <p:val>
                                            <p:strVal val="#ppt_w"/>
                                          </p:val>
                                        </p:tav>
                                      </p:tavLst>
                                    </p:anim>
                                    <p:anim calcmode="lin" valueType="num">
                                      <p:cBhvr>
                                        <p:cTn id="355" dur="500" fill="hold"/>
                                        <p:tgtEl>
                                          <p:spTgt spid="317505"/>
                                        </p:tgtEl>
                                        <p:attrNameLst>
                                          <p:attrName>ppt_h</p:attrName>
                                        </p:attrNameLst>
                                      </p:cBhvr>
                                      <p:tavLst>
                                        <p:tav tm="0">
                                          <p:val>
                                            <p:strVal val="#ppt_h"/>
                                          </p:val>
                                        </p:tav>
                                        <p:tav tm="100000">
                                          <p:val>
                                            <p:strVal val="#ppt_h"/>
                                          </p:val>
                                        </p:tav>
                                      </p:tavLst>
                                    </p:anim>
                                  </p:childTnLst>
                                </p:cTn>
                              </p:par>
                            </p:childTnLst>
                          </p:cTn>
                        </p:par>
                      </p:childTnLst>
                    </p:cTn>
                  </p:par>
                  <p:par>
                    <p:cTn id="356" fill="hold">
                      <p:stCondLst>
                        <p:cond delay="indefinite"/>
                      </p:stCondLst>
                      <p:childTnLst>
                        <p:par>
                          <p:cTn id="357" fill="hold">
                            <p:stCondLst>
                              <p:cond delay="0"/>
                            </p:stCondLst>
                            <p:childTnLst>
                              <p:par>
                                <p:cTn id="358" presetID="17" presetClass="entr" presetSubtype="8" fill="hold" grpId="0" nodeType="clickEffect">
                                  <p:stCondLst>
                                    <p:cond delay="0"/>
                                  </p:stCondLst>
                                  <p:childTnLst>
                                    <p:set>
                                      <p:cBhvr>
                                        <p:cTn id="359" dur="1" fill="hold">
                                          <p:stCondLst>
                                            <p:cond delay="0"/>
                                          </p:stCondLst>
                                        </p:cTn>
                                        <p:tgtEl>
                                          <p:spTgt spid="317506"/>
                                        </p:tgtEl>
                                        <p:attrNameLst>
                                          <p:attrName>style.visibility</p:attrName>
                                        </p:attrNameLst>
                                      </p:cBhvr>
                                      <p:to>
                                        <p:strVal val="visible"/>
                                      </p:to>
                                    </p:set>
                                    <p:anim calcmode="lin" valueType="num">
                                      <p:cBhvr>
                                        <p:cTn id="360" dur="500" fill="hold"/>
                                        <p:tgtEl>
                                          <p:spTgt spid="317506"/>
                                        </p:tgtEl>
                                        <p:attrNameLst>
                                          <p:attrName>ppt_x</p:attrName>
                                        </p:attrNameLst>
                                      </p:cBhvr>
                                      <p:tavLst>
                                        <p:tav tm="0">
                                          <p:val>
                                            <p:strVal val="#ppt_x-#ppt_w/2"/>
                                          </p:val>
                                        </p:tav>
                                        <p:tav tm="100000">
                                          <p:val>
                                            <p:strVal val="#ppt_x"/>
                                          </p:val>
                                        </p:tav>
                                      </p:tavLst>
                                    </p:anim>
                                    <p:anim calcmode="lin" valueType="num">
                                      <p:cBhvr>
                                        <p:cTn id="361" dur="500" fill="hold"/>
                                        <p:tgtEl>
                                          <p:spTgt spid="317506"/>
                                        </p:tgtEl>
                                        <p:attrNameLst>
                                          <p:attrName>ppt_y</p:attrName>
                                        </p:attrNameLst>
                                      </p:cBhvr>
                                      <p:tavLst>
                                        <p:tav tm="0">
                                          <p:val>
                                            <p:strVal val="#ppt_y"/>
                                          </p:val>
                                        </p:tav>
                                        <p:tav tm="100000">
                                          <p:val>
                                            <p:strVal val="#ppt_y"/>
                                          </p:val>
                                        </p:tav>
                                      </p:tavLst>
                                    </p:anim>
                                    <p:anim calcmode="lin" valueType="num">
                                      <p:cBhvr>
                                        <p:cTn id="362" dur="500" fill="hold"/>
                                        <p:tgtEl>
                                          <p:spTgt spid="317506"/>
                                        </p:tgtEl>
                                        <p:attrNameLst>
                                          <p:attrName>ppt_w</p:attrName>
                                        </p:attrNameLst>
                                      </p:cBhvr>
                                      <p:tavLst>
                                        <p:tav tm="0">
                                          <p:val>
                                            <p:fltVal val="0"/>
                                          </p:val>
                                        </p:tav>
                                        <p:tav tm="100000">
                                          <p:val>
                                            <p:strVal val="#ppt_w"/>
                                          </p:val>
                                        </p:tav>
                                      </p:tavLst>
                                    </p:anim>
                                    <p:anim calcmode="lin" valueType="num">
                                      <p:cBhvr>
                                        <p:cTn id="363" dur="500" fill="hold"/>
                                        <p:tgtEl>
                                          <p:spTgt spid="317506"/>
                                        </p:tgtEl>
                                        <p:attrNameLst>
                                          <p:attrName>ppt_h</p:attrName>
                                        </p:attrNameLst>
                                      </p:cBhvr>
                                      <p:tavLst>
                                        <p:tav tm="0">
                                          <p:val>
                                            <p:strVal val="#ppt_h"/>
                                          </p:val>
                                        </p:tav>
                                        <p:tav tm="100000">
                                          <p:val>
                                            <p:strVal val="#ppt_h"/>
                                          </p:val>
                                        </p:tav>
                                      </p:tavLst>
                                    </p:anim>
                                  </p:childTnLst>
                                </p:cTn>
                              </p:par>
                            </p:childTnLst>
                          </p:cTn>
                        </p:par>
                      </p:childTnLst>
                    </p:cTn>
                  </p:par>
                  <p:par>
                    <p:cTn id="364" fill="hold">
                      <p:stCondLst>
                        <p:cond delay="indefinite"/>
                      </p:stCondLst>
                      <p:childTnLst>
                        <p:par>
                          <p:cTn id="365" fill="hold">
                            <p:stCondLst>
                              <p:cond delay="0"/>
                            </p:stCondLst>
                            <p:childTnLst>
                              <p:par>
                                <p:cTn id="366" presetID="5" presetClass="entr" presetSubtype="5" fill="hold" grpId="0" nodeType="clickEffect">
                                  <p:stCondLst>
                                    <p:cond delay="0"/>
                                  </p:stCondLst>
                                  <p:childTnLst>
                                    <p:set>
                                      <p:cBhvr>
                                        <p:cTn id="367" dur="1" fill="hold">
                                          <p:stCondLst>
                                            <p:cond delay="0"/>
                                          </p:stCondLst>
                                        </p:cTn>
                                        <p:tgtEl>
                                          <p:spTgt spid="317459"/>
                                        </p:tgtEl>
                                        <p:attrNameLst>
                                          <p:attrName>style.visibility</p:attrName>
                                        </p:attrNameLst>
                                      </p:cBhvr>
                                      <p:to>
                                        <p:strVal val="visible"/>
                                      </p:to>
                                    </p:set>
                                    <p:animEffect transition="in" filter="checkerboard(down)">
                                      <p:cBhvr>
                                        <p:cTn id="368" dur="500"/>
                                        <p:tgtEl>
                                          <p:spTgt spid="317459"/>
                                        </p:tgtEl>
                                      </p:cBhvr>
                                    </p:animEffect>
                                  </p:childTnLst>
                                </p:cTn>
                              </p:par>
                            </p:childTnLst>
                          </p:cTn>
                        </p:par>
                      </p:childTnLst>
                    </p:cTn>
                  </p:par>
                  <p:par>
                    <p:cTn id="369" fill="hold">
                      <p:stCondLst>
                        <p:cond delay="indefinite"/>
                      </p:stCondLst>
                      <p:childTnLst>
                        <p:par>
                          <p:cTn id="370" fill="hold">
                            <p:stCondLst>
                              <p:cond delay="0"/>
                            </p:stCondLst>
                            <p:childTnLst>
                              <p:par>
                                <p:cTn id="371" presetID="12" presetClass="entr" presetSubtype="8" fill="hold" grpId="0" nodeType="clickEffect">
                                  <p:stCondLst>
                                    <p:cond delay="0"/>
                                  </p:stCondLst>
                                  <p:childTnLst>
                                    <p:set>
                                      <p:cBhvr>
                                        <p:cTn id="372" dur="1" fill="hold">
                                          <p:stCondLst>
                                            <p:cond delay="0"/>
                                          </p:stCondLst>
                                        </p:cTn>
                                        <p:tgtEl>
                                          <p:spTgt spid="317460"/>
                                        </p:tgtEl>
                                        <p:attrNameLst>
                                          <p:attrName>style.visibility</p:attrName>
                                        </p:attrNameLst>
                                      </p:cBhvr>
                                      <p:to>
                                        <p:strVal val="visible"/>
                                      </p:to>
                                    </p:set>
                                    <p:animEffect transition="in" filter="slide(fromLeft)">
                                      <p:cBhvr>
                                        <p:cTn id="373" dur="500"/>
                                        <p:tgtEl>
                                          <p:spTgt spid="317460"/>
                                        </p:tgtEl>
                                      </p:cBhvr>
                                    </p:animEffect>
                                  </p:childTnLst>
                                </p:cTn>
                              </p:par>
                            </p:childTnLst>
                          </p:cTn>
                        </p:par>
                      </p:childTnLst>
                    </p:cTn>
                  </p:par>
                  <p:par>
                    <p:cTn id="374" fill="hold">
                      <p:stCondLst>
                        <p:cond delay="indefinite"/>
                      </p:stCondLst>
                      <p:childTnLst>
                        <p:par>
                          <p:cTn id="375" fill="hold">
                            <p:stCondLst>
                              <p:cond delay="0"/>
                            </p:stCondLst>
                            <p:childTnLst>
                              <p:par>
                                <p:cTn id="376" presetID="17" presetClass="entr" presetSubtype="1" fill="hold" grpId="0" nodeType="clickEffect">
                                  <p:stCondLst>
                                    <p:cond delay="0"/>
                                  </p:stCondLst>
                                  <p:childTnLst>
                                    <p:set>
                                      <p:cBhvr>
                                        <p:cTn id="377" dur="1" fill="hold">
                                          <p:stCondLst>
                                            <p:cond delay="0"/>
                                          </p:stCondLst>
                                        </p:cTn>
                                        <p:tgtEl>
                                          <p:spTgt spid="317488"/>
                                        </p:tgtEl>
                                        <p:attrNameLst>
                                          <p:attrName>style.visibility</p:attrName>
                                        </p:attrNameLst>
                                      </p:cBhvr>
                                      <p:to>
                                        <p:strVal val="visible"/>
                                      </p:to>
                                    </p:set>
                                    <p:anim calcmode="lin" valueType="num">
                                      <p:cBhvr>
                                        <p:cTn id="378" dur="500" fill="hold"/>
                                        <p:tgtEl>
                                          <p:spTgt spid="317488"/>
                                        </p:tgtEl>
                                        <p:attrNameLst>
                                          <p:attrName>ppt_x</p:attrName>
                                        </p:attrNameLst>
                                      </p:cBhvr>
                                      <p:tavLst>
                                        <p:tav tm="0">
                                          <p:val>
                                            <p:strVal val="#ppt_x"/>
                                          </p:val>
                                        </p:tav>
                                        <p:tav tm="100000">
                                          <p:val>
                                            <p:strVal val="#ppt_x"/>
                                          </p:val>
                                        </p:tav>
                                      </p:tavLst>
                                    </p:anim>
                                    <p:anim calcmode="lin" valueType="num">
                                      <p:cBhvr>
                                        <p:cTn id="379" dur="500" fill="hold"/>
                                        <p:tgtEl>
                                          <p:spTgt spid="317488"/>
                                        </p:tgtEl>
                                        <p:attrNameLst>
                                          <p:attrName>ppt_y</p:attrName>
                                        </p:attrNameLst>
                                      </p:cBhvr>
                                      <p:tavLst>
                                        <p:tav tm="0">
                                          <p:val>
                                            <p:strVal val="#ppt_y-#ppt_h/2"/>
                                          </p:val>
                                        </p:tav>
                                        <p:tav tm="100000">
                                          <p:val>
                                            <p:strVal val="#ppt_y"/>
                                          </p:val>
                                        </p:tav>
                                      </p:tavLst>
                                    </p:anim>
                                    <p:anim calcmode="lin" valueType="num">
                                      <p:cBhvr>
                                        <p:cTn id="380" dur="500" fill="hold"/>
                                        <p:tgtEl>
                                          <p:spTgt spid="317488"/>
                                        </p:tgtEl>
                                        <p:attrNameLst>
                                          <p:attrName>ppt_w</p:attrName>
                                        </p:attrNameLst>
                                      </p:cBhvr>
                                      <p:tavLst>
                                        <p:tav tm="0">
                                          <p:val>
                                            <p:strVal val="#ppt_w"/>
                                          </p:val>
                                        </p:tav>
                                        <p:tav tm="100000">
                                          <p:val>
                                            <p:strVal val="#ppt_w"/>
                                          </p:val>
                                        </p:tav>
                                      </p:tavLst>
                                    </p:anim>
                                    <p:anim calcmode="lin" valueType="num">
                                      <p:cBhvr>
                                        <p:cTn id="381" dur="500" fill="hold"/>
                                        <p:tgtEl>
                                          <p:spTgt spid="317488"/>
                                        </p:tgtEl>
                                        <p:attrNameLst>
                                          <p:attrName>ppt_h</p:attrName>
                                        </p:attrNameLst>
                                      </p:cBhvr>
                                      <p:tavLst>
                                        <p:tav tm="0">
                                          <p:val>
                                            <p:fltVal val="0"/>
                                          </p:val>
                                        </p:tav>
                                        <p:tav tm="100000">
                                          <p:val>
                                            <p:strVal val="#ppt_h"/>
                                          </p:val>
                                        </p:tav>
                                      </p:tavLst>
                                    </p:anim>
                                  </p:childTnLst>
                                </p:cTn>
                              </p:par>
                            </p:childTnLst>
                          </p:cTn>
                        </p:par>
                        <p:par>
                          <p:cTn id="382" fill="hold">
                            <p:stCondLst>
                              <p:cond delay="500"/>
                            </p:stCondLst>
                            <p:childTnLst>
                              <p:par>
                                <p:cTn id="383" presetID="17" presetClass="entr" presetSubtype="1" fill="hold" grpId="0" nodeType="afterEffect">
                                  <p:stCondLst>
                                    <p:cond delay="0"/>
                                  </p:stCondLst>
                                  <p:childTnLst>
                                    <p:set>
                                      <p:cBhvr>
                                        <p:cTn id="384" dur="1" fill="hold">
                                          <p:stCondLst>
                                            <p:cond delay="0"/>
                                          </p:stCondLst>
                                        </p:cTn>
                                        <p:tgtEl>
                                          <p:spTgt spid="317485"/>
                                        </p:tgtEl>
                                        <p:attrNameLst>
                                          <p:attrName>style.visibility</p:attrName>
                                        </p:attrNameLst>
                                      </p:cBhvr>
                                      <p:to>
                                        <p:strVal val="visible"/>
                                      </p:to>
                                    </p:set>
                                    <p:anim calcmode="lin" valueType="num">
                                      <p:cBhvr>
                                        <p:cTn id="385" dur="500" fill="hold"/>
                                        <p:tgtEl>
                                          <p:spTgt spid="317485"/>
                                        </p:tgtEl>
                                        <p:attrNameLst>
                                          <p:attrName>ppt_x</p:attrName>
                                        </p:attrNameLst>
                                      </p:cBhvr>
                                      <p:tavLst>
                                        <p:tav tm="0">
                                          <p:val>
                                            <p:strVal val="#ppt_x"/>
                                          </p:val>
                                        </p:tav>
                                        <p:tav tm="100000">
                                          <p:val>
                                            <p:strVal val="#ppt_x"/>
                                          </p:val>
                                        </p:tav>
                                      </p:tavLst>
                                    </p:anim>
                                    <p:anim calcmode="lin" valueType="num">
                                      <p:cBhvr>
                                        <p:cTn id="386" dur="500" fill="hold"/>
                                        <p:tgtEl>
                                          <p:spTgt spid="317485"/>
                                        </p:tgtEl>
                                        <p:attrNameLst>
                                          <p:attrName>ppt_y</p:attrName>
                                        </p:attrNameLst>
                                      </p:cBhvr>
                                      <p:tavLst>
                                        <p:tav tm="0">
                                          <p:val>
                                            <p:strVal val="#ppt_y-#ppt_h/2"/>
                                          </p:val>
                                        </p:tav>
                                        <p:tav tm="100000">
                                          <p:val>
                                            <p:strVal val="#ppt_y"/>
                                          </p:val>
                                        </p:tav>
                                      </p:tavLst>
                                    </p:anim>
                                    <p:anim calcmode="lin" valueType="num">
                                      <p:cBhvr>
                                        <p:cTn id="387" dur="500" fill="hold"/>
                                        <p:tgtEl>
                                          <p:spTgt spid="317485"/>
                                        </p:tgtEl>
                                        <p:attrNameLst>
                                          <p:attrName>ppt_w</p:attrName>
                                        </p:attrNameLst>
                                      </p:cBhvr>
                                      <p:tavLst>
                                        <p:tav tm="0">
                                          <p:val>
                                            <p:strVal val="#ppt_w"/>
                                          </p:val>
                                        </p:tav>
                                        <p:tav tm="100000">
                                          <p:val>
                                            <p:strVal val="#ppt_w"/>
                                          </p:val>
                                        </p:tav>
                                      </p:tavLst>
                                    </p:anim>
                                    <p:anim calcmode="lin" valueType="num">
                                      <p:cBhvr>
                                        <p:cTn id="388" dur="500" fill="hold"/>
                                        <p:tgtEl>
                                          <p:spTgt spid="317485"/>
                                        </p:tgtEl>
                                        <p:attrNameLst>
                                          <p:attrName>ppt_h</p:attrName>
                                        </p:attrNameLst>
                                      </p:cBhvr>
                                      <p:tavLst>
                                        <p:tav tm="0">
                                          <p:val>
                                            <p:fltVal val="0"/>
                                          </p:val>
                                        </p:tav>
                                        <p:tav tm="100000">
                                          <p:val>
                                            <p:strVal val="#ppt_h"/>
                                          </p:val>
                                        </p:tav>
                                      </p:tavLst>
                                    </p:anim>
                                  </p:childTnLst>
                                </p:cTn>
                              </p:par>
                            </p:childTnLst>
                          </p:cTn>
                        </p:par>
                        <p:par>
                          <p:cTn id="389" fill="hold">
                            <p:stCondLst>
                              <p:cond delay="1000"/>
                            </p:stCondLst>
                            <p:childTnLst>
                              <p:par>
                                <p:cTn id="390" presetID="17" presetClass="entr" presetSubtype="1" fill="hold" grpId="0" nodeType="afterEffect">
                                  <p:stCondLst>
                                    <p:cond delay="0"/>
                                  </p:stCondLst>
                                  <p:childTnLst>
                                    <p:set>
                                      <p:cBhvr>
                                        <p:cTn id="391" dur="1" fill="hold">
                                          <p:stCondLst>
                                            <p:cond delay="0"/>
                                          </p:stCondLst>
                                        </p:cTn>
                                        <p:tgtEl>
                                          <p:spTgt spid="317486"/>
                                        </p:tgtEl>
                                        <p:attrNameLst>
                                          <p:attrName>style.visibility</p:attrName>
                                        </p:attrNameLst>
                                      </p:cBhvr>
                                      <p:to>
                                        <p:strVal val="visible"/>
                                      </p:to>
                                    </p:set>
                                    <p:anim calcmode="lin" valueType="num">
                                      <p:cBhvr>
                                        <p:cTn id="392" dur="500" fill="hold"/>
                                        <p:tgtEl>
                                          <p:spTgt spid="317486"/>
                                        </p:tgtEl>
                                        <p:attrNameLst>
                                          <p:attrName>ppt_x</p:attrName>
                                        </p:attrNameLst>
                                      </p:cBhvr>
                                      <p:tavLst>
                                        <p:tav tm="0">
                                          <p:val>
                                            <p:strVal val="#ppt_x"/>
                                          </p:val>
                                        </p:tav>
                                        <p:tav tm="100000">
                                          <p:val>
                                            <p:strVal val="#ppt_x"/>
                                          </p:val>
                                        </p:tav>
                                      </p:tavLst>
                                    </p:anim>
                                    <p:anim calcmode="lin" valueType="num">
                                      <p:cBhvr>
                                        <p:cTn id="393" dur="500" fill="hold"/>
                                        <p:tgtEl>
                                          <p:spTgt spid="317486"/>
                                        </p:tgtEl>
                                        <p:attrNameLst>
                                          <p:attrName>ppt_y</p:attrName>
                                        </p:attrNameLst>
                                      </p:cBhvr>
                                      <p:tavLst>
                                        <p:tav tm="0">
                                          <p:val>
                                            <p:strVal val="#ppt_y-#ppt_h/2"/>
                                          </p:val>
                                        </p:tav>
                                        <p:tav tm="100000">
                                          <p:val>
                                            <p:strVal val="#ppt_y"/>
                                          </p:val>
                                        </p:tav>
                                      </p:tavLst>
                                    </p:anim>
                                    <p:anim calcmode="lin" valueType="num">
                                      <p:cBhvr>
                                        <p:cTn id="394" dur="500" fill="hold"/>
                                        <p:tgtEl>
                                          <p:spTgt spid="317486"/>
                                        </p:tgtEl>
                                        <p:attrNameLst>
                                          <p:attrName>ppt_w</p:attrName>
                                        </p:attrNameLst>
                                      </p:cBhvr>
                                      <p:tavLst>
                                        <p:tav tm="0">
                                          <p:val>
                                            <p:strVal val="#ppt_w"/>
                                          </p:val>
                                        </p:tav>
                                        <p:tav tm="100000">
                                          <p:val>
                                            <p:strVal val="#ppt_w"/>
                                          </p:val>
                                        </p:tav>
                                      </p:tavLst>
                                    </p:anim>
                                    <p:anim calcmode="lin" valueType="num">
                                      <p:cBhvr>
                                        <p:cTn id="395" dur="500" fill="hold"/>
                                        <p:tgtEl>
                                          <p:spTgt spid="317486"/>
                                        </p:tgtEl>
                                        <p:attrNameLst>
                                          <p:attrName>ppt_h</p:attrName>
                                        </p:attrNameLst>
                                      </p:cBhvr>
                                      <p:tavLst>
                                        <p:tav tm="0">
                                          <p:val>
                                            <p:fltVal val="0"/>
                                          </p:val>
                                        </p:tav>
                                        <p:tav tm="100000">
                                          <p:val>
                                            <p:strVal val="#ppt_h"/>
                                          </p:val>
                                        </p:tav>
                                      </p:tavLst>
                                    </p:anim>
                                  </p:childTnLst>
                                </p:cTn>
                              </p:par>
                            </p:childTnLst>
                          </p:cTn>
                        </p:par>
                        <p:par>
                          <p:cTn id="396" fill="hold">
                            <p:stCondLst>
                              <p:cond delay="1500"/>
                            </p:stCondLst>
                            <p:childTnLst>
                              <p:par>
                                <p:cTn id="397" presetID="17" presetClass="entr" presetSubtype="1" fill="hold" grpId="0" nodeType="afterEffect">
                                  <p:stCondLst>
                                    <p:cond delay="0"/>
                                  </p:stCondLst>
                                  <p:childTnLst>
                                    <p:set>
                                      <p:cBhvr>
                                        <p:cTn id="398" dur="1" fill="hold">
                                          <p:stCondLst>
                                            <p:cond delay="0"/>
                                          </p:stCondLst>
                                        </p:cTn>
                                        <p:tgtEl>
                                          <p:spTgt spid="317487"/>
                                        </p:tgtEl>
                                        <p:attrNameLst>
                                          <p:attrName>style.visibility</p:attrName>
                                        </p:attrNameLst>
                                      </p:cBhvr>
                                      <p:to>
                                        <p:strVal val="visible"/>
                                      </p:to>
                                    </p:set>
                                    <p:anim calcmode="lin" valueType="num">
                                      <p:cBhvr>
                                        <p:cTn id="399" dur="500" fill="hold"/>
                                        <p:tgtEl>
                                          <p:spTgt spid="317487"/>
                                        </p:tgtEl>
                                        <p:attrNameLst>
                                          <p:attrName>ppt_x</p:attrName>
                                        </p:attrNameLst>
                                      </p:cBhvr>
                                      <p:tavLst>
                                        <p:tav tm="0">
                                          <p:val>
                                            <p:strVal val="#ppt_x"/>
                                          </p:val>
                                        </p:tav>
                                        <p:tav tm="100000">
                                          <p:val>
                                            <p:strVal val="#ppt_x"/>
                                          </p:val>
                                        </p:tav>
                                      </p:tavLst>
                                    </p:anim>
                                    <p:anim calcmode="lin" valueType="num">
                                      <p:cBhvr>
                                        <p:cTn id="400" dur="500" fill="hold"/>
                                        <p:tgtEl>
                                          <p:spTgt spid="317487"/>
                                        </p:tgtEl>
                                        <p:attrNameLst>
                                          <p:attrName>ppt_y</p:attrName>
                                        </p:attrNameLst>
                                      </p:cBhvr>
                                      <p:tavLst>
                                        <p:tav tm="0">
                                          <p:val>
                                            <p:strVal val="#ppt_y-#ppt_h/2"/>
                                          </p:val>
                                        </p:tav>
                                        <p:tav tm="100000">
                                          <p:val>
                                            <p:strVal val="#ppt_y"/>
                                          </p:val>
                                        </p:tav>
                                      </p:tavLst>
                                    </p:anim>
                                    <p:anim calcmode="lin" valueType="num">
                                      <p:cBhvr>
                                        <p:cTn id="401" dur="500" fill="hold"/>
                                        <p:tgtEl>
                                          <p:spTgt spid="317487"/>
                                        </p:tgtEl>
                                        <p:attrNameLst>
                                          <p:attrName>ppt_w</p:attrName>
                                        </p:attrNameLst>
                                      </p:cBhvr>
                                      <p:tavLst>
                                        <p:tav tm="0">
                                          <p:val>
                                            <p:strVal val="#ppt_w"/>
                                          </p:val>
                                        </p:tav>
                                        <p:tav tm="100000">
                                          <p:val>
                                            <p:strVal val="#ppt_w"/>
                                          </p:val>
                                        </p:tav>
                                      </p:tavLst>
                                    </p:anim>
                                    <p:anim calcmode="lin" valueType="num">
                                      <p:cBhvr>
                                        <p:cTn id="402" dur="500" fill="hold"/>
                                        <p:tgtEl>
                                          <p:spTgt spid="317487"/>
                                        </p:tgtEl>
                                        <p:attrNameLst>
                                          <p:attrName>ppt_h</p:attrName>
                                        </p:attrNameLst>
                                      </p:cBhvr>
                                      <p:tavLst>
                                        <p:tav tm="0">
                                          <p:val>
                                            <p:fltVal val="0"/>
                                          </p:val>
                                        </p:tav>
                                        <p:tav tm="100000">
                                          <p:val>
                                            <p:strVal val="#ppt_h"/>
                                          </p:val>
                                        </p:tav>
                                      </p:tavLst>
                                    </p:anim>
                                  </p:childTnLst>
                                </p:cTn>
                              </p:par>
                            </p:childTnLst>
                          </p:cTn>
                        </p:par>
                      </p:childTnLst>
                    </p:cTn>
                  </p:par>
                  <p:par>
                    <p:cTn id="403" fill="hold">
                      <p:stCondLst>
                        <p:cond delay="indefinite"/>
                      </p:stCondLst>
                      <p:childTnLst>
                        <p:par>
                          <p:cTn id="404" fill="hold">
                            <p:stCondLst>
                              <p:cond delay="0"/>
                            </p:stCondLst>
                            <p:childTnLst>
                              <p:par>
                                <p:cTn id="405" presetID="17" presetClass="entr" presetSubtype="1" fill="hold" grpId="0" nodeType="clickEffect">
                                  <p:stCondLst>
                                    <p:cond delay="0"/>
                                  </p:stCondLst>
                                  <p:childTnLst>
                                    <p:set>
                                      <p:cBhvr>
                                        <p:cTn id="406" dur="1" fill="hold">
                                          <p:stCondLst>
                                            <p:cond delay="0"/>
                                          </p:stCondLst>
                                        </p:cTn>
                                        <p:tgtEl>
                                          <p:spTgt spid="317494"/>
                                        </p:tgtEl>
                                        <p:attrNameLst>
                                          <p:attrName>style.visibility</p:attrName>
                                        </p:attrNameLst>
                                      </p:cBhvr>
                                      <p:to>
                                        <p:strVal val="visible"/>
                                      </p:to>
                                    </p:set>
                                    <p:anim calcmode="lin" valueType="num">
                                      <p:cBhvr>
                                        <p:cTn id="407" dur="500" fill="hold"/>
                                        <p:tgtEl>
                                          <p:spTgt spid="317494"/>
                                        </p:tgtEl>
                                        <p:attrNameLst>
                                          <p:attrName>ppt_x</p:attrName>
                                        </p:attrNameLst>
                                      </p:cBhvr>
                                      <p:tavLst>
                                        <p:tav tm="0">
                                          <p:val>
                                            <p:strVal val="#ppt_x"/>
                                          </p:val>
                                        </p:tav>
                                        <p:tav tm="100000">
                                          <p:val>
                                            <p:strVal val="#ppt_x"/>
                                          </p:val>
                                        </p:tav>
                                      </p:tavLst>
                                    </p:anim>
                                    <p:anim calcmode="lin" valueType="num">
                                      <p:cBhvr>
                                        <p:cTn id="408" dur="500" fill="hold"/>
                                        <p:tgtEl>
                                          <p:spTgt spid="317494"/>
                                        </p:tgtEl>
                                        <p:attrNameLst>
                                          <p:attrName>ppt_y</p:attrName>
                                        </p:attrNameLst>
                                      </p:cBhvr>
                                      <p:tavLst>
                                        <p:tav tm="0">
                                          <p:val>
                                            <p:strVal val="#ppt_y-#ppt_h/2"/>
                                          </p:val>
                                        </p:tav>
                                        <p:tav tm="100000">
                                          <p:val>
                                            <p:strVal val="#ppt_y"/>
                                          </p:val>
                                        </p:tav>
                                      </p:tavLst>
                                    </p:anim>
                                    <p:anim calcmode="lin" valueType="num">
                                      <p:cBhvr>
                                        <p:cTn id="409" dur="500" fill="hold"/>
                                        <p:tgtEl>
                                          <p:spTgt spid="317494"/>
                                        </p:tgtEl>
                                        <p:attrNameLst>
                                          <p:attrName>ppt_w</p:attrName>
                                        </p:attrNameLst>
                                      </p:cBhvr>
                                      <p:tavLst>
                                        <p:tav tm="0">
                                          <p:val>
                                            <p:strVal val="#ppt_w"/>
                                          </p:val>
                                        </p:tav>
                                        <p:tav tm="100000">
                                          <p:val>
                                            <p:strVal val="#ppt_w"/>
                                          </p:val>
                                        </p:tav>
                                      </p:tavLst>
                                    </p:anim>
                                    <p:anim calcmode="lin" valueType="num">
                                      <p:cBhvr>
                                        <p:cTn id="410" dur="500" fill="hold"/>
                                        <p:tgtEl>
                                          <p:spTgt spid="317494"/>
                                        </p:tgtEl>
                                        <p:attrNameLst>
                                          <p:attrName>ppt_h</p:attrName>
                                        </p:attrNameLst>
                                      </p:cBhvr>
                                      <p:tavLst>
                                        <p:tav tm="0">
                                          <p:val>
                                            <p:fltVal val="0"/>
                                          </p:val>
                                        </p:tav>
                                        <p:tav tm="100000">
                                          <p:val>
                                            <p:strVal val="#ppt_h"/>
                                          </p:val>
                                        </p:tav>
                                      </p:tavLst>
                                    </p:anim>
                                  </p:childTnLst>
                                </p:cTn>
                              </p:par>
                            </p:childTnLst>
                          </p:cTn>
                        </p:par>
                      </p:childTnLst>
                    </p:cTn>
                  </p:par>
                  <p:par>
                    <p:cTn id="411" fill="hold">
                      <p:stCondLst>
                        <p:cond delay="indefinite"/>
                      </p:stCondLst>
                      <p:childTnLst>
                        <p:par>
                          <p:cTn id="412" fill="hold">
                            <p:stCondLst>
                              <p:cond delay="0"/>
                            </p:stCondLst>
                            <p:childTnLst>
                              <p:par>
                                <p:cTn id="413" presetID="17" presetClass="entr" presetSubtype="1" fill="hold" grpId="0" nodeType="clickEffect">
                                  <p:stCondLst>
                                    <p:cond delay="0"/>
                                  </p:stCondLst>
                                  <p:childTnLst>
                                    <p:set>
                                      <p:cBhvr>
                                        <p:cTn id="414" dur="1" fill="hold">
                                          <p:stCondLst>
                                            <p:cond delay="0"/>
                                          </p:stCondLst>
                                        </p:cTn>
                                        <p:tgtEl>
                                          <p:spTgt spid="317495"/>
                                        </p:tgtEl>
                                        <p:attrNameLst>
                                          <p:attrName>style.visibility</p:attrName>
                                        </p:attrNameLst>
                                      </p:cBhvr>
                                      <p:to>
                                        <p:strVal val="visible"/>
                                      </p:to>
                                    </p:set>
                                    <p:anim calcmode="lin" valueType="num">
                                      <p:cBhvr>
                                        <p:cTn id="415" dur="500" fill="hold"/>
                                        <p:tgtEl>
                                          <p:spTgt spid="317495"/>
                                        </p:tgtEl>
                                        <p:attrNameLst>
                                          <p:attrName>ppt_x</p:attrName>
                                        </p:attrNameLst>
                                      </p:cBhvr>
                                      <p:tavLst>
                                        <p:tav tm="0">
                                          <p:val>
                                            <p:strVal val="#ppt_x"/>
                                          </p:val>
                                        </p:tav>
                                        <p:tav tm="100000">
                                          <p:val>
                                            <p:strVal val="#ppt_x"/>
                                          </p:val>
                                        </p:tav>
                                      </p:tavLst>
                                    </p:anim>
                                    <p:anim calcmode="lin" valueType="num">
                                      <p:cBhvr>
                                        <p:cTn id="416" dur="500" fill="hold"/>
                                        <p:tgtEl>
                                          <p:spTgt spid="317495"/>
                                        </p:tgtEl>
                                        <p:attrNameLst>
                                          <p:attrName>ppt_y</p:attrName>
                                        </p:attrNameLst>
                                      </p:cBhvr>
                                      <p:tavLst>
                                        <p:tav tm="0">
                                          <p:val>
                                            <p:strVal val="#ppt_y-#ppt_h/2"/>
                                          </p:val>
                                        </p:tav>
                                        <p:tav tm="100000">
                                          <p:val>
                                            <p:strVal val="#ppt_y"/>
                                          </p:val>
                                        </p:tav>
                                      </p:tavLst>
                                    </p:anim>
                                    <p:anim calcmode="lin" valueType="num">
                                      <p:cBhvr>
                                        <p:cTn id="417" dur="500" fill="hold"/>
                                        <p:tgtEl>
                                          <p:spTgt spid="317495"/>
                                        </p:tgtEl>
                                        <p:attrNameLst>
                                          <p:attrName>ppt_w</p:attrName>
                                        </p:attrNameLst>
                                      </p:cBhvr>
                                      <p:tavLst>
                                        <p:tav tm="0">
                                          <p:val>
                                            <p:strVal val="#ppt_w"/>
                                          </p:val>
                                        </p:tav>
                                        <p:tav tm="100000">
                                          <p:val>
                                            <p:strVal val="#ppt_w"/>
                                          </p:val>
                                        </p:tav>
                                      </p:tavLst>
                                    </p:anim>
                                    <p:anim calcmode="lin" valueType="num">
                                      <p:cBhvr>
                                        <p:cTn id="418" dur="500" fill="hold"/>
                                        <p:tgtEl>
                                          <p:spTgt spid="317495"/>
                                        </p:tgtEl>
                                        <p:attrNameLst>
                                          <p:attrName>ppt_h</p:attrName>
                                        </p:attrNameLst>
                                      </p:cBhvr>
                                      <p:tavLst>
                                        <p:tav tm="0">
                                          <p:val>
                                            <p:fltVal val="0"/>
                                          </p:val>
                                        </p:tav>
                                        <p:tav tm="100000">
                                          <p:val>
                                            <p:strVal val="#ppt_h"/>
                                          </p:val>
                                        </p:tav>
                                      </p:tavLst>
                                    </p:anim>
                                  </p:childTnLst>
                                </p:cTn>
                              </p:par>
                            </p:childTnLst>
                          </p:cTn>
                        </p:par>
                      </p:childTnLst>
                    </p:cTn>
                  </p:par>
                  <p:par>
                    <p:cTn id="419" fill="hold">
                      <p:stCondLst>
                        <p:cond delay="indefinite"/>
                      </p:stCondLst>
                      <p:childTnLst>
                        <p:par>
                          <p:cTn id="420" fill="hold">
                            <p:stCondLst>
                              <p:cond delay="0"/>
                            </p:stCondLst>
                            <p:childTnLst>
                              <p:par>
                                <p:cTn id="421" presetID="17" presetClass="entr" presetSubtype="1" fill="hold" grpId="0" nodeType="clickEffect">
                                  <p:stCondLst>
                                    <p:cond delay="0"/>
                                  </p:stCondLst>
                                  <p:childTnLst>
                                    <p:set>
                                      <p:cBhvr>
                                        <p:cTn id="422" dur="1" fill="hold">
                                          <p:stCondLst>
                                            <p:cond delay="0"/>
                                          </p:stCondLst>
                                        </p:cTn>
                                        <p:tgtEl>
                                          <p:spTgt spid="317496"/>
                                        </p:tgtEl>
                                        <p:attrNameLst>
                                          <p:attrName>style.visibility</p:attrName>
                                        </p:attrNameLst>
                                      </p:cBhvr>
                                      <p:to>
                                        <p:strVal val="visible"/>
                                      </p:to>
                                    </p:set>
                                    <p:anim calcmode="lin" valueType="num">
                                      <p:cBhvr>
                                        <p:cTn id="423" dur="500" fill="hold"/>
                                        <p:tgtEl>
                                          <p:spTgt spid="317496"/>
                                        </p:tgtEl>
                                        <p:attrNameLst>
                                          <p:attrName>ppt_x</p:attrName>
                                        </p:attrNameLst>
                                      </p:cBhvr>
                                      <p:tavLst>
                                        <p:tav tm="0">
                                          <p:val>
                                            <p:strVal val="#ppt_x"/>
                                          </p:val>
                                        </p:tav>
                                        <p:tav tm="100000">
                                          <p:val>
                                            <p:strVal val="#ppt_x"/>
                                          </p:val>
                                        </p:tav>
                                      </p:tavLst>
                                    </p:anim>
                                    <p:anim calcmode="lin" valueType="num">
                                      <p:cBhvr>
                                        <p:cTn id="424" dur="500" fill="hold"/>
                                        <p:tgtEl>
                                          <p:spTgt spid="317496"/>
                                        </p:tgtEl>
                                        <p:attrNameLst>
                                          <p:attrName>ppt_y</p:attrName>
                                        </p:attrNameLst>
                                      </p:cBhvr>
                                      <p:tavLst>
                                        <p:tav tm="0">
                                          <p:val>
                                            <p:strVal val="#ppt_y-#ppt_h/2"/>
                                          </p:val>
                                        </p:tav>
                                        <p:tav tm="100000">
                                          <p:val>
                                            <p:strVal val="#ppt_y"/>
                                          </p:val>
                                        </p:tav>
                                      </p:tavLst>
                                    </p:anim>
                                    <p:anim calcmode="lin" valueType="num">
                                      <p:cBhvr>
                                        <p:cTn id="425" dur="500" fill="hold"/>
                                        <p:tgtEl>
                                          <p:spTgt spid="317496"/>
                                        </p:tgtEl>
                                        <p:attrNameLst>
                                          <p:attrName>ppt_w</p:attrName>
                                        </p:attrNameLst>
                                      </p:cBhvr>
                                      <p:tavLst>
                                        <p:tav tm="0">
                                          <p:val>
                                            <p:strVal val="#ppt_w"/>
                                          </p:val>
                                        </p:tav>
                                        <p:tav tm="100000">
                                          <p:val>
                                            <p:strVal val="#ppt_w"/>
                                          </p:val>
                                        </p:tav>
                                      </p:tavLst>
                                    </p:anim>
                                    <p:anim calcmode="lin" valueType="num">
                                      <p:cBhvr>
                                        <p:cTn id="426" dur="500" fill="hold"/>
                                        <p:tgtEl>
                                          <p:spTgt spid="3174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5" grpId="0" autoUpdateAnimBg="0"/>
      <p:bldP spid="317446" grpId="0" autoUpdateAnimBg="0"/>
      <p:bldP spid="317447" grpId="0" animBg="1"/>
      <p:bldP spid="317448" grpId="0" animBg="1"/>
      <p:bldP spid="317449" grpId="0" autoUpdateAnimBg="0"/>
      <p:bldP spid="317450" grpId="0" autoUpdateAnimBg="0"/>
      <p:bldP spid="317451" grpId="0" autoUpdateAnimBg="0"/>
      <p:bldP spid="317452" grpId="0" autoUpdateAnimBg="0"/>
      <p:bldP spid="317453" grpId="0" autoUpdateAnimBg="0"/>
      <p:bldP spid="317454" grpId="0" autoUpdateAnimBg="0"/>
      <p:bldP spid="317455" grpId="0" autoUpdateAnimBg="0"/>
      <p:bldP spid="317456" grpId="0" autoUpdateAnimBg="0"/>
      <p:bldP spid="317457" grpId="0" autoUpdateAnimBg="0"/>
      <p:bldP spid="317458" grpId="0" autoUpdateAnimBg="0"/>
      <p:bldP spid="317459" grpId="0" autoUpdateAnimBg="0"/>
      <p:bldP spid="317460" grpId="0" autoUpdateAnimBg="0"/>
      <p:bldP spid="317461" grpId="0" animBg="1" autoUpdateAnimBg="0"/>
      <p:bldP spid="317462" grpId="0" animBg="1"/>
      <p:bldP spid="317463" grpId="0" animBg="1"/>
      <p:bldP spid="317464" grpId="0" animBg="1"/>
      <p:bldP spid="317465" grpId="0" animBg="1" autoUpdateAnimBg="0"/>
      <p:bldP spid="317466" grpId="0" animBg="1"/>
      <p:bldP spid="317467" grpId="0" animBg="1"/>
      <p:bldP spid="317468" grpId="0" animBg="1"/>
      <p:bldP spid="317469" grpId="0" animBg="1" autoUpdateAnimBg="0"/>
      <p:bldP spid="317470" grpId="0" animBg="1"/>
      <p:bldP spid="317471" grpId="0" animBg="1"/>
      <p:bldP spid="317472" grpId="0" animBg="1"/>
      <p:bldP spid="317473" grpId="0" animBg="1" autoUpdateAnimBg="0"/>
      <p:bldP spid="317474" grpId="0" animBg="1"/>
      <p:bldP spid="317475" grpId="0" animBg="1"/>
      <p:bldP spid="317476" grpId="0" animBg="1"/>
      <p:bldP spid="317477" grpId="0" animBg="1" autoUpdateAnimBg="0"/>
      <p:bldP spid="317478" grpId="0" animBg="1"/>
      <p:bldP spid="317479" grpId="0" animBg="1"/>
      <p:bldP spid="317480" grpId="0" animBg="1"/>
      <p:bldP spid="317481" grpId="0" animBg="1" autoUpdateAnimBg="0"/>
      <p:bldP spid="317482" grpId="0" animBg="1"/>
      <p:bldP spid="317483" grpId="0" animBg="1"/>
      <p:bldP spid="317484" grpId="0" animBg="1"/>
      <p:bldP spid="317485" grpId="0" animBg="1" autoUpdateAnimBg="0"/>
      <p:bldP spid="317486" grpId="0" animBg="1"/>
      <p:bldP spid="317487" grpId="0" animBg="1"/>
      <p:bldP spid="317488" grpId="0" animBg="1"/>
      <p:bldP spid="317489" grpId="0" autoUpdateAnimBg="0"/>
      <p:bldP spid="317490" grpId="0" autoUpdateAnimBg="0"/>
      <p:bldP spid="317491" grpId="0" autoUpdateAnimBg="0"/>
      <p:bldP spid="317492" grpId="0" autoUpdateAnimBg="0"/>
      <p:bldP spid="317493" grpId="0" autoUpdateAnimBg="0"/>
      <p:bldP spid="317494" grpId="0" autoUpdateAnimBg="0"/>
      <p:bldP spid="317495" grpId="0" autoUpdateAnimBg="0"/>
      <p:bldP spid="317496" grpId="0" autoUpdateAnimBg="0"/>
      <p:bldP spid="317497" grpId="0" animBg="1"/>
      <p:bldP spid="317498" grpId="0" animBg="1"/>
      <p:bldP spid="317499" grpId="0" animBg="1"/>
      <p:bldP spid="317500" grpId="0" animBg="1"/>
      <p:bldP spid="317502" grpId="0" animBg="1"/>
      <p:bldP spid="317503" grpId="0" animBg="1"/>
      <p:bldP spid="317504" grpId="0" animBg="1"/>
      <p:bldP spid="317505" grpId="0" animBg="1"/>
      <p:bldP spid="31750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3124200" y="6400800"/>
            <a:ext cx="1905000" cy="457200"/>
          </a:xfrm>
          <a:prstGeom prst="rect">
            <a:avLst/>
          </a:prstGeom>
        </p:spPr>
        <p:txBody>
          <a:bodyPr/>
          <a:lstStyle/>
          <a:p>
            <a:fld id="{347BDF0D-DBAA-4524-8E5E-8D4A12D54D2D}" type="slidenum">
              <a:rPr lang="en-US" altLang="zh-CN"/>
              <a:pPr/>
              <a:t>87</a:t>
            </a:fld>
            <a:endParaRPr lang="en-US" altLang="zh-CN"/>
          </a:p>
        </p:txBody>
      </p:sp>
      <p:sp>
        <p:nvSpPr>
          <p:cNvPr id="453634" name="Rectangle 2"/>
          <p:cNvSpPr>
            <a:spLocks noGrp="1" noChangeArrowheads="1"/>
          </p:cNvSpPr>
          <p:nvPr>
            <p:ph type="title"/>
          </p:nvPr>
        </p:nvSpPr>
        <p:spPr/>
        <p:txBody>
          <a:bodyPr/>
          <a:lstStyle/>
          <a:p>
            <a:r>
              <a:rPr lang="zh-CN" altLang="en-US"/>
              <a:t>由先序和中序序列建二叉树算法</a:t>
            </a:r>
          </a:p>
        </p:txBody>
      </p:sp>
      <p:sp>
        <p:nvSpPr>
          <p:cNvPr id="453635" name="Rectangle 3"/>
          <p:cNvSpPr>
            <a:spLocks noGrp="1" noChangeArrowheads="1"/>
          </p:cNvSpPr>
          <p:nvPr>
            <p:ph type="body" idx="1"/>
          </p:nvPr>
        </p:nvSpPr>
        <p:spPr/>
        <p:txBody>
          <a:bodyPr/>
          <a:lstStyle/>
          <a:p>
            <a:r>
              <a:rPr lang="en-US" altLang="zh-CN" sz="2800" dirty="0">
                <a:solidFill>
                  <a:schemeClr val="tx2"/>
                </a:solidFill>
              </a:rPr>
              <a:t>void </a:t>
            </a:r>
            <a:r>
              <a:rPr lang="en-US" altLang="zh-CN" sz="2800" dirty="0" err="1">
                <a:solidFill>
                  <a:schemeClr val="tx2"/>
                </a:solidFill>
              </a:rPr>
              <a:t>CrtBT</a:t>
            </a:r>
            <a:r>
              <a:rPr lang="en-US" altLang="zh-CN" sz="2800" dirty="0">
                <a:solidFill>
                  <a:schemeClr val="tx2"/>
                </a:solidFill>
              </a:rPr>
              <a:t>(</a:t>
            </a:r>
            <a:r>
              <a:rPr lang="en-US" altLang="zh-CN" sz="2800" dirty="0" err="1">
                <a:solidFill>
                  <a:schemeClr val="tx2"/>
                </a:solidFill>
              </a:rPr>
              <a:t>BiTree</a:t>
            </a:r>
            <a:r>
              <a:rPr lang="en-US" altLang="zh-CN" sz="2800" dirty="0">
                <a:solidFill>
                  <a:schemeClr val="tx2"/>
                </a:solidFill>
              </a:rPr>
              <a:t>&amp; T, char pre[], char </a:t>
            </a:r>
            <a:r>
              <a:rPr lang="en-US" altLang="zh-CN" sz="2800" dirty="0" err="1">
                <a:solidFill>
                  <a:schemeClr val="tx2"/>
                </a:solidFill>
              </a:rPr>
              <a:t>ino</a:t>
            </a:r>
            <a:r>
              <a:rPr lang="en-US" altLang="zh-CN" sz="2800" dirty="0">
                <a:solidFill>
                  <a:schemeClr val="tx2"/>
                </a:solidFill>
              </a:rPr>
              <a:t>[],</a:t>
            </a:r>
          </a:p>
          <a:p>
            <a:pPr>
              <a:spcBef>
                <a:spcPct val="0"/>
              </a:spcBef>
              <a:buClrTx/>
              <a:buSzTx/>
              <a:buFontTx/>
              <a:buNone/>
            </a:pPr>
            <a:r>
              <a:rPr lang="en-US" altLang="zh-CN" sz="2800" dirty="0">
                <a:solidFill>
                  <a:schemeClr val="tx2"/>
                </a:solidFill>
              </a:rPr>
              <a:t>                                          </a:t>
            </a:r>
            <a:r>
              <a:rPr lang="en-US" altLang="zh-CN" sz="2800" dirty="0" err="1">
                <a:solidFill>
                  <a:schemeClr val="tx2"/>
                </a:solidFill>
              </a:rPr>
              <a:t>int</a:t>
            </a:r>
            <a:r>
              <a:rPr lang="en-US" altLang="zh-CN" sz="2800" dirty="0">
                <a:solidFill>
                  <a:schemeClr val="tx2"/>
                </a:solidFill>
              </a:rPr>
              <a:t> </a:t>
            </a:r>
            <a:r>
              <a:rPr lang="en-US" altLang="zh-CN" sz="2800" dirty="0" err="1">
                <a:solidFill>
                  <a:schemeClr val="tx2"/>
                </a:solidFill>
              </a:rPr>
              <a:t>ps</a:t>
            </a:r>
            <a:r>
              <a:rPr lang="en-US" altLang="zh-CN" sz="2800" dirty="0">
                <a:solidFill>
                  <a:schemeClr val="tx2"/>
                </a:solidFill>
              </a:rPr>
              <a:t>, </a:t>
            </a:r>
            <a:r>
              <a:rPr lang="en-US" altLang="zh-CN" sz="2800" dirty="0" err="1">
                <a:solidFill>
                  <a:schemeClr val="tx2"/>
                </a:solidFill>
              </a:rPr>
              <a:t>int</a:t>
            </a:r>
            <a:r>
              <a:rPr lang="en-US" altLang="zh-CN" sz="2800" dirty="0">
                <a:solidFill>
                  <a:schemeClr val="tx2"/>
                </a:solidFill>
              </a:rPr>
              <a:t> is, </a:t>
            </a:r>
            <a:r>
              <a:rPr lang="en-US" altLang="zh-CN" sz="2800" dirty="0" err="1">
                <a:solidFill>
                  <a:schemeClr val="tx2"/>
                </a:solidFill>
              </a:rPr>
              <a:t>int</a:t>
            </a:r>
            <a:r>
              <a:rPr lang="en-US" altLang="zh-CN" sz="2800" dirty="0">
                <a:solidFill>
                  <a:schemeClr val="tx2"/>
                </a:solidFill>
              </a:rPr>
              <a:t> n )</a:t>
            </a:r>
          </a:p>
          <a:p>
            <a:r>
              <a:rPr lang="zh-CN" altLang="en-US" sz="3200" dirty="0">
                <a:solidFill>
                  <a:schemeClr val="tx2"/>
                </a:solidFill>
              </a:rPr>
              <a:t>参数：</a:t>
            </a:r>
          </a:p>
          <a:p>
            <a:pPr lvl="1"/>
            <a:r>
              <a:rPr lang="en-US" altLang="zh-CN" dirty="0">
                <a:solidFill>
                  <a:schemeClr val="tx2"/>
                </a:solidFill>
              </a:rPr>
              <a:t>T </a:t>
            </a:r>
            <a:r>
              <a:rPr lang="zh-CN" altLang="en-US" dirty="0"/>
              <a:t>构建的二叉树；</a:t>
            </a:r>
          </a:p>
          <a:p>
            <a:pPr lvl="1"/>
            <a:r>
              <a:rPr lang="en-US" altLang="zh-CN" dirty="0">
                <a:solidFill>
                  <a:schemeClr val="tx2"/>
                </a:solidFill>
              </a:rPr>
              <a:t>pre[]</a:t>
            </a:r>
            <a:r>
              <a:rPr lang="zh-CN" altLang="zh-CN" dirty="0"/>
              <a:t>先序序列字符串；</a:t>
            </a:r>
            <a:endParaRPr lang="zh-CN" altLang="en-US" dirty="0"/>
          </a:p>
          <a:p>
            <a:pPr lvl="1"/>
            <a:r>
              <a:rPr lang="en-US" altLang="zh-CN" dirty="0" err="1">
                <a:solidFill>
                  <a:schemeClr val="tx2"/>
                </a:solidFill>
              </a:rPr>
              <a:t>ino</a:t>
            </a:r>
            <a:r>
              <a:rPr lang="en-US" altLang="zh-CN" dirty="0">
                <a:solidFill>
                  <a:schemeClr val="tx2"/>
                </a:solidFill>
              </a:rPr>
              <a:t>[]</a:t>
            </a:r>
            <a:r>
              <a:rPr lang="zh-CN" altLang="zh-CN" dirty="0"/>
              <a:t>中序序列 字符串；</a:t>
            </a:r>
            <a:endParaRPr lang="zh-CN" altLang="en-US" dirty="0"/>
          </a:p>
          <a:p>
            <a:pPr lvl="1"/>
            <a:r>
              <a:rPr lang="en-US" altLang="zh-CN" dirty="0" err="1">
                <a:solidFill>
                  <a:schemeClr val="tx2"/>
                </a:solidFill>
              </a:rPr>
              <a:t>ps</a:t>
            </a:r>
            <a:r>
              <a:rPr lang="zh-CN" altLang="zh-CN" dirty="0"/>
              <a:t>先序序列字符串第一个字符的位置；</a:t>
            </a:r>
            <a:endParaRPr lang="zh-CN" altLang="en-US" dirty="0"/>
          </a:p>
          <a:p>
            <a:pPr lvl="1"/>
            <a:r>
              <a:rPr lang="en-US" altLang="zh-CN" dirty="0">
                <a:solidFill>
                  <a:schemeClr val="tx2"/>
                </a:solidFill>
              </a:rPr>
              <a:t>is</a:t>
            </a:r>
            <a:r>
              <a:rPr lang="zh-CN" altLang="zh-CN" dirty="0"/>
              <a:t>中序序列字符串第一个字符的位置；</a:t>
            </a:r>
            <a:endParaRPr lang="zh-CN" altLang="en-US" dirty="0"/>
          </a:p>
          <a:p>
            <a:pPr lvl="1"/>
            <a:r>
              <a:rPr lang="en-US" altLang="zh-CN" dirty="0">
                <a:solidFill>
                  <a:schemeClr val="tx2"/>
                </a:solidFill>
              </a:rPr>
              <a:t>n</a:t>
            </a:r>
            <a:r>
              <a:rPr lang="zh-CN" altLang="zh-CN" dirty="0"/>
              <a:t>字符串长度。 </a:t>
            </a:r>
            <a:r>
              <a:rPr lang="en-US" altLang="zh-CN" dirty="0">
                <a:solidFill>
                  <a:schemeClr val="tx2"/>
                </a:solidFill>
              </a:rPr>
              <a:t>pre[]</a:t>
            </a:r>
            <a:r>
              <a:rPr lang="zh-CN" altLang="en-US" dirty="0">
                <a:solidFill>
                  <a:schemeClr val="tx2"/>
                </a:solidFill>
              </a:rPr>
              <a:t>和</a:t>
            </a:r>
            <a:r>
              <a:rPr lang="en-US" altLang="zh-CN" dirty="0" err="1">
                <a:solidFill>
                  <a:schemeClr val="tx2"/>
                </a:solidFill>
              </a:rPr>
              <a:t>ino</a:t>
            </a:r>
            <a:r>
              <a:rPr lang="en-US" altLang="zh-CN" dirty="0">
                <a:solidFill>
                  <a:schemeClr val="tx2"/>
                </a:solidFill>
              </a:rPr>
              <a:t>[]</a:t>
            </a:r>
            <a:r>
              <a:rPr lang="zh-CN" altLang="en-US" dirty="0">
                <a:solidFill>
                  <a:schemeClr val="tx2"/>
                </a:solidFill>
              </a:rPr>
              <a:t>等长！</a:t>
            </a:r>
          </a:p>
          <a:p>
            <a:pPr>
              <a:spcBef>
                <a:spcPct val="0"/>
              </a:spcBef>
              <a:buClrTx/>
              <a:buSzTx/>
              <a:buFontTx/>
              <a:buNone/>
            </a:pPr>
            <a:endParaRPr lang="en-US" altLang="zh-CN" dirty="0">
              <a:solidFill>
                <a:schemeClr val="tx2"/>
              </a:solidFill>
            </a:endParaRPr>
          </a:p>
        </p:txBody>
      </p:sp>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5"/>
          <p:cNvSpPr>
            <a:spLocks noGrp="1"/>
          </p:cNvSpPr>
          <p:nvPr>
            <p:ph type="sldNum" sz="quarter" idx="4294967295"/>
          </p:nvPr>
        </p:nvSpPr>
        <p:spPr>
          <a:xfrm>
            <a:off x="3124200" y="6400800"/>
            <a:ext cx="1905000" cy="457200"/>
          </a:xfrm>
          <a:prstGeom prst="rect">
            <a:avLst/>
          </a:prstGeom>
        </p:spPr>
        <p:txBody>
          <a:bodyPr/>
          <a:lstStyle/>
          <a:p>
            <a:fld id="{C69C670D-5472-4BAF-B04C-06276CE38F53}" type="slidenum">
              <a:rPr lang="en-US" altLang="zh-CN"/>
              <a:pPr/>
              <a:t>88</a:t>
            </a:fld>
            <a:endParaRPr lang="en-US" altLang="zh-CN"/>
          </a:p>
        </p:txBody>
      </p:sp>
      <p:sp>
        <p:nvSpPr>
          <p:cNvPr id="455764" name="Rectangle 84"/>
          <p:cNvSpPr>
            <a:spLocks noChangeArrowheads="1"/>
          </p:cNvSpPr>
          <p:nvPr/>
        </p:nvSpPr>
        <p:spPr bwMode="auto">
          <a:xfrm>
            <a:off x="304800" y="4038600"/>
            <a:ext cx="8839200" cy="2819400"/>
          </a:xfrm>
          <a:prstGeom prst="rect">
            <a:avLst/>
          </a:prstGeom>
          <a:solidFill>
            <a:schemeClr val="bg1"/>
          </a:solidFill>
          <a:ln w="28575" cap="sq">
            <a:noFill/>
            <a:miter lim="800000"/>
            <a:headEnd/>
            <a:tailEnd/>
          </a:ln>
          <a:effectLst/>
        </p:spPr>
        <p:txBody>
          <a:bodyPr anchor="ctr">
            <a:spAutoFit/>
          </a:bodyPr>
          <a:lstStyle/>
          <a:p>
            <a:endParaRPr lang="zh-CN" altLang="en-US"/>
          </a:p>
        </p:txBody>
      </p:sp>
      <p:graphicFrame>
        <p:nvGraphicFramePr>
          <p:cNvPr id="455754" name="Group 74"/>
          <p:cNvGraphicFramePr>
            <a:graphicFrameLocks noGrp="1"/>
          </p:cNvGraphicFramePr>
          <p:nvPr/>
        </p:nvGraphicFramePr>
        <p:xfrm>
          <a:off x="1465263" y="4848225"/>
          <a:ext cx="5792787" cy="457200"/>
        </p:xfrm>
        <a:graphic>
          <a:graphicData uri="http://schemas.openxmlformats.org/drawingml/2006/table">
            <a:tbl>
              <a:tblPr/>
              <a:tblGrid>
                <a:gridCol w="579437">
                  <a:extLst>
                    <a:ext uri="{9D8B030D-6E8A-4147-A177-3AD203B41FA5}">
                      <a16:colId xmlns:a16="http://schemas.microsoft.com/office/drawing/2014/main" val="20000"/>
                    </a:ext>
                  </a:extLst>
                </a:gridCol>
                <a:gridCol w="579438">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7">
                  <a:extLst>
                    <a:ext uri="{9D8B030D-6E8A-4147-A177-3AD203B41FA5}">
                      <a16:colId xmlns:a16="http://schemas.microsoft.com/office/drawing/2014/main" val="20003"/>
                    </a:ext>
                  </a:extLst>
                </a:gridCol>
                <a:gridCol w="579438">
                  <a:extLst>
                    <a:ext uri="{9D8B030D-6E8A-4147-A177-3AD203B41FA5}">
                      <a16:colId xmlns:a16="http://schemas.microsoft.com/office/drawing/2014/main" val="20004"/>
                    </a:ext>
                  </a:extLst>
                </a:gridCol>
                <a:gridCol w="579437">
                  <a:extLst>
                    <a:ext uri="{9D8B030D-6E8A-4147-A177-3AD203B41FA5}">
                      <a16:colId xmlns:a16="http://schemas.microsoft.com/office/drawing/2014/main" val="20005"/>
                    </a:ext>
                  </a:extLst>
                </a:gridCol>
                <a:gridCol w="579438">
                  <a:extLst>
                    <a:ext uri="{9D8B030D-6E8A-4147-A177-3AD203B41FA5}">
                      <a16:colId xmlns:a16="http://schemas.microsoft.com/office/drawing/2014/main" val="20006"/>
                    </a:ext>
                  </a:extLst>
                </a:gridCol>
                <a:gridCol w="579437">
                  <a:extLst>
                    <a:ext uri="{9D8B030D-6E8A-4147-A177-3AD203B41FA5}">
                      <a16:colId xmlns:a16="http://schemas.microsoft.com/office/drawing/2014/main" val="20007"/>
                    </a:ext>
                  </a:extLst>
                </a:gridCol>
                <a:gridCol w="579438">
                  <a:extLst>
                    <a:ext uri="{9D8B030D-6E8A-4147-A177-3AD203B41FA5}">
                      <a16:colId xmlns:a16="http://schemas.microsoft.com/office/drawing/2014/main" val="20008"/>
                    </a:ext>
                  </a:extLst>
                </a:gridCol>
                <a:gridCol w="579437">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rgbClr val="FFFF00"/>
                          </a:solidFill>
                          <a:effectLst/>
                          <a:latin typeface="Times New Roman" pitchFamily="18"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455755" name="Group 75"/>
          <p:cNvGraphicFramePr>
            <a:graphicFrameLocks noGrp="1"/>
          </p:cNvGraphicFramePr>
          <p:nvPr/>
        </p:nvGraphicFramePr>
        <p:xfrm>
          <a:off x="1479550" y="5534025"/>
          <a:ext cx="5792788" cy="457200"/>
        </p:xfrm>
        <a:graphic>
          <a:graphicData uri="http://schemas.openxmlformats.org/drawingml/2006/table">
            <a:tbl>
              <a:tblPr/>
              <a:tblGrid>
                <a:gridCol w="579438">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8">
                  <a:extLst>
                    <a:ext uri="{9D8B030D-6E8A-4147-A177-3AD203B41FA5}">
                      <a16:colId xmlns:a16="http://schemas.microsoft.com/office/drawing/2014/main" val="20003"/>
                    </a:ext>
                  </a:extLst>
                </a:gridCol>
                <a:gridCol w="579437">
                  <a:extLst>
                    <a:ext uri="{9D8B030D-6E8A-4147-A177-3AD203B41FA5}">
                      <a16:colId xmlns:a16="http://schemas.microsoft.com/office/drawing/2014/main" val="20004"/>
                    </a:ext>
                  </a:extLst>
                </a:gridCol>
                <a:gridCol w="579438">
                  <a:extLst>
                    <a:ext uri="{9D8B030D-6E8A-4147-A177-3AD203B41FA5}">
                      <a16:colId xmlns:a16="http://schemas.microsoft.com/office/drawing/2014/main" val="20005"/>
                    </a:ext>
                  </a:extLst>
                </a:gridCol>
                <a:gridCol w="579437">
                  <a:extLst>
                    <a:ext uri="{9D8B030D-6E8A-4147-A177-3AD203B41FA5}">
                      <a16:colId xmlns:a16="http://schemas.microsoft.com/office/drawing/2014/main" val="20006"/>
                    </a:ext>
                  </a:extLst>
                </a:gridCol>
                <a:gridCol w="579438">
                  <a:extLst>
                    <a:ext uri="{9D8B030D-6E8A-4147-A177-3AD203B41FA5}">
                      <a16:colId xmlns:a16="http://schemas.microsoft.com/office/drawing/2014/main" val="20007"/>
                    </a:ext>
                  </a:extLst>
                </a:gridCol>
                <a:gridCol w="579437">
                  <a:extLst>
                    <a:ext uri="{9D8B030D-6E8A-4147-A177-3AD203B41FA5}">
                      <a16:colId xmlns:a16="http://schemas.microsoft.com/office/drawing/2014/main" val="20008"/>
                    </a:ext>
                  </a:extLst>
                </a:gridCol>
                <a:gridCol w="579438">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rgbClr val="FFFF0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extLst>
                  <a:ext uri="{0D108BD9-81ED-4DB2-BD59-A6C34878D82A}">
                    <a16:rowId xmlns:a16="http://schemas.microsoft.com/office/drawing/2014/main" val="10000"/>
                  </a:ext>
                </a:extLst>
              </a:tr>
            </a:tbl>
          </a:graphicData>
        </a:graphic>
      </p:graphicFrame>
      <p:grpSp>
        <p:nvGrpSpPr>
          <p:cNvPr id="2" name="Group 69"/>
          <p:cNvGrpSpPr>
            <a:grpSpLocks/>
          </p:cNvGrpSpPr>
          <p:nvPr/>
        </p:nvGrpSpPr>
        <p:grpSpPr bwMode="auto">
          <a:xfrm>
            <a:off x="1298575" y="4086225"/>
            <a:ext cx="5659438" cy="762000"/>
            <a:chOff x="711" y="2448"/>
            <a:chExt cx="3565" cy="480"/>
          </a:xfrm>
        </p:grpSpPr>
        <p:sp>
          <p:nvSpPr>
            <p:cNvPr id="455738" name="Rectangle 58"/>
            <p:cNvSpPr>
              <a:spLocks noChangeArrowheads="1"/>
            </p:cNvSpPr>
            <p:nvPr/>
          </p:nvSpPr>
          <p:spPr bwMode="auto">
            <a:xfrm>
              <a:off x="711" y="2448"/>
              <a:ext cx="300" cy="291"/>
            </a:xfrm>
            <a:prstGeom prst="rect">
              <a:avLst/>
            </a:prstGeom>
            <a:noFill/>
            <a:ln w="28575" cap="sq">
              <a:solidFill>
                <a:schemeClr val="tx1"/>
              </a:solidFill>
              <a:miter lim="800000"/>
              <a:headEnd/>
              <a:tailEnd/>
            </a:ln>
            <a:effectLst/>
          </p:spPr>
          <p:txBody>
            <a:bodyPr wrap="none">
              <a:spAutoFit/>
            </a:bodyPr>
            <a:lstStyle/>
            <a:p>
              <a:r>
                <a:rPr lang="en-US" altLang="zh-CN" sz="2400" dirty="0" err="1">
                  <a:solidFill>
                    <a:srgbClr val="00FFFF"/>
                  </a:solidFill>
                  <a:ea typeface="楷体_GB2312" pitchFamily="49" charset="-122"/>
                </a:rPr>
                <a:t>ps</a:t>
              </a:r>
              <a:endParaRPr lang="en-US" altLang="zh-CN" sz="2400" dirty="0">
                <a:solidFill>
                  <a:srgbClr val="00FFFF"/>
                </a:solidFill>
                <a:ea typeface="楷体_GB2312" pitchFamily="49" charset="-122"/>
              </a:endParaRPr>
            </a:p>
          </p:txBody>
        </p:sp>
        <p:sp>
          <p:nvSpPr>
            <p:cNvPr id="455739" name="Rectangle 59"/>
            <p:cNvSpPr>
              <a:spLocks noChangeArrowheads="1"/>
            </p:cNvSpPr>
            <p:nvPr/>
          </p:nvSpPr>
          <p:spPr bwMode="auto">
            <a:xfrm>
              <a:off x="3596" y="2448"/>
              <a:ext cx="680" cy="291"/>
            </a:xfrm>
            <a:prstGeom prst="rect">
              <a:avLst/>
            </a:prstGeom>
            <a:no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ps+n-1</a:t>
              </a:r>
            </a:p>
          </p:txBody>
        </p:sp>
        <p:sp>
          <p:nvSpPr>
            <p:cNvPr id="455740" name="Line 60"/>
            <p:cNvSpPr>
              <a:spLocks noChangeShapeType="1"/>
            </p:cNvSpPr>
            <p:nvPr/>
          </p:nvSpPr>
          <p:spPr bwMode="auto">
            <a:xfrm>
              <a:off x="960" y="2736"/>
              <a:ext cx="0" cy="192"/>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455741" name="Line 61"/>
            <p:cNvSpPr>
              <a:spLocks noChangeShapeType="1"/>
            </p:cNvSpPr>
            <p:nvPr/>
          </p:nvSpPr>
          <p:spPr bwMode="auto">
            <a:xfrm>
              <a:off x="4224" y="2736"/>
              <a:ext cx="0" cy="192"/>
            </a:xfrm>
            <a:prstGeom prst="line">
              <a:avLst/>
            </a:prstGeom>
            <a:noFill/>
            <a:ln w="28575" cap="sq">
              <a:solidFill>
                <a:schemeClr val="tx1"/>
              </a:solidFill>
              <a:round/>
              <a:headEnd/>
              <a:tailEnd type="triangle" w="med" len="med"/>
            </a:ln>
            <a:effectLst/>
          </p:spPr>
          <p:txBody>
            <a:bodyPr>
              <a:spAutoFit/>
            </a:bodyPr>
            <a:lstStyle/>
            <a:p>
              <a:endParaRPr lang="zh-CN" altLang="en-US"/>
            </a:p>
          </p:txBody>
        </p:sp>
      </p:grpSp>
      <p:grpSp>
        <p:nvGrpSpPr>
          <p:cNvPr id="3" name="Group 68"/>
          <p:cNvGrpSpPr>
            <a:grpSpLocks/>
          </p:cNvGrpSpPr>
          <p:nvPr/>
        </p:nvGrpSpPr>
        <p:grpSpPr bwMode="auto">
          <a:xfrm>
            <a:off x="1362075" y="5991229"/>
            <a:ext cx="5573713" cy="766763"/>
            <a:chOff x="742" y="3648"/>
            <a:chExt cx="3511" cy="483"/>
          </a:xfrm>
        </p:grpSpPr>
        <p:sp>
          <p:nvSpPr>
            <p:cNvPr id="455742" name="Rectangle 62"/>
            <p:cNvSpPr>
              <a:spLocks noChangeArrowheads="1"/>
            </p:cNvSpPr>
            <p:nvPr/>
          </p:nvSpPr>
          <p:spPr bwMode="auto">
            <a:xfrm>
              <a:off x="742" y="3840"/>
              <a:ext cx="246" cy="291"/>
            </a:xfrm>
            <a:prstGeom prst="rect">
              <a:avLst/>
            </a:prstGeom>
            <a:solidFill>
              <a:schemeClr val="bg1"/>
            </a:solid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is</a:t>
              </a:r>
            </a:p>
          </p:txBody>
        </p:sp>
        <p:sp>
          <p:nvSpPr>
            <p:cNvPr id="455743" name="Rectangle 63"/>
            <p:cNvSpPr>
              <a:spLocks noChangeArrowheads="1"/>
            </p:cNvSpPr>
            <p:nvPr/>
          </p:nvSpPr>
          <p:spPr bwMode="auto">
            <a:xfrm>
              <a:off x="3628" y="3840"/>
              <a:ext cx="625" cy="291"/>
            </a:xfrm>
            <a:prstGeom prst="rect">
              <a:avLst/>
            </a:prstGeom>
            <a:solidFill>
              <a:schemeClr val="bg1"/>
            </a:solid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is+n-1</a:t>
              </a:r>
            </a:p>
          </p:txBody>
        </p:sp>
        <p:sp>
          <p:nvSpPr>
            <p:cNvPr id="455744" name="Line 64"/>
            <p:cNvSpPr>
              <a:spLocks noChangeShapeType="1"/>
            </p:cNvSpPr>
            <p:nvPr/>
          </p:nvSpPr>
          <p:spPr bwMode="auto">
            <a:xfrm>
              <a:off x="960" y="3648"/>
              <a:ext cx="0" cy="192"/>
            </a:xfrm>
            <a:prstGeom prst="line">
              <a:avLst/>
            </a:prstGeom>
            <a:noFill/>
            <a:ln w="28575" cap="sq">
              <a:solidFill>
                <a:schemeClr val="tx1"/>
              </a:solidFill>
              <a:round/>
              <a:headEnd type="triangle" w="med" len="med"/>
              <a:tailEnd/>
            </a:ln>
            <a:effectLst/>
          </p:spPr>
          <p:txBody>
            <a:bodyPr>
              <a:spAutoFit/>
            </a:bodyPr>
            <a:lstStyle/>
            <a:p>
              <a:endParaRPr lang="zh-CN" altLang="en-US"/>
            </a:p>
          </p:txBody>
        </p:sp>
        <p:sp>
          <p:nvSpPr>
            <p:cNvPr id="455745" name="Line 65"/>
            <p:cNvSpPr>
              <a:spLocks noChangeShapeType="1"/>
            </p:cNvSpPr>
            <p:nvPr/>
          </p:nvSpPr>
          <p:spPr bwMode="auto">
            <a:xfrm>
              <a:off x="4224" y="3648"/>
              <a:ext cx="0" cy="192"/>
            </a:xfrm>
            <a:prstGeom prst="line">
              <a:avLst/>
            </a:prstGeom>
            <a:noFill/>
            <a:ln w="28575" cap="sq">
              <a:solidFill>
                <a:schemeClr val="tx1"/>
              </a:solidFill>
              <a:round/>
              <a:headEnd type="triangle" w="med" len="med"/>
              <a:tailEnd/>
            </a:ln>
            <a:effectLst/>
          </p:spPr>
          <p:txBody>
            <a:bodyPr>
              <a:spAutoFit/>
            </a:bodyPr>
            <a:lstStyle/>
            <a:p>
              <a:endParaRPr lang="zh-CN" altLang="en-US"/>
            </a:p>
          </p:txBody>
        </p:sp>
      </p:grpSp>
      <p:sp>
        <p:nvSpPr>
          <p:cNvPr id="455746" name="Rectangle 66"/>
          <p:cNvSpPr>
            <a:spLocks noChangeArrowheads="1"/>
          </p:cNvSpPr>
          <p:nvPr/>
        </p:nvSpPr>
        <p:spPr bwMode="auto">
          <a:xfrm>
            <a:off x="779463" y="4848225"/>
            <a:ext cx="623887" cy="457200"/>
          </a:xfrm>
          <a:prstGeom prst="rect">
            <a:avLst/>
          </a:prstGeom>
          <a:noFill/>
          <a:ln w="28575" cap="sq">
            <a:noFill/>
            <a:miter lim="800000"/>
            <a:headEnd/>
            <a:tailEnd/>
          </a:ln>
          <a:effectLst/>
        </p:spPr>
        <p:txBody>
          <a:bodyPr wrap="none">
            <a:spAutoFit/>
          </a:bodyPr>
          <a:lstStyle/>
          <a:p>
            <a:r>
              <a:rPr lang="en-US" altLang="zh-CN" sz="2400">
                <a:ea typeface="楷体_GB2312" pitchFamily="49" charset="-122"/>
              </a:rPr>
              <a:t>pre</a:t>
            </a:r>
          </a:p>
        </p:txBody>
      </p:sp>
      <p:sp>
        <p:nvSpPr>
          <p:cNvPr id="455747" name="Rectangle 67"/>
          <p:cNvSpPr>
            <a:spLocks noChangeArrowheads="1"/>
          </p:cNvSpPr>
          <p:nvPr/>
        </p:nvSpPr>
        <p:spPr bwMode="auto">
          <a:xfrm>
            <a:off x="811213" y="5534025"/>
            <a:ext cx="590550" cy="457200"/>
          </a:xfrm>
          <a:prstGeom prst="rect">
            <a:avLst/>
          </a:prstGeom>
          <a:noFill/>
          <a:ln w="28575" cap="sq">
            <a:noFill/>
            <a:miter lim="800000"/>
            <a:headEnd/>
            <a:tailEnd/>
          </a:ln>
          <a:effectLst/>
        </p:spPr>
        <p:txBody>
          <a:bodyPr wrap="none">
            <a:spAutoFit/>
          </a:bodyPr>
          <a:lstStyle/>
          <a:p>
            <a:r>
              <a:rPr lang="en-US" altLang="zh-CN" sz="2400">
                <a:ea typeface="楷体_GB2312" pitchFamily="49" charset="-122"/>
              </a:rPr>
              <a:t>ino</a:t>
            </a:r>
          </a:p>
        </p:txBody>
      </p:sp>
      <p:sp>
        <p:nvSpPr>
          <p:cNvPr id="455751" name="Rectangle 71"/>
          <p:cNvSpPr>
            <a:spLocks noChangeArrowheads="1"/>
          </p:cNvSpPr>
          <p:nvPr/>
        </p:nvSpPr>
        <p:spPr bwMode="auto">
          <a:xfrm>
            <a:off x="304800" y="152400"/>
            <a:ext cx="8839200" cy="1160463"/>
          </a:xfrm>
          <a:prstGeom prst="rect">
            <a:avLst/>
          </a:prstGeom>
          <a:solidFill>
            <a:schemeClr val="bg1"/>
          </a:solidFill>
          <a:ln w="28575" cap="sq">
            <a:noFill/>
            <a:miter lim="800000"/>
            <a:headEnd/>
            <a:tailEnd/>
          </a:ln>
          <a:effectLst/>
        </p:spPr>
        <p:txBody>
          <a:bodyPr>
            <a:spAutoFit/>
          </a:bodyPr>
          <a:lstStyle/>
          <a:p>
            <a:pPr algn="l">
              <a:spcBef>
                <a:spcPct val="50000"/>
              </a:spcBef>
              <a:buClr>
                <a:schemeClr val="tx2"/>
              </a:buClr>
              <a:buSzPct val="110000"/>
              <a:buFont typeface="Symbol" pitchFamily="18" charset="2"/>
              <a:buChar char="¨"/>
            </a:pPr>
            <a:r>
              <a:rPr lang="en-US" altLang="zh-CN" sz="2800" dirty="0">
                <a:ea typeface="楷体_GB2312" pitchFamily="49" charset="-122"/>
              </a:rPr>
              <a:t>void </a:t>
            </a:r>
            <a:r>
              <a:rPr lang="en-US" altLang="zh-CN" sz="2800" dirty="0" err="1">
                <a:ea typeface="楷体_GB2312" pitchFamily="49" charset="-122"/>
              </a:rPr>
              <a:t>CrtBT</a:t>
            </a:r>
            <a:r>
              <a:rPr lang="en-US" altLang="zh-CN" sz="2800" dirty="0">
                <a:ea typeface="楷体_GB2312" pitchFamily="49" charset="-122"/>
              </a:rPr>
              <a:t>(</a:t>
            </a:r>
            <a:r>
              <a:rPr lang="en-US" altLang="zh-CN" sz="2800" dirty="0" err="1">
                <a:ea typeface="楷体_GB2312" pitchFamily="49" charset="-122"/>
              </a:rPr>
              <a:t>BiTree</a:t>
            </a:r>
            <a:r>
              <a:rPr lang="en-US" altLang="zh-CN" sz="2800" dirty="0">
                <a:ea typeface="楷体_GB2312" pitchFamily="49" charset="-122"/>
              </a:rPr>
              <a:t>&amp; T, char pre[], char </a:t>
            </a:r>
            <a:r>
              <a:rPr lang="en-US" altLang="zh-CN" sz="2800" dirty="0" err="1">
                <a:ea typeface="楷体_GB2312" pitchFamily="49" charset="-122"/>
              </a:rPr>
              <a:t>ino</a:t>
            </a:r>
            <a:r>
              <a:rPr lang="en-US" altLang="zh-CN" sz="2800" dirty="0">
                <a:ea typeface="楷体_GB2312" pitchFamily="49" charset="-122"/>
              </a:rPr>
              <a:t>[],</a:t>
            </a:r>
          </a:p>
          <a:p>
            <a:pPr algn="l">
              <a:spcBef>
                <a:spcPct val="50000"/>
              </a:spcBef>
            </a:pPr>
            <a:r>
              <a:rPr lang="en-US" altLang="zh-CN" sz="2800" dirty="0">
                <a:ea typeface="楷体_GB2312" pitchFamily="49" charset="-122"/>
              </a:rPr>
              <a:t>                                          </a:t>
            </a:r>
            <a:r>
              <a:rPr lang="en-US" altLang="zh-CN" sz="2800" dirty="0" err="1">
                <a:ea typeface="楷体_GB2312" pitchFamily="49" charset="-122"/>
              </a:rPr>
              <a:t>int</a:t>
            </a:r>
            <a:r>
              <a:rPr lang="en-US" altLang="zh-CN" sz="2800" dirty="0">
                <a:ea typeface="楷体_GB2312" pitchFamily="49" charset="-122"/>
              </a:rPr>
              <a:t> </a:t>
            </a:r>
            <a:r>
              <a:rPr lang="en-US" altLang="zh-CN" sz="2800" dirty="0" err="1">
                <a:ea typeface="楷体_GB2312" pitchFamily="49" charset="-122"/>
              </a:rPr>
              <a:t>ps</a:t>
            </a:r>
            <a:r>
              <a:rPr lang="en-US" altLang="zh-CN" sz="2800" dirty="0">
                <a:ea typeface="楷体_GB2312" pitchFamily="49" charset="-122"/>
              </a:rPr>
              <a:t>, </a:t>
            </a:r>
            <a:r>
              <a:rPr lang="en-US" altLang="zh-CN" sz="2800" dirty="0" err="1">
                <a:ea typeface="楷体_GB2312" pitchFamily="49" charset="-122"/>
              </a:rPr>
              <a:t>int</a:t>
            </a:r>
            <a:r>
              <a:rPr lang="en-US" altLang="zh-CN" sz="2800" dirty="0">
                <a:ea typeface="楷体_GB2312" pitchFamily="49" charset="-122"/>
              </a:rPr>
              <a:t> is, </a:t>
            </a:r>
            <a:r>
              <a:rPr lang="en-US" altLang="zh-CN" sz="2800" dirty="0" err="1">
                <a:ea typeface="楷体_GB2312" pitchFamily="49" charset="-122"/>
              </a:rPr>
              <a:t>int</a:t>
            </a:r>
            <a:r>
              <a:rPr lang="en-US" altLang="zh-CN" sz="2800" dirty="0">
                <a:ea typeface="楷体_GB2312" pitchFamily="49" charset="-122"/>
              </a:rPr>
              <a:t> n )</a:t>
            </a:r>
          </a:p>
        </p:txBody>
      </p:sp>
      <p:sp>
        <p:nvSpPr>
          <p:cNvPr id="455758" name="Text Box 78"/>
          <p:cNvSpPr txBox="1">
            <a:spLocks noChangeArrowheads="1"/>
          </p:cNvSpPr>
          <p:nvPr/>
        </p:nvSpPr>
        <p:spPr bwMode="auto">
          <a:xfrm>
            <a:off x="304800" y="1371600"/>
            <a:ext cx="8839200" cy="974725"/>
          </a:xfrm>
          <a:prstGeom prst="rect">
            <a:avLst/>
          </a:prstGeom>
          <a:noFill/>
          <a:ln w="28575">
            <a:solidFill>
              <a:srgbClr val="CC6600"/>
            </a:solidFill>
            <a:miter lim="800000"/>
            <a:headEnd/>
            <a:tailEnd/>
          </a:ln>
          <a:effectLst/>
        </p:spPr>
        <p:txBody>
          <a:bodyPr>
            <a:spAutoFit/>
          </a:bodyPr>
          <a:lstStyle/>
          <a:p>
            <a:pPr algn="l"/>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、取出</a:t>
            </a:r>
            <a:r>
              <a:rPr lang="en-US" altLang="zh-CN" dirty="0">
                <a:latin typeface="楷体_GB2312" pitchFamily="49" charset="-122"/>
                <a:ea typeface="楷体_GB2312" pitchFamily="49" charset="-122"/>
              </a:rPr>
              <a:t>pre</a:t>
            </a:r>
            <a:r>
              <a:rPr lang="zh-CN" altLang="en-US" dirty="0">
                <a:latin typeface="楷体_GB2312" pitchFamily="49" charset="-122"/>
                <a:ea typeface="楷体_GB2312" pitchFamily="49" charset="-122"/>
              </a:rPr>
              <a:t>中第一个字符</a:t>
            </a:r>
            <a:r>
              <a:rPr lang="en-US" altLang="zh-CN" dirty="0">
                <a:latin typeface="楷体_GB2312" pitchFamily="49" charset="-122"/>
                <a:ea typeface="楷体_GB2312" pitchFamily="49" charset="-122"/>
              </a:rPr>
              <a:t>A</a:t>
            </a:r>
            <a:r>
              <a:rPr lang="zh-CN" altLang="en-US" dirty="0">
                <a:latin typeface="楷体_GB2312" pitchFamily="49" charset="-122"/>
                <a:ea typeface="楷体_GB2312" pitchFamily="49" charset="-122"/>
              </a:rPr>
              <a:t>，并</a:t>
            </a:r>
            <a:r>
              <a:rPr lang="zh-CN" altLang="zh-CN" dirty="0">
                <a:solidFill>
                  <a:schemeClr val="tx1"/>
                </a:solidFill>
                <a:latin typeface="楷体_GB2312" pitchFamily="49" charset="-122"/>
                <a:ea typeface="楷体_GB2312" pitchFamily="49" charset="-122"/>
              </a:rPr>
              <a:t>在中序序列中查询对应字符的位置k；</a:t>
            </a:r>
            <a:endParaRPr lang="zh-CN" altLang="en-US" dirty="0">
              <a:solidFill>
                <a:schemeClr val="tx1"/>
              </a:solidFill>
              <a:latin typeface="楷体_GB2312" pitchFamily="49" charset="-122"/>
              <a:ea typeface="楷体_GB2312" pitchFamily="49" charset="-122"/>
            </a:endParaRPr>
          </a:p>
        </p:txBody>
      </p:sp>
      <p:sp>
        <p:nvSpPr>
          <p:cNvPr id="455759" name="Rectangle 79"/>
          <p:cNvSpPr>
            <a:spLocks noChangeArrowheads="1"/>
          </p:cNvSpPr>
          <p:nvPr/>
        </p:nvSpPr>
        <p:spPr bwMode="auto">
          <a:xfrm>
            <a:off x="304800" y="2362200"/>
            <a:ext cx="8839200" cy="1573213"/>
          </a:xfrm>
          <a:prstGeom prst="rect">
            <a:avLst/>
          </a:prstGeom>
          <a:noFill/>
          <a:ln w="28575" cap="sq">
            <a:solidFill>
              <a:srgbClr val="CC6600"/>
            </a:solidFill>
            <a:miter lim="800000"/>
            <a:headEnd/>
            <a:tailEnd/>
          </a:ln>
          <a:effectLst/>
        </p:spPr>
        <p:txBody>
          <a:bodyPr>
            <a:spAutoFit/>
          </a:bodyPr>
          <a:lstStyle/>
          <a:p>
            <a:pPr algn="l"/>
            <a:r>
              <a:rPr lang="en-US" altLang="zh-CN">
                <a:solidFill>
                  <a:schemeClr val="tx1"/>
                </a:solidFill>
                <a:latin typeface="楷体_GB2312" pitchFamily="49" charset="-122"/>
                <a:ea typeface="楷体_GB2312" pitchFamily="49" charset="-122"/>
              </a:rPr>
              <a:t>2</a:t>
            </a:r>
            <a:r>
              <a:rPr lang="zh-CN" altLang="en-US">
                <a:solidFill>
                  <a:schemeClr val="tx1"/>
                </a:solidFill>
                <a:latin typeface="楷体_GB2312" pitchFamily="49" charset="-122"/>
                <a:ea typeface="楷体_GB2312" pitchFamily="49" charset="-122"/>
              </a:rPr>
              <a:t>、若能找不到对应字符，则返回错误；</a:t>
            </a:r>
          </a:p>
          <a:p>
            <a:pPr algn="l"/>
            <a:r>
              <a:rPr lang="zh-CN" altLang="en-US">
                <a:solidFill>
                  <a:schemeClr val="tx1"/>
                </a:solidFill>
                <a:latin typeface="楷体_GB2312" pitchFamily="49" charset="-122"/>
                <a:ea typeface="楷体_GB2312" pitchFamily="49" charset="-122"/>
              </a:rPr>
              <a:t>否则，</a:t>
            </a:r>
            <a:r>
              <a:rPr lang="en-US" altLang="zh-CN">
                <a:solidFill>
                  <a:schemeClr val="tx1"/>
                </a:solidFill>
                <a:latin typeface="楷体_GB2312" pitchFamily="49" charset="-122"/>
                <a:ea typeface="楷体_GB2312" pitchFamily="49" charset="-122"/>
              </a:rPr>
              <a:t>1)</a:t>
            </a:r>
            <a:r>
              <a:rPr lang="zh-CN" altLang="en-US">
                <a:solidFill>
                  <a:schemeClr val="tx1"/>
                </a:solidFill>
                <a:latin typeface="楷体_GB2312" pitchFamily="49" charset="-122"/>
                <a:ea typeface="楷体_GB2312" pitchFamily="49" charset="-122"/>
              </a:rPr>
              <a:t>建立根节点</a:t>
            </a:r>
            <a:r>
              <a:rPr lang="en-US" altLang="zh-CN">
                <a:solidFill>
                  <a:schemeClr val="tx1"/>
                </a:solidFill>
                <a:latin typeface="楷体_GB2312" pitchFamily="49" charset="-122"/>
                <a:ea typeface="楷体_GB2312" pitchFamily="49" charset="-122"/>
              </a:rPr>
              <a:t>;</a:t>
            </a:r>
          </a:p>
          <a:p>
            <a:pPr algn="l"/>
            <a:r>
              <a:rPr lang="en-US" altLang="zh-CN">
                <a:solidFill>
                  <a:schemeClr val="tx1"/>
                </a:solidFill>
                <a:latin typeface="楷体_GB2312" pitchFamily="49" charset="-122"/>
                <a:ea typeface="楷体_GB2312" pitchFamily="49" charset="-122"/>
              </a:rPr>
              <a:t>	 2)</a:t>
            </a:r>
            <a:r>
              <a:rPr lang="zh-CN" altLang="en-US">
                <a:solidFill>
                  <a:schemeClr val="tx1"/>
                </a:solidFill>
                <a:latin typeface="楷体_GB2312" pitchFamily="49" charset="-122"/>
                <a:ea typeface="楷体_GB2312" pitchFamily="49" charset="-122"/>
              </a:rPr>
              <a:t>递归的建立左右节点；</a:t>
            </a:r>
          </a:p>
        </p:txBody>
      </p:sp>
      <p:grpSp>
        <p:nvGrpSpPr>
          <p:cNvPr id="4" name="Group 82"/>
          <p:cNvGrpSpPr>
            <a:grpSpLocks/>
          </p:cNvGrpSpPr>
          <p:nvPr/>
        </p:nvGrpSpPr>
        <p:grpSpPr bwMode="auto">
          <a:xfrm>
            <a:off x="3735390" y="5991229"/>
            <a:ext cx="355600" cy="766763"/>
            <a:chOff x="2353" y="3840"/>
            <a:chExt cx="224" cy="483"/>
          </a:xfrm>
        </p:grpSpPr>
        <p:sp>
          <p:nvSpPr>
            <p:cNvPr id="455760" name="Rectangle 80"/>
            <p:cNvSpPr>
              <a:spLocks noChangeArrowheads="1"/>
            </p:cNvSpPr>
            <p:nvPr/>
          </p:nvSpPr>
          <p:spPr bwMode="auto">
            <a:xfrm>
              <a:off x="2353" y="4032"/>
              <a:ext cx="224" cy="291"/>
            </a:xfrm>
            <a:prstGeom prst="rect">
              <a:avLst/>
            </a:prstGeom>
            <a:solidFill>
              <a:schemeClr val="bg1"/>
            </a:solidFill>
            <a:ln w="28575" cap="sq">
              <a:solidFill>
                <a:srgbClr val="CC6600"/>
              </a:solidFill>
              <a:miter lim="800000"/>
              <a:headEnd/>
              <a:tailEnd/>
            </a:ln>
            <a:effectLst/>
          </p:spPr>
          <p:txBody>
            <a:bodyPr wrap="none">
              <a:spAutoFit/>
            </a:bodyPr>
            <a:lstStyle/>
            <a:p>
              <a:r>
                <a:rPr lang="en-US" altLang="zh-CN" sz="2400" dirty="0">
                  <a:solidFill>
                    <a:srgbClr val="00FFFF"/>
                  </a:solidFill>
                  <a:ea typeface="楷体_GB2312" pitchFamily="49" charset="-122"/>
                </a:rPr>
                <a:t>k</a:t>
              </a:r>
            </a:p>
          </p:txBody>
        </p:sp>
        <p:sp>
          <p:nvSpPr>
            <p:cNvPr id="455761" name="Line 81"/>
            <p:cNvSpPr>
              <a:spLocks noChangeShapeType="1"/>
            </p:cNvSpPr>
            <p:nvPr/>
          </p:nvSpPr>
          <p:spPr bwMode="auto">
            <a:xfrm>
              <a:off x="2561" y="3840"/>
              <a:ext cx="0" cy="192"/>
            </a:xfrm>
            <a:prstGeom prst="line">
              <a:avLst/>
            </a:prstGeom>
            <a:noFill/>
            <a:ln w="28575" cap="sq">
              <a:solidFill>
                <a:srgbClr val="CC6600"/>
              </a:solidFill>
              <a:round/>
              <a:headEnd type="triangle" w="med" len="med"/>
              <a:tailEnd/>
            </a:ln>
            <a:effectLst/>
          </p:spPr>
          <p:txBody>
            <a:bodyPr>
              <a:spAutoFit/>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5758">
                                            <p:bg/>
                                          </p:spTgt>
                                        </p:tgtEl>
                                        <p:attrNameLst>
                                          <p:attrName>style.visibility</p:attrName>
                                        </p:attrNameLst>
                                      </p:cBhvr>
                                      <p:to>
                                        <p:strVal val="visible"/>
                                      </p:to>
                                    </p:set>
                                    <p:animEffect transition="in" filter="wipe(left)">
                                      <p:cBhvr>
                                        <p:cTn id="17" dur="500"/>
                                        <p:tgtEl>
                                          <p:spTgt spid="455758">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5758">
                                            <p:txEl>
                                              <p:pRg st="0" end="0"/>
                                            </p:txEl>
                                          </p:spTgt>
                                        </p:tgtEl>
                                        <p:attrNameLst>
                                          <p:attrName>style.visibility</p:attrName>
                                        </p:attrNameLst>
                                      </p:cBhvr>
                                      <p:to>
                                        <p:strVal val="visible"/>
                                      </p:to>
                                    </p:set>
                                    <p:animEffect transition="in" filter="wipe(left)">
                                      <p:cBhvr>
                                        <p:cTn id="22" dur="500"/>
                                        <p:tgtEl>
                                          <p:spTgt spid="45575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55759">
                                            <p:bg/>
                                          </p:spTgt>
                                        </p:tgtEl>
                                        <p:attrNameLst>
                                          <p:attrName>style.visibility</p:attrName>
                                        </p:attrNameLst>
                                      </p:cBhvr>
                                      <p:to>
                                        <p:strVal val="visible"/>
                                      </p:to>
                                    </p:set>
                                    <p:animEffect transition="in" filter="wipe(left)">
                                      <p:cBhvr>
                                        <p:cTn id="33" dur="500"/>
                                        <p:tgtEl>
                                          <p:spTgt spid="455759">
                                            <p:bg/>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5759">
                                            <p:txEl>
                                              <p:pRg st="0" end="0"/>
                                            </p:txEl>
                                          </p:spTgt>
                                        </p:tgtEl>
                                        <p:attrNameLst>
                                          <p:attrName>style.visibility</p:attrName>
                                        </p:attrNameLst>
                                      </p:cBhvr>
                                      <p:to>
                                        <p:strVal val="visible"/>
                                      </p:to>
                                    </p:set>
                                    <p:animEffect transition="in" filter="wipe(left)">
                                      <p:cBhvr>
                                        <p:cTn id="38" dur="500"/>
                                        <p:tgtEl>
                                          <p:spTgt spid="45575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55759">
                                            <p:txEl>
                                              <p:pRg st="1" end="1"/>
                                            </p:txEl>
                                          </p:spTgt>
                                        </p:tgtEl>
                                        <p:attrNameLst>
                                          <p:attrName>style.visibility</p:attrName>
                                        </p:attrNameLst>
                                      </p:cBhvr>
                                      <p:to>
                                        <p:strVal val="visible"/>
                                      </p:to>
                                    </p:set>
                                    <p:animEffect transition="in" filter="wipe(left)">
                                      <p:cBhvr>
                                        <p:cTn id="43" dur="500"/>
                                        <p:tgtEl>
                                          <p:spTgt spid="455759">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55759">
                                            <p:txEl>
                                              <p:pRg st="2" end="2"/>
                                            </p:txEl>
                                          </p:spTgt>
                                        </p:tgtEl>
                                        <p:attrNameLst>
                                          <p:attrName>style.visibility</p:attrName>
                                        </p:attrNameLst>
                                      </p:cBhvr>
                                      <p:to>
                                        <p:strVal val="visible"/>
                                      </p:to>
                                    </p:set>
                                    <p:animEffect transition="in" filter="wipe(left)">
                                      <p:cBhvr>
                                        <p:cTn id="48" dur="500"/>
                                        <p:tgtEl>
                                          <p:spTgt spid="4557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58" grpId="0" build="p" animBg="1" autoUpdateAnimBg="0"/>
      <p:bldP spid="455759" grpId="0" build="p"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4294967295"/>
          </p:nvPr>
        </p:nvSpPr>
        <p:spPr>
          <a:xfrm>
            <a:off x="3124200" y="6400800"/>
            <a:ext cx="1905000" cy="457200"/>
          </a:xfrm>
          <a:prstGeom prst="rect">
            <a:avLst/>
          </a:prstGeom>
        </p:spPr>
        <p:txBody>
          <a:bodyPr/>
          <a:lstStyle/>
          <a:p>
            <a:fld id="{E052A2F5-4970-4F7F-881C-B7D0153E6B13}" type="slidenum">
              <a:rPr lang="en-US" altLang="zh-CN"/>
              <a:pPr/>
              <a:t>89</a:t>
            </a:fld>
            <a:endParaRPr lang="en-US" altLang="zh-CN"/>
          </a:p>
        </p:txBody>
      </p:sp>
      <p:sp>
        <p:nvSpPr>
          <p:cNvPr id="457732" name="Rectangle 4"/>
          <p:cNvSpPr>
            <a:spLocks noChangeArrowheads="1"/>
          </p:cNvSpPr>
          <p:nvPr/>
        </p:nvSpPr>
        <p:spPr bwMode="auto">
          <a:xfrm>
            <a:off x="304800" y="158750"/>
            <a:ext cx="8839200" cy="6699250"/>
          </a:xfrm>
          <a:prstGeom prst="rect">
            <a:avLst/>
          </a:prstGeom>
          <a:solidFill>
            <a:schemeClr val="bg1"/>
          </a:solidFill>
          <a:ln w="28575" cap="sq">
            <a:noFill/>
            <a:miter lim="800000"/>
            <a:headEnd/>
            <a:tailEnd/>
          </a:ln>
          <a:effectLst/>
        </p:spPr>
        <p:txBody>
          <a:bodyPr anchor="ctr">
            <a:spAutoFit/>
          </a:bodyPr>
          <a:lstStyle/>
          <a:p>
            <a:endParaRPr lang="zh-CN" altLang="en-US"/>
          </a:p>
        </p:txBody>
      </p:sp>
      <p:sp>
        <p:nvSpPr>
          <p:cNvPr id="457733" name="Rectangle 5"/>
          <p:cNvSpPr>
            <a:spLocks noChangeArrowheads="1"/>
          </p:cNvSpPr>
          <p:nvPr/>
        </p:nvSpPr>
        <p:spPr bwMode="auto">
          <a:xfrm>
            <a:off x="304800" y="152400"/>
            <a:ext cx="8839200" cy="3625608"/>
          </a:xfrm>
          <a:prstGeom prst="rect">
            <a:avLst/>
          </a:prstGeom>
          <a:noFill/>
          <a:ln w="28575" cap="sq">
            <a:solidFill>
              <a:srgbClr val="CC6600"/>
            </a:solidFill>
            <a:miter lim="800000"/>
            <a:headEnd/>
            <a:tailEnd/>
          </a:ln>
          <a:effectLst/>
        </p:spPr>
        <p:txBody>
          <a:bodyPr>
            <a:spAutoFit/>
          </a:bodyPr>
          <a:lstStyle/>
          <a:p>
            <a:pPr algn="l"/>
            <a:r>
              <a:rPr lang="en-US" altLang="zh-CN" sz="2800" dirty="0">
                <a:solidFill>
                  <a:schemeClr val="tx1"/>
                </a:solidFill>
                <a:ea typeface="楷体_GB2312" pitchFamily="49" charset="-122"/>
              </a:rPr>
              <a:t>2)</a:t>
            </a:r>
            <a:r>
              <a:rPr lang="zh-CN" altLang="en-US" sz="2800" dirty="0">
                <a:solidFill>
                  <a:schemeClr val="tx1"/>
                </a:solidFill>
                <a:ea typeface="楷体_GB2312" pitchFamily="49" charset="-122"/>
              </a:rPr>
              <a:t>递归的建立左右节点；</a:t>
            </a:r>
            <a:r>
              <a:rPr lang="zh-CN" altLang="en-US" sz="2800" dirty="0">
                <a:solidFill>
                  <a:srgbClr val="FFFF00"/>
                </a:solidFill>
                <a:ea typeface="楷体_GB2312" pitchFamily="49" charset="-122"/>
              </a:rPr>
              <a:t>如果左右子树都存在</a:t>
            </a:r>
          </a:p>
          <a:p>
            <a:pPr algn="l"/>
            <a:r>
              <a:rPr lang="zh-CN" altLang="en-US" sz="2800" dirty="0">
                <a:solidFill>
                  <a:schemeClr val="tx1"/>
                </a:solidFill>
                <a:ea typeface="楷体_GB2312" pitchFamily="49" charset="-122"/>
              </a:rPr>
              <a:t>左子树字符串长度：</a:t>
            </a:r>
            <a:r>
              <a:rPr lang="en-US" altLang="zh-CN" sz="2800" dirty="0">
                <a:solidFill>
                  <a:srgbClr val="FFFF00"/>
                </a:solidFill>
                <a:ea typeface="楷体_GB2312" pitchFamily="49" charset="-122"/>
              </a:rPr>
              <a:t>k-is</a:t>
            </a:r>
          </a:p>
          <a:p>
            <a:pPr algn="l"/>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在</a:t>
            </a:r>
            <a:r>
              <a:rPr lang="en-US" altLang="zh-CN" sz="2800" dirty="0">
                <a:solidFill>
                  <a:schemeClr val="tx1"/>
                </a:solidFill>
                <a:ea typeface="楷体_GB2312" pitchFamily="49" charset="-122"/>
              </a:rPr>
              <a:t>pre</a:t>
            </a:r>
            <a:r>
              <a:rPr lang="zh-CN" altLang="en-US" sz="2800" dirty="0">
                <a:solidFill>
                  <a:schemeClr val="tx1"/>
                </a:solidFill>
                <a:ea typeface="楷体_GB2312" pitchFamily="49" charset="-122"/>
              </a:rPr>
              <a:t>中的起点： </a:t>
            </a:r>
            <a:r>
              <a:rPr lang="en-US" altLang="zh-CN" sz="2800" dirty="0">
                <a:solidFill>
                  <a:srgbClr val="FFFF00"/>
                </a:solidFill>
                <a:ea typeface="楷体_GB2312" pitchFamily="49" charset="-122"/>
              </a:rPr>
              <a:t>ps+1, </a:t>
            </a:r>
          </a:p>
          <a:p>
            <a:pPr algn="l"/>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在</a:t>
            </a:r>
            <a:r>
              <a:rPr lang="en-US" altLang="zh-CN" sz="2800" dirty="0" err="1">
                <a:solidFill>
                  <a:schemeClr val="tx1"/>
                </a:solidFill>
                <a:ea typeface="楷体_GB2312" pitchFamily="49" charset="-122"/>
              </a:rPr>
              <a:t>ino</a:t>
            </a:r>
            <a:r>
              <a:rPr lang="zh-CN" altLang="en-US" sz="2800" dirty="0">
                <a:solidFill>
                  <a:schemeClr val="tx1"/>
                </a:solidFill>
                <a:ea typeface="楷体_GB2312" pitchFamily="49" charset="-122"/>
              </a:rPr>
              <a:t>中的起点： </a:t>
            </a:r>
            <a:r>
              <a:rPr lang="en-US" altLang="zh-CN" sz="2800" dirty="0">
                <a:solidFill>
                  <a:srgbClr val="FFFF00"/>
                </a:solidFill>
                <a:ea typeface="楷体_GB2312" pitchFamily="49" charset="-122"/>
              </a:rPr>
              <a:t>is</a:t>
            </a:r>
          </a:p>
          <a:p>
            <a:pPr algn="l"/>
            <a:r>
              <a:rPr lang="zh-CN" altLang="en-US" sz="2800" dirty="0">
                <a:solidFill>
                  <a:schemeClr val="tx1"/>
                </a:solidFill>
                <a:ea typeface="楷体_GB2312" pitchFamily="49" charset="-122"/>
              </a:rPr>
              <a:t>右子树字符串长度</a:t>
            </a:r>
            <a:r>
              <a:rPr lang="zh-CN" altLang="en-US" sz="2800" dirty="0">
                <a:solidFill>
                  <a:srgbClr val="FFFF00"/>
                </a:solidFill>
                <a:ea typeface="楷体_GB2312" pitchFamily="49" charset="-122"/>
              </a:rPr>
              <a:t>： </a:t>
            </a:r>
            <a:r>
              <a:rPr lang="en-US" altLang="zh-CN" sz="2800" dirty="0">
                <a:solidFill>
                  <a:srgbClr val="FFFF00"/>
                </a:solidFill>
                <a:ea typeface="楷体_GB2312" pitchFamily="49" charset="-122"/>
              </a:rPr>
              <a:t>is+n-1-k </a:t>
            </a:r>
          </a:p>
          <a:p>
            <a:pPr algn="l"/>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在</a:t>
            </a:r>
            <a:r>
              <a:rPr lang="en-US" altLang="zh-CN" sz="2800" dirty="0">
                <a:solidFill>
                  <a:schemeClr val="tx1"/>
                </a:solidFill>
                <a:ea typeface="楷体_GB2312" pitchFamily="49" charset="-122"/>
              </a:rPr>
              <a:t>pre</a:t>
            </a:r>
            <a:r>
              <a:rPr lang="zh-CN" altLang="en-US" sz="2800" dirty="0">
                <a:solidFill>
                  <a:schemeClr val="tx1"/>
                </a:solidFill>
                <a:ea typeface="楷体_GB2312" pitchFamily="49" charset="-122"/>
              </a:rPr>
              <a:t>中的起点： </a:t>
            </a:r>
            <a:r>
              <a:rPr lang="en-US" altLang="zh-CN" sz="2800" dirty="0">
                <a:solidFill>
                  <a:srgbClr val="FFFF00"/>
                </a:solidFill>
                <a:ea typeface="楷体_GB2312" pitchFamily="49" charset="-122"/>
              </a:rPr>
              <a:t>ps+1+(k-is)</a:t>
            </a:r>
          </a:p>
          <a:p>
            <a:pPr algn="l"/>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在</a:t>
            </a:r>
            <a:r>
              <a:rPr lang="en-US" altLang="zh-CN" sz="2800" dirty="0" err="1">
                <a:solidFill>
                  <a:schemeClr val="tx1"/>
                </a:solidFill>
                <a:ea typeface="楷体_GB2312" pitchFamily="49" charset="-122"/>
              </a:rPr>
              <a:t>ino</a:t>
            </a:r>
            <a:r>
              <a:rPr lang="zh-CN" altLang="en-US" sz="2800" dirty="0">
                <a:solidFill>
                  <a:schemeClr val="tx1"/>
                </a:solidFill>
                <a:ea typeface="楷体_GB2312" pitchFamily="49" charset="-122"/>
              </a:rPr>
              <a:t>中的起点： </a:t>
            </a:r>
            <a:r>
              <a:rPr lang="en-US" altLang="zh-CN" sz="2800" dirty="0">
                <a:solidFill>
                  <a:srgbClr val="FFFF00"/>
                </a:solidFill>
                <a:ea typeface="楷体_GB2312" pitchFamily="49" charset="-122"/>
              </a:rPr>
              <a:t>k+1</a:t>
            </a:r>
          </a:p>
        </p:txBody>
      </p:sp>
      <p:graphicFrame>
        <p:nvGraphicFramePr>
          <p:cNvPr id="457734" name="Group 6"/>
          <p:cNvGraphicFramePr>
            <a:graphicFrameLocks noGrp="1"/>
          </p:cNvGraphicFramePr>
          <p:nvPr/>
        </p:nvGraphicFramePr>
        <p:xfrm>
          <a:off x="1479550" y="4848225"/>
          <a:ext cx="5792788" cy="457200"/>
        </p:xfrm>
        <a:graphic>
          <a:graphicData uri="http://schemas.openxmlformats.org/drawingml/2006/table">
            <a:tbl>
              <a:tblPr/>
              <a:tblGrid>
                <a:gridCol w="579438">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8">
                  <a:extLst>
                    <a:ext uri="{9D8B030D-6E8A-4147-A177-3AD203B41FA5}">
                      <a16:colId xmlns:a16="http://schemas.microsoft.com/office/drawing/2014/main" val="20003"/>
                    </a:ext>
                  </a:extLst>
                </a:gridCol>
                <a:gridCol w="579437">
                  <a:extLst>
                    <a:ext uri="{9D8B030D-6E8A-4147-A177-3AD203B41FA5}">
                      <a16:colId xmlns:a16="http://schemas.microsoft.com/office/drawing/2014/main" val="20004"/>
                    </a:ext>
                  </a:extLst>
                </a:gridCol>
                <a:gridCol w="579438">
                  <a:extLst>
                    <a:ext uri="{9D8B030D-6E8A-4147-A177-3AD203B41FA5}">
                      <a16:colId xmlns:a16="http://schemas.microsoft.com/office/drawing/2014/main" val="20005"/>
                    </a:ext>
                  </a:extLst>
                </a:gridCol>
                <a:gridCol w="579437">
                  <a:extLst>
                    <a:ext uri="{9D8B030D-6E8A-4147-A177-3AD203B41FA5}">
                      <a16:colId xmlns:a16="http://schemas.microsoft.com/office/drawing/2014/main" val="20006"/>
                    </a:ext>
                  </a:extLst>
                </a:gridCol>
                <a:gridCol w="579438">
                  <a:extLst>
                    <a:ext uri="{9D8B030D-6E8A-4147-A177-3AD203B41FA5}">
                      <a16:colId xmlns:a16="http://schemas.microsoft.com/office/drawing/2014/main" val="20007"/>
                    </a:ext>
                  </a:extLst>
                </a:gridCol>
                <a:gridCol w="579437">
                  <a:extLst>
                    <a:ext uri="{9D8B030D-6E8A-4147-A177-3AD203B41FA5}">
                      <a16:colId xmlns:a16="http://schemas.microsoft.com/office/drawing/2014/main" val="20008"/>
                    </a:ext>
                  </a:extLst>
                </a:gridCol>
                <a:gridCol w="579438">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rgbClr val="FFFF00"/>
                          </a:solidFill>
                          <a:effectLst/>
                          <a:latin typeface="Times New Roman" pitchFamily="18"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extLst>
                  <a:ext uri="{0D108BD9-81ED-4DB2-BD59-A6C34878D82A}">
                    <a16:rowId xmlns:a16="http://schemas.microsoft.com/office/drawing/2014/main" val="10000"/>
                  </a:ext>
                </a:extLst>
              </a:tr>
            </a:tbl>
          </a:graphicData>
        </a:graphic>
      </p:graphicFrame>
      <p:graphicFrame>
        <p:nvGraphicFramePr>
          <p:cNvPr id="457758" name="Group 30"/>
          <p:cNvGraphicFramePr>
            <a:graphicFrameLocks noGrp="1"/>
          </p:cNvGraphicFramePr>
          <p:nvPr/>
        </p:nvGraphicFramePr>
        <p:xfrm>
          <a:off x="1479550" y="5534025"/>
          <a:ext cx="5792788" cy="457200"/>
        </p:xfrm>
        <a:graphic>
          <a:graphicData uri="http://schemas.openxmlformats.org/drawingml/2006/table">
            <a:tbl>
              <a:tblPr/>
              <a:tblGrid>
                <a:gridCol w="579438">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9438">
                  <a:extLst>
                    <a:ext uri="{9D8B030D-6E8A-4147-A177-3AD203B41FA5}">
                      <a16:colId xmlns:a16="http://schemas.microsoft.com/office/drawing/2014/main" val="20003"/>
                    </a:ext>
                  </a:extLst>
                </a:gridCol>
                <a:gridCol w="579437">
                  <a:extLst>
                    <a:ext uri="{9D8B030D-6E8A-4147-A177-3AD203B41FA5}">
                      <a16:colId xmlns:a16="http://schemas.microsoft.com/office/drawing/2014/main" val="20004"/>
                    </a:ext>
                  </a:extLst>
                </a:gridCol>
                <a:gridCol w="579438">
                  <a:extLst>
                    <a:ext uri="{9D8B030D-6E8A-4147-A177-3AD203B41FA5}">
                      <a16:colId xmlns:a16="http://schemas.microsoft.com/office/drawing/2014/main" val="20005"/>
                    </a:ext>
                  </a:extLst>
                </a:gridCol>
                <a:gridCol w="579437">
                  <a:extLst>
                    <a:ext uri="{9D8B030D-6E8A-4147-A177-3AD203B41FA5}">
                      <a16:colId xmlns:a16="http://schemas.microsoft.com/office/drawing/2014/main" val="20006"/>
                    </a:ext>
                  </a:extLst>
                </a:gridCol>
                <a:gridCol w="579438">
                  <a:extLst>
                    <a:ext uri="{9D8B030D-6E8A-4147-A177-3AD203B41FA5}">
                      <a16:colId xmlns:a16="http://schemas.microsoft.com/office/drawing/2014/main" val="20007"/>
                    </a:ext>
                  </a:extLst>
                </a:gridCol>
                <a:gridCol w="579437">
                  <a:extLst>
                    <a:ext uri="{9D8B030D-6E8A-4147-A177-3AD203B41FA5}">
                      <a16:colId xmlns:a16="http://schemas.microsoft.com/office/drawing/2014/main" val="20008"/>
                    </a:ext>
                  </a:extLst>
                </a:gridCol>
                <a:gridCol w="579438">
                  <a:extLst>
                    <a:ext uri="{9D8B030D-6E8A-4147-A177-3AD203B41FA5}">
                      <a16:colId xmlns:a16="http://schemas.microsoft.com/office/drawing/2014/main" val="20009"/>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a:ln>
                            <a:noFill/>
                          </a:ln>
                          <a:solidFill>
                            <a:srgbClr val="FFFF0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lumOff val="50000"/>
                      </a:schemeClr>
                    </a:solidFill>
                  </a:tcPr>
                </a:tc>
                <a:extLst>
                  <a:ext uri="{0D108BD9-81ED-4DB2-BD59-A6C34878D82A}">
                    <a16:rowId xmlns:a16="http://schemas.microsoft.com/office/drawing/2014/main" val="10000"/>
                  </a:ext>
                </a:extLst>
              </a:tr>
            </a:tbl>
          </a:graphicData>
        </a:graphic>
      </p:graphicFrame>
      <p:grpSp>
        <p:nvGrpSpPr>
          <p:cNvPr id="2" name="Group 54"/>
          <p:cNvGrpSpPr>
            <a:grpSpLocks/>
          </p:cNvGrpSpPr>
          <p:nvPr/>
        </p:nvGrpSpPr>
        <p:grpSpPr bwMode="auto">
          <a:xfrm>
            <a:off x="1312863" y="4086225"/>
            <a:ext cx="5659438" cy="762000"/>
            <a:chOff x="711" y="2448"/>
            <a:chExt cx="3565" cy="480"/>
          </a:xfrm>
        </p:grpSpPr>
        <p:sp>
          <p:nvSpPr>
            <p:cNvPr id="457783" name="Rectangle 55"/>
            <p:cNvSpPr>
              <a:spLocks noChangeArrowheads="1"/>
            </p:cNvSpPr>
            <p:nvPr/>
          </p:nvSpPr>
          <p:spPr bwMode="auto">
            <a:xfrm>
              <a:off x="711" y="2448"/>
              <a:ext cx="300" cy="291"/>
            </a:xfrm>
            <a:prstGeom prst="rect">
              <a:avLst/>
            </a:prstGeom>
            <a:noFill/>
            <a:ln w="28575" cap="sq">
              <a:solidFill>
                <a:schemeClr val="tx1"/>
              </a:solidFill>
              <a:miter lim="800000"/>
              <a:headEnd/>
              <a:tailEnd/>
            </a:ln>
            <a:effectLst/>
          </p:spPr>
          <p:txBody>
            <a:bodyPr wrap="none">
              <a:spAutoFit/>
            </a:bodyPr>
            <a:lstStyle/>
            <a:p>
              <a:r>
                <a:rPr lang="en-US" altLang="zh-CN" sz="2400" dirty="0" err="1">
                  <a:solidFill>
                    <a:srgbClr val="00FFFF"/>
                  </a:solidFill>
                  <a:ea typeface="楷体_GB2312" pitchFamily="49" charset="-122"/>
                </a:rPr>
                <a:t>ps</a:t>
              </a:r>
              <a:endParaRPr lang="en-US" altLang="zh-CN" sz="2400" dirty="0">
                <a:solidFill>
                  <a:srgbClr val="00FFFF"/>
                </a:solidFill>
                <a:ea typeface="楷体_GB2312" pitchFamily="49" charset="-122"/>
              </a:endParaRPr>
            </a:p>
          </p:txBody>
        </p:sp>
        <p:sp>
          <p:nvSpPr>
            <p:cNvPr id="457784" name="Rectangle 56"/>
            <p:cNvSpPr>
              <a:spLocks noChangeArrowheads="1"/>
            </p:cNvSpPr>
            <p:nvPr/>
          </p:nvSpPr>
          <p:spPr bwMode="auto">
            <a:xfrm>
              <a:off x="3596" y="2448"/>
              <a:ext cx="680" cy="291"/>
            </a:xfrm>
            <a:prstGeom prst="rect">
              <a:avLst/>
            </a:prstGeom>
            <a:no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ps+n-1</a:t>
              </a:r>
            </a:p>
          </p:txBody>
        </p:sp>
        <p:sp>
          <p:nvSpPr>
            <p:cNvPr id="457785" name="Line 57"/>
            <p:cNvSpPr>
              <a:spLocks noChangeShapeType="1"/>
            </p:cNvSpPr>
            <p:nvPr/>
          </p:nvSpPr>
          <p:spPr bwMode="auto">
            <a:xfrm>
              <a:off x="960" y="2736"/>
              <a:ext cx="0" cy="192"/>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457786" name="Line 58"/>
            <p:cNvSpPr>
              <a:spLocks noChangeShapeType="1"/>
            </p:cNvSpPr>
            <p:nvPr/>
          </p:nvSpPr>
          <p:spPr bwMode="auto">
            <a:xfrm>
              <a:off x="4224" y="2736"/>
              <a:ext cx="0" cy="192"/>
            </a:xfrm>
            <a:prstGeom prst="line">
              <a:avLst/>
            </a:prstGeom>
            <a:noFill/>
            <a:ln w="28575" cap="sq">
              <a:solidFill>
                <a:schemeClr val="tx1"/>
              </a:solidFill>
              <a:round/>
              <a:headEnd/>
              <a:tailEnd type="triangle" w="med" len="med"/>
            </a:ln>
            <a:effectLst/>
          </p:spPr>
          <p:txBody>
            <a:bodyPr>
              <a:spAutoFit/>
            </a:bodyPr>
            <a:lstStyle/>
            <a:p>
              <a:endParaRPr lang="zh-CN" altLang="en-US"/>
            </a:p>
          </p:txBody>
        </p:sp>
      </p:grpSp>
      <p:grpSp>
        <p:nvGrpSpPr>
          <p:cNvPr id="3" name="Group 59"/>
          <p:cNvGrpSpPr>
            <a:grpSpLocks/>
          </p:cNvGrpSpPr>
          <p:nvPr/>
        </p:nvGrpSpPr>
        <p:grpSpPr bwMode="auto">
          <a:xfrm>
            <a:off x="1362075" y="5991229"/>
            <a:ext cx="5573713" cy="766763"/>
            <a:chOff x="742" y="3648"/>
            <a:chExt cx="3511" cy="483"/>
          </a:xfrm>
        </p:grpSpPr>
        <p:sp>
          <p:nvSpPr>
            <p:cNvPr id="457788" name="Rectangle 60"/>
            <p:cNvSpPr>
              <a:spLocks noChangeArrowheads="1"/>
            </p:cNvSpPr>
            <p:nvPr/>
          </p:nvSpPr>
          <p:spPr bwMode="auto">
            <a:xfrm>
              <a:off x="742" y="3840"/>
              <a:ext cx="246" cy="291"/>
            </a:xfrm>
            <a:prstGeom prst="rect">
              <a:avLst/>
            </a:prstGeom>
            <a:solidFill>
              <a:schemeClr val="bg1"/>
            </a:solid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is</a:t>
              </a:r>
            </a:p>
          </p:txBody>
        </p:sp>
        <p:sp>
          <p:nvSpPr>
            <p:cNvPr id="457789" name="Rectangle 61"/>
            <p:cNvSpPr>
              <a:spLocks noChangeArrowheads="1"/>
            </p:cNvSpPr>
            <p:nvPr/>
          </p:nvSpPr>
          <p:spPr bwMode="auto">
            <a:xfrm>
              <a:off x="3628" y="3840"/>
              <a:ext cx="625" cy="291"/>
            </a:xfrm>
            <a:prstGeom prst="rect">
              <a:avLst/>
            </a:prstGeom>
            <a:solidFill>
              <a:schemeClr val="bg1"/>
            </a:solid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is+n-1</a:t>
              </a:r>
            </a:p>
          </p:txBody>
        </p:sp>
        <p:sp>
          <p:nvSpPr>
            <p:cNvPr id="457790" name="Line 62"/>
            <p:cNvSpPr>
              <a:spLocks noChangeShapeType="1"/>
            </p:cNvSpPr>
            <p:nvPr/>
          </p:nvSpPr>
          <p:spPr bwMode="auto">
            <a:xfrm>
              <a:off x="960" y="3648"/>
              <a:ext cx="0" cy="192"/>
            </a:xfrm>
            <a:prstGeom prst="line">
              <a:avLst/>
            </a:prstGeom>
            <a:noFill/>
            <a:ln w="28575" cap="sq">
              <a:solidFill>
                <a:schemeClr val="tx1"/>
              </a:solidFill>
              <a:round/>
              <a:headEnd type="triangle" w="med" len="med"/>
              <a:tailEnd/>
            </a:ln>
            <a:effectLst/>
          </p:spPr>
          <p:txBody>
            <a:bodyPr>
              <a:spAutoFit/>
            </a:bodyPr>
            <a:lstStyle/>
            <a:p>
              <a:endParaRPr lang="zh-CN" altLang="en-US"/>
            </a:p>
          </p:txBody>
        </p:sp>
        <p:sp>
          <p:nvSpPr>
            <p:cNvPr id="457791" name="Line 63"/>
            <p:cNvSpPr>
              <a:spLocks noChangeShapeType="1"/>
            </p:cNvSpPr>
            <p:nvPr/>
          </p:nvSpPr>
          <p:spPr bwMode="auto">
            <a:xfrm>
              <a:off x="4224" y="3648"/>
              <a:ext cx="0" cy="192"/>
            </a:xfrm>
            <a:prstGeom prst="line">
              <a:avLst/>
            </a:prstGeom>
            <a:noFill/>
            <a:ln w="28575" cap="sq">
              <a:solidFill>
                <a:schemeClr val="tx1"/>
              </a:solidFill>
              <a:round/>
              <a:headEnd type="triangle" w="med" len="med"/>
              <a:tailEnd/>
            </a:ln>
            <a:effectLst/>
          </p:spPr>
          <p:txBody>
            <a:bodyPr>
              <a:spAutoFit/>
            </a:bodyPr>
            <a:lstStyle/>
            <a:p>
              <a:endParaRPr lang="zh-CN" altLang="en-US"/>
            </a:p>
          </p:txBody>
        </p:sp>
      </p:grpSp>
      <p:sp>
        <p:nvSpPr>
          <p:cNvPr id="457792" name="Rectangle 64"/>
          <p:cNvSpPr>
            <a:spLocks noChangeArrowheads="1"/>
          </p:cNvSpPr>
          <p:nvPr/>
        </p:nvSpPr>
        <p:spPr bwMode="auto">
          <a:xfrm>
            <a:off x="793750" y="4848225"/>
            <a:ext cx="623888" cy="457200"/>
          </a:xfrm>
          <a:prstGeom prst="rect">
            <a:avLst/>
          </a:prstGeom>
          <a:noFill/>
          <a:ln w="28575" cap="sq">
            <a:noFill/>
            <a:miter lim="800000"/>
            <a:headEnd/>
            <a:tailEnd/>
          </a:ln>
          <a:effectLst/>
        </p:spPr>
        <p:txBody>
          <a:bodyPr wrap="none">
            <a:spAutoFit/>
          </a:bodyPr>
          <a:lstStyle/>
          <a:p>
            <a:r>
              <a:rPr lang="en-US" altLang="zh-CN" sz="2400">
                <a:ea typeface="楷体_GB2312" pitchFamily="49" charset="-122"/>
              </a:rPr>
              <a:t>pre</a:t>
            </a:r>
          </a:p>
        </p:txBody>
      </p:sp>
      <p:sp>
        <p:nvSpPr>
          <p:cNvPr id="457793" name="Rectangle 65"/>
          <p:cNvSpPr>
            <a:spLocks noChangeArrowheads="1"/>
          </p:cNvSpPr>
          <p:nvPr/>
        </p:nvSpPr>
        <p:spPr bwMode="auto">
          <a:xfrm>
            <a:off x="811213" y="5534025"/>
            <a:ext cx="590550" cy="457200"/>
          </a:xfrm>
          <a:prstGeom prst="rect">
            <a:avLst/>
          </a:prstGeom>
          <a:noFill/>
          <a:ln w="28575" cap="sq">
            <a:noFill/>
            <a:miter lim="800000"/>
            <a:headEnd/>
            <a:tailEnd/>
          </a:ln>
          <a:effectLst/>
        </p:spPr>
        <p:txBody>
          <a:bodyPr wrap="none">
            <a:spAutoFit/>
          </a:bodyPr>
          <a:lstStyle/>
          <a:p>
            <a:r>
              <a:rPr lang="en-US" altLang="zh-CN" sz="2400">
                <a:ea typeface="楷体_GB2312" pitchFamily="49" charset="-122"/>
              </a:rPr>
              <a:t>ino</a:t>
            </a:r>
          </a:p>
        </p:txBody>
      </p:sp>
      <p:grpSp>
        <p:nvGrpSpPr>
          <p:cNvPr id="4" name="Group 66"/>
          <p:cNvGrpSpPr>
            <a:grpSpLocks/>
          </p:cNvGrpSpPr>
          <p:nvPr/>
        </p:nvGrpSpPr>
        <p:grpSpPr bwMode="auto">
          <a:xfrm>
            <a:off x="3735390" y="5991229"/>
            <a:ext cx="355600" cy="766763"/>
            <a:chOff x="2353" y="3840"/>
            <a:chExt cx="224" cy="483"/>
          </a:xfrm>
        </p:grpSpPr>
        <p:sp>
          <p:nvSpPr>
            <p:cNvPr id="457795" name="Rectangle 67"/>
            <p:cNvSpPr>
              <a:spLocks noChangeArrowheads="1"/>
            </p:cNvSpPr>
            <p:nvPr/>
          </p:nvSpPr>
          <p:spPr bwMode="auto">
            <a:xfrm>
              <a:off x="2353" y="4032"/>
              <a:ext cx="224" cy="291"/>
            </a:xfrm>
            <a:prstGeom prst="rect">
              <a:avLst/>
            </a:prstGeom>
            <a:solidFill>
              <a:schemeClr val="bg1"/>
            </a:solidFill>
            <a:ln w="28575" cap="sq">
              <a:solidFill>
                <a:srgbClr val="CC6600"/>
              </a:solidFill>
              <a:miter lim="800000"/>
              <a:headEnd/>
              <a:tailEnd/>
            </a:ln>
            <a:effectLst/>
          </p:spPr>
          <p:txBody>
            <a:bodyPr wrap="none">
              <a:spAutoFit/>
            </a:bodyPr>
            <a:lstStyle/>
            <a:p>
              <a:r>
                <a:rPr lang="en-US" altLang="zh-CN" sz="2400" dirty="0">
                  <a:solidFill>
                    <a:srgbClr val="00FFFF"/>
                  </a:solidFill>
                  <a:ea typeface="楷体_GB2312" pitchFamily="49" charset="-122"/>
                </a:rPr>
                <a:t>k</a:t>
              </a:r>
            </a:p>
          </p:txBody>
        </p:sp>
        <p:sp>
          <p:nvSpPr>
            <p:cNvPr id="457796" name="Line 68"/>
            <p:cNvSpPr>
              <a:spLocks noChangeShapeType="1"/>
            </p:cNvSpPr>
            <p:nvPr/>
          </p:nvSpPr>
          <p:spPr bwMode="auto">
            <a:xfrm>
              <a:off x="2561" y="3840"/>
              <a:ext cx="0" cy="192"/>
            </a:xfrm>
            <a:prstGeom prst="line">
              <a:avLst/>
            </a:prstGeom>
            <a:noFill/>
            <a:ln w="28575" cap="sq">
              <a:solidFill>
                <a:srgbClr val="CC6600"/>
              </a:solidFill>
              <a:round/>
              <a:headEnd type="triangle" w="med" len="med"/>
              <a:tailEnd/>
            </a:ln>
            <a:effectLst/>
          </p:spPr>
          <p:txBody>
            <a:bodyPr>
              <a:spAutoFit/>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7733">
                                            <p:bg/>
                                          </p:spTgt>
                                        </p:tgtEl>
                                        <p:attrNameLst>
                                          <p:attrName>style.visibility</p:attrName>
                                        </p:attrNameLst>
                                      </p:cBhvr>
                                      <p:to>
                                        <p:strVal val="visible"/>
                                      </p:to>
                                    </p:set>
                                    <p:animEffect transition="in" filter="wipe(left)">
                                      <p:cBhvr>
                                        <p:cTn id="7" dur="500"/>
                                        <p:tgtEl>
                                          <p:spTgt spid="45773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7733">
                                            <p:txEl>
                                              <p:pRg st="0" end="0"/>
                                            </p:txEl>
                                          </p:spTgt>
                                        </p:tgtEl>
                                        <p:attrNameLst>
                                          <p:attrName>style.visibility</p:attrName>
                                        </p:attrNameLst>
                                      </p:cBhvr>
                                      <p:to>
                                        <p:strVal val="visible"/>
                                      </p:to>
                                    </p:set>
                                    <p:animEffect transition="in" filter="wipe(left)">
                                      <p:cBhvr>
                                        <p:cTn id="12" dur="500"/>
                                        <p:tgtEl>
                                          <p:spTgt spid="4577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7733">
                                            <p:txEl>
                                              <p:pRg st="1" end="1"/>
                                            </p:txEl>
                                          </p:spTgt>
                                        </p:tgtEl>
                                        <p:attrNameLst>
                                          <p:attrName>style.visibility</p:attrName>
                                        </p:attrNameLst>
                                      </p:cBhvr>
                                      <p:to>
                                        <p:strVal val="visible"/>
                                      </p:to>
                                    </p:set>
                                    <p:animEffect transition="in" filter="wipe(left)">
                                      <p:cBhvr>
                                        <p:cTn id="17" dur="500"/>
                                        <p:tgtEl>
                                          <p:spTgt spid="45773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7733">
                                            <p:txEl>
                                              <p:pRg st="2" end="2"/>
                                            </p:txEl>
                                          </p:spTgt>
                                        </p:tgtEl>
                                        <p:attrNameLst>
                                          <p:attrName>style.visibility</p:attrName>
                                        </p:attrNameLst>
                                      </p:cBhvr>
                                      <p:to>
                                        <p:strVal val="visible"/>
                                      </p:to>
                                    </p:set>
                                    <p:animEffect transition="in" filter="wipe(left)">
                                      <p:cBhvr>
                                        <p:cTn id="22" dur="500"/>
                                        <p:tgtEl>
                                          <p:spTgt spid="45773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7733">
                                            <p:txEl>
                                              <p:pRg st="3" end="3"/>
                                            </p:txEl>
                                          </p:spTgt>
                                        </p:tgtEl>
                                        <p:attrNameLst>
                                          <p:attrName>style.visibility</p:attrName>
                                        </p:attrNameLst>
                                      </p:cBhvr>
                                      <p:to>
                                        <p:strVal val="visible"/>
                                      </p:to>
                                    </p:set>
                                    <p:animEffect transition="in" filter="wipe(left)">
                                      <p:cBhvr>
                                        <p:cTn id="27" dur="500"/>
                                        <p:tgtEl>
                                          <p:spTgt spid="45773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7733">
                                            <p:txEl>
                                              <p:pRg st="4" end="4"/>
                                            </p:txEl>
                                          </p:spTgt>
                                        </p:tgtEl>
                                        <p:attrNameLst>
                                          <p:attrName>style.visibility</p:attrName>
                                        </p:attrNameLst>
                                      </p:cBhvr>
                                      <p:to>
                                        <p:strVal val="visible"/>
                                      </p:to>
                                    </p:set>
                                    <p:animEffect transition="in" filter="wipe(left)">
                                      <p:cBhvr>
                                        <p:cTn id="32" dur="500"/>
                                        <p:tgtEl>
                                          <p:spTgt spid="45773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7733">
                                            <p:txEl>
                                              <p:pRg st="5" end="5"/>
                                            </p:txEl>
                                          </p:spTgt>
                                        </p:tgtEl>
                                        <p:attrNameLst>
                                          <p:attrName>style.visibility</p:attrName>
                                        </p:attrNameLst>
                                      </p:cBhvr>
                                      <p:to>
                                        <p:strVal val="visible"/>
                                      </p:to>
                                    </p:set>
                                    <p:animEffect transition="in" filter="wipe(left)">
                                      <p:cBhvr>
                                        <p:cTn id="37" dur="500"/>
                                        <p:tgtEl>
                                          <p:spTgt spid="45773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7733">
                                            <p:txEl>
                                              <p:pRg st="6" end="6"/>
                                            </p:txEl>
                                          </p:spTgt>
                                        </p:tgtEl>
                                        <p:attrNameLst>
                                          <p:attrName>style.visibility</p:attrName>
                                        </p:attrNameLst>
                                      </p:cBhvr>
                                      <p:to>
                                        <p:strVal val="visible"/>
                                      </p:to>
                                    </p:set>
                                    <p:animEffect transition="in" filter="wipe(left)">
                                      <p:cBhvr>
                                        <p:cTn id="42" dur="500"/>
                                        <p:tgtEl>
                                          <p:spTgt spid="4577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build="p"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6"/>
          <p:cNvSpPr>
            <a:spLocks noGrp="1"/>
          </p:cNvSpPr>
          <p:nvPr>
            <p:ph type="sldNum" sz="quarter" idx="12"/>
          </p:nvPr>
        </p:nvSpPr>
        <p:spPr/>
        <p:txBody>
          <a:bodyPr/>
          <a:lstStyle/>
          <a:p>
            <a:fld id="{C7524A1A-53C7-447B-BF14-D5028A6F635F}" type="slidenum">
              <a:rPr lang="en-US" altLang="zh-CN"/>
              <a:pPr/>
              <a:t>9</a:t>
            </a:fld>
            <a:endParaRPr lang="en-US" altLang="zh-CN"/>
          </a:p>
        </p:txBody>
      </p:sp>
      <p:sp>
        <p:nvSpPr>
          <p:cNvPr id="27682" name="Rectangle 34"/>
          <p:cNvSpPr>
            <a:spLocks noGrp="1" noChangeArrowheads="1"/>
          </p:cNvSpPr>
          <p:nvPr>
            <p:ph type="body" sz="half" idx="1"/>
          </p:nvPr>
        </p:nvSpPr>
        <p:spPr>
          <a:xfrm>
            <a:off x="323850" y="895350"/>
            <a:ext cx="4032250" cy="4953000"/>
          </a:xfrm>
          <a:ln>
            <a:solidFill>
              <a:schemeClr val="tx1"/>
            </a:solidFill>
            <a:headEnd/>
            <a:tailEnd/>
          </a:ln>
        </p:spPr>
        <p:txBody>
          <a:bodyPr/>
          <a:lstStyle/>
          <a:p>
            <a:pPr>
              <a:buNone/>
            </a:pPr>
            <a:r>
              <a:rPr lang="zh-CN" altLang="en-US" sz="3200" dirty="0">
                <a:latin typeface="楷体_GB2312" pitchFamily="49" charset="-122"/>
              </a:rPr>
              <a:t>结点：</a:t>
            </a:r>
            <a:r>
              <a:rPr lang="zh-CN" altLang="en-US" sz="2800" dirty="0">
                <a:solidFill>
                  <a:schemeClr val="tx1"/>
                </a:solidFill>
                <a:latin typeface="楷体_GB2312" pitchFamily="49" charset="-122"/>
              </a:rPr>
              <a:t>数据元素</a:t>
            </a:r>
            <a:r>
              <a:rPr lang="en-US" altLang="zh-CN" sz="2800" dirty="0">
                <a:solidFill>
                  <a:schemeClr val="tx1"/>
                </a:solidFill>
                <a:latin typeface="楷体_GB2312" pitchFamily="49" charset="-122"/>
              </a:rPr>
              <a:t>+</a:t>
            </a:r>
            <a:r>
              <a:rPr lang="zh-CN" altLang="en-US" sz="2800" dirty="0">
                <a:solidFill>
                  <a:schemeClr val="tx1"/>
                </a:solidFill>
                <a:latin typeface="楷体_GB2312" pitchFamily="49" charset="-122"/>
              </a:rPr>
              <a:t>若干指向子树的分支</a:t>
            </a:r>
          </a:p>
          <a:p>
            <a:pPr>
              <a:buNone/>
            </a:pPr>
            <a:r>
              <a:rPr lang="zh-CN" altLang="en-US" sz="3200" dirty="0">
                <a:latin typeface="楷体_GB2312" pitchFamily="49" charset="-122"/>
              </a:rPr>
              <a:t>结点的度：</a:t>
            </a:r>
            <a:r>
              <a:rPr lang="zh-CN" altLang="en-US" sz="2800" dirty="0">
                <a:solidFill>
                  <a:schemeClr val="tx1"/>
                </a:solidFill>
                <a:latin typeface="楷体_GB2312" pitchFamily="49" charset="-122"/>
              </a:rPr>
              <a:t>分支的个数</a:t>
            </a:r>
          </a:p>
          <a:p>
            <a:pPr>
              <a:buNone/>
            </a:pPr>
            <a:r>
              <a:rPr lang="zh-CN" altLang="en-US" sz="3200" dirty="0">
                <a:latin typeface="楷体_GB2312" pitchFamily="49" charset="-122"/>
              </a:rPr>
              <a:t>树的度：</a:t>
            </a:r>
            <a:r>
              <a:rPr lang="zh-CN" altLang="en-US" sz="2800" dirty="0">
                <a:solidFill>
                  <a:schemeClr val="tx1"/>
                </a:solidFill>
                <a:latin typeface="楷体_GB2312" pitchFamily="49" charset="-122"/>
              </a:rPr>
              <a:t>树中所有结点的度的最大值</a:t>
            </a:r>
          </a:p>
          <a:p>
            <a:pPr>
              <a:buNone/>
            </a:pPr>
            <a:r>
              <a:rPr lang="zh-CN" altLang="en-US" sz="3200" dirty="0">
                <a:latin typeface="楷体_GB2312" pitchFamily="49" charset="-122"/>
              </a:rPr>
              <a:t>叶子结点：</a:t>
            </a:r>
            <a:r>
              <a:rPr lang="zh-CN" altLang="en-US" sz="2800" dirty="0">
                <a:solidFill>
                  <a:schemeClr val="tx1"/>
                </a:solidFill>
                <a:latin typeface="楷体_GB2312" pitchFamily="49" charset="-122"/>
              </a:rPr>
              <a:t>度为零的结点</a:t>
            </a:r>
          </a:p>
          <a:p>
            <a:pPr>
              <a:buNone/>
            </a:pPr>
            <a:r>
              <a:rPr lang="zh-CN" altLang="en-US" sz="3200" dirty="0">
                <a:latin typeface="楷体_GB2312" pitchFamily="49" charset="-122"/>
              </a:rPr>
              <a:t>分支结点：</a:t>
            </a:r>
            <a:r>
              <a:rPr lang="zh-CN" altLang="en-US" sz="2800" dirty="0">
                <a:solidFill>
                  <a:schemeClr val="tx1"/>
                </a:solidFill>
                <a:latin typeface="楷体_GB2312" pitchFamily="49" charset="-122"/>
              </a:rPr>
              <a:t>度大于零的结点</a:t>
            </a:r>
            <a:endParaRPr lang="en-US" altLang="zh-CN" sz="2800" dirty="0">
              <a:solidFill>
                <a:schemeClr val="tx1"/>
              </a:solidFill>
              <a:latin typeface="楷体_GB2312" pitchFamily="49" charset="-122"/>
            </a:endParaRPr>
          </a:p>
        </p:txBody>
      </p:sp>
      <p:sp>
        <p:nvSpPr>
          <p:cNvPr id="32" name="Rectangle 2"/>
          <p:cNvSpPr txBox="1">
            <a:spLocks noChangeArrowheads="1"/>
          </p:cNvSpPr>
          <p:nvPr/>
        </p:nvSpPr>
        <p:spPr bwMode="auto">
          <a:xfrm>
            <a:off x="0" y="0"/>
            <a:ext cx="9144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dirty="0">
                <a:ln>
                  <a:noFill/>
                </a:ln>
                <a:solidFill>
                  <a:srgbClr val="FFFF66"/>
                </a:solidFill>
                <a:effectLst/>
                <a:uLnTx/>
                <a:uFillTx/>
                <a:latin typeface="+mj-lt"/>
                <a:ea typeface="+mj-ea"/>
                <a:cs typeface="+mj-cs"/>
              </a:rPr>
              <a:t>5.1 </a:t>
            </a:r>
            <a:r>
              <a:rPr kumimoji="1" lang="zh-CN" altLang="en-US" sz="3200" b="1" i="0" u="none" strike="noStrike" kern="0" cap="none" spc="0" normalizeH="0" baseline="0" noProof="0" dirty="0">
                <a:ln>
                  <a:noFill/>
                </a:ln>
                <a:solidFill>
                  <a:srgbClr val="FFFF66"/>
                </a:solidFill>
                <a:effectLst/>
                <a:uLnTx/>
                <a:uFillTx/>
                <a:latin typeface="+mj-lt"/>
                <a:ea typeface="+mj-ea"/>
                <a:cs typeface="+mj-cs"/>
              </a:rPr>
              <a:t>树的定义与基本术语</a:t>
            </a:r>
          </a:p>
        </p:txBody>
      </p:sp>
      <p:grpSp>
        <p:nvGrpSpPr>
          <p:cNvPr id="34" name="Group 45"/>
          <p:cNvGrpSpPr>
            <a:grpSpLocks/>
          </p:cNvGrpSpPr>
          <p:nvPr/>
        </p:nvGrpSpPr>
        <p:grpSpPr bwMode="auto">
          <a:xfrm>
            <a:off x="4710112" y="2160587"/>
            <a:ext cx="4040188" cy="1935163"/>
            <a:chOff x="1584" y="2699"/>
            <a:chExt cx="2545" cy="1219"/>
          </a:xfrm>
        </p:grpSpPr>
        <p:sp>
          <p:nvSpPr>
            <p:cNvPr id="35" name="Oval 46"/>
            <p:cNvSpPr>
              <a:spLocks noChangeArrowheads="1"/>
            </p:cNvSpPr>
            <p:nvPr/>
          </p:nvSpPr>
          <p:spPr bwMode="auto">
            <a:xfrm>
              <a:off x="3829" y="3580"/>
              <a:ext cx="300" cy="309"/>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J</a:t>
              </a:r>
            </a:p>
          </p:txBody>
        </p:sp>
        <p:sp>
          <p:nvSpPr>
            <p:cNvPr id="36" name="Oval 47"/>
            <p:cNvSpPr>
              <a:spLocks noChangeArrowheads="1"/>
            </p:cNvSpPr>
            <p:nvPr/>
          </p:nvSpPr>
          <p:spPr bwMode="auto">
            <a:xfrm>
              <a:off x="3463"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I</a:t>
              </a:r>
            </a:p>
          </p:txBody>
        </p:sp>
        <p:sp>
          <p:nvSpPr>
            <p:cNvPr id="37" name="Oval 48"/>
            <p:cNvSpPr>
              <a:spLocks noChangeArrowheads="1"/>
            </p:cNvSpPr>
            <p:nvPr/>
          </p:nvSpPr>
          <p:spPr bwMode="auto">
            <a:xfrm>
              <a:off x="2631" y="2699"/>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A</a:t>
              </a:r>
            </a:p>
          </p:txBody>
        </p:sp>
        <p:sp>
          <p:nvSpPr>
            <p:cNvPr id="38" name="Oval 49"/>
            <p:cNvSpPr>
              <a:spLocks noChangeArrowheads="1"/>
            </p:cNvSpPr>
            <p:nvPr/>
          </p:nvSpPr>
          <p:spPr bwMode="auto">
            <a:xfrm>
              <a:off x="2631" y="3125"/>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C</a:t>
              </a:r>
            </a:p>
          </p:txBody>
        </p:sp>
        <p:sp>
          <p:nvSpPr>
            <p:cNvPr id="39" name="Oval 50"/>
            <p:cNvSpPr>
              <a:spLocks noChangeArrowheads="1"/>
            </p:cNvSpPr>
            <p:nvPr/>
          </p:nvSpPr>
          <p:spPr bwMode="auto">
            <a:xfrm>
              <a:off x="1896"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B</a:t>
              </a:r>
            </a:p>
          </p:txBody>
        </p:sp>
        <p:sp>
          <p:nvSpPr>
            <p:cNvPr id="40" name="Oval 51"/>
            <p:cNvSpPr>
              <a:spLocks noChangeArrowheads="1"/>
            </p:cNvSpPr>
            <p:nvPr/>
          </p:nvSpPr>
          <p:spPr bwMode="auto">
            <a:xfrm>
              <a:off x="3463" y="3125"/>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D</a:t>
              </a:r>
            </a:p>
          </p:txBody>
        </p:sp>
        <p:sp>
          <p:nvSpPr>
            <p:cNvPr id="41" name="Oval 52"/>
            <p:cNvSpPr>
              <a:spLocks noChangeArrowheads="1"/>
            </p:cNvSpPr>
            <p:nvPr/>
          </p:nvSpPr>
          <p:spPr bwMode="auto">
            <a:xfrm>
              <a:off x="3092" y="3582"/>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H</a:t>
              </a:r>
            </a:p>
          </p:txBody>
        </p:sp>
        <p:sp>
          <p:nvSpPr>
            <p:cNvPr id="42" name="Oval 53"/>
            <p:cNvSpPr>
              <a:spLocks noChangeArrowheads="1"/>
            </p:cNvSpPr>
            <p:nvPr/>
          </p:nvSpPr>
          <p:spPr bwMode="auto">
            <a:xfrm>
              <a:off x="2631" y="3582"/>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G</a:t>
              </a:r>
            </a:p>
          </p:txBody>
        </p:sp>
        <p:sp>
          <p:nvSpPr>
            <p:cNvPr id="43" name="Oval 54"/>
            <p:cNvSpPr>
              <a:spLocks noChangeArrowheads="1"/>
            </p:cNvSpPr>
            <p:nvPr/>
          </p:nvSpPr>
          <p:spPr bwMode="auto">
            <a:xfrm>
              <a:off x="2198" y="3608"/>
              <a:ext cx="299"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F</a:t>
              </a:r>
            </a:p>
          </p:txBody>
        </p:sp>
        <p:sp>
          <p:nvSpPr>
            <p:cNvPr id="44" name="Oval 55"/>
            <p:cNvSpPr>
              <a:spLocks noChangeArrowheads="1"/>
            </p:cNvSpPr>
            <p:nvPr/>
          </p:nvSpPr>
          <p:spPr bwMode="auto">
            <a:xfrm>
              <a:off x="1584" y="3608"/>
              <a:ext cx="300" cy="310"/>
            </a:xfrm>
            <a:prstGeom prst="ellipse">
              <a:avLst/>
            </a:prstGeom>
            <a:noFill/>
            <a:ln w="28575" cap="rnd">
              <a:solidFill>
                <a:schemeClr val="tx1"/>
              </a:solidFill>
              <a:round/>
              <a:headEnd/>
              <a:tailEnd/>
            </a:ln>
            <a:effectLst/>
          </p:spPr>
          <p:txBody>
            <a:bodyPr wrap="none" anchor="ctr"/>
            <a:lstStyle/>
            <a:p>
              <a:pPr>
                <a:spcBef>
                  <a:spcPct val="0"/>
                </a:spcBef>
                <a:buClrTx/>
                <a:buFontTx/>
                <a:buNone/>
              </a:pPr>
              <a:r>
                <a:rPr lang="en-US" altLang="zh-CN" sz="2800">
                  <a:latin typeface="隶书" pitchFamily="49" charset="-122"/>
                  <a:ea typeface="隶书" pitchFamily="49" charset="-122"/>
                </a:rPr>
                <a:t>E</a:t>
              </a:r>
            </a:p>
          </p:txBody>
        </p:sp>
        <p:sp>
          <p:nvSpPr>
            <p:cNvPr id="45" name="Line 56"/>
            <p:cNvSpPr>
              <a:spLocks noChangeShapeType="1"/>
            </p:cNvSpPr>
            <p:nvPr/>
          </p:nvSpPr>
          <p:spPr bwMode="auto">
            <a:xfrm>
              <a:off x="2787" y="3003"/>
              <a:ext cx="0" cy="121"/>
            </a:xfrm>
            <a:prstGeom prst="line">
              <a:avLst/>
            </a:prstGeom>
            <a:noFill/>
            <a:ln w="28575" cap="rnd">
              <a:solidFill>
                <a:srgbClr val="00FFFF"/>
              </a:solidFill>
              <a:round/>
              <a:headEnd/>
              <a:tailEnd/>
            </a:ln>
            <a:effectLst/>
          </p:spPr>
          <p:txBody>
            <a:bodyPr wrap="none" anchor="ctr"/>
            <a:lstStyle/>
            <a:p>
              <a:endParaRPr lang="zh-CN" altLang="en-US"/>
            </a:p>
          </p:txBody>
        </p:sp>
        <p:sp>
          <p:nvSpPr>
            <p:cNvPr id="46" name="Line 57"/>
            <p:cNvSpPr>
              <a:spLocks noChangeShapeType="1"/>
            </p:cNvSpPr>
            <p:nvPr/>
          </p:nvSpPr>
          <p:spPr bwMode="auto">
            <a:xfrm flipH="1">
              <a:off x="2163" y="2881"/>
              <a:ext cx="468" cy="304"/>
            </a:xfrm>
            <a:prstGeom prst="line">
              <a:avLst/>
            </a:prstGeom>
            <a:noFill/>
            <a:ln w="28575" cap="rnd">
              <a:solidFill>
                <a:srgbClr val="00FFFF"/>
              </a:solidFill>
              <a:round/>
              <a:headEnd/>
              <a:tailEnd/>
            </a:ln>
            <a:effectLst/>
          </p:spPr>
          <p:txBody>
            <a:bodyPr wrap="none" anchor="ctr"/>
            <a:lstStyle/>
            <a:p>
              <a:endParaRPr lang="zh-CN" altLang="en-US"/>
            </a:p>
          </p:txBody>
        </p:sp>
        <p:sp>
          <p:nvSpPr>
            <p:cNvPr id="47" name="Line 58"/>
            <p:cNvSpPr>
              <a:spLocks noChangeShapeType="1"/>
            </p:cNvSpPr>
            <p:nvPr/>
          </p:nvSpPr>
          <p:spPr bwMode="auto">
            <a:xfrm flipH="1">
              <a:off x="1776" y="3384"/>
              <a:ext cx="15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48" name="Line 59"/>
            <p:cNvSpPr>
              <a:spLocks noChangeShapeType="1"/>
            </p:cNvSpPr>
            <p:nvPr/>
          </p:nvSpPr>
          <p:spPr bwMode="auto">
            <a:xfrm>
              <a:off x="2170" y="3384"/>
              <a:ext cx="134" cy="220"/>
            </a:xfrm>
            <a:prstGeom prst="line">
              <a:avLst/>
            </a:prstGeom>
            <a:noFill/>
            <a:ln w="28575" cap="rnd">
              <a:solidFill>
                <a:srgbClr val="00FFFF"/>
              </a:solidFill>
              <a:round/>
              <a:headEnd/>
              <a:tailEnd/>
            </a:ln>
            <a:effectLst/>
          </p:spPr>
          <p:txBody>
            <a:bodyPr wrap="none" anchor="ctr"/>
            <a:lstStyle/>
            <a:p>
              <a:endParaRPr lang="zh-CN" altLang="en-US"/>
            </a:p>
          </p:txBody>
        </p:sp>
        <p:sp>
          <p:nvSpPr>
            <p:cNvPr id="49" name="Line 60"/>
            <p:cNvSpPr>
              <a:spLocks noChangeShapeType="1"/>
            </p:cNvSpPr>
            <p:nvPr/>
          </p:nvSpPr>
          <p:spPr bwMode="auto">
            <a:xfrm>
              <a:off x="2787"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50" name="Line 61"/>
            <p:cNvSpPr>
              <a:spLocks noChangeShapeType="1"/>
            </p:cNvSpPr>
            <p:nvPr/>
          </p:nvSpPr>
          <p:spPr bwMode="auto">
            <a:xfrm>
              <a:off x="2928" y="2881"/>
              <a:ext cx="549" cy="342"/>
            </a:xfrm>
            <a:prstGeom prst="line">
              <a:avLst/>
            </a:prstGeom>
            <a:noFill/>
            <a:ln w="28575" cap="rnd">
              <a:solidFill>
                <a:srgbClr val="00FFFF"/>
              </a:solidFill>
              <a:round/>
              <a:headEnd/>
              <a:tailEnd/>
            </a:ln>
            <a:effectLst/>
          </p:spPr>
          <p:txBody>
            <a:bodyPr wrap="none" anchor="ctr"/>
            <a:lstStyle/>
            <a:p>
              <a:endParaRPr lang="zh-CN" altLang="en-US"/>
            </a:p>
          </p:txBody>
        </p:sp>
        <p:sp>
          <p:nvSpPr>
            <p:cNvPr id="51" name="Line 62"/>
            <p:cNvSpPr>
              <a:spLocks noChangeShapeType="1"/>
            </p:cNvSpPr>
            <p:nvPr/>
          </p:nvSpPr>
          <p:spPr bwMode="auto">
            <a:xfrm flipH="1">
              <a:off x="3318" y="3384"/>
              <a:ext cx="186" cy="220"/>
            </a:xfrm>
            <a:prstGeom prst="line">
              <a:avLst/>
            </a:prstGeom>
            <a:noFill/>
            <a:ln w="28575" cap="rnd">
              <a:solidFill>
                <a:srgbClr val="00FFFF"/>
              </a:solidFill>
              <a:round/>
              <a:headEnd/>
              <a:tailEnd/>
            </a:ln>
            <a:effectLst/>
          </p:spPr>
          <p:txBody>
            <a:bodyPr wrap="none" anchor="ctr"/>
            <a:lstStyle/>
            <a:p>
              <a:endParaRPr lang="zh-CN" altLang="en-US"/>
            </a:p>
          </p:txBody>
        </p:sp>
        <p:sp>
          <p:nvSpPr>
            <p:cNvPr id="52" name="Line 63"/>
            <p:cNvSpPr>
              <a:spLocks noChangeShapeType="1"/>
            </p:cNvSpPr>
            <p:nvPr/>
          </p:nvSpPr>
          <p:spPr bwMode="auto">
            <a:xfrm>
              <a:off x="3619" y="3428"/>
              <a:ext cx="0" cy="159"/>
            </a:xfrm>
            <a:prstGeom prst="line">
              <a:avLst/>
            </a:prstGeom>
            <a:noFill/>
            <a:ln w="28575" cap="rnd">
              <a:solidFill>
                <a:srgbClr val="00FFFF"/>
              </a:solidFill>
              <a:round/>
              <a:headEnd/>
              <a:tailEnd/>
            </a:ln>
            <a:effectLst/>
          </p:spPr>
          <p:txBody>
            <a:bodyPr wrap="none" anchor="ctr"/>
            <a:lstStyle/>
            <a:p>
              <a:endParaRPr lang="zh-CN" altLang="en-US"/>
            </a:p>
          </p:txBody>
        </p:sp>
        <p:sp>
          <p:nvSpPr>
            <p:cNvPr id="53" name="Line 64"/>
            <p:cNvSpPr>
              <a:spLocks noChangeShapeType="1"/>
            </p:cNvSpPr>
            <p:nvPr/>
          </p:nvSpPr>
          <p:spPr bwMode="auto">
            <a:xfrm>
              <a:off x="3744" y="3367"/>
              <a:ext cx="186" cy="220"/>
            </a:xfrm>
            <a:prstGeom prst="line">
              <a:avLst/>
            </a:prstGeom>
            <a:noFill/>
            <a:ln w="28575" cap="rnd">
              <a:solidFill>
                <a:srgbClr val="00FFFF"/>
              </a:solidFill>
              <a:round/>
              <a:headEnd/>
              <a:tailEnd/>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82">
                                            <p:txEl>
                                              <p:pRg st="0" end="0"/>
                                            </p:txEl>
                                          </p:spTgt>
                                        </p:tgtEl>
                                        <p:attrNameLst>
                                          <p:attrName>style.visibility</p:attrName>
                                        </p:attrNameLst>
                                      </p:cBhvr>
                                      <p:to>
                                        <p:strVal val="visible"/>
                                      </p:to>
                                    </p:set>
                                    <p:animEffect transition="in" filter="blinds(horizontal)">
                                      <p:cBhvr>
                                        <p:cTn id="7" dur="500"/>
                                        <p:tgtEl>
                                          <p:spTgt spid="276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82">
                                            <p:txEl>
                                              <p:pRg st="1" end="1"/>
                                            </p:txEl>
                                          </p:spTgt>
                                        </p:tgtEl>
                                        <p:attrNameLst>
                                          <p:attrName>style.visibility</p:attrName>
                                        </p:attrNameLst>
                                      </p:cBhvr>
                                      <p:to>
                                        <p:strVal val="visible"/>
                                      </p:to>
                                    </p:set>
                                    <p:animEffect transition="in" filter="blinds(horizontal)">
                                      <p:cBhvr>
                                        <p:cTn id="12" dur="500"/>
                                        <p:tgtEl>
                                          <p:spTgt spid="276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82">
                                            <p:txEl>
                                              <p:pRg st="2" end="2"/>
                                            </p:txEl>
                                          </p:spTgt>
                                        </p:tgtEl>
                                        <p:attrNameLst>
                                          <p:attrName>style.visibility</p:attrName>
                                        </p:attrNameLst>
                                      </p:cBhvr>
                                      <p:to>
                                        <p:strVal val="visible"/>
                                      </p:to>
                                    </p:set>
                                    <p:animEffect transition="in" filter="blinds(horizontal)">
                                      <p:cBhvr>
                                        <p:cTn id="17" dur="500"/>
                                        <p:tgtEl>
                                          <p:spTgt spid="276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82">
                                            <p:txEl>
                                              <p:pRg st="3" end="3"/>
                                            </p:txEl>
                                          </p:spTgt>
                                        </p:tgtEl>
                                        <p:attrNameLst>
                                          <p:attrName>style.visibility</p:attrName>
                                        </p:attrNameLst>
                                      </p:cBhvr>
                                      <p:to>
                                        <p:strVal val="visible"/>
                                      </p:to>
                                    </p:set>
                                    <p:animEffect transition="in" filter="blinds(horizontal)">
                                      <p:cBhvr>
                                        <p:cTn id="22" dur="500"/>
                                        <p:tgtEl>
                                          <p:spTgt spid="276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682">
                                            <p:txEl>
                                              <p:pRg st="4" end="4"/>
                                            </p:txEl>
                                          </p:spTgt>
                                        </p:tgtEl>
                                        <p:attrNameLst>
                                          <p:attrName>style.visibility</p:attrName>
                                        </p:attrNameLst>
                                      </p:cBhvr>
                                      <p:to>
                                        <p:strVal val="visible"/>
                                      </p:to>
                                    </p:set>
                                    <p:animEffect transition="in" filter="blinds(horizontal)">
                                      <p:cBhvr>
                                        <p:cTn id="27" dur="500"/>
                                        <p:tgtEl>
                                          <p:spTgt spid="276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4294967295"/>
          </p:nvPr>
        </p:nvSpPr>
        <p:spPr>
          <a:xfrm>
            <a:off x="3124200" y="6400800"/>
            <a:ext cx="1905000" cy="457200"/>
          </a:xfrm>
          <a:prstGeom prst="rect">
            <a:avLst/>
          </a:prstGeom>
        </p:spPr>
        <p:txBody>
          <a:bodyPr/>
          <a:lstStyle/>
          <a:p>
            <a:fld id="{9E9E634C-6DC4-4697-9102-BC628B95DDAC}" type="slidenum">
              <a:rPr lang="en-US" altLang="zh-CN"/>
              <a:pPr/>
              <a:t>90</a:t>
            </a:fld>
            <a:endParaRPr lang="en-US" altLang="zh-CN"/>
          </a:p>
        </p:txBody>
      </p:sp>
      <p:sp>
        <p:nvSpPr>
          <p:cNvPr id="456779" name="Rectangle 75"/>
          <p:cNvSpPr>
            <a:spLocks noChangeArrowheads="1"/>
          </p:cNvSpPr>
          <p:nvPr/>
        </p:nvSpPr>
        <p:spPr bwMode="auto">
          <a:xfrm>
            <a:off x="206515" y="195135"/>
            <a:ext cx="8839200" cy="6699250"/>
          </a:xfrm>
          <a:prstGeom prst="rect">
            <a:avLst/>
          </a:prstGeom>
          <a:solidFill>
            <a:schemeClr val="bg1"/>
          </a:solidFill>
          <a:ln w="28575" cap="sq">
            <a:noFill/>
            <a:miter lim="800000"/>
            <a:headEnd/>
            <a:tailEnd/>
          </a:ln>
          <a:effectLst/>
        </p:spPr>
        <p:txBody>
          <a:bodyPr anchor="ctr">
            <a:spAutoFit/>
          </a:bodyPr>
          <a:lstStyle/>
          <a:p>
            <a:endParaRPr lang="zh-CN" altLang="en-US"/>
          </a:p>
        </p:txBody>
      </p:sp>
      <p:sp>
        <p:nvSpPr>
          <p:cNvPr id="456776" name="Rectangle 72"/>
          <p:cNvSpPr>
            <a:spLocks noChangeArrowheads="1"/>
          </p:cNvSpPr>
          <p:nvPr/>
        </p:nvSpPr>
        <p:spPr bwMode="auto">
          <a:xfrm>
            <a:off x="304800" y="4032250"/>
            <a:ext cx="8839200" cy="2819400"/>
          </a:xfrm>
          <a:prstGeom prst="rect">
            <a:avLst/>
          </a:prstGeom>
          <a:solidFill>
            <a:schemeClr val="bg1"/>
          </a:solidFill>
          <a:ln w="28575" cap="sq">
            <a:noFill/>
            <a:miter lim="800000"/>
            <a:headEnd/>
            <a:tailEnd/>
          </a:ln>
          <a:effectLst/>
        </p:spPr>
        <p:txBody>
          <a:bodyPr anchor="ctr">
            <a:spAutoFit/>
          </a:bodyPr>
          <a:lstStyle/>
          <a:p>
            <a:endParaRPr lang="zh-CN" altLang="en-US"/>
          </a:p>
        </p:txBody>
      </p:sp>
      <p:sp>
        <p:nvSpPr>
          <p:cNvPr id="456772" name="Text Box 68"/>
          <p:cNvSpPr txBox="1">
            <a:spLocks noChangeArrowheads="1"/>
          </p:cNvSpPr>
          <p:nvPr/>
        </p:nvSpPr>
        <p:spPr bwMode="auto">
          <a:xfrm>
            <a:off x="161510" y="114595"/>
            <a:ext cx="8839200" cy="3539430"/>
          </a:xfrm>
          <a:prstGeom prst="rect">
            <a:avLst/>
          </a:prstGeom>
          <a:noFill/>
          <a:ln w="28575">
            <a:solidFill>
              <a:srgbClr val="CC6600"/>
            </a:solidFill>
            <a:miter lim="800000"/>
            <a:headEnd/>
            <a:tailEnd/>
          </a:ln>
          <a:effectLst/>
        </p:spPr>
        <p:txBody>
          <a:bodyPr>
            <a:spAutoFit/>
          </a:bodyPr>
          <a:lstStyle/>
          <a:p>
            <a:pPr algn="l" eaLnBrk="0" hangingPunct="0">
              <a:spcBef>
                <a:spcPct val="0"/>
              </a:spcBef>
            </a:pPr>
            <a:r>
              <a:rPr lang="en-US" altLang="zh-CN" sz="2800" dirty="0">
                <a:solidFill>
                  <a:schemeClr val="tx1"/>
                </a:solidFill>
                <a:latin typeface="楷体_GB2312" pitchFamily="49" charset="-122"/>
                <a:ea typeface="楷体_GB2312" pitchFamily="49" charset="-122"/>
              </a:rPr>
              <a:t>2)</a:t>
            </a:r>
            <a:r>
              <a:rPr lang="zh-CN" altLang="en-US" sz="2800" dirty="0">
                <a:solidFill>
                  <a:schemeClr val="tx1"/>
                </a:solidFill>
                <a:latin typeface="楷体_GB2312" pitchFamily="49" charset="-122"/>
                <a:ea typeface="楷体_GB2312" pitchFamily="49" charset="-122"/>
              </a:rPr>
              <a:t>递归的建立左右节点</a:t>
            </a:r>
            <a:r>
              <a:rPr lang="en-US" altLang="zh-CN" sz="2800" dirty="0">
                <a:solidFill>
                  <a:schemeClr val="tx1"/>
                </a:solidFill>
                <a:latin typeface="楷体_GB2312" pitchFamily="49" charset="-122"/>
                <a:ea typeface="楷体_GB2312" pitchFamily="49" charset="-122"/>
              </a:rPr>
              <a:t>; </a:t>
            </a:r>
            <a:r>
              <a:rPr lang="zh-CN" altLang="en-US" sz="2800" dirty="0">
                <a:solidFill>
                  <a:srgbClr val="FFFF00"/>
                </a:solidFill>
                <a:ea typeface="楷体_GB2312" pitchFamily="49" charset="-122"/>
              </a:rPr>
              <a:t>如果</a:t>
            </a:r>
            <a:r>
              <a:rPr lang="zh-CN" altLang="en-US" sz="2800" dirty="0">
                <a:solidFill>
                  <a:srgbClr val="FFFF00"/>
                </a:solidFill>
                <a:latin typeface="楷体_GB2312" pitchFamily="49" charset="-122"/>
                <a:ea typeface="楷体_GB2312" pitchFamily="49" charset="-122"/>
              </a:rPr>
              <a:t>无左子树</a:t>
            </a:r>
          </a:p>
          <a:p>
            <a:pPr algn="l" eaLnBrk="0" hangingPunct="0">
              <a:spcBef>
                <a:spcPct val="0"/>
              </a:spcBef>
            </a:pPr>
            <a:r>
              <a:rPr lang="zh-CN" altLang="en-US" sz="2800" dirty="0">
                <a:solidFill>
                  <a:schemeClr val="tx1"/>
                </a:solidFill>
                <a:latin typeface="楷体_GB2312" pitchFamily="49" charset="-122"/>
                <a:ea typeface="楷体_GB2312" pitchFamily="49" charset="-122"/>
              </a:rPr>
              <a:t>无左子树条件：</a:t>
            </a:r>
            <a:r>
              <a:rPr lang="en-US" altLang="zh-CN" sz="2800" dirty="0">
                <a:solidFill>
                  <a:schemeClr val="tx1"/>
                </a:solidFill>
                <a:latin typeface="楷体_GB2312" pitchFamily="49" charset="-122"/>
                <a:ea typeface="楷体_GB2312" pitchFamily="49" charset="-122"/>
              </a:rPr>
              <a:t>k==is</a:t>
            </a:r>
          </a:p>
          <a:p>
            <a:pPr algn="l"/>
            <a:r>
              <a:rPr lang="zh-CN" altLang="en-US" sz="2800" dirty="0">
                <a:solidFill>
                  <a:schemeClr val="tx1"/>
                </a:solidFill>
                <a:ea typeface="楷体_GB2312" pitchFamily="49" charset="-122"/>
              </a:rPr>
              <a:t>右子树字符串长度：</a:t>
            </a:r>
            <a:endParaRPr lang="en-US" altLang="zh-CN" sz="2800" dirty="0">
              <a:solidFill>
                <a:schemeClr val="tx1"/>
              </a:solidFill>
              <a:ea typeface="楷体_GB2312" pitchFamily="49" charset="-122"/>
            </a:endParaRPr>
          </a:p>
          <a:p>
            <a:pPr algn="l"/>
            <a:r>
              <a:rPr lang="en-US" altLang="zh-CN" sz="2800" dirty="0">
                <a:ea typeface="楷体_GB2312" pitchFamily="49" charset="-122"/>
              </a:rPr>
              <a:t>		</a:t>
            </a:r>
            <a:r>
              <a:rPr lang="zh-CN" altLang="en-US" sz="2800" dirty="0">
                <a:solidFill>
                  <a:schemeClr val="tx1"/>
                </a:solidFill>
                <a:ea typeface="楷体_GB2312" pitchFamily="49" charset="-122"/>
              </a:rPr>
              <a:t> </a:t>
            </a:r>
            <a:r>
              <a:rPr lang="en-US" altLang="zh-CN" sz="2800" dirty="0">
                <a:solidFill>
                  <a:srgbClr val="FFFF00"/>
                </a:solidFill>
                <a:ea typeface="楷体_GB2312" pitchFamily="49" charset="-122"/>
              </a:rPr>
              <a:t>n-1</a:t>
            </a:r>
            <a:r>
              <a:rPr lang="en-US" altLang="zh-CN" sz="2800" dirty="0">
                <a:solidFill>
                  <a:srgbClr val="FF3300"/>
                </a:solidFill>
                <a:ea typeface="楷体_GB2312" pitchFamily="49" charset="-122"/>
              </a:rPr>
              <a:t> </a:t>
            </a:r>
            <a:endParaRPr lang="en-US" altLang="zh-CN" sz="2800" dirty="0">
              <a:solidFill>
                <a:schemeClr val="tx1"/>
              </a:solidFill>
              <a:ea typeface="楷体_GB2312" pitchFamily="49" charset="-122"/>
            </a:endParaRPr>
          </a:p>
          <a:p>
            <a:pPr algn="l"/>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在</a:t>
            </a:r>
            <a:r>
              <a:rPr lang="en-US" altLang="zh-CN" sz="2800" dirty="0">
                <a:solidFill>
                  <a:schemeClr val="tx1"/>
                </a:solidFill>
                <a:ea typeface="楷体_GB2312" pitchFamily="49" charset="-122"/>
              </a:rPr>
              <a:t>pre</a:t>
            </a:r>
            <a:r>
              <a:rPr lang="zh-CN" altLang="en-US" sz="2800" dirty="0">
                <a:solidFill>
                  <a:schemeClr val="tx1"/>
                </a:solidFill>
                <a:ea typeface="楷体_GB2312" pitchFamily="49" charset="-122"/>
              </a:rPr>
              <a:t>中的起点： </a:t>
            </a:r>
            <a:endParaRPr lang="en-US" altLang="zh-CN" sz="2800" dirty="0">
              <a:solidFill>
                <a:schemeClr val="tx1"/>
              </a:solidFill>
              <a:ea typeface="楷体_GB2312" pitchFamily="49" charset="-122"/>
            </a:endParaRPr>
          </a:p>
          <a:p>
            <a:pPr algn="l"/>
            <a:r>
              <a:rPr lang="en-US" altLang="zh-CN" sz="2800" dirty="0">
                <a:ea typeface="楷体_GB2312" pitchFamily="49" charset="-122"/>
              </a:rPr>
              <a:t>		</a:t>
            </a:r>
            <a:r>
              <a:rPr lang="en-US" altLang="zh-CN" sz="2800" dirty="0">
                <a:solidFill>
                  <a:srgbClr val="FFFF00"/>
                </a:solidFill>
                <a:ea typeface="楷体_GB2312" pitchFamily="49" charset="-122"/>
              </a:rPr>
              <a:t>ps+1</a:t>
            </a:r>
          </a:p>
          <a:p>
            <a:pPr algn="l"/>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在</a:t>
            </a:r>
            <a:r>
              <a:rPr lang="en-US" altLang="zh-CN" sz="2800" dirty="0" err="1">
                <a:solidFill>
                  <a:schemeClr val="tx1"/>
                </a:solidFill>
                <a:ea typeface="楷体_GB2312" pitchFamily="49" charset="-122"/>
              </a:rPr>
              <a:t>ino</a:t>
            </a:r>
            <a:r>
              <a:rPr lang="zh-CN" altLang="en-US" sz="2800" dirty="0">
                <a:solidFill>
                  <a:schemeClr val="tx1"/>
                </a:solidFill>
                <a:ea typeface="楷体_GB2312" pitchFamily="49" charset="-122"/>
              </a:rPr>
              <a:t>中的起点： </a:t>
            </a:r>
            <a:r>
              <a:rPr lang="en-US" altLang="zh-CN" sz="2800" dirty="0">
                <a:solidFill>
                  <a:srgbClr val="FFFF00"/>
                </a:solidFill>
                <a:ea typeface="楷体_GB2312" pitchFamily="49" charset="-122"/>
              </a:rPr>
              <a:t>k+1</a:t>
            </a:r>
            <a:endParaRPr lang="en-US" altLang="zh-CN" sz="2800" dirty="0">
              <a:solidFill>
                <a:srgbClr val="990000"/>
              </a:solidFill>
              <a:ea typeface="楷体_GB2312" pitchFamily="49" charset="-122"/>
            </a:endParaRPr>
          </a:p>
        </p:txBody>
      </p:sp>
      <p:grpSp>
        <p:nvGrpSpPr>
          <p:cNvPr id="2" name="Group 77"/>
          <p:cNvGrpSpPr>
            <a:grpSpLocks/>
          </p:cNvGrpSpPr>
          <p:nvPr/>
        </p:nvGrpSpPr>
        <p:grpSpPr bwMode="auto">
          <a:xfrm>
            <a:off x="793750" y="4114801"/>
            <a:ext cx="6478588" cy="2671763"/>
            <a:chOff x="500" y="2592"/>
            <a:chExt cx="4081" cy="1683"/>
          </a:xfrm>
        </p:grpSpPr>
        <p:sp>
          <p:nvSpPr>
            <p:cNvPr id="456710" name="Rectangle 6"/>
            <p:cNvSpPr>
              <a:spLocks noChangeArrowheads="1"/>
            </p:cNvSpPr>
            <p:nvPr/>
          </p:nvSpPr>
          <p:spPr bwMode="auto">
            <a:xfrm>
              <a:off x="2391" y="3072"/>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11" name="Rectangle 7"/>
            <p:cNvSpPr>
              <a:spLocks noChangeArrowheads="1"/>
            </p:cNvSpPr>
            <p:nvPr/>
          </p:nvSpPr>
          <p:spPr bwMode="auto">
            <a:xfrm>
              <a:off x="2756" y="3072"/>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12" name="Rectangle 8"/>
            <p:cNvSpPr>
              <a:spLocks noChangeArrowheads="1"/>
            </p:cNvSpPr>
            <p:nvPr/>
          </p:nvSpPr>
          <p:spPr bwMode="auto">
            <a:xfrm>
              <a:off x="3121" y="3072"/>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13" name="Rectangle 9"/>
            <p:cNvSpPr>
              <a:spLocks noChangeArrowheads="1"/>
            </p:cNvSpPr>
            <p:nvPr/>
          </p:nvSpPr>
          <p:spPr bwMode="auto">
            <a:xfrm>
              <a:off x="3486" y="3072"/>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14" name="Rectangle 10"/>
            <p:cNvSpPr>
              <a:spLocks noChangeArrowheads="1"/>
            </p:cNvSpPr>
            <p:nvPr/>
          </p:nvSpPr>
          <p:spPr bwMode="auto">
            <a:xfrm>
              <a:off x="3851" y="3072"/>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15" name="Rectangle 11"/>
            <p:cNvSpPr>
              <a:spLocks noChangeArrowheads="1"/>
            </p:cNvSpPr>
            <p:nvPr/>
          </p:nvSpPr>
          <p:spPr bwMode="auto">
            <a:xfrm>
              <a:off x="4216" y="3072"/>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16" name="Rectangle 12"/>
            <p:cNvSpPr>
              <a:spLocks noChangeArrowheads="1"/>
            </p:cNvSpPr>
            <p:nvPr/>
          </p:nvSpPr>
          <p:spPr bwMode="auto">
            <a:xfrm>
              <a:off x="2026" y="3072"/>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17" name="Rectangle 13"/>
            <p:cNvSpPr>
              <a:spLocks noChangeArrowheads="1"/>
            </p:cNvSpPr>
            <p:nvPr/>
          </p:nvSpPr>
          <p:spPr bwMode="auto">
            <a:xfrm>
              <a:off x="1662" y="3072"/>
              <a:ext cx="364"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18" name="Rectangle 14"/>
            <p:cNvSpPr>
              <a:spLocks noChangeArrowheads="1"/>
            </p:cNvSpPr>
            <p:nvPr/>
          </p:nvSpPr>
          <p:spPr bwMode="auto">
            <a:xfrm>
              <a:off x="1297" y="3072"/>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19" name="Rectangle 15"/>
            <p:cNvSpPr>
              <a:spLocks noChangeArrowheads="1"/>
            </p:cNvSpPr>
            <p:nvPr/>
          </p:nvSpPr>
          <p:spPr bwMode="auto">
            <a:xfrm>
              <a:off x="932" y="3072"/>
              <a:ext cx="365" cy="288"/>
            </a:xfrm>
            <a:prstGeom prst="rect">
              <a:avLst/>
            </a:prstGeom>
            <a:noFill/>
            <a:ln w="28575" cap="sq">
              <a:noFill/>
              <a:miter lim="800000"/>
              <a:headEnd/>
              <a:tailEnd/>
            </a:ln>
            <a:effectLst/>
          </p:spPr>
          <p:txBody>
            <a:bodyPr/>
            <a:lstStyle/>
            <a:p>
              <a:pPr>
                <a:buClr>
                  <a:schemeClr val="tx2"/>
                </a:buClr>
                <a:buSzPct val="110000"/>
                <a:buFont typeface="Symbol" pitchFamily="18" charset="2"/>
                <a:buNone/>
              </a:pPr>
              <a:r>
                <a:rPr lang="en-US" altLang="zh-CN" sz="2400" dirty="0">
                  <a:solidFill>
                    <a:srgbClr val="FFFF00"/>
                  </a:solidFill>
                  <a:ea typeface="楷体_GB2312" pitchFamily="49" charset="-122"/>
                </a:rPr>
                <a:t>A</a:t>
              </a:r>
            </a:p>
          </p:txBody>
        </p:sp>
        <p:sp>
          <p:nvSpPr>
            <p:cNvPr id="456720" name="Line 16"/>
            <p:cNvSpPr>
              <a:spLocks noChangeShapeType="1"/>
            </p:cNvSpPr>
            <p:nvPr/>
          </p:nvSpPr>
          <p:spPr bwMode="auto">
            <a:xfrm>
              <a:off x="932" y="3072"/>
              <a:ext cx="3649" cy="0"/>
            </a:xfrm>
            <a:prstGeom prst="line">
              <a:avLst/>
            </a:prstGeom>
            <a:noFill/>
            <a:ln w="28575" cap="sq">
              <a:solidFill>
                <a:schemeClr val="tx1"/>
              </a:solidFill>
              <a:round/>
              <a:headEnd/>
              <a:tailEnd/>
            </a:ln>
            <a:effectLst/>
          </p:spPr>
          <p:txBody>
            <a:bodyPr>
              <a:spAutoFit/>
            </a:bodyPr>
            <a:lstStyle/>
            <a:p>
              <a:endParaRPr lang="zh-CN" altLang="en-US"/>
            </a:p>
          </p:txBody>
        </p:sp>
        <p:sp>
          <p:nvSpPr>
            <p:cNvPr id="456721" name="Line 17"/>
            <p:cNvSpPr>
              <a:spLocks noChangeShapeType="1"/>
            </p:cNvSpPr>
            <p:nvPr/>
          </p:nvSpPr>
          <p:spPr bwMode="auto">
            <a:xfrm>
              <a:off x="932" y="3360"/>
              <a:ext cx="3649" cy="0"/>
            </a:xfrm>
            <a:prstGeom prst="line">
              <a:avLst/>
            </a:prstGeom>
            <a:noFill/>
            <a:ln w="28575" cap="sq">
              <a:solidFill>
                <a:schemeClr val="tx1"/>
              </a:solidFill>
              <a:round/>
              <a:headEnd/>
              <a:tailEnd/>
            </a:ln>
            <a:effectLst/>
          </p:spPr>
          <p:txBody>
            <a:bodyPr>
              <a:spAutoFit/>
            </a:bodyPr>
            <a:lstStyle/>
            <a:p>
              <a:endParaRPr lang="zh-CN" altLang="en-US"/>
            </a:p>
          </p:txBody>
        </p:sp>
        <p:sp>
          <p:nvSpPr>
            <p:cNvPr id="456722" name="Line 18"/>
            <p:cNvSpPr>
              <a:spLocks noChangeShapeType="1"/>
            </p:cNvSpPr>
            <p:nvPr/>
          </p:nvSpPr>
          <p:spPr bwMode="auto">
            <a:xfrm>
              <a:off x="932" y="3072"/>
              <a:ext cx="0" cy="288"/>
            </a:xfrm>
            <a:prstGeom prst="line">
              <a:avLst/>
            </a:prstGeom>
            <a:noFill/>
            <a:ln w="28575" cap="sq">
              <a:solidFill>
                <a:schemeClr val="tx1"/>
              </a:solidFill>
              <a:round/>
              <a:headEnd/>
              <a:tailEnd/>
            </a:ln>
            <a:effectLst/>
          </p:spPr>
          <p:txBody>
            <a:bodyPr>
              <a:spAutoFit/>
            </a:bodyPr>
            <a:lstStyle/>
            <a:p>
              <a:endParaRPr lang="zh-CN" altLang="en-US"/>
            </a:p>
          </p:txBody>
        </p:sp>
        <p:sp>
          <p:nvSpPr>
            <p:cNvPr id="456723" name="Line 19"/>
            <p:cNvSpPr>
              <a:spLocks noChangeShapeType="1"/>
            </p:cNvSpPr>
            <p:nvPr/>
          </p:nvSpPr>
          <p:spPr bwMode="auto">
            <a:xfrm>
              <a:off x="1297"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24" name="Line 20"/>
            <p:cNvSpPr>
              <a:spLocks noChangeShapeType="1"/>
            </p:cNvSpPr>
            <p:nvPr/>
          </p:nvSpPr>
          <p:spPr bwMode="auto">
            <a:xfrm>
              <a:off x="1662"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25" name="Line 21"/>
            <p:cNvSpPr>
              <a:spLocks noChangeShapeType="1"/>
            </p:cNvSpPr>
            <p:nvPr/>
          </p:nvSpPr>
          <p:spPr bwMode="auto">
            <a:xfrm>
              <a:off x="2026"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26" name="Line 22"/>
            <p:cNvSpPr>
              <a:spLocks noChangeShapeType="1"/>
            </p:cNvSpPr>
            <p:nvPr/>
          </p:nvSpPr>
          <p:spPr bwMode="auto">
            <a:xfrm>
              <a:off x="2391"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27" name="Line 23"/>
            <p:cNvSpPr>
              <a:spLocks noChangeShapeType="1"/>
            </p:cNvSpPr>
            <p:nvPr/>
          </p:nvSpPr>
          <p:spPr bwMode="auto">
            <a:xfrm>
              <a:off x="4581" y="3072"/>
              <a:ext cx="0" cy="288"/>
            </a:xfrm>
            <a:prstGeom prst="line">
              <a:avLst/>
            </a:prstGeom>
            <a:noFill/>
            <a:ln w="28575" cap="sq">
              <a:solidFill>
                <a:schemeClr val="tx1"/>
              </a:solidFill>
              <a:round/>
              <a:headEnd/>
              <a:tailEnd/>
            </a:ln>
            <a:effectLst/>
          </p:spPr>
          <p:txBody>
            <a:bodyPr>
              <a:spAutoFit/>
            </a:bodyPr>
            <a:lstStyle/>
            <a:p>
              <a:endParaRPr lang="zh-CN" altLang="en-US"/>
            </a:p>
          </p:txBody>
        </p:sp>
        <p:sp>
          <p:nvSpPr>
            <p:cNvPr id="456728" name="Line 24"/>
            <p:cNvSpPr>
              <a:spLocks noChangeShapeType="1"/>
            </p:cNvSpPr>
            <p:nvPr/>
          </p:nvSpPr>
          <p:spPr bwMode="auto">
            <a:xfrm>
              <a:off x="4216"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29" name="Line 25"/>
            <p:cNvSpPr>
              <a:spLocks noChangeShapeType="1"/>
            </p:cNvSpPr>
            <p:nvPr/>
          </p:nvSpPr>
          <p:spPr bwMode="auto">
            <a:xfrm>
              <a:off x="3851"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30" name="Line 26"/>
            <p:cNvSpPr>
              <a:spLocks noChangeShapeType="1"/>
            </p:cNvSpPr>
            <p:nvPr/>
          </p:nvSpPr>
          <p:spPr bwMode="auto">
            <a:xfrm>
              <a:off x="3486"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31" name="Line 27"/>
            <p:cNvSpPr>
              <a:spLocks noChangeShapeType="1"/>
            </p:cNvSpPr>
            <p:nvPr/>
          </p:nvSpPr>
          <p:spPr bwMode="auto">
            <a:xfrm>
              <a:off x="3121"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32" name="Line 28"/>
            <p:cNvSpPr>
              <a:spLocks noChangeShapeType="1"/>
            </p:cNvSpPr>
            <p:nvPr/>
          </p:nvSpPr>
          <p:spPr bwMode="auto">
            <a:xfrm>
              <a:off x="2756"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34" name="Rectangle 30"/>
            <p:cNvSpPr>
              <a:spLocks noChangeArrowheads="1"/>
            </p:cNvSpPr>
            <p:nvPr/>
          </p:nvSpPr>
          <p:spPr bwMode="auto">
            <a:xfrm>
              <a:off x="2391" y="3504"/>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35" name="Rectangle 31"/>
            <p:cNvSpPr>
              <a:spLocks noChangeArrowheads="1"/>
            </p:cNvSpPr>
            <p:nvPr/>
          </p:nvSpPr>
          <p:spPr bwMode="auto">
            <a:xfrm>
              <a:off x="2756" y="3504"/>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36" name="Rectangle 32"/>
            <p:cNvSpPr>
              <a:spLocks noChangeArrowheads="1"/>
            </p:cNvSpPr>
            <p:nvPr/>
          </p:nvSpPr>
          <p:spPr bwMode="auto">
            <a:xfrm>
              <a:off x="3121" y="3504"/>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37" name="Rectangle 33"/>
            <p:cNvSpPr>
              <a:spLocks noChangeArrowheads="1"/>
            </p:cNvSpPr>
            <p:nvPr/>
          </p:nvSpPr>
          <p:spPr bwMode="auto">
            <a:xfrm>
              <a:off x="3486" y="3504"/>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38" name="Rectangle 34"/>
            <p:cNvSpPr>
              <a:spLocks noChangeArrowheads="1"/>
            </p:cNvSpPr>
            <p:nvPr/>
          </p:nvSpPr>
          <p:spPr bwMode="auto">
            <a:xfrm>
              <a:off x="3851" y="3504"/>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39" name="Rectangle 35"/>
            <p:cNvSpPr>
              <a:spLocks noChangeArrowheads="1"/>
            </p:cNvSpPr>
            <p:nvPr/>
          </p:nvSpPr>
          <p:spPr bwMode="auto">
            <a:xfrm>
              <a:off x="4216" y="3504"/>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40" name="Rectangle 36"/>
            <p:cNvSpPr>
              <a:spLocks noChangeArrowheads="1"/>
            </p:cNvSpPr>
            <p:nvPr/>
          </p:nvSpPr>
          <p:spPr bwMode="auto">
            <a:xfrm>
              <a:off x="2026" y="3504"/>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41" name="Rectangle 37"/>
            <p:cNvSpPr>
              <a:spLocks noChangeArrowheads="1"/>
            </p:cNvSpPr>
            <p:nvPr/>
          </p:nvSpPr>
          <p:spPr bwMode="auto">
            <a:xfrm>
              <a:off x="1662" y="3504"/>
              <a:ext cx="364"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42" name="Rectangle 38"/>
            <p:cNvSpPr>
              <a:spLocks noChangeArrowheads="1"/>
            </p:cNvSpPr>
            <p:nvPr/>
          </p:nvSpPr>
          <p:spPr bwMode="auto">
            <a:xfrm>
              <a:off x="1297" y="3504"/>
              <a:ext cx="365" cy="288"/>
            </a:xfrm>
            <a:prstGeom prst="rect">
              <a:avLst/>
            </a:prstGeom>
            <a:solidFill>
              <a:schemeClr val="bg2">
                <a:lumMod val="65000"/>
                <a:lumOff val="35000"/>
              </a:schemeClr>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6743" name="Rectangle 39"/>
            <p:cNvSpPr>
              <a:spLocks noChangeArrowheads="1"/>
            </p:cNvSpPr>
            <p:nvPr/>
          </p:nvSpPr>
          <p:spPr bwMode="auto">
            <a:xfrm>
              <a:off x="932" y="3504"/>
              <a:ext cx="365" cy="288"/>
            </a:xfrm>
            <a:prstGeom prst="rect">
              <a:avLst/>
            </a:prstGeom>
            <a:solidFill>
              <a:schemeClr val="bg1"/>
            </a:solidFill>
            <a:ln w="28575" cap="sq">
              <a:noFill/>
              <a:miter lim="800000"/>
              <a:headEnd/>
              <a:tailEnd/>
            </a:ln>
            <a:effectLst/>
          </p:spPr>
          <p:txBody>
            <a:bodyPr/>
            <a:lstStyle/>
            <a:p>
              <a:pPr>
                <a:buClr>
                  <a:schemeClr val="tx2"/>
                </a:buClr>
                <a:buSzPct val="110000"/>
                <a:buFont typeface="Symbol" pitchFamily="18" charset="2"/>
                <a:buNone/>
              </a:pPr>
              <a:r>
                <a:rPr lang="en-US" altLang="zh-CN" sz="2400" dirty="0">
                  <a:solidFill>
                    <a:srgbClr val="FFFF00"/>
                  </a:solidFill>
                  <a:ea typeface="楷体_GB2312" pitchFamily="49" charset="-122"/>
                </a:rPr>
                <a:t>A</a:t>
              </a:r>
            </a:p>
          </p:txBody>
        </p:sp>
        <p:sp>
          <p:nvSpPr>
            <p:cNvPr id="456744" name="Line 40"/>
            <p:cNvSpPr>
              <a:spLocks noChangeShapeType="1"/>
            </p:cNvSpPr>
            <p:nvPr/>
          </p:nvSpPr>
          <p:spPr bwMode="auto">
            <a:xfrm>
              <a:off x="932" y="3504"/>
              <a:ext cx="3649" cy="0"/>
            </a:xfrm>
            <a:prstGeom prst="line">
              <a:avLst/>
            </a:prstGeom>
            <a:noFill/>
            <a:ln w="28575" cap="sq">
              <a:solidFill>
                <a:schemeClr val="tx1"/>
              </a:solidFill>
              <a:round/>
              <a:headEnd/>
              <a:tailEnd/>
            </a:ln>
            <a:effectLst/>
          </p:spPr>
          <p:txBody>
            <a:bodyPr>
              <a:spAutoFit/>
            </a:bodyPr>
            <a:lstStyle/>
            <a:p>
              <a:endParaRPr lang="zh-CN" altLang="en-US"/>
            </a:p>
          </p:txBody>
        </p:sp>
        <p:sp>
          <p:nvSpPr>
            <p:cNvPr id="456745" name="Line 41"/>
            <p:cNvSpPr>
              <a:spLocks noChangeShapeType="1"/>
            </p:cNvSpPr>
            <p:nvPr/>
          </p:nvSpPr>
          <p:spPr bwMode="auto">
            <a:xfrm>
              <a:off x="932" y="3792"/>
              <a:ext cx="3649" cy="0"/>
            </a:xfrm>
            <a:prstGeom prst="line">
              <a:avLst/>
            </a:prstGeom>
            <a:noFill/>
            <a:ln w="28575" cap="sq">
              <a:solidFill>
                <a:schemeClr val="tx1"/>
              </a:solidFill>
              <a:round/>
              <a:headEnd/>
              <a:tailEnd/>
            </a:ln>
            <a:effectLst/>
          </p:spPr>
          <p:txBody>
            <a:bodyPr>
              <a:spAutoFit/>
            </a:bodyPr>
            <a:lstStyle/>
            <a:p>
              <a:endParaRPr lang="zh-CN" altLang="en-US"/>
            </a:p>
          </p:txBody>
        </p:sp>
        <p:sp>
          <p:nvSpPr>
            <p:cNvPr id="456746" name="Line 42"/>
            <p:cNvSpPr>
              <a:spLocks noChangeShapeType="1"/>
            </p:cNvSpPr>
            <p:nvPr/>
          </p:nvSpPr>
          <p:spPr bwMode="auto">
            <a:xfrm>
              <a:off x="932" y="3504"/>
              <a:ext cx="0" cy="288"/>
            </a:xfrm>
            <a:prstGeom prst="line">
              <a:avLst/>
            </a:prstGeom>
            <a:noFill/>
            <a:ln w="28575" cap="sq">
              <a:solidFill>
                <a:schemeClr val="tx1"/>
              </a:solidFill>
              <a:round/>
              <a:headEnd/>
              <a:tailEnd/>
            </a:ln>
            <a:effectLst/>
          </p:spPr>
          <p:txBody>
            <a:bodyPr>
              <a:spAutoFit/>
            </a:bodyPr>
            <a:lstStyle/>
            <a:p>
              <a:endParaRPr lang="zh-CN" altLang="en-US"/>
            </a:p>
          </p:txBody>
        </p:sp>
        <p:sp>
          <p:nvSpPr>
            <p:cNvPr id="456747" name="Line 43"/>
            <p:cNvSpPr>
              <a:spLocks noChangeShapeType="1"/>
            </p:cNvSpPr>
            <p:nvPr/>
          </p:nvSpPr>
          <p:spPr bwMode="auto">
            <a:xfrm>
              <a:off x="1297"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48" name="Line 44"/>
            <p:cNvSpPr>
              <a:spLocks noChangeShapeType="1"/>
            </p:cNvSpPr>
            <p:nvPr/>
          </p:nvSpPr>
          <p:spPr bwMode="auto">
            <a:xfrm>
              <a:off x="1662"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49" name="Line 45"/>
            <p:cNvSpPr>
              <a:spLocks noChangeShapeType="1"/>
            </p:cNvSpPr>
            <p:nvPr/>
          </p:nvSpPr>
          <p:spPr bwMode="auto">
            <a:xfrm>
              <a:off x="2026"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50" name="Line 46"/>
            <p:cNvSpPr>
              <a:spLocks noChangeShapeType="1"/>
            </p:cNvSpPr>
            <p:nvPr/>
          </p:nvSpPr>
          <p:spPr bwMode="auto">
            <a:xfrm>
              <a:off x="2391" y="3504"/>
              <a:ext cx="0" cy="288"/>
            </a:xfrm>
            <a:prstGeom prst="line">
              <a:avLst/>
            </a:prstGeom>
            <a:solidFill>
              <a:schemeClr val="bg2">
                <a:lumMod val="65000"/>
                <a:lumOff val="35000"/>
              </a:schemeClr>
            </a:solidFill>
            <a:ln w="12700">
              <a:solidFill>
                <a:schemeClr val="tx1"/>
              </a:solidFill>
              <a:round/>
              <a:headEnd/>
              <a:tailEnd/>
            </a:ln>
            <a:effectLst/>
          </p:spPr>
          <p:txBody>
            <a:bodyPr>
              <a:spAutoFit/>
            </a:bodyPr>
            <a:lstStyle/>
            <a:p>
              <a:endParaRPr lang="zh-CN" altLang="en-US"/>
            </a:p>
          </p:txBody>
        </p:sp>
        <p:sp>
          <p:nvSpPr>
            <p:cNvPr id="456751" name="Line 47"/>
            <p:cNvSpPr>
              <a:spLocks noChangeShapeType="1"/>
            </p:cNvSpPr>
            <p:nvPr/>
          </p:nvSpPr>
          <p:spPr bwMode="auto">
            <a:xfrm>
              <a:off x="4581" y="3504"/>
              <a:ext cx="0" cy="288"/>
            </a:xfrm>
            <a:prstGeom prst="line">
              <a:avLst/>
            </a:prstGeom>
            <a:noFill/>
            <a:ln w="28575" cap="sq">
              <a:solidFill>
                <a:schemeClr val="tx1"/>
              </a:solidFill>
              <a:round/>
              <a:headEnd/>
              <a:tailEnd/>
            </a:ln>
            <a:effectLst/>
          </p:spPr>
          <p:txBody>
            <a:bodyPr>
              <a:spAutoFit/>
            </a:bodyPr>
            <a:lstStyle/>
            <a:p>
              <a:endParaRPr lang="zh-CN" altLang="en-US"/>
            </a:p>
          </p:txBody>
        </p:sp>
        <p:sp>
          <p:nvSpPr>
            <p:cNvPr id="456752" name="Line 48"/>
            <p:cNvSpPr>
              <a:spLocks noChangeShapeType="1"/>
            </p:cNvSpPr>
            <p:nvPr/>
          </p:nvSpPr>
          <p:spPr bwMode="auto">
            <a:xfrm>
              <a:off x="4216"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53" name="Line 49"/>
            <p:cNvSpPr>
              <a:spLocks noChangeShapeType="1"/>
            </p:cNvSpPr>
            <p:nvPr/>
          </p:nvSpPr>
          <p:spPr bwMode="auto">
            <a:xfrm>
              <a:off x="3851"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54" name="Line 50"/>
            <p:cNvSpPr>
              <a:spLocks noChangeShapeType="1"/>
            </p:cNvSpPr>
            <p:nvPr/>
          </p:nvSpPr>
          <p:spPr bwMode="auto">
            <a:xfrm>
              <a:off x="3486"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55" name="Line 51"/>
            <p:cNvSpPr>
              <a:spLocks noChangeShapeType="1"/>
            </p:cNvSpPr>
            <p:nvPr/>
          </p:nvSpPr>
          <p:spPr bwMode="auto">
            <a:xfrm>
              <a:off x="3121"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56" name="Line 52"/>
            <p:cNvSpPr>
              <a:spLocks noChangeShapeType="1"/>
            </p:cNvSpPr>
            <p:nvPr/>
          </p:nvSpPr>
          <p:spPr bwMode="auto">
            <a:xfrm>
              <a:off x="2756"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6758" name="Rectangle 54"/>
            <p:cNvSpPr>
              <a:spLocks noChangeArrowheads="1"/>
            </p:cNvSpPr>
            <p:nvPr/>
          </p:nvSpPr>
          <p:spPr bwMode="auto">
            <a:xfrm>
              <a:off x="827" y="2592"/>
              <a:ext cx="300" cy="291"/>
            </a:xfrm>
            <a:prstGeom prst="rect">
              <a:avLst/>
            </a:prstGeom>
            <a:noFill/>
            <a:ln w="28575" cap="sq">
              <a:solidFill>
                <a:schemeClr val="tx1"/>
              </a:solidFill>
              <a:miter lim="800000"/>
              <a:headEnd/>
              <a:tailEnd/>
            </a:ln>
            <a:effectLst/>
          </p:spPr>
          <p:txBody>
            <a:bodyPr wrap="none">
              <a:spAutoFit/>
            </a:bodyPr>
            <a:lstStyle/>
            <a:p>
              <a:r>
                <a:rPr lang="en-US" altLang="zh-CN" sz="2400" dirty="0" err="1">
                  <a:solidFill>
                    <a:srgbClr val="00FFFF"/>
                  </a:solidFill>
                  <a:ea typeface="楷体_GB2312" pitchFamily="49" charset="-122"/>
                </a:rPr>
                <a:t>ps</a:t>
              </a:r>
              <a:endParaRPr lang="en-US" altLang="zh-CN" sz="2400" dirty="0">
                <a:solidFill>
                  <a:srgbClr val="00FFFF"/>
                </a:solidFill>
                <a:ea typeface="楷体_GB2312" pitchFamily="49" charset="-122"/>
              </a:endParaRPr>
            </a:p>
          </p:txBody>
        </p:sp>
        <p:sp>
          <p:nvSpPr>
            <p:cNvPr id="456759" name="Rectangle 55"/>
            <p:cNvSpPr>
              <a:spLocks noChangeArrowheads="1"/>
            </p:cNvSpPr>
            <p:nvPr/>
          </p:nvSpPr>
          <p:spPr bwMode="auto">
            <a:xfrm>
              <a:off x="3712" y="2592"/>
              <a:ext cx="680" cy="291"/>
            </a:xfrm>
            <a:prstGeom prst="rect">
              <a:avLst/>
            </a:prstGeom>
            <a:no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ps+n-1</a:t>
              </a:r>
            </a:p>
          </p:txBody>
        </p:sp>
        <p:sp>
          <p:nvSpPr>
            <p:cNvPr id="456760" name="Line 56"/>
            <p:cNvSpPr>
              <a:spLocks noChangeShapeType="1"/>
            </p:cNvSpPr>
            <p:nvPr/>
          </p:nvSpPr>
          <p:spPr bwMode="auto">
            <a:xfrm>
              <a:off x="1076" y="2880"/>
              <a:ext cx="0" cy="192"/>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456761" name="Line 57"/>
            <p:cNvSpPr>
              <a:spLocks noChangeShapeType="1"/>
            </p:cNvSpPr>
            <p:nvPr/>
          </p:nvSpPr>
          <p:spPr bwMode="auto">
            <a:xfrm>
              <a:off x="4340" y="2880"/>
              <a:ext cx="0" cy="192"/>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456763" name="Rectangle 59"/>
            <p:cNvSpPr>
              <a:spLocks noChangeArrowheads="1"/>
            </p:cNvSpPr>
            <p:nvPr/>
          </p:nvSpPr>
          <p:spPr bwMode="auto">
            <a:xfrm>
              <a:off x="858" y="3984"/>
              <a:ext cx="246" cy="291"/>
            </a:xfrm>
            <a:prstGeom prst="rect">
              <a:avLst/>
            </a:prstGeom>
            <a:solidFill>
              <a:schemeClr val="bg1"/>
            </a:solid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is</a:t>
              </a:r>
            </a:p>
          </p:txBody>
        </p:sp>
        <p:sp>
          <p:nvSpPr>
            <p:cNvPr id="456764" name="Rectangle 60"/>
            <p:cNvSpPr>
              <a:spLocks noChangeArrowheads="1"/>
            </p:cNvSpPr>
            <p:nvPr/>
          </p:nvSpPr>
          <p:spPr bwMode="auto">
            <a:xfrm>
              <a:off x="3744" y="3984"/>
              <a:ext cx="625" cy="291"/>
            </a:xfrm>
            <a:prstGeom prst="rect">
              <a:avLst/>
            </a:prstGeom>
            <a:solidFill>
              <a:schemeClr val="bg1"/>
            </a:solid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is+n-1</a:t>
              </a:r>
            </a:p>
          </p:txBody>
        </p:sp>
        <p:sp>
          <p:nvSpPr>
            <p:cNvPr id="456765" name="Line 61"/>
            <p:cNvSpPr>
              <a:spLocks noChangeShapeType="1"/>
            </p:cNvSpPr>
            <p:nvPr/>
          </p:nvSpPr>
          <p:spPr bwMode="auto">
            <a:xfrm>
              <a:off x="1076" y="3792"/>
              <a:ext cx="0" cy="192"/>
            </a:xfrm>
            <a:prstGeom prst="line">
              <a:avLst/>
            </a:prstGeom>
            <a:noFill/>
            <a:ln w="28575" cap="sq">
              <a:solidFill>
                <a:schemeClr val="tx1"/>
              </a:solidFill>
              <a:round/>
              <a:headEnd type="triangle" w="med" len="med"/>
              <a:tailEnd/>
            </a:ln>
            <a:effectLst/>
          </p:spPr>
          <p:txBody>
            <a:bodyPr>
              <a:spAutoFit/>
            </a:bodyPr>
            <a:lstStyle/>
            <a:p>
              <a:endParaRPr lang="zh-CN" altLang="en-US"/>
            </a:p>
          </p:txBody>
        </p:sp>
        <p:sp>
          <p:nvSpPr>
            <p:cNvPr id="456766" name="Line 62"/>
            <p:cNvSpPr>
              <a:spLocks noChangeShapeType="1"/>
            </p:cNvSpPr>
            <p:nvPr/>
          </p:nvSpPr>
          <p:spPr bwMode="auto">
            <a:xfrm>
              <a:off x="4340" y="3792"/>
              <a:ext cx="0" cy="192"/>
            </a:xfrm>
            <a:prstGeom prst="line">
              <a:avLst/>
            </a:prstGeom>
            <a:noFill/>
            <a:ln w="28575" cap="sq">
              <a:solidFill>
                <a:schemeClr val="tx1"/>
              </a:solidFill>
              <a:round/>
              <a:headEnd type="triangle" w="med" len="med"/>
              <a:tailEnd/>
            </a:ln>
            <a:effectLst/>
          </p:spPr>
          <p:txBody>
            <a:bodyPr>
              <a:spAutoFit/>
            </a:bodyPr>
            <a:lstStyle/>
            <a:p>
              <a:endParaRPr lang="zh-CN" altLang="en-US"/>
            </a:p>
          </p:txBody>
        </p:sp>
        <p:sp>
          <p:nvSpPr>
            <p:cNvPr id="456767" name="Rectangle 63"/>
            <p:cNvSpPr>
              <a:spLocks noChangeArrowheads="1"/>
            </p:cNvSpPr>
            <p:nvPr/>
          </p:nvSpPr>
          <p:spPr bwMode="auto">
            <a:xfrm>
              <a:off x="500" y="3072"/>
              <a:ext cx="393" cy="288"/>
            </a:xfrm>
            <a:prstGeom prst="rect">
              <a:avLst/>
            </a:prstGeom>
            <a:noFill/>
            <a:ln w="28575" cap="sq">
              <a:noFill/>
              <a:miter lim="800000"/>
              <a:headEnd/>
              <a:tailEnd/>
            </a:ln>
            <a:effectLst/>
          </p:spPr>
          <p:txBody>
            <a:bodyPr wrap="none">
              <a:spAutoFit/>
            </a:bodyPr>
            <a:lstStyle/>
            <a:p>
              <a:r>
                <a:rPr lang="en-US" altLang="zh-CN" sz="2400">
                  <a:ea typeface="楷体_GB2312" pitchFamily="49" charset="-122"/>
                </a:rPr>
                <a:t>pre</a:t>
              </a:r>
            </a:p>
          </p:txBody>
        </p:sp>
        <p:sp>
          <p:nvSpPr>
            <p:cNvPr id="456768" name="Rectangle 64"/>
            <p:cNvSpPr>
              <a:spLocks noChangeArrowheads="1"/>
            </p:cNvSpPr>
            <p:nvPr/>
          </p:nvSpPr>
          <p:spPr bwMode="auto">
            <a:xfrm>
              <a:off x="511" y="3504"/>
              <a:ext cx="372" cy="288"/>
            </a:xfrm>
            <a:prstGeom prst="rect">
              <a:avLst/>
            </a:prstGeom>
            <a:noFill/>
            <a:ln w="28575" cap="sq">
              <a:noFill/>
              <a:miter lim="800000"/>
              <a:headEnd/>
              <a:tailEnd/>
            </a:ln>
            <a:effectLst/>
          </p:spPr>
          <p:txBody>
            <a:bodyPr wrap="none">
              <a:spAutoFit/>
            </a:bodyPr>
            <a:lstStyle/>
            <a:p>
              <a:r>
                <a:rPr lang="en-US" altLang="zh-CN" sz="2400">
                  <a:ea typeface="楷体_GB2312" pitchFamily="49" charset="-122"/>
                </a:rPr>
                <a:t>ino</a:t>
              </a:r>
            </a:p>
          </p:txBody>
        </p:sp>
        <p:sp>
          <p:nvSpPr>
            <p:cNvPr id="456774" name="Rectangle 70"/>
            <p:cNvSpPr>
              <a:spLocks noChangeArrowheads="1"/>
            </p:cNvSpPr>
            <p:nvPr/>
          </p:nvSpPr>
          <p:spPr bwMode="auto">
            <a:xfrm>
              <a:off x="1728" y="3970"/>
              <a:ext cx="224" cy="291"/>
            </a:xfrm>
            <a:prstGeom prst="rect">
              <a:avLst/>
            </a:prstGeom>
            <a:solidFill>
              <a:schemeClr val="bg1"/>
            </a:solidFill>
            <a:ln w="28575" cap="sq">
              <a:solidFill>
                <a:srgbClr val="CC6600"/>
              </a:solidFill>
              <a:miter lim="800000"/>
              <a:headEnd/>
              <a:tailEnd/>
            </a:ln>
            <a:effectLst/>
          </p:spPr>
          <p:txBody>
            <a:bodyPr wrap="none">
              <a:spAutoFit/>
            </a:bodyPr>
            <a:lstStyle/>
            <a:p>
              <a:r>
                <a:rPr lang="en-US" altLang="zh-CN" sz="2400" dirty="0">
                  <a:solidFill>
                    <a:srgbClr val="00FFFF"/>
                  </a:solidFill>
                  <a:ea typeface="楷体_GB2312" pitchFamily="49" charset="-122"/>
                </a:rPr>
                <a:t>k</a:t>
              </a:r>
            </a:p>
          </p:txBody>
        </p:sp>
        <p:sp>
          <p:nvSpPr>
            <p:cNvPr id="456775" name="Line 71"/>
            <p:cNvSpPr>
              <a:spLocks noChangeShapeType="1"/>
            </p:cNvSpPr>
            <p:nvPr/>
          </p:nvSpPr>
          <p:spPr bwMode="auto">
            <a:xfrm>
              <a:off x="1200" y="3796"/>
              <a:ext cx="736" cy="174"/>
            </a:xfrm>
            <a:prstGeom prst="line">
              <a:avLst/>
            </a:prstGeom>
            <a:noFill/>
            <a:ln w="28575" cap="sq">
              <a:solidFill>
                <a:schemeClr val="tx1"/>
              </a:solidFill>
              <a:round/>
              <a:headEnd type="triangle" w="med" len="med"/>
              <a:tailEnd/>
            </a:ln>
            <a:effectLst/>
          </p:spPr>
          <p:txBody>
            <a:bodyPr>
              <a:spAutoFit/>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6772">
                                            <p:bg/>
                                          </p:spTgt>
                                        </p:tgtEl>
                                        <p:attrNameLst>
                                          <p:attrName>style.visibility</p:attrName>
                                        </p:attrNameLst>
                                      </p:cBhvr>
                                      <p:to>
                                        <p:strVal val="visible"/>
                                      </p:to>
                                    </p:set>
                                    <p:animEffect transition="in" filter="wipe(left)">
                                      <p:cBhvr>
                                        <p:cTn id="7" dur="500"/>
                                        <p:tgtEl>
                                          <p:spTgt spid="456772">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6772">
                                            <p:txEl>
                                              <p:pRg st="0" end="0"/>
                                            </p:txEl>
                                          </p:spTgt>
                                        </p:tgtEl>
                                        <p:attrNameLst>
                                          <p:attrName>style.visibility</p:attrName>
                                        </p:attrNameLst>
                                      </p:cBhvr>
                                      <p:to>
                                        <p:strVal val="visible"/>
                                      </p:to>
                                    </p:set>
                                    <p:animEffect transition="in" filter="wipe(left)">
                                      <p:cBhvr>
                                        <p:cTn id="12" dur="500"/>
                                        <p:tgtEl>
                                          <p:spTgt spid="4567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6772">
                                            <p:txEl>
                                              <p:pRg st="1" end="1"/>
                                            </p:txEl>
                                          </p:spTgt>
                                        </p:tgtEl>
                                        <p:attrNameLst>
                                          <p:attrName>style.visibility</p:attrName>
                                        </p:attrNameLst>
                                      </p:cBhvr>
                                      <p:to>
                                        <p:strVal val="visible"/>
                                      </p:to>
                                    </p:set>
                                    <p:animEffect transition="in" filter="wipe(left)">
                                      <p:cBhvr>
                                        <p:cTn id="17" dur="500"/>
                                        <p:tgtEl>
                                          <p:spTgt spid="45677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6772">
                                            <p:txEl>
                                              <p:pRg st="2" end="2"/>
                                            </p:txEl>
                                          </p:spTgt>
                                        </p:tgtEl>
                                        <p:attrNameLst>
                                          <p:attrName>style.visibility</p:attrName>
                                        </p:attrNameLst>
                                      </p:cBhvr>
                                      <p:to>
                                        <p:strVal val="visible"/>
                                      </p:to>
                                    </p:set>
                                    <p:animEffect transition="in" filter="wipe(left)">
                                      <p:cBhvr>
                                        <p:cTn id="22" dur="500"/>
                                        <p:tgtEl>
                                          <p:spTgt spid="45677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6772">
                                            <p:txEl>
                                              <p:pRg st="3" end="3"/>
                                            </p:txEl>
                                          </p:spTgt>
                                        </p:tgtEl>
                                        <p:attrNameLst>
                                          <p:attrName>style.visibility</p:attrName>
                                        </p:attrNameLst>
                                      </p:cBhvr>
                                      <p:to>
                                        <p:strVal val="visible"/>
                                      </p:to>
                                    </p:set>
                                    <p:animEffect transition="in" filter="wipe(left)">
                                      <p:cBhvr>
                                        <p:cTn id="27" dur="500"/>
                                        <p:tgtEl>
                                          <p:spTgt spid="45677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6772">
                                            <p:txEl>
                                              <p:pRg st="4" end="4"/>
                                            </p:txEl>
                                          </p:spTgt>
                                        </p:tgtEl>
                                        <p:attrNameLst>
                                          <p:attrName>style.visibility</p:attrName>
                                        </p:attrNameLst>
                                      </p:cBhvr>
                                      <p:to>
                                        <p:strVal val="visible"/>
                                      </p:to>
                                    </p:set>
                                    <p:animEffect transition="in" filter="wipe(left)">
                                      <p:cBhvr>
                                        <p:cTn id="32" dur="500"/>
                                        <p:tgtEl>
                                          <p:spTgt spid="45677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6772">
                                            <p:txEl>
                                              <p:pRg st="5" end="5"/>
                                            </p:txEl>
                                          </p:spTgt>
                                        </p:tgtEl>
                                        <p:attrNameLst>
                                          <p:attrName>style.visibility</p:attrName>
                                        </p:attrNameLst>
                                      </p:cBhvr>
                                      <p:to>
                                        <p:strVal val="visible"/>
                                      </p:to>
                                    </p:set>
                                    <p:animEffect transition="in" filter="wipe(left)">
                                      <p:cBhvr>
                                        <p:cTn id="37" dur="500"/>
                                        <p:tgtEl>
                                          <p:spTgt spid="45677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6772">
                                            <p:txEl>
                                              <p:pRg st="6" end="6"/>
                                            </p:txEl>
                                          </p:spTgt>
                                        </p:tgtEl>
                                        <p:attrNameLst>
                                          <p:attrName>style.visibility</p:attrName>
                                        </p:attrNameLst>
                                      </p:cBhvr>
                                      <p:to>
                                        <p:strVal val="visible"/>
                                      </p:to>
                                    </p:set>
                                    <p:animEffect transition="in" filter="wipe(left)">
                                      <p:cBhvr>
                                        <p:cTn id="42" dur="500"/>
                                        <p:tgtEl>
                                          <p:spTgt spid="4567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72" grpId="0" uiExpand="1" build="p"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4294967295"/>
          </p:nvPr>
        </p:nvSpPr>
        <p:spPr>
          <a:xfrm>
            <a:off x="3124200" y="6400800"/>
            <a:ext cx="1905000" cy="457200"/>
          </a:xfrm>
          <a:prstGeom prst="rect">
            <a:avLst/>
          </a:prstGeom>
        </p:spPr>
        <p:txBody>
          <a:bodyPr/>
          <a:lstStyle/>
          <a:p>
            <a:fld id="{884DBFFA-B2DB-4970-AB1D-17CD65E6C546}" type="slidenum">
              <a:rPr lang="en-US" altLang="zh-CN"/>
              <a:pPr/>
              <a:t>91</a:t>
            </a:fld>
            <a:endParaRPr lang="en-US" altLang="zh-CN"/>
          </a:p>
        </p:txBody>
      </p:sp>
      <p:sp>
        <p:nvSpPr>
          <p:cNvPr id="458756" name="Rectangle 4"/>
          <p:cNvSpPr>
            <a:spLocks noChangeArrowheads="1"/>
          </p:cNvSpPr>
          <p:nvPr/>
        </p:nvSpPr>
        <p:spPr bwMode="auto">
          <a:xfrm>
            <a:off x="304800" y="152400"/>
            <a:ext cx="8839200" cy="6699250"/>
          </a:xfrm>
          <a:prstGeom prst="rect">
            <a:avLst/>
          </a:prstGeom>
          <a:solidFill>
            <a:schemeClr val="bg1"/>
          </a:solidFill>
          <a:ln w="28575" cap="sq">
            <a:noFill/>
            <a:miter lim="800000"/>
            <a:headEnd/>
            <a:tailEnd/>
          </a:ln>
          <a:effectLst/>
        </p:spPr>
        <p:txBody>
          <a:bodyPr anchor="ctr">
            <a:spAutoFit/>
          </a:bodyPr>
          <a:lstStyle/>
          <a:p>
            <a:endParaRPr lang="zh-CN" altLang="en-US"/>
          </a:p>
        </p:txBody>
      </p:sp>
      <p:sp>
        <p:nvSpPr>
          <p:cNvPr id="458757" name="Rectangle 5"/>
          <p:cNvSpPr>
            <a:spLocks noChangeArrowheads="1"/>
          </p:cNvSpPr>
          <p:nvPr/>
        </p:nvSpPr>
        <p:spPr bwMode="auto">
          <a:xfrm>
            <a:off x="304800" y="4032250"/>
            <a:ext cx="8839200" cy="2819400"/>
          </a:xfrm>
          <a:prstGeom prst="rect">
            <a:avLst/>
          </a:prstGeom>
          <a:solidFill>
            <a:schemeClr val="bg1"/>
          </a:solidFill>
          <a:ln w="28575" cap="sq">
            <a:noFill/>
            <a:miter lim="800000"/>
            <a:headEnd/>
            <a:tailEnd/>
          </a:ln>
          <a:effectLst/>
        </p:spPr>
        <p:txBody>
          <a:bodyPr anchor="ctr">
            <a:spAutoFit/>
          </a:bodyPr>
          <a:lstStyle/>
          <a:p>
            <a:endParaRPr lang="zh-CN" altLang="en-US"/>
          </a:p>
        </p:txBody>
      </p:sp>
      <p:sp>
        <p:nvSpPr>
          <p:cNvPr id="458758" name="Text Box 6"/>
          <p:cNvSpPr txBox="1">
            <a:spLocks noChangeArrowheads="1"/>
          </p:cNvSpPr>
          <p:nvPr/>
        </p:nvSpPr>
        <p:spPr bwMode="auto">
          <a:xfrm>
            <a:off x="161510" y="563659"/>
            <a:ext cx="8839200" cy="2505301"/>
          </a:xfrm>
          <a:prstGeom prst="rect">
            <a:avLst/>
          </a:prstGeom>
          <a:noFill/>
          <a:ln w="28575">
            <a:solidFill>
              <a:srgbClr val="CC6600"/>
            </a:solidFill>
            <a:miter lim="800000"/>
            <a:headEnd/>
            <a:tailEnd/>
          </a:ln>
          <a:effectLst/>
        </p:spPr>
        <p:txBody>
          <a:bodyPr>
            <a:spAutoFit/>
          </a:bodyPr>
          <a:lstStyle/>
          <a:p>
            <a:pPr algn="l" eaLnBrk="0" hangingPunct="0">
              <a:spcBef>
                <a:spcPct val="0"/>
              </a:spcBef>
            </a:pPr>
            <a:r>
              <a:rPr lang="en-US" altLang="zh-CN" sz="2800" dirty="0">
                <a:solidFill>
                  <a:schemeClr val="tx1"/>
                </a:solidFill>
                <a:latin typeface="楷体_GB2312" pitchFamily="49" charset="-122"/>
                <a:ea typeface="楷体_GB2312" pitchFamily="49" charset="-122"/>
              </a:rPr>
              <a:t>2)</a:t>
            </a:r>
            <a:r>
              <a:rPr lang="zh-CN" altLang="en-US" sz="2800" dirty="0">
                <a:solidFill>
                  <a:schemeClr val="tx1"/>
                </a:solidFill>
                <a:latin typeface="楷体_GB2312" pitchFamily="49" charset="-122"/>
                <a:ea typeface="楷体_GB2312" pitchFamily="49" charset="-122"/>
              </a:rPr>
              <a:t>递归的建立左右节点</a:t>
            </a:r>
            <a:r>
              <a:rPr lang="en-US" altLang="zh-CN" sz="2800" dirty="0">
                <a:solidFill>
                  <a:schemeClr val="tx1"/>
                </a:solidFill>
                <a:latin typeface="楷体_GB2312" pitchFamily="49" charset="-122"/>
                <a:ea typeface="楷体_GB2312" pitchFamily="49" charset="-122"/>
              </a:rPr>
              <a:t>; </a:t>
            </a:r>
            <a:r>
              <a:rPr lang="zh-CN" altLang="en-US" sz="2800" dirty="0">
                <a:solidFill>
                  <a:srgbClr val="FFFF00"/>
                </a:solidFill>
                <a:ea typeface="楷体_GB2312" pitchFamily="49" charset="-122"/>
              </a:rPr>
              <a:t>如果</a:t>
            </a:r>
            <a:r>
              <a:rPr lang="zh-CN" altLang="en-US" sz="2800" dirty="0">
                <a:solidFill>
                  <a:srgbClr val="FFFF00"/>
                </a:solidFill>
                <a:latin typeface="楷体_GB2312" pitchFamily="49" charset="-122"/>
                <a:ea typeface="楷体_GB2312" pitchFamily="49" charset="-122"/>
              </a:rPr>
              <a:t>无右子树</a:t>
            </a:r>
          </a:p>
          <a:p>
            <a:pPr algn="l" eaLnBrk="0" hangingPunct="0">
              <a:spcBef>
                <a:spcPct val="0"/>
              </a:spcBef>
            </a:pPr>
            <a:r>
              <a:rPr lang="zh-CN" altLang="en-US" sz="2800" dirty="0">
                <a:solidFill>
                  <a:schemeClr val="tx1"/>
                </a:solidFill>
                <a:latin typeface="楷体_GB2312" pitchFamily="49" charset="-122"/>
                <a:ea typeface="楷体_GB2312" pitchFamily="49" charset="-122"/>
              </a:rPr>
              <a:t>无右子树条件</a:t>
            </a:r>
            <a:r>
              <a:rPr lang="zh-CN" altLang="en-US" sz="2800" dirty="0">
                <a:solidFill>
                  <a:srgbClr val="FFFF00"/>
                </a:solidFill>
                <a:latin typeface="楷体_GB2312" pitchFamily="49" charset="-122"/>
                <a:ea typeface="楷体_GB2312" pitchFamily="49" charset="-122"/>
              </a:rPr>
              <a:t>： </a:t>
            </a:r>
            <a:r>
              <a:rPr lang="en-US" altLang="zh-CN" sz="2800" dirty="0">
                <a:solidFill>
                  <a:srgbClr val="FFFF00"/>
                </a:solidFill>
                <a:ea typeface="楷体_GB2312" pitchFamily="49" charset="-122"/>
              </a:rPr>
              <a:t>k==is+n-1</a:t>
            </a:r>
            <a:endParaRPr lang="en-US" altLang="zh-CN" sz="2800" dirty="0">
              <a:solidFill>
                <a:srgbClr val="FFFF00"/>
              </a:solidFill>
              <a:latin typeface="楷体_GB2312" pitchFamily="49" charset="-122"/>
              <a:ea typeface="楷体_GB2312" pitchFamily="49" charset="-122"/>
            </a:endParaRPr>
          </a:p>
          <a:p>
            <a:pPr algn="l"/>
            <a:r>
              <a:rPr lang="zh-CN" altLang="en-US" sz="2800" dirty="0">
                <a:solidFill>
                  <a:schemeClr val="tx1"/>
                </a:solidFill>
                <a:ea typeface="楷体_GB2312" pitchFamily="49" charset="-122"/>
              </a:rPr>
              <a:t>左子树字符串长度：</a:t>
            </a:r>
            <a:r>
              <a:rPr lang="en-US" altLang="zh-CN" sz="2800" dirty="0">
                <a:solidFill>
                  <a:srgbClr val="FFFF00"/>
                </a:solidFill>
                <a:ea typeface="楷体_GB2312" pitchFamily="49" charset="-122"/>
              </a:rPr>
              <a:t>n-1</a:t>
            </a:r>
          </a:p>
          <a:p>
            <a:pPr algn="l"/>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在</a:t>
            </a:r>
            <a:r>
              <a:rPr lang="en-US" altLang="zh-CN" sz="2800" dirty="0">
                <a:solidFill>
                  <a:schemeClr val="tx1"/>
                </a:solidFill>
                <a:ea typeface="楷体_GB2312" pitchFamily="49" charset="-122"/>
              </a:rPr>
              <a:t>pre</a:t>
            </a:r>
            <a:r>
              <a:rPr lang="zh-CN" altLang="en-US" sz="2800" dirty="0">
                <a:solidFill>
                  <a:schemeClr val="tx1"/>
                </a:solidFill>
                <a:ea typeface="楷体_GB2312" pitchFamily="49" charset="-122"/>
              </a:rPr>
              <a:t>中的起点：</a:t>
            </a:r>
            <a:r>
              <a:rPr lang="en-US" altLang="zh-CN" sz="2800" dirty="0">
                <a:ea typeface="楷体_GB2312" pitchFamily="49" charset="-122"/>
              </a:rPr>
              <a:t>	</a:t>
            </a:r>
            <a:r>
              <a:rPr lang="en-US" altLang="zh-CN" sz="2800" dirty="0">
                <a:solidFill>
                  <a:srgbClr val="FFFF00"/>
                </a:solidFill>
                <a:ea typeface="楷体_GB2312" pitchFamily="49" charset="-122"/>
              </a:rPr>
              <a:t>ps+1, </a:t>
            </a:r>
          </a:p>
          <a:p>
            <a:pPr algn="l"/>
            <a:r>
              <a:rPr lang="en-US" altLang="zh-CN" sz="2800" dirty="0">
                <a:solidFill>
                  <a:schemeClr val="tx1"/>
                </a:solidFill>
                <a:ea typeface="楷体_GB2312" pitchFamily="49" charset="-122"/>
              </a:rPr>
              <a:t>	</a:t>
            </a:r>
            <a:r>
              <a:rPr lang="zh-CN" altLang="en-US" sz="2800" dirty="0">
                <a:solidFill>
                  <a:schemeClr val="tx1"/>
                </a:solidFill>
                <a:ea typeface="楷体_GB2312" pitchFamily="49" charset="-122"/>
              </a:rPr>
              <a:t>在</a:t>
            </a:r>
            <a:r>
              <a:rPr lang="en-US" altLang="zh-CN" sz="2800" dirty="0" err="1">
                <a:solidFill>
                  <a:schemeClr val="tx1"/>
                </a:solidFill>
                <a:ea typeface="楷体_GB2312" pitchFamily="49" charset="-122"/>
              </a:rPr>
              <a:t>ino</a:t>
            </a:r>
            <a:r>
              <a:rPr lang="zh-CN" altLang="en-US" sz="2800" dirty="0">
                <a:solidFill>
                  <a:schemeClr val="tx1"/>
                </a:solidFill>
                <a:ea typeface="楷体_GB2312" pitchFamily="49" charset="-122"/>
              </a:rPr>
              <a:t>中的起点： </a:t>
            </a:r>
            <a:r>
              <a:rPr lang="en-US" altLang="zh-CN" sz="2800" dirty="0">
                <a:solidFill>
                  <a:srgbClr val="FFFF00"/>
                </a:solidFill>
                <a:ea typeface="楷体_GB2312" pitchFamily="49" charset="-122"/>
              </a:rPr>
              <a:t>is</a:t>
            </a:r>
            <a:endParaRPr lang="en-US" altLang="zh-CN" sz="2800" dirty="0">
              <a:solidFill>
                <a:schemeClr val="tx1"/>
              </a:solidFill>
              <a:latin typeface="楷体_GB2312" pitchFamily="49" charset="-122"/>
              <a:ea typeface="楷体_GB2312" pitchFamily="49" charset="-122"/>
            </a:endParaRPr>
          </a:p>
        </p:txBody>
      </p:sp>
      <p:grpSp>
        <p:nvGrpSpPr>
          <p:cNvPr id="2" name="Group 68"/>
          <p:cNvGrpSpPr>
            <a:grpSpLocks/>
          </p:cNvGrpSpPr>
          <p:nvPr/>
        </p:nvGrpSpPr>
        <p:grpSpPr bwMode="auto">
          <a:xfrm>
            <a:off x="793750" y="4038601"/>
            <a:ext cx="6478588" cy="2719388"/>
            <a:chOff x="500" y="2592"/>
            <a:chExt cx="4081" cy="1713"/>
          </a:xfrm>
        </p:grpSpPr>
        <p:sp>
          <p:nvSpPr>
            <p:cNvPr id="458760" name="Rectangle 8"/>
            <p:cNvSpPr>
              <a:spLocks noChangeArrowheads="1"/>
            </p:cNvSpPr>
            <p:nvPr/>
          </p:nvSpPr>
          <p:spPr bwMode="auto">
            <a:xfrm>
              <a:off x="2391" y="3072"/>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61" name="Rectangle 9"/>
            <p:cNvSpPr>
              <a:spLocks noChangeArrowheads="1"/>
            </p:cNvSpPr>
            <p:nvPr/>
          </p:nvSpPr>
          <p:spPr bwMode="auto">
            <a:xfrm>
              <a:off x="2756" y="3072"/>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62" name="Rectangle 10"/>
            <p:cNvSpPr>
              <a:spLocks noChangeArrowheads="1"/>
            </p:cNvSpPr>
            <p:nvPr/>
          </p:nvSpPr>
          <p:spPr bwMode="auto">
            <a:xfrm>
              <a:off x="3121" y="3072"/>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63" name="Rectangle 11"/>
            <p:cNvSpPr>
              <a:spLocks noChangeArrowheads="1"/>
            </p:cNvSpPr>
            <p:nvPr/>
          </p:nvSpPr>
          <p:spPr bwMode="auto">
            <a:xfrm>
              <a:off x="3486" y="3072"/>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64" name="Rectangle 12"/>
            <p:cNvSpPr>
              <a:spLocks noChangeArrowheads="1"/>
            </p:cNvSpPr>
            <p:nvPr/>
          </p:nvSpPr>
          <p:spPr bwMode="auto">
            <a:xfrm>
              <a:off x="3851" y="3072"/>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65" name="Rectangle 13"/>
            <p:cNvSpPr>
              <a:spLocks noChangeArrowheads="1"/>
            </p:cNvSpPr>
            <p:nvPr/>
          </p:nvSpPr>
          <p:spPr bwMode="auto">
            <a:xfrm>
              <a:off x="4216" y="3072"/>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66" name="Rectangle 14"/>
            <p:cNvSpPr>
              <a:spLocks noChangeArrowheads="1"/>
            </p:cNvSpPr>
            <p:nvPr/>
          </p:nvSpPr>
          <p:spPr bwMode="auto">
            <a:xfrm>
              <a:off x="2026" y="3072"/>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67" name="Rectangle 15"/>
            <p:cNvSpPr>
              <a:spLocks noChangeArrowheads="1"/>
            </p:cNvSpPr>
            <p:nvPr/>
          </p:nvSpPr>
          <p:spPr bwMode="auto">
            <a:xfrm>
              <a:off x="1662" y="3072"/>
              <a:ext cx="364"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68" name="Rectangle 16"/>
            <p:cNvSpPr>
              <a:spLocks noChangeArrowheads="1"/>
            </p:cNvSpPr>
            <p:nvPr/>
          </p:nvSpPr>
          <p:spPr bwMode="auto">
            <a:xfrm>
              <a:off x="1296" y="3072"/>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69" name="Rectangle 17"/>
            <p:cNvSpPr>
              <a:spLocks noChangeArrowheads="1"/>
            </p:cNvSpPr>
            <p:nvPr/>
          </p:nvSpPr>
          <p:spPr bwMode="auto">
            <a:xfrm>
              <a:off x="932" y="3072"/>
              <a:ext cx="365" cy="288"/>
            </a:xfrm>
            <a:prstGeom prst="rect">
              <a:avLst/>
            </a:prstGeom>
            <a:noFill/>
            <a:ln w="28575" cap="sq">
              <a:noFill/>
              <a:miter lim="800000"/>
              <a:headEnd/>
              <a:tailEnd/>
            </a:ln>
            <a:effectLst/>
          </p:spPr>
          <p:txBody>
            <a:bodyPr/>
            <a:lstStyle/>
            <a:p>
              <a:pPr>
                <a:buClr>
                  <a:schemeClr val="tx2"/>
                </a:buClr>
                <a:buSzPct val="110000"/>
                <a:buFont typeface="Symbol" pitchFamily="18" charset="2"/>
                <a:buNone/>
              </a:pPr>
              <a:r>
                <a:rPr lang="en-US" altLang="zh-CN" sz="2400" dirty="0">
                  <a:solidFill>
                    <a:srgbClr val="FFFF00"/>
                  </a:solidFill>
                  <a:ea typeface="楷体_GB2312" pitchFamily="49" charset="-122"/>
                </a:rPr>
                <a:t>A</a:t>
              </a:r>
            </a:p>
          </p:txBody>
        </p:sp>
        <p:sp>
          <p:nvSpPr>
            <p:cNvPr id="458770" name="Line 18"/>
            <p:cNvSpPr>
              <a:spLocks noChangeShapeType="1"/>
            </p:cNvSpPr>
            <p:nvPr/>
          </p:nvSpPr>
          <p:spPr bwMode="auto">
            <a:xfrm>
              <a:off x="932" y="3072"/>
              <a:ext cx="3649" cy="0"/>
            </a:xfrm>
            <a:prstGeom prst="line">
              <a:avLst/>
            </a:prstGeom>
            <a:noFill/>
            <a:ln w="28575" cap="sq">
              <a:solidFill>
                <a:schemeClr val="tx1"/>
              </a:solidFill>
              <a:round/>
              <a:headEnd/>
              <a:tailEnd/>
            </a:ln>
            <a:effectLst/>
          </p:spPr>
          <p:txBody>
            <a:bodyPr>
              <a:spAutoFit/>
            </a:bodyPr>
            <a:lstStyle/>
            <a:p>
              <a:endParaRPr lang="zh-CN" altLang="en-US"/>
            </a:p>
          </p:txBody>
        </p:sp>
        <p:sp>
          <p:nvSpPr>
            <p:cNvPr id="458771" name="Line 19"/>
            <p:cNvSpPr>
              <a:spLocks noChangeShapeType="1"/>
            </p:cNvSpPr>
            <p:nvPr/>
          </p:nvSpPr>
          <p:spPr bwMode="auto">
            <a:xfrm>
              <a:off x="932" y="3360"/>
              <a:ext cx="3649" cy="0"/>
            </a:xfrm>
            <a:prstGeom prst="line">
              <a:avLst/>
            </a:prstGeom>
            <a:noFill/>
            <a:ln w="28575" cap="sq">
              <a:solidFill>
                <a:schemeClr val="tx1"/>
              </a:solidFill>
              <a:round/>
              <a:headEnd/>
              <a:tailEnd/>
            </a:ln>
            <a:effectLst/>
          </p:spPr>
          <p:txBody>
            <a:bodyPr>
              <a:spAutoFit/>
            </a:bodyPr>
            <a:lstStyle/>
            <a:p>
              <a:endParaRPr lang="zh-CN" altLang="en-US"/>
            </a:p>
          </p:txBody>
        </p:sp>
        <p:sp>
          <p:nvSpPr>
            <p:cNvPr id="458772" name="Line 20"/>
            <p:cNvSpPr>
              <a:spLocks noChangeShapeType="1"/>
            </p:cNvSpPr>
            <p:nvPr/>
          </p:nvSpPr>
          <p:spPr bwMode="auto">
            <a:xfrm>
              <a:off x="932" y="3072"/>
              <a:ext cx="0" cy="288"/>
            </a:xfrm>
            <a:prstGeom prst="line">
              <a:avLst/>
            </a:prstGeom>
            <a:noFill/>
            <a:ln w="28575" cap="sq">
              <a:solidFill>
                <a:schemeClr val="tx1"/>
              </a:solidFill>
              <a:round/>
              <a:headEnd/>
              <a:tailEnd/>
            </a:ln>
            <a:effectLst/>
          </p:spPr>
          <p:txBody>
            <a:bodyPr>
              <a:spAutoFit/>
            </a:bodyPr>
            <a:lstStyle/>
            <a:p>
              <a:endParaRPr lang="zh-CN" altLang="en-US"/>
            </a:p>
          </p:txBody>
        </p:sp>
        <p:sp>
          <p:nvSpPr>
            <p:cNvPr id="458773" name="Line 21"/>
            <p:cNvSpPr>
              <a:spLocks noChangeShapeType="1"/>
            </p:cNvSpPr>
            <p:nvPr/>
          </p:nvSpPr>
          <p:spPr bwMode="auto">
            <a:xfrm>
              <a:off x="1297"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74" name="Line 22"/>
            <p:cNvSpPr>
              <a:spLocks noChangeShapeType="1"/>
            </p:cNvSpPr>
            <p:nvPr/>
          </p:nvSpPr>
          <p:spPr bwMode="auto">
            <a:xfrm>
              <a:off x="1662"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75" name="Line 23"/>
            <p:cNvSpPr>
              <a:spLocks noChangeShapeType="1"/>
            </p:cNvSpPr>
            <p:nvPr/>
          </p:nvSpPr>
          <p:spPr bwMode="auto">
            <a:xfrm>
              <a:off x="2026"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76" name="Line 24"/>
            <p:cNvSpPr>
              <a:spLocks noChangeShapeType="1"/>
            </p:cNvSpPr>
            <p:nvPr/>
          </p:nvSpPr>
          <p:spPr bwMode="auto">
            <a:xfrm>
              <a:off x="2391"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77" name="Line 25"/>
            <p:cNvSpPr>
              <a:spLocks noChangeShapeType="1"/>
            </p:cNvSpPr>
            <p:nvPr/>
          </p:nvSpPr>
          <p:spPr bwMode="auto">
            <a:xfrm>
              <a:off x="4581" y="3072"/>
              <a:ext cx="0" cy="288"/>
            </a:xfrm>
            <a:prstGeom prst="line">
              <a:avLst/>
            </a:prstGeom>
            <a:noFill/>
            <a:ln w="28575" cap="sq">
              <a:solidFill>
                <a:schemeClr val="tx1"/>
              </a:solidFill>
              <a:round/>
              <a:headEnd/>
              <a:tailEnd/>
            </a:ln>
            <a:effectLst/>
          </p:spPr>
          <p:txBody>
            <a:bodyPr>
              <a:spAutoFit/>
            </a:bodyPr>
            <a:lstStyle/>
            <a:p>
              <a:endParaRPr lang="zh-CN" altLang="en-US"/>
            </a:p>
          </p:txBody>
        </p:sp>
        <p:sp>
          <p:nvSpPr>
            <p:cNvPr id="458778" name="Line 26"/>
            <p:cNvSpPr>
              <a:spLocks noChangeShapeType="1"/>
            </p:cNvSpPr>
            <p:nvPr/>
          </p:nvSpPr>
          <p:spPr bwMode="auto">
            <a:xfrm>
              <a:off x="4216"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79" name="Line 27"/>
            <p:cNvSpPr>
              <a:spLocks noChangeShapeType="1"/>
            </p:cNvSpPr>
            <p:nvPr/>
          </p:nvSpPr>
          <p:spPr bwMode="auto">
            <a:xfrm>
              <a:off x="3851"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80" name="Line 28"/>
            <p:cNvSpPr>
              <a:spLocks noChangeShapeType="1"/>
            </p:cNvSpPr>
            <p:nvPr/>
          </p:nvSpPr>
          <p:spPr bwMode="auto">
            <a:xfrm>
              <a:off x="3486"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81" name="Line 29"/>
            <p:cNvSpPr>
              <a:spLocks noChangeShapeType="1"/>
            </p:cNvSpPr>
            <p:nvPr/>
          </p:nvSpPr>
          <p:spPr bwMode="auto">
            <a:xfrm>
              <a:off x="3121"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82" name="Line 30"/>
            <p:cNvSpPr>
              <a:spLocks noChangeShapeType="1"/>
            </p:cNvSpPr>
            <p:nvPr/>
          </p:nvSpPr>
          <p:spPr bwMode="auto">
            <a:xfrm>
              <a:off x="2756" y="3072"/>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83" name="Rectangle 31"/>
            <p:cNvSpPr>
              <a:spLocks noChangeArrowheads="1"/>
            </p:cNvSpPr>
            <p:nvPr/>
          </p:nvSpPr>
          <p:spPr bwMode="auto">
            <a:xfrm>
              <a:off x="2391" y="3504"/>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84" name="Rectangle 32"/>
            <p:cNvSpPr>
              <a:spLocks noChangeArrowheads="1"/>
            </p:cNvSpPr>
            <p:nvPr/>
          </p:nvSpPr>
          <p:spPr bwMode="auto">
            <a:xfrm>
              <a:off x="2756" y="3504"/>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85" name="Rectangle 33"/>
            <p:cNvSpPr>
              <a:spLocks noChangeArrowheads="1"/>
            </p:cNvSpPr>
            <p:nvPr/>
          </p:nvSpPr>
          <p:spPr bwMode="auto">
            <a:xfrm>
              <a:off x="3121" y="3504"/>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86" name="Rectangle 34"/>
            <p:cNvSpPr>
              <a:spLocks noChangeArrowheads="1"/>
            </p:cNvSpPr>
            <p:nvPr/>
          </p:nvSpPr>
          <p:spPr bwMode="auto">
            <a:xfrm>
              <a:off x="3486" y="3504"/>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87" name="Rectangle 35"/>
            <p:cNvSpPr>
              <a:spLocks noChangeArrowheads="1"/>
            </p:cNvSpPr>
            <p:nvPr/>
          </p:nvSpPr>
          <p:spPr bwMode="auto">
            <a:xfrm>
              <a:off x="3851" y="3504"/>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88" name="Rectangle 36"/>
            <p:cNvSpPr>
              <a:spLocks noChangeArrowheads="1"/>
            </p:cNvSpPr>
            <p:nvPr/>
          </p:nvSpPr>
          <p:spPr bwMode="auto">
            <a:xfrm>
              <a:off x="4216" y="3504"/>
              <a:ext cx="365" cy="288"/>
            </a:xfrm>
            <a:prstGeom prst="rect">
              <a:avLst/>
            </a:prstGeom>
            <a:solidFill>
              <a:schemeClr val="bg1"/>
            </a:solidFill>
            <a:ln w="28575" cap="sq">
              <a:noFill/>
              <a:miter lim="800000"/>
              <a:headEnd/>
              <a:tailEnd/>
            </a:ln>
            <a:effectLst/>
          </p:spPr>
          <p:txBody>
            <a:bodyPr/>
            <a:lstStyle/>
            <a:p>
              <a:pPr>
                <a:buClr>
                  <a:schemeClr val="tx2"/>
                </a:buClr>
                <a:buSzPct val="110000"/>
                <a:buFont typeface="Symbol" pitchFamily="18" charset="2"/>
                <a:buNone/>
              </a:pPr>
              <a:r>
                <a:rPr lang="en-US" altLang="zh-CN" sz="2400" dirty="0">
                  <a:solidFill>
                    <a:srgbClr val="FFFF00"/>
                  </a:solidFill>
                  <a:ea typeface="楷体_GB2312" pitchFamily="49" charset="-122"/>
                </a:rPr>
                <a:t>A</a:t>
              </a:r>
            </a:p>
          </p:txBody>
        </p:sp>
        <p:sp>
          <p:nvSpPr>
            <p:cNvPr id="458789" name="Rectangle 37"/>
            <p:cNvSpPr>
              <a:spLocks noChangeArrowheads="1"/>
            </p:cNvSpPr>
            <p:nvPr/>
          </p:nvSpPr>
          <p:spPr bwMode="auto">
            <a:xfrm>
              <a:off x="2026" y="3504"/>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90" name="Rectangle 38"/>
            <p:cNvSpPr>
              <a:spLocks noChangeArrowheads="1"/>
            </p:cNvSpPr>
            <p:nvPr/>
          </p:nvSpPr>
          <p:spPr bwMode="auto">
            <a:xfrm>
              <a:off x="1662" y="3504"/>
              <a:ext cx="364"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91" name="Rectangle 39"/>
            <p:cNvSpPr>
              <a:spLocks noChangeArrowheads="1"/>
            </p:cNvSpPr>
            <p:nvPr/>
          </p:nvSpPr>
          <p:spPr bwMode="auto">
            <a:xfrm>
              <a:off x="1297" y="3504"/>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92" name="Rectangle 40"/>
            <p:cNvSpPr>
              <a:spLocks noChangeArrowheads="1"/>
            </p:cNvSpPr>
            <p:nvPr/>
          </p:nvSpPr>
          <p:spPr bwMode="auto">
            <a:xfrm>
              <a:off x="932" y="3504"/>
              <a:ext cx="365" cy="288"/>
            </a:xfrm>
            <a:prstGeom prst="rect">
              <a:avLst/>
            </a:prstGeom>
            <a:solidFill>
              <a:srgbClr val="FFC000"/>
            </a:solidFill>
            <a:ln w="28575" cap="sq">
              <a:noFill/>
              <a:miter lim="800000"/>
              <a:headEnd/>
              <a:tailEnd/>
            </a:ln>
            <a:effectLst/>
          </p:spPr>
          <p:txBody>
            <a:bodyPr/>
            <a:lstStyle/>
            <a:p>
              <a:pPr>
                <a:buClr>
                  <a:schemeClr val="tx2"/>
                </a:buClr>
                <a:buSzPct val="110000"/>
                <a:buFont typeface="Symbol" pitchFamily="18" charset="2"/>
                <a:buNone/>
              </a:pPr>
              <a:endParaRPr lang="zh-CN" altLang="zh-CN" sz="2400">
                <a:solidFill>
                  <a:srgbClr val="000000"/>
                </a:solidFill>
                <a:ea typeface="楷体_GB2312" pitchFamily="49" charset="-122"/>
              </a:endParaRPr>
            </a:p>
          </p:txBody>
        </p:sp>
        <p:sp>
          <p:nvSpPr>
            <p:cNvPr id="458793" name="Line 41"/>
            <p:cNvSpPr>
              <a:spLocks noChangeShapeType="1"/>
            </p:cNvSpPr>
            <p:nvPr/>
          </p:nvSpPr>
          <p:spPr bwMode="auto">
            <a:xfrm>
              <a:off x="932" y="3504"/>
              <a:ext cx="3649" cy="0"/>
            </a:xfrm>
            <a:prstGeom prst="line">
              <a:avLst/>
            </a:prstGeom>
            <a:noFill/>
            <a:ln w="28575" cap="sq">
              <a:solidFill>
                <a:schemeClr val="tx1"/>
              </a:solidFill>
              <a:round/>
              <a:headEnd/>
              <a:tailEnd/>
            </a:ln>
            <a:effectLst/>
          </p:spPr>
          <p:txBody>
            <a:bodyPr>
              <a:spAutoFit/>
            </a:bodyPr>
            <a:lstStyle/>
            <a:p>
              <a:endParaRPr lang="zh-CN" altLang="en-US"/>
            </a:p>
          </p:txBody>
        </p:sp>
        <p:sp>
          <p:nvSpPr>
            <p:cNvPr id="458794" name="Line 42"/>
            <p:cNvSpPr>
              <a:spLocks noChangeShapeType="1"/>
            </p:cNvSpPr>
            <p:nvPr/>
          </p:nvSpPr>
          <p:spPr bwMode="auto">
            <a:xfrm>
              <a:off x="932" y="3792"/>
              <a:ext cx="3649" cy="0"/>
            </a:xfrm>
            <a:prstGeom prst="line">
              <a:avLst/>
            </a:prstGeom>
            <a:noFill/>
            <a:ln w="28575" cap="sq">
              <a:solidFill>
                <a:schemeClr val="tx1"/>
              </a:solidFill>
              <a:round/>
              <a:headEnd/>
              <a:tailEnd/>
            </a:ln>
            <a:effectLst/>
          </p:spPr>
          <p:txBody>
            <a:bodyPr>
              <a:spAutoFit/>
            </a:bodyPr>
            <a:lstStyle/>
            <a:p>
              <a:endParaRPr lang="zh-CN" altLang="en-US"/>
            </a:p>
          </p:txBody>
        </p:sp>
        <p:sp>
          <p:nvSpPr>
            <p:cNvPr id="458795" name="Line 43"/>
            <p:cNvSpPr>
              <a:spLocks noChangeShapeType="1"/>
            </p:cNvSpPr>
            <p:nvPr/>
          </p:nvSpPr>
          <p:spPr bwMode="auto">
            <a:xfrm>
              <a:off x="932" y="3504"/>
              <a:ext cx="0" cy="288"/>
            </a:xfrm>
            <a:prstGeom prst="line">
              <a:avLst/>
            </a:prstGeom>
            <a:noFill/>
            <a:ln w="28575" cap="sq">
              <a:solidFill>
                <a:schemeClr val="tx1"/>
              </a:solidFill>
              <a:round/>
              <a:headEnd/>
              <a:tailEnd/>
            </a:ln>
            <a:effectLst/>
          </p:spPr>
          <p:txBody>
            <a:bodyPr>
              <a:spAutoFit/>
            </a:bodyPr>
            <a:lstStyle/>
            <a:p>
              <a:endParaRPr lang="zh-CN" altLang="en-US"/>
            </a:p>
          </p:txBody>
        </p:sp>
        <p:sp>
          <p:nvSpPr>
            <p:cNvPr id="458796" name="Line 44"/>
            <p:cNvSpPr>
              <a:spLocks noChangeShapeType="1"/>
            </p:cNvSpPr>
            <p:nvPr/>
          </p:nvSpPr>
          <p:spPr bwMode="auto">
            <a:xfrm>
              <a:off x="1297"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97" name="Line 45"/>
            <p:cNvSpPr>
              <a:spLocks noChangeShapeType="1"/>
            </p:cNvSpPr>
            <p:nvPr/>
          </p:nvSpPr>
          <p:spPr bwMode="auto">
            <a:xfrm>
              <a:off x="1662"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98" name="Line 46"/>
            <p:cNvSpPr>
              <a:spLocks noChangeShapeType="1"/>
            </p:cNvSpPr>
            <p:nvPr/>
          </p:nvSpPr>
          <p:spPr bwMode="auto">
            <a:xfrm>
              <a:off x="2026"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799" name="Line 47"/>
            <p:cNvSpPr>
              <a:spLocks noChangeShapeType="1"/>
            </p:cNvSpPr>
            <p:nvPr/>
          </p:nvSpPr>
          <p:spPr bwMode="auto">
            <a:xfrm>
              <a:off x="2391"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800" name="Line 48"/>
            <p:cNvSpPr>
              <a:spLocks noChangeShapeType="1"/>
            </p:cNvSpPr>
            <p:nvPr/>
          </p:nvSpPr>
          <p:spPr bwMode="auto">
            <a:xfrm>
              <a:off x="4581" y="3504"/>
              <a:ext cx="0" cy="288"/>
            </a:xfrm>
            <a:prstGeom prst="line">
              <a:avLst/>
            </a:prstGeom>
            <a:noFill/>
            <a:ln w="28575" cap="sq">
              <a:solidFill>
                <a:schemeClr val="tx1"/>
              </a:solidFill>
              <a:round/>
              <a:headEnd/>
              <a:tailEnd/>
            </a:ln>
            <a:effectLst/>
          </p:spPr>
          <p:txBody>
            <a:bodyPr>
              <a:spAutoFit/>
            </a:bodyPr>
            <a:lstStyle/>
            <a:p>
              <a:endParaRPr lang="zh-CN" altLang="en-US"/>
            </a:p>
          </p:txBody>
        </p:sp>
        <p:sp>
          <p:nvSpPr>
            <p:cNvPr id="458801" name="Line 49"/>
            <p:cNvSpPr>
              <a:spLocks noChangeShapeType="1"/>
            </p:cNvSpPr>
            <p:nvPr/>
          </p:nvSpPr>
          <p:spPr bwMode="auto">
            <a:xfrm>
              <a:off x="4216"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802" name="Line 50"/>
            <p:cNvSpPr>
              <a:spLocks noChangeShapeType="1"/>
            </p:cNvSpPr>
            <p:nvPr/>
          </p:nvSpPr>
          <p:spPr bwMode="auto">
            <a:xfrm>
              <a:off x="3851"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803" name="Line 51"/>
            <p:cNvSpPr>
              <a:spLocks noChangeShapeType="1"/>
            </p:cNvSpPr>
            <p:nvPr/>
          </p:nvSpPr>
          <p:spPr bwMode="auto">
            <a:xfrm>
              <a:off x="3486"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804" name="Line 52"/>
            <p:cNvSpPr>
              <a:spLocks noChangeShapeType="1"/>
            </p:cNvSpPr>
            <p:nvPr/>
          </p:nvSpPr>
          <p:spPr bwMode="auto">
            <a:xfrm>
              <a:off x="3121"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805" name="Line 53"/>
            <p:cNvSpPr>
              <a:spLocks noChangeShapeType="1"/>
            </p:cNvSpPr>
            <p:nvPr/>
          </p:nvSpPr>
          <p:spPr bwMode="auto">
            <a:xfrm>
              <a:off x="2756" y="3504"/>
              <a:ext cx="0" cy="288"/>
            </a:xfrm>
            <a:prstGeom prst="line">
              <a:avLst/>
            </a:prstGeom>
            <a:noFill/>
            <a:ln w="12700">
              <a:solidFill>
                <a:schemeClr val="tx1"/>
              </a:solidFill>
              <a:round/>
              <a:headEnd/>
              <a:tailEnd/>
            </a:ln>
            <a:effectLst/>
          </p:spPr>
          <p:txBody>
            <a:bodyPr>
              <a:spAutoFit/>
            </a:bodyPr>
            <a:lstStyle/>
            <a:p>
              <a:endParaRPr lang="zh-CN" altLang="en-US"/>
            </a:p>
          </p:txBody>
        </p:sp>
        <p:sp>
          <p:nvSpPr>
            <p:cNvPr id="458806" name="Rectangle 54"/>
            <p:cNvSpPr>
              <a:spLocks noChangeArrowheads="1"/>
            </p:cNvSpPr>
            <p:nvPr/>
          </p:nvSpPr>
          <p:spPr bwMode="auto">
            <a:xfrm>
              <a:off x="827" y="2592"/>
              <a:ext cx="300" cy="291"/>
            </a:xfrm>
            <a:prstGeom prst="rect">
              <a:avLst/>
            </a:prstGeom>
            <a:noFill/>
            <a:ln w="28575" cap="sq">
              <a:solidFill>
                <a:schemeClr val="tx1"/>
              </a:solidFill>
              <a:miter lim="800000"/>
              <a:headEnd/>
              <a:tailEnd/>
            </a:ln>
            <a:effectLst/>
          </p:spPr>
          <p:txBody>
            <a:bodyPr wrap="none">
              <a:spAutoFit/>
            </a:bodyPr>
            <a:lstStyle/>
            <a:p>
              <a:r>
                <a:rPr lang="en-US" altLang="zh-CN" sz="2400" dirty="0" err="1">
                  <a:solidFill>
                    <a:srgbClr val="00FFFF"/>
                  </a:solidFill>
                  <a:ea typeface="楷体_GB2312" pitchFamily="49" charset="-122"/>
                </a:rPr>
                <a:t>ps</a:t>
              </a:r>
              <a:endParaRPr lang="en-US" altLang="zh-CN" sz="2400" dirty="0">
                <a:solidFill>
                  <a:srgbClr val="00FFFF"/>
                </a:solidFill>
                <a:ea typeface="楷体_GB2312" pitchFamily="49" charset="-122"/>
              </a:endParaRPr>
            </a:p>
          </p:txBody>
        </p:sp>
        <p:sp>
          <p:nvSpPr>
            <p:cNvPr id="458807" name="Rectangle 55"/>
            <p:cNvSpPr>
              <a:spLocks noChangeArrowheads="1"/>
            </p:cNvSpPr>
            <p:nvPr/>
          </p:nvSpPr>
          <p:spPr bwMode="auto">
            <a:xfrm>
              <a:off x="3712" y="2592"/>
              <a:ext cx="680" cy="291"/>
            </a:xfrm>
            <a:prstGeom prst="rect">
              <a:avLst/>
            </a:prstGeom>
            <a:no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ps+n-1</a:t>
              </a:r>
            </a:p>
          </p:txBody>
        </p:sp>
        <p:sp>
          <p:nvSpPr>
            <p:cNvPr id="458808" name="Line 56"/>
            <p:cNvSpPr>
              <a:spLocks noChangeShapeType="1"/>
            </p:cNvSpPr>
            <p:nvPr/>
          </p:nvSpPr>
          <p:spPr bwMode="auto">
            <a:xfrm>
              <a:off x="1076" y="2880"/>
              <a:ext cx="0" cy="192"/>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458809" name="Line 57"/>
            <p:cNvSpPr>
              <a:spLocks noChangeShapeType="1"/>
            </p:cNvSpPr>
            <p:nvPr/>
          </p:nvSpPr>
          <p:spPr bwMode="auto">
            <a:xfrm>
              <a:off x="4340" y="2880"/>
              <a:ext cx="0" cy="192"/>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458810" name="Rectangle 58"/>
            <p:cNvSpPr>
              <a:spLocks noChangeArrowheads="1"/>
            </p:cNvSpPr>
            <p:nvPr/>
          </p:nvSpPr>
          <p:spPr bwMode="auto">
            <a:xfrm>
              <a:off x="858" y="3984"/>
              <a:ext cx="246" cy="291"/>
            </a:xfrm>
            <a:prstGeom prst="rect">
              <a:avLst/>
            </a:prstGeom>
            <a:solidFill>
              <a:schemeClr val="bg1"/>
            </a:solid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is</a:t>
              </a:r>
            </a:p>
          </p:txBody>
        </p:sp>
        <p:sp>
          <p:nvSpPr>
            <p:cNvPr id="458811" name="Rectangle 59"/>
            <p:cNvSpPr>
              <a:spLocks noChangeArrowheads="1"/>
            </p:cNvSpPr>
            <p:nvPr/>
          </p:nvSpPr>
          <p:spPr bwMode="auto">
            <a:xfrm>
              <a:off x="3744" y="3984"/>
              <a:ext cx="625" cy="291"/>
            </a:xfrm>
            <a:prstGeom prst="rect">
              <a:avLst/>
            </a:prstGeom>
            <a:solidFill>
              <a:schemeClr val="bg1"/>
            </a:solidFill>
            <a:ln w="28575" cap="sq">
              <a:solidFill>
                <a:schemeClr val="tx1"/>
              </a:solidFill>
              <a:miter lim="800000"/>
              <a:headEnd/>
              <a:tailEnd/>
            </a:ln>
            <a:effectLst/>
          </p:spPr>
          <p:txBody>
            <a:bodyPr wrap="none">
              <a:spAutoFit/>
            </a:bodyPr>
            <a:lstStyle/>
            <a:p>
              <a:r>
                <a:rPr lang="en-US" altLang="zh-CN" sz="2400" dirty="0">
                  <a:solidFill>
                    <a:srgbClr val="00FFFF"/>
                  </a:solidFill>
                  <a:ea typeface="楷体_GB2312" pitchFamily="49" charset="-122"/>
                </a:rPr>
                <a:t>is+n-1</a:t>
              </a:r>
            </a:p>
          </p:txBody>
        </p:sp>
        <p:sp>
          <p:nvSpPr>
            <p:cNvPr id="458812" name="Line 60"/>
            <p:cNvSpPr>
              <a:spLocks noChangeShapeType="1"/>
            </p:cNvSpPr>
            <p:nvPr/>
          </p:nvSpPr>
          <p:spPr bwMode="auto">
            <a:xfrm>
              <a:off x="1076" y="3792"/>
              <a:ext cx="0" cy="192"/>
            </a:xfrm>
            <a:prstGeom prst="line">
              <a:avLst/>
            </a:prstGeom>
            <a:noFill/>
            <a:ln w="28575" cap="sq">
              <a:solidFill>
                <a:schemeClr val="tx1"/>
              </a:solidFill>
              <a:round/>
              <a:headEnd type="triangle" w="med" len="med"/>
              <a:tailEnd/>
            </a:ln>
            <a:effectLst/>
          </p:spPr>
          <p:txBody>
            <a:bodyPr>
              <a:spAutoFit/>
            </a:bodyPr>
            <a:lstStyle/>
            <a:p>
              <a:endParaRPr lang="zh-CN" altLang="en-US"/>
            </a:p>
          </p:txBody>
        </p:sp>
        <p:sp>
          <p:nvSpPr>
            <p:cNvPr id="458813" name="Line 61"/>
            <p:cNvSpPr>
              <a:spLocks noChangeShapeType="1"/>
            </p:cNvSpPr>
            <p:nvPr/>
          </p:nvSpPr>
          <p:spPr bwMode="auto">
            <a:xfrm>
              <a:off x="4340" y="3792"/>
              <a:ext cx="0" cy="192"/>
            </a:xfrm>
            <a:prstGeom prst="line">
              <a:avLst/>
            </a:prstGeom>
            <a:noFill/>
            <a:ln w="28575" cap="sq">
              <a:solidFill>
                <a:schemeClr val="tx1"/>
              </a:solidFill>
              <a:round/>
              <a:headEnd type="triangle" w="med" len="med"/>
              <a:tailEnd/>
            </a:ln>
            <a:effectLst/>
          </p:spPr>
          <p:txBody>
            <a:bodyPr>
              <a:spAutoFit/>
            </a:bodyPr>
            <a:lstStyle/>
            <a:p>
              <a:endParaRPr lang="zh-CN" altLang="en-US"/>
            </a:p>
          </p:txBody>
        </p:sp>
        <p:sp>
          <p:nvSpPr>
            <p:cNvPr id="458814" name="Rectangle 62"/>
            <p:cNvSpPr>
              <a:spLocks noChangeArrowheads="1"/>
            </p:cNvSpPr>
            <p:nvPr/>
          </p:nvSpPr>
          <p:spPr bwMode="auto">
            <a:xfrm>
              <a:off x="500" y="3072"/>
              <a:ext cx="393" cy="288"/>
            </a:xfrm>
            <a:prstGeom prst="rect">
              <a:avLst/>
            </a:prstGeom>
            <a:noFill/>
            <a:ln w="28575" cap="sq">
              <a:noFill/>
              <a:miter lim="800000"/>
              <a:headEnd/>
              <a:tailEnd/>
            </a:ln>
            <a:effectLst/>
          </p:spPr>
          <p:txBody>
            <a:bodyPr wrap="none">
              <a:spAutoFit/>
            </a:bodyPr>
            <a:lstStyle/>
            <a:p>
              <a:r>
                <a:rPr lang="en-US" altLang="zh-CN" sz="2400">
                  <a:ea typeface="楷体_GB2312" pitchFamily="49" charset="-122"/>
                </a:rPr>
                <a:t>pre</a:t>
              </a:r>
            </a:p>
          </p:txBody>
        </p:sp>
        <p:sp>
          <p:nvSpPr>
            <p:cNvPr id="458815" name="Rectangle 63"/>
            <p:cNvSpPr>
              <a:spLocks noChangeArrowheads="1"/>
            </p:cNvSpPr>
            <p:nvPr/>
          </p:nvSpPr>
          <p:spPr bwMode="auto">
            <a:xfrm>
              <a:off x="511" y="3504"/>
              <a:ext cx="372" cy="288"/>
            </a:xfrm>
            <a:prstGeom prst="rect">
              <a:avLst/>
            </a:prstGeom>
            <a:noFill/>
            <a:ln w="28575" cap="sq">
              <a:noFill/>
              <a:miter lim="800000"/>
              <a:headEnd/>
              <a:tailEnd/>
            </a:ln>
            <a:effectLst/>
          </p:spPr>
          <p:txBody>
            <a:bodyPr wrap="none">
              <a:spAutoFit/>
            </a:bodyPr>
            <a:lstStyle/>
            <a:p>
              <a:r>
                <a:rPr lang="en-US" altLang="zh-CN" sz="2400">
                  <a:ea typeface="楷体_GB2312" pitchFamily="49" charset="-122"/>
                </a:rPr>
                <a:t>ino</a:t>
              </a:r>
            </a:p>
          </p:txBody>
        </p:sp>
        <p:sp>
          <p:nvSpPr>
            <p:cNvPr id="458817" name="Line 65"/>
            <p:cNvSpPr>
              <a:spLocks noChangeShapeType="1"/>
            </p:cNvSpPr>
            <p:nvPr/>
          </p:nvSpPr>
          <p:spPr bwMode="auto">
            <a:xfrm flipH="1">
              <a:off x="3120" y="3792"/>
              <a:ext cx="1200" cy="240"/>
            </a:xfrm>
            <a:prstGeom prst="line">
              <a:avLst/>
            </a:prstGeom>
            <a:noFill/>
            <a:ln w="28575" cap="sq">
              <a:solidFill>
                <a:srgbClr val="CC6600"/>
              </a:solidFill>
              <a:round/>
              <a:headEnd type="triangle" w="med" len="med"/>
              <a:tailEnd/>
            </a:ln>
            <a:effectLst/>
          </p:spPr>
          <p:txBody>
            <a:bodyPr>
              <a:spAutoFit/>
            </a:bodyPr>
            <a:lstStyle/>
            <a:p>
              <a:endParaRPr lang="zh-CN" altLang="en-US"/>
            </a:p>
          </p:txBody>
        </p:sp>
        <p:sp>
          <p:nvSpPr>
            <p:cNvPr id="458816" name="Rectangle 64"/>
            <p:cNvSpPr>
              <a:spLocks noChangeArrowheads="1"/>
            </p:cNvSpPr>
            <p:nvPr/>
          </p:nvSpPr>
          <p:spPr bwMode="auto">
            <a:xfrm>
              <a:off x="2880" y="4014"/>
              <a:ext cx="224" cy="291"/>
            </a:xfrm>
            <a:prstGeom prst="rect">
              <a:avLst/>
            </a:prstGeom>
            <a:solidFill>
              <a:schemeClr val="bg1"/>
            </a:solidFill>
            <a:ln w="28575" cap="sq">
              <a:solidFill>
                <a:srgbClr val="CC6600"/>
              </a:solidFill>
              <a:miter lim="800000"/>
              <a:headEnd/>
              <a:tailEnd/>
            </a:ln>
            <a:effectLst/>
          </p:spPr>
          <p:txBody>
            <a:bodyPr wrap="none">
              <a:spAutoFit/>
            </a:bodyPr>
            <a:lstStyle/>
            <a:p>
              <a:r>
                <a:rPr lang="en-US" altLang="zh-CN" sz="2400" dirty="0">
                  <a:solidFill>
                    <a:srgbClr val="00FFFF"/>
                  </a:solidFill>
                  <a:ea typeface="楷体_GB2312" pitchFamily="49" charset="-122"/>
                </a:rPr>
                <a:t>k</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8758">
                                            <p:bg/>
                                          </p:spTgt>
                                        </p:tgtEl>
                                        <p:attrNameLst>
                                          <p:attrName>style.visibility</p:attrName>
                                        </p:attrNameLst>
                                      </p:cBhvr>
                                      <p:to>
                                        <p:strVal val="visible"/>
                                      </p:to>
                                    </p:set>
                                    <p:animEffect transition="in" filter="wipe(left)">
                                      <p:cBhvr>
                                        <p:cTn id="7" dur="500"/>
                                        <p:tgtEl>
                                          <p:spTgt spid="458758">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8758">
                                            <p:txEl>
                                              <p:pRg st="0" end="0"/>
                                            </p:txEl>
                                          </p:spTgt>
                                        </p:tgtEl>
                                        <p:attrNameLst>
                                          <p:attrName>style.visibility</p:attrName>
                                        </p:attrNameLst>
                                      </p:cBhvr>
                                      <p:to>
                                        <p:strVal val="visible"/>
                                      </p:to>
                                    </p:set>
                                    <p:animEffect transition="in" filter="wipe(left)">
                                      <p:cBhvr>
                                        <p:cTn id="12" dur="500"/>
                                        <p:tgtEl>
                                          <p:spTgt spid="4587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8758">
                                            <p:txEl>
                                              <p:pRg st="1" end="1"/>
                                            </p:txEl>
                                          </p:spTgt>
                                        </p:tgtEl>
                                        <p:attrNameLst>
                                          <p:attrName>style.visibility</p:attrName>
                                        </p:attrNameLst>
                                      </p:cBhvr>
                                      <p:to>
                                        <p:strVal val="visible"/>
                                      </p:to>
                                    </p:set>
                                    <p:animEffect transition="in" filter="wipe(left)">
                                      <p:cBhvr>
                                        <p:cTn id="17" dur="500"/>
                                        <p:tgtEl>
                                          <p:spTgt spid="4587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8758">
                                            <p:txEl>
                                              <p:pRg st="2" end="2"/>
                                            </p:txEl>
                                          </p:spTgt>
                                        </p:tgtEl>
                                        <p:attrNameLst>
                                          <p:attrName>style.visibility</p:attrName>
                                        </p:attrNameLst>
                                      </p:cBhvr>
                                      <p:to>
                                        <p:strVal val="visible"/>
                                      </p:to>
                                    </p:set>
                                    <p:animEffect transition="in" filter="wipe(left)">
                                      <p:cBhvr>
                                        <p:cTn id="22" dur="500"/>
                                        <p:tgtEl>
                                          <p:spTgt spid="45875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8758">
                                            <p:txEl>
                                              <p:pRg st="3" end="3"/>
                                            </p:txEl>
                                          </p:spTgt>
                                        </p:tgtEl>
                                        <p:attrNameLst>
                                          <p:attrName>style.visibility</p:attrName>
                                        </p:attrNameLst>
                                      </p:cBhvr>
                                      <p:to>
                                        <p:strVal val="visible"/>
                                      </p:to>
                                    </p:set>
                                    <p:animEffect transition="in" filter="wipe(left)">
                                      <p:cBhvr>
                                        <p:cTn id="27" dur="500"/>
                                        <p:tgtEl>
                                          <p:spTgt spid="45875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8758">
                                            <p:txEl>
                                              <p:pRg st="4" end="4"/>
                                            </p:txEl>
                                          </p:spTgt>
                                        </p:tgtEl>
                                        <p:attrNameLst>
                                          <p:attrName>style.visibility</p:attrName>
                                        </p:attrNameLst>
                                      </p:cBhvr>
                                      <p:to>
                                        <p:strVal val="visible"/>
                                      </p:to>
                                    </p:set>
                                    <p:animEffect transition="in" filter="wipe(left)">
                                      <p:cBhvr>
                                        <p:cTn id="32" dur="500"/>
                                        <p:tgtEl>
                                          <p:spTgt spid="4587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8" grpId="0" uiExpand="1" build="p"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4294967295"/>
          </p:nvPr>
        </p:nvSpPr>
        <p:spPr>
          <a:xfrm>
            <a:off x="3124200" y="6400800"/>
            <a:ext cx="1905000" cy="457200"/>
          </a:xfrm>
          <a:prstGeom prst="rect">
            <a:avLst/>
          </a:prstGeom>
        </p:spPr>
        <p:txBody>
          <a:bodyPr/>
          <a:lstStyle/>
          <a:p>
            <a:fld id="{DEED729A-F3DC-4F21-939F-AC06FA370E65}" type="slidenum">
              <a:rPr lang="en-US" altLang="zh-CN"/>
              <a:pPr/>
              <a:t>92</a:t>
            </a:fld>
            <a:endParaRPr lang="en-US" altLang="zh-CN"/>
          </a:p>
        </p:txBody>
      </p:sp>
      <p:sp>
        <p:nvSpPr>
          <p:cNvPr id="392194" name="Rectangle 2"/>
          <p:cNvSpPr>
            <a:spLocks noGrp="1" noChangeArrowheads="1"/>
          </p:cNvSpPr>
          <p:nvPr>
            <p:ph type="title"/>
          </p:nvPr>
        </p:nvSpPr>
        <p:spPr/>
        <p:txBody>
          <a:bodyPr/>
          <a:lstStyle/>
          <a:p>
            <a:r>
              <a:rPr lang="zh-CN" altLang="en-US"/>
              <a:t>由先序和中序序列建二叉树算法</a:t>
            </a:r>
          </a:p>
        </p:txBody>
      </p:sp>
      <p:sp>
        <p:nvSpPr>
          <p:cNvPr id="392195" name="Text Box 3"/>
          <p:cNvSpPr txBox="1">
            <a:spLocks noChangeArrowheads="1"/>
          </p:cNvSpPr>
          <p:nvPr/>
        </p:nvSpPr>
        <p:spPr bwMode="auto">
          <a:xfrm>
            <a:off x="304800" y="1028700"/>
            <a:ext cx="8305800" cy="5262979"/>
          </a:xfrm>
          <a:prstGeom prst="rect">
            <a:avLst/>
          </a:prstGeom>
          <a:solidFill>
            <a:schemeClr val="bg1"/>
          </a:solidFill>
          <a:ln w="28575" cap="sq">
            <a:solidFill>
              <a:srgbClr val="CC6600"/>
            </a:solidFill>
            <a:miter lim="800000"/>
            <a:headEnd type="none" w="sm" len="sm"/>
            <a:tailEnd type="none" w="sm" len="sm"/>
          </a:ln>
          <a:effectLst/>
        </p:spPr>
        <p:txBody>
          <a:bodyPr>
            <a:spAutoFit/>
          </a:bodyPr>
          <a:lstStyle/>
          <a:p>
            <a:pPr algn="l">
              <a:spcBef>
                <a:spcPct val="0"/>
              </a:spcBef>
            </a:pPr>
            <a:r>
              <a:rPr lang="en-US" altLang="zh-CN" sz="2800" dirty="0">
                <a:ea typeface="楷体_GB2312" pitchFamily="49" charset="-122"/>
              </a:rPr>
              <a:t>void </a:t>
            </a:r>
            <a:r>
              <a:rPr lang="en-US" altLang="zh-CN" sz="2800" dirty="0" err="1">
                <a:ea typeface="楷体_GB2312" pitchFamily="49" charset="-122"/>
              </a:rPr>
              <a:t>CrtBT</a:t>
            </a:r>
            <a:r>
              <a:rPr lang="en-US" altLang="zh-CN" sz="2800" dirty="0">
                <a:ea typeface="楷体_GB2312" pitchFamily="49" charset="-122"/>
              </a:rPr>
              <a:t>(</a:t>
            </a:r>
            <a:r>
              <a:rPr lang="en-US" altLang="zh-CN" sz="2800" dirty="0" err="1">
                <a:ea typeface="楷体_GB2312" pitchFamily="49" charset="-122"/>
              </a:rPr>
              <a:t>BiTree</a:t>
            </a:r>
            <a:r>
              <a:rPr lang="en-US" altLang="zh-CN" sz="2800" dirty="0">
                <a:ea typeface="楷体_GB2312" pitchFamily="49" charset="-122"/>
              </a:rPr>
              <a:t>&amp; T, char pre[], char </a:t>
            </a:r>
            <a:r>
              <a:rPr lang="en-US" altLang="zh-CN" sz="2800" dirty="0" err="1">
                <a:ea typeface="楷体_GB2312" pitchFamily="49" charset="-122"/>
              </a:rPr>
              <a:t>ino</a:t>
            </a:r>
            <a:r>
              <a:rPr lang="en-US" altLang="zh-CN" sz="2800" dirty="0">
                <a:ea typeface="楷体_GB2312" pitchFamily="49" charset="-122"/>
              </a:rPr>
              <a:t>[],</a:t>
            </a:r>
          </a:p>
          <a:p>
            <a:pPr algn="l">
              <a:spcBef>
                <a:spcPct val="0"/>
              </a:spcBef>
            </a:pPr>
            <a:r>
              <a:rPr lang="en-US" altLang="zh-CN" sz="2800" dirty="0">
                <a:ea typeface="楷体_GB2312" pitchFamily="49" charset="-122"/>
              </a:rPr>
              <a:t>                                          </a:t>
            </a:r>
            <a:r>
              <a:rPr lang="en-US" altLang="zh-CN" sz="2800" dirty="0" err="1">
                <a:ea typeface="楷体_GB2312" pitchFamily="49" charset="-122"/>
              </a:rPr>
              <a:t>int</a:t>
            </a:r>
            <a:r>
              <a:rPr lang="en-US" altLang="zh-CN" sz="2800" dirty="0">
                <a:ea typeface="楷体_GB2312" pitchFamily="49" charset="-122"/>
              </a:rPr>
              <a:t> </a:t>
            </a:r>
            <a:r>
              <a:rPr lang="en-US" altLang="zh-CN" sz="2800" dirty="0" err="1">
                <a:ea typeface="楷体_GB2312" pitchFamily="49" charset="-122"/>
              </a:rPr>
              <a:t>ps</a:t>
            </a:r>
            <a:r>
              <a:rPr lang="en-US" altLang="zh-CN" sz="2800" dirty="0">
                <a:ea typeface="楷体_GB2312" pitchFamily="49" charset="-122"/>
              </a:rPr>
              <a:t>, </a:t>
            </a:r>
            <a:r>
              <a:rPr lang="en-US" altLang="zh-CN" sz="2800" dirty="0" err="1">
                <a:ea typeface="楷体_GB2312" pitchFamily="49" charset="-122"/>
              </a:rPr>
              <a:t>int</a:t>
            </a:r>
            <a:r>
              <a:rPr lang="en-US" altLang="zh-CN" sz="2800" dirty="0">
                <a:ea typeface="楷体_GB2312" pitchFamily="49" charset="-122"/>
              </a:rPr>
              <a:t> is, </a:t>
            </a:r>
            <a:r>
              <a:rPr lang="en-US" altLang="zh-CN" sz="2800" dirty="0" err="1">
                <a:ea typeface="楷体_GB2312" pitchFamily="49" charset="-122"/>
              </a:rPr>
              <a:t>int</a:t>
            </a:r>
            <a:r>
              <a:rPr lang="en-US" altLang="zh-CN" sz="2800" dirty="0">
                <a:ea typeface="楷体_GB2312" pitchFamily="49" charset="-122"/>
              </a:rPr>
              <a:t> n )</a:t>
            </a:r>
            <a:r>
              <a:rPr lang="en-US" altLang="zh-CN" sz="2800" dirty="0">
                <a:solidFill>
                  <a:schemeClr val="tx1"/>
                </a:solidFill>
                <a:ea typeface="楷体_GB2312" pitchFamily="49" charset="-122"/>
              </a:rPr>
              <a:t> {</a:t>
            </a:r>
          </a:p>
          <a:p>
            <a:pPr algn="l">
              <a:spcBef>
                <a:spcPct val="0"/>
              </a:spcBef>
            </a:pPr>
            <a:r>
              <a:rPr lang="en-US" altLang="zh-CN" sz="2800" dirty="0">
                <a:solidFill>
                  <a:schemeClr val="tx1"/>
                </a:solidFill>
                <a:ea typeface="楷体_GB2312" pitchFamily="49" charset="-122"/>
              </a:rPr>
              <a:t>  </a:t>
            </a:r>
            <a:r>
              <a:rPr lang="en-US" altLang="zh-CN" sz="2800" dirty="0">
                <a:solidFill>
                  <a:srgbClr val="00FFFF"/>
                </a:solidFill>
                <a:ea typeface="楷体_GB2312" pitchFamily="49" charset="-122"/>
              </a:rPr>
              <a:t>// pre[ps..ps+n-1]</a:t>
            </a:r>
            <a:r>
              <a:rPr lang="zh-CN" altLang="zh-CN" sz="2800" dirty="0">
                <a:solidFill>
                  <a:srgbClr val="00FFFF"/>
                </a:solidFill>
                <a:ea typeface="楷体_GB2312" pitchFamily="49" charset="-122"/>
              </a:rPr>
              <a:t>为二叉树的先序序列 </a:t>
            </a:r>
          </a:p>
          <a:p>
            <a:pPr algn="l">
              <a:spcBef>
                <a:spcPct val="0"/>
              </a:spcBef>
            </a:pPr>
            <a:r>
              <a:rPr lang="zh-CN" altLang="zh-CN" sz="2800" dirty="0">
                <a:solidFill>
                  <a:srgbClr val="00FFFF"/>
                </a:solidFill>
                <a:ea typeface="楷体_GB2312" pitchFamily="49" charset="-122"/>
              </a:rPr>
              <a:t>  // </a:t>
            </a:r>
            <a:r>
              <a:rPr lang="en-US" altLang="zh-CN" sz="2800" dirty="0" err="1">
                <a:solidFill>
                  <a:srgbClr val="00FFFF"/>
                </a:solidFill>
                <a:ea typeface="楷体_GB2312" pitchFamily="49" charset="-122"/>
              </a:rPr>
              <a:t>ino</a:t>
            </a:r>
            <a:r>
              <a:rPr lang="en-US" altLang="zh-CN" sz="2800" dirty="0">
                <a:solidFill>
                  <a:srgbClr val="00FFFF"/>
                </a:solidFill>
                <a:ea typeface="楷体_GB2312" pitchFamily="49" charset="-122"/>
              </a:rPr>
              <a:t>[is..is+n-1]</a:t>
            </a:r>
            <a:r>
              <a:rPr lang="zh-CN" altLang="zh-CN" sz="2800" dirty="0">
                <a:solidFill>
                  <a:srgbClr val="00FFFF"/>
                </a:solidFill>
                <a:ea typeface="楷体_GB2312" pitchFamily="49" charset="-122"/>
              </a:rPr>
              <a:t>为二叉树的中序序列</a:t>
            </a:r>
          </a:p>
          <a:p>
            <a:pPr algn="l">
              <a:spcBef>
                <a:spcPct val="0"/>
              </a:spcBef>
            </a:pPr>
            <a:r>
              <a:rPr lang="zh-CN" altLang="zh-CN" sz="2800" dirty="0">
                <a:solidFill>
                  <a:schemeClr val="tx1"/>
                </a:solidFill>
                <a:ea typeface="楷体_GB2312" pitchFamily="49" charset="-122"/>
              </a:rPr>
              <a:t>  </a:t>
            </a:r>
            <a:endParaRPr lang="zh-CN" altLang="en-US" sz="2800" dirty="0">
              <a:solidFill>
                <a:schemeClr val="tx1"/>
              </a:solidFill>
              <a:ea typeface="楷体_GB2312" pitchFamily="49" charset="-122"/>
            </a:endParaRPr>
          </a:p>
          <a:p>
            <a:pPr algn="l">
              <a:spcBef>
                <a:spcPct val="0"/>
              </a:spcBef>
            </a:pPr>
            <a:endParaRPr lang="zh-CN" altLang="en-US" sz="2800" dirty="0">
              <a:solidFill>
                <a:schemeClr val="tx1"/>
              </a:solidFill>
              <a:ea typeface="楷体_GB2312" pitchFamily="49" charset="-122"/>
            </a:endParaRPr>
          </a:p>
          <a:p>
            <a:pPr algn="l">
              <a:spcBef>
                <a:spcPct val="0"/>
              </a:spcBef>
            </a:pPr>
            <a:endParaRPr lang="zh-CN" altLang="en-US" sz="2800" dirty="0">
              <a:solidFill>
                <a:schemeClr val="tx1"/>
              </a:solidFill>
              <a:ea typeface="楷体_GB2312" pitchFamily="49" charset="-122"/>
            </a:endParaRPr>
          </a:p>
          <a:p>
            <a:pPr algn="l">
              <a:spcBef>
                <a:spcPct val="0"/>
              </a:spcBef>
            </a:pPr>
            <a:endParaRPr lang="zh-CN" altLang="en-US" sz="2800" dirty="0">
              <a:solidFill>
                <a:schemeClr val="tx1"/>
              </a:solidFill>
              <a:ea typeface="楷体_GB2312" pitchFamily="49" charset="-122"/>
            </a:endParaRPr>
          </a:p>
          <a:p>
            <a:pPr algn="l">
              <a:spcBef>
                <a:spcPct val="0"/>
              </a:spcBef>
            </a:pPr>
            <a:endParaRPr lang="zh-CN" altLang="en-US" sz="2800" dirty="0">
              <a:solidFill>
                <a:schemeClr val="tx1"/>
              </a:solidFill>
              <a:ea typeface="楷体_GB2312" pitchFamily="49" charset="-122"/>
            </a:endParaRPr>
          </a:p>
          <a:p>
            <a:pPr algn="l">
              <a:spcBef>
                <a:spcPct val="0"/>
              </a:spcBef>
            </a:pPr>
            <a:endParaRPr lang="zh-CN" altLang="en-US" sz="2800" dirty="0">
              <a:solidFill>
                <a:schemeClr val="tx1"/>
              </a:solidFill>
              <a:ea typeface="楷体_GB2312" pitchFamily="49" charset="-122"/>
            </a:endParaRPr>
          </a:p>
          <a:p>
            <a:pPr algn="l">
              <a:spcBef>
                <a:spcPct val="0"/>
              </a:spcBef>
            </a:pPr>
            <a:endParaRPr lang="zh-CN" altLang="en-US" sz="2800" dirty="0">
              <a:solidFill>
                <a:schemeClr val="tx1"/>
              </a:solidFill>
              <a:ea typeface="楷体_GB2312" pitchFamily="49" charset="-122"/>
            </a:endParaRPr>
          </a:p>
          <a:p>
            <a:pPr algn="l">
              <a:spcBef>
                <a:spcPct val="0"/>
              </a:spcBef>
            </a:pPr>
            <a:r>
              <a:rPr lang="en-US" altLang="zh-CN" sz="2800" dirty="0">
                <a:ea typeface="楷体_GB2312" pitchFamily="49" charset="-122"/>
              </a:rPr>
              <a:t>} // </a:t>
            </a:r>
            <a:r>
              <a:rPr lang="en-US" altLang="zh-CN" sz="2800" dirty="0" err="1">
                <a:ea typeface="楷体_GB2312" pitchFamily="49" charset="-122"/>
              </a:rPr>
              <a:t>CrtBT</a:t>
            </a:r>
            <a:r>
              <a:rPr lang="en-US" altLang="zh-CN" sz="2800" dirty="0">
                <a:solidFill>
                  <a:schemeClr val="tx1"/>
                </a:solidFill>
                <a:ea typeface="楷体_GB2312" pitchFamily="49" charset="-122"/>
              </a:rPr>
              <a:t>       </a:t>
            </a:r>
          </a:p>
        </p:txBody>
      </p:sp>
      <p:sp>
        <p:nvSpPr>
          <p:cNvPr id="392196" name="Rectangle 4"/>
          <p:cNvSpPr>
            <a:spLocks noChangeArrowheads="1"/>
          </p:cNvSpPr>
          <p:nvPr/>
        </p:nvSpPr>
        <p:spPr bwMode="auto">
          <a:xfrm>
            <a:off x="438150" y="2762250"/>
            <a:ext cx="7848600" cy="3108543"/>
          </a:xfrm>
          <a:prstGeom prst="rect">
            <a:avLst/>
          </a:prstGeom>
          <a:noFill/>
          <a:ln w="28575">
            <a:solidFill>
              <a:schemeClr val="tx2"/>
            </a:solidFill>
            <a:prstDash val="dash"/>
            <a:miter lim="800000"/>
            <a:headEnd/>
            <a:tailEnd/>
          </a:ln>
          <a:effectLst/>
        </p:spPr>
        <p:txBody>
          <a:bodyPr>
            <a:spAutoFit/>
          </a:bodyPr>
          <a:lstStyle/>
          <a:p>
            <a:pPr algn="l"/>
            <a:r>
              <a:rPr lang="en-US" altLang="zh-CN" sz="2800" dirty="0">
                <a:solidFill>
                  <a:schemeClr val="tx1"/>
                </a:solidFill>
                <a:ea typeface="楷体_GB2312" pitchFamily="49" charset="-122"/>
              </a:rPr>
              <a:t>if (n==0) T=NULL;</a:t>
            </a:r>
          </a:p>
          <a:p>
            <a:pPr algn="l"/>
            <a:r>
              <a:rPr lang="en-US" altLang="zh-CN" sz="2800" dirty="0">
                <a:solidFill>
                  <a:schemeClr val="tx1"/>
                </a:solidFill>
                <a:ea typeface="楷体_GB2312" pitchFamily="49" charset="-122"/>
              </a:rPr>
              <a:t>else {</a:t>
            </a:r>
          </a:p>
          <a:p>
            <a:pPr algn="l"/>
            <a:r>
              <a:rPr lang="en-US" altLang="zh-CN" sz="2800" dirty="0">
                <a:solidFill>
                  <a:schemeClr val="tx1"/>
                </a:solidFill>
                <a:ea typeface="楷体_GB2312" pitchFamily="49" charset="-122"/>
              </a:rPr>
              <a:t>       k = Search(</a:t>
            </a:r>
            <a:r>
              <a:rPr lang="en-US" altLang="zh-CN" sz="2800" dirty="0" err="1">
                <a:solidFill>
                  <a:schemeClr val="tx1"/>
                </a:solidFill>
                <a:ea typeface="楷体_GB2312" pitchFamily="49" charset="-122"/>
              </a:rPr>
              <a:t>ino</a:t>
            </a:r>
            <a:r>
              <a:rPr lang="en-US" altLang="zh-CN" sz="2800" dirty="0">
                <a:solidFill>
                  <a:schemeClr val="tx1"/>
                </a:solidFill>
                <a:ea typeface="楷体_GB2312" pitchFamily="49" charset="-122"/>
              </a:rPr>
              <a:t>, pre[</a:t>
            </a:r>
            <a:r>
              <a:rPr lang="en-US" altLang="zh-CN" sz="2800" dirty="0" err="1">
                <a:solidFill>
                  <a:schemeClr val="tx1"/>
                </a:solidFill>
                <a:ea typeface="楷体_GB2312" pitchFamily="49" charset="-122"/>
              </a:rPr>
              <a:t>ps</a:t>
            </a:r>
            <a:r>
              <a:rPr lang="en-US" altLang="zh-CN" sz="2800" dirty="0">
                <a:solidFill>
                  <a:schemeClr val="tx1"/>
                </a:solidFill>
                <a:ea typeface="楷体_GB2312" pitchFamily="49" charset="-122"/>
              </a:rPr>
              <a:t>]); // </a:t>
            </a:r>
            <a:r>
              <a:rPr lang="zh-CN" altLang="zh-CN" sz="2800" dirty="0">
                <a:solidFill>
                  <a:schemeClr val="tx1"/>
                </a:solidFill>
                <a:ea typeface="楷体_GB2312" pitchFamily="49" charset="-122"/>
              </a:rPr>
              <a:t>在中序序列中查询</a:t>
            </a:r>
          </a:p>
          <a:p>
            <a:pPr algn="l"/>
            <a:r>
              <a:rPr lang="zh-CN" altLang="zh-CN" sz="2800" dirty="0">
                <a:solidFill>
                  <a:schemeClr val="tx1"/>
                </a:solidFill>
                <a:ea typeface="楷体_GB2312" pitchFamily="49" charset="-122"/>
              </a:rPr>
              <a:t>       </a:t>
            </a:r>
            <a:r>
              <a:rPr lang="en-US" altLang="zh-CN" sz="2800" dirty="0">
                <a:solidFill>
                  <a:schemeClr val="tx1"/>
                </a:solidFill>
                <a:ea typeface="楷体_GB2312" pitchFamily="49" charset="-122"/>
              </a:rPr>
              <a:t>if (k== -1)  T=NULL;//</a:t>
            </a:r>
            <a:r>
              <a:rPr lang="zh-CN" altLang="en-US" sz="2800" dirty="0">
                <a:solidFill>
                  <a:schemeClr val="tx1"/>
                </a:solidFill>
                <a:ea typeface="楷体_GB2312" pitchFamily="49" charset="-122"/>
              </a:rPr>
              <a:t>若查不到，参数错误</a:t>
            </a:r>
          </a:p>
          <a:p>
            <a:pPr algn="l"/>
            <a:r>
              <a:rPr lang="zh-CN" altLang="en-US" sz="2800" dirty="0">
                <a:solidFill>
                  <a:schemeClr val="tx1"/>
                </a:solidFill>
                <a:ea typeface="楷体_GB2312" pitchFamily="49" charset="-122"/>
              </a:rPr>
              <a:t>       </a:t>
            </a:r>
            <a:r>
              <a:rPr lang="en-US" altLang="zh-CN" sz="2800" dirty="0">
                <a:solidFill>
                  <a:schemeClr val="tx1"/>
                </a:solidFill>
                <a:ea typeface="楷体_GB2312" pitchFamily="49" charset="-122"/>
              </a:rPr>
              <a:t>else {</a:t>
            </a:r>
            <a:r>
              <a:rPr lang="zh-CN" altLang="en-US" sz="2800" dirty="0">
                <a:solidFill>
                  <a:srgbClr val="FFFF00"/>
                </a:solidFill>
                <a:ea typeface="楷体_GB2312" pitchFamily="49" charset="-122"/>
              </a:rPr>
              <a:t>建立新结点，并递归建立左右子树 </a:t>
            </a:r>
            <a:r>
              <a:rPr lang="en-US" altLang="zh-CN" sz="2800" dirty="0">
                <a:solidFill>
                  <a:schemeClr val="tx1"/>
                </a:solidFill>
                <a:ea typeface="楷体_GB2312" pitchFamily="49" charset="-122"/>
              </a:rPr>
              <a:t>}</a:t>
            </a:r>
          </a:p>
          <a:p>
            <a:pPr algn="l"/>
            <a:r>
              <a:rPr lang="en-US" altLang="zh-CN" sz="2800" dirty="0">
                <a:solidFill>
                  <a:schemeClr val="tx1"/>
                </a:solidFill>
                <a:ea typeface="楷体_GB2312" pitchFamily="49" charset="-122"/>
              </a:rPr>
              <a:t>} //if</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2195">
                                            <p:txEl>
                                              <p:charRg st="4294967295" end="4294967295"/>
                                            </p:txEl>
                                          </p:spTgt>
                                        </p:tgtEl>
                                        <p:attrNameLst>
                                          <p:attrName>style.visibility</p:attrName>
                                        </p:attrNameLst>
                                      </p:cBhvr>
                                      <p:to>
                                        <p:strVal val="visible"/>
                                      </p:to>
                                    </p:set>
                                    <p:animEffect transition="in" filter="wipe(left)">
                                      <p:cBhvr>
                                        <p:cTn id="7" dur="500"/>
                                        <p:tgtEl>
                                          <p:spTgt spid="392195">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2196">
                                            <p:bg/>
                                          </p:spTgt>
                                        </p:tgtEl>
                                        <p:attrNameLst>
                                          <p:attrName>style.visibility</p:attrName>
                                        </p:attrNameLst>
                                      </p:cBhvr>
                                      <p:to>
                                        <p:strVal val="visible"/>
                                      </p:to>
                                    </p:set>
                                    <p:animEffect transition="in" filter="wipe(left)">
                                      <p:cBhvr>
                                        <p:cTn id="12" dur="500"/>
                                        <p:tgtEl>
                                          <p:spTgt spid="392196">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2196">
                                            <p:txEl>
                                              <p:pRg st="0" end="0"/>
                                            </p:txEl>
                                          </p:spTgt>
                                        </p:tgtEl>
                                        <p:attrNameLst>
                                          <p:attrName>style.visibility</p:attrName>
                                        </p:attrNameLst>
                                      </p:cBhvr>
                                      <p:to>
                                        <p:strVal val="visible"/>
                                      </p:to>
                                    </p:set>
                                    <p:animEffect transition="in" filter="wipe(left)">
                                      <p:cBhvr>
                                        <p:cTn id="17" dur="500"/>
                                        <p:tgtEl>
                                          <p:spTgt spid="39219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2196">
                                            <p:txEl>
                                              <p:pRg st="1" end="1"/>
                                            </p:txEl>
                                          </p:spTgt>
                                        </p:tgtEl>
                                        <p:attrNameLst>
                                          <p:attrName>style.visibility</p:attrName>
                                        </p:attrNameLst>
                                      </p:cBhvr>
                                      <p:to>
                                        <p:strVal val="visible"/>
                                      </p:to>
                                    </p:set>
                                    <p:animEffect transition="in" filter="wipe(left)">
                                      <p:cBhvr>
                                        <p:cTn id="22" dur="500"/>
                                        <p:tgtEl>
                                          <p:spTgt spid="39219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2196">
                                            <p:txEl>
                                              <p:pRg st="2" end="2"/>
                                            </p:txEl>
                                          </p:spTgt>
                                        </p:tgtEl>
                                        <p:attrNameLst>
                                          <p:attrName>style.visibility</p:attrName>
                                        </p:attrNameLst>
                                      </p:cBhvr>
                                      <p:to>
                                        <p:strVal val="visible"/>
                                      </p:to>
                                    </p:set>
                                    <p:animEffect transition="in" filter="wipe(left)">
                                      <p:cBhvr>
                                        <p:cTn id="27" dur="500"/>
                                        <p:tgtEl>
                                          <p:spTgt spid="39219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2196">
                                            <p:txEl>
                                              <p:pRg st="3" end="3"/>
                                            </p:txEl>
                                          </p:spTgt>
                                        </p:tgtEl>
                                        <p:attrNameLst>
                                          <p:attrName>style.visibility</p:attrName>
                                        </p:attrNameLst>
                                      </p:cBhvr>
                                      <p:to>
                                        <p:strVal val="visible"/>
                                      </p:to>
                                    </p:set>
                                    <p:animEffect transition="in" filter="wipe(left)">
                                      <p:cBhvr>
                                        <p:cTn id="32" dur="500"/>
                                        <p:tgtEl>
                                          <p:spTgt spid="39219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2196">
                                            <p:txEl>
                                              <p:pRg st="4" end="4"/>
                                            </p:txEl>
                                          </p:spTgt>
                                        </p:tgtEl>
                                        <p:attrNameLst>
                                          <p:attrName>style.visibility</p:attrName>
                                        </p:attrNameLst>
                                      </p:cBhvr>
                                      <p:to>
                                        <p:strVal val="visible"/>
                                      </p:to>
                                    </p:set>
                                    <p:animEffect transition="in" filter="wipe(left)">
                                      <p:cBhvr>
                                        <p:cTn id="37" dur="500"/>
                                        <p:tgtEl>
                                          <p:spTgt spid="39219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2196">
                                            <p:txEl>
                                              <p:pRg st="5" end="5"/>
                                            </p:txEl>
                                          </p:spTgt>
                                        </p:tgtEl>
                                        <p:attrNameLst>
                                          <p:attrName>style.visibility</p:attrName>
                                        </p:attrNameLst>
                                      </p:cBhvr>
                                      <p:to>
                                        <p:strVal val="visible"/>
                                      </p:to>
                                    </p:set>
                                    <p:animEffect transition="in" filter="wipe(left)">
                                      <p:cBhvr>
                                        <p:cTn id="42" dur="500"/>
                                        <p:tgtEl>
                                          <p:spTgt spid="3921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autoUpdateAnimBg="0"/>
      <p:bldP spid="392196" grpId="0" build="p"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a:xfrm>
            <a:off x="3124200" y="6400800"/>
            <a:ext cx="1905000" cy="457200"/>
          </a:xfrm>
          <a:prstGeom prst="rect">
            <a:avLst/>
          </a:prstGeom>
        </p:spPr>
        <p:txBody>
          <a:bodyPr/>
          <a:lstStyle/>
          <a:p>
            <a:fld id="{FDCD3E12-E288-4919-8B72-1A36226CA656}" type="slidenum">
              <a:rPr lang="en-US" altLang="zh-CN"/>
              <a:pPr/>
              <a:t>93</a:t>
            </a:fld>
            <a:endParaRPr lang="en-US" altLang="zh-CN"/>
          </a:p>
        </p:txBody>
      </p:sp>
      <p:sp>
        <p:nvSpPr>
          <p:cNvPr id="402434" name="Rectangle 2"/>
          <p:cNvSpPr>
            <a:spLocks noGrp="1" noChangeArrowheads="1"/>
          </p:cNvSpPr>
          <p:nvPr>
            <p:ph type="title"/>
          </p:nvPr>
        </p:nvSpPr>
        <p:spPr/>
        <p:txBody>
          <a:bodyPr/>
          <a:lstStyle/>
          <a:p>
            <a:r>
              <a:rPr lang="zh-CN" altLang="en-US"/>
              <a:t>由先序和中序序列建二叉树算法</a:t>
            </a:r>
            <a:r>
              <a:rPr lang="en-US" altLang="zh-CN"/>
              <a:t>(</a:t>
            </a:r>
            <a:r>
              <a:rPr lang="zh-CN" altLang="en-US"/>
              <a:t>续</a:t>
            </a:r>
            <a:r>
              <a:rPr lang="en-US" altLang="zh-CN"/>
              <a:t>)</a:t>
            </a:r>
          </a:p>
        </p:txBody>
      </p:sp>
      <p:sp>
        <p:nvSpPr>
          <p:cNvPr id="402435" name="Text Box 3"/>
          <p:cNvSpPr txBox="1">
            <a:spLocks noChangeArrowheads="1"/>
          </p:cNvSpPr>
          <p:nvPr/>
        </p:nvSpPr>
        <p:spPr bwMode="auto">
          <a:xfrm>
            <a:off x="304800" y="984250"/>
            <a:ext cx="8305800" cy="5454650"/>
          </a:xfrm>
          <a:prstGeom prst="rect">
            <a:avLst/>
          </a:prstGeom>
          <a:solidFill>
            <a:schemeClr val="bg1"/>
          </a:solidFill>
          <a:ln w="28575">
            <a:solidFill>
              <a:schemeClr val="tx2"/>
            </a:solidFill>
            <a:prstDash val="dash"/>
            <a:miter lim="800000"/>
            <a:headEnd type="none" w="sm" len="sm"/>
            <a:tailEnd type="none" w="sm" len="sm"/>
          </a:ln>
          <a:effectLst/>
        </p:spPr>
        <p:txBody>
          <a:bodyPr>
            <a:spAutoFit/>
          </a:bodyPr>
          <a:lstStyle/>
          <a:p>
            <a:pPr algn="l">
              <a:lnSpc>
                <a:spcPct val="125000"/>
              </a:lnSpc>
              <a:spcBef>
                <a:spcPct val="0"/>
              </a:spcBef>
            </a:pPr>
            <a:r>
              <a:rPr lang="en-US" altLang="zh-CN" sz="2800" dirty="0">
                <a:solidFill>
                  <a:srgbClr val="00FFFF"/>
                </a:solidFill>
                <a:ea typeface="楷体_GB2312" pitchFamily="49" charset="-122"/>
              </a:rPr>
              <a:t> //</a:t>
            </a:r>
            <a:r>
              <a:rPr lang="zh-CN" altLang="en-US" sz="2800" dirty="0">
                <a:solidFill>
                  <a:srgbClr val="00FFFF"/>
                </a:solidFill>
                <a:ea typeface="楷体_GB2312" pitchFamily="49" charset="-122"/>
              </a:rPr>
              <a:t>建立新结点，并判断是否具有左右孩子 </a:t>
            </a:r>
          </a:p>
          <a:p>
            <a:pPr algn="l">
              <a:lnSpc>
                <a:spcPct val="125000"/>
              </a:lnSpc>
              <a:spcBef>
                <a:spcPct val="0"/>
              </a:spcBef>
            </a:pPr>
            <a:r>
              <a:rPr lang="zh-CN" altLang="en-US" sz="2800" dirty="0">
                <a:solidFill>
                  <a:schemeClr val="tx1"/>
                </a:solidFill>
                <a:ea typeface="楷体_GB2312" pitchFamily="49" charset="-122"/>
              </a:rPr>
              <a:t>  </a:t>
            </a:r>
            <a:r>
              <a:rPr lang="en-US" altLang="zh-CN" sz="2800" dirty="0">
                <a:solidFill>
                  <a:schemeClr val="tx1"/>
                </a:solidFill>
                <a:ea typeface="楷体_GB2312" pitchFamily="49" charset="-122"/>
              </a:rPr>
              <a:t>T=(</a:t>
            </a:r>
            <a:r>
              <a:rPr lang="en-US" altLang="zh-CN" sz="2800" dirty="0" err="1">
                <a:solidFill>
                  <a:schemeClr val="tx1"/>
                </a:solidFill>
                <a:ea typeface="楷体_GB2312" pitchFamily="49" charset="-122"/>
              </a:rPr>
              <a:t>BiTNode</a:t>
            </a:r>
            <a:r>
              <a:rPr lang="en-US" altLang="zh-CN" sz="2800" dirty="0">
                <a:solidFill>
                  <a:schemeClr val="tx1"/>
                </a:solidFill>
                <a:ea typeface="楷体_GB2312" pitchFamily="49" charset="-122"/>
              </a:rPr>
              <a:t>*)</a:t>
            </a:r>
            <a:r>
              <a:rPr lang="en-US" altLang="zh-CN" sz="2800" dirty="0" err="1">
                <a:solidFill>
                  <a:schemeClr val="tx1"/>
                </a:solidFill>
                <a:ea typeface="楷体_GB2312" pitchFamily="49" charset="-122"/>
              </a:rPr>
              <a:t>malloc</a:t>
            </a:r>
            <a:r>
              <a:rPr lang="en-US" altLang="zh-CN" sz="2800" dirty="0">
                <a:solidFill>
                  <a:schemeClr val="tx1"/>
                </a:solidFill>
                <a:ea typeface="楷体_GB2312" pitchFamily="49" charset="-122"/>
              </a:rPr>
              <a:t>(</a:t>
            </a:r>
            <a:r>
              <a:rPr lang="en-US" altLang="zh-CN" sz="2800" dirty="0" err="1">
                <a:solidFill>
                  <a:schemeClr val="tx1"/>
                </a:solidFill>
                <a:ea typeface="楷体_GB2312" pitchFamily="49" charset="-122"/>
              </a:rPr>
              <a:t>sizeof</a:t>
            </a:r>
            <a:r>
              <a:rPr lang="en-US" altLang="zh-CN" sz="2800" dirty="0">
                <a:solidFill>
                  <a:schemeClr val="tx1"/>
                </a:solidFill>
                <a:ea typeface="楷体_GB2312" pitchFamily="49" charset="-122"/>
              </a:rPr>
              <a:t>(</a:t>
            </a:r>
            <a:r>
              <a:rPr lang="en-US" altLang="zh-CN" sz="2800" dirty="0" err="1">
                <a:solidFill>
                  <a:schemeClr val="tx1"/>
                </a:solidFill>
                <a:ea typeface="楷体_GB2312" pitchFamily="49" charset="-122"/>
              </a:rPr>
              <a:t>BiTNode</a:t>
            </a:r>
            <a:r>
              <a:rPr lang="en-US" altLang="zh-CN" sz="2800" dirty="0">
                <a:solidFill>
                  <a:schemeClr val="tx1"/>
                </a:solidFill>
                <a:ea typeface="楷体_GB2312" pitchFamily="49" charset="-122"/>
              </a:rPr>
              <a:t>));</a:t>
            </a:r>
          </a:p>
          <a:p>
            <a:pPr algn="l">
              <a:lnSpc>
                <a:spcPct val="125000"/>
              </a:lnSpc>
              <a:spcBef>
                <a:spcPct val="0"/>
              </a:spcBef>
            </a:pPr>
            <a:r>
              <a:rPr lang="en-US" altLang="zh-CN" sz="2800" dirty="0">
                <a:solidFill>
                  <a:schemeClr val="tx1"/>
                </a:solidFill>
                <a:ea typeface="楷体_GB2312" pitchFamily="49" charset="-122"/>
              </a:rPr>
              <a:t>  T-&gt;data = pre[</a:t>
            </a:r>
            <a:r>
              <a:rPr lang="en-US" altLang="zh-CN" sz="2800" dirty="0" err="1">
                <a:solidFill>
                  <a:schemeClr val="tx1"/>
                </a:solidFill>
                <a:ea typeface="楷体_GB2312" pitchFamily="49" charset="-122"/>
              </a:rPr>
              <a:t>ps</a:t>
            </a:r>
            <a:r>
              <a:rPr lang="en-US" altLang="zh-CN" sz="2800" dirty="0">
                <a:solidFill>
                  <a:schemeClr val="tx1"/>
                </a:solidFill>
                <a:ea typeface="楷体_GB2312" pitchFamily="49" charset="-122"/>
              </a:rPr>
              <a:t>];   </a:t>
            </a:r>
            <a:r>
              <a:rPr lang="en-US" altLang="zh-CN" sz="2800" dirty="0">
                <a:solidFill>
                  <a:srgbClr val="00FFFF"/>
                </a:solidFill>
                <a:ea typeface="楷体_GB2312" pitchFamily="49" charset="-122"/>
              </a:rPr>
              <a:t>//</a:t>
            </a:r>
            <a:r>
              <a:rPr lang="zh-CN" altLang="en-US" sz="2800" dirty="0">
                <a:solidFill>
                  <a:srgbClr val="00FFFF"/>
                </a:solidFill>
                <a:ea typeface="楷体_GB2312" pitchFamily="49" charset="-122"/>
              </a:rPr>
              <a:t>建立新结点</a:t>
            </a:r>
          </a:p>
          <a:p>
            <a:pPr algn="l">
              <a:lnSpc>
                <a:spcPct val="125000"/>
              </a:lnSpc>
              <a:spcBef>
                <a:spcPct val="0"/>
              </a:spcBef>
            </a:pPr>
            <a:r>
              <a:rPr lang="zh-CN" altLang="en-US" sz="2800" dirty="0">
                <a:solidFill>
                  <a:schemeClr val="tx1"/>
                </a:solidFill>
                <a:ea typeface="楷体_GB2312" pitchFamily="49" charset="-122"/>
              </a:rPr>
              <a:t>  </a:t>
            </a:r>
            <a:r>
              <a:rPr lang="en-US" altLang="zh-CN" sz="2800" dirty="0">
                <a:solidFill>
                  <a:schemeClr val="tx1"/>
                </a:solidFill>
                <a:ea typeface="楷体_GB2312" pitchFamily="49" charset="-122"/>
              </a:rPr>
              <a:t>if (k==is)  T-&gt;</a:t>
            </a:r>
            <a:r>
              <a:rPr lang="en-US" altLang="zh-CN" sz="2800" dirty="0" err="1">
                <a:solidFill>
                  <a:schemeClr val="tx1"/>
                </a:solidFill>
                <a:ea typeface="楷体_GB2312" pitchFamily="49" charset="-122"/>
              </a:rPr>
              <a:t>Lchild</a:t>
            </a:r>
            <a:r>
              <a:rPr lang="en-US" altLang="zh-CN" sz="2800" dirty="0">
                <a:solidFill>
                  <a:schemeClr val="tx1"/>
                </a:solidFill>
                <a:ea typeface="楷体_GB2312" pitchFamily="49" charset="-122"/>
              </a:rPr>
              <a:t> = NULL;</a:t>
            </a:r>
            <a:r>
              <a:rPr lang="en-US" altLang="zh-CN" sz="2800" dirty="0">
                <a:solidFill>
                  <a:srgbClr val="00FFFF"/>
                </a:solidFill>
                <a:ea typeface="楷体_GB2312" pitchFamily="49" charset="-122"/>
              </a:rPr>
              <a:t>//</a:t>
            </a:r>
            <a:r>
              <a:rPr lang="zh-CN" altLang="en-US" sz="2800" dirty="0">
                <a:solidFill>
                  <a:srgbClr val="00FFFF"/>
                </a:solidFill>
                <a:ea typeface="楷体_GB2312" pitchFamily="49" charset="-122"/>
              </a:rPr>
              <a:t>无左孩子</a:t>
            </a:r>
          </a:p>
          <a:p>
            <a:pPr algn="l">
              <a:lnSpc>
                <a:spcPct val="125000"/>
              </a:lnSpc>
              <a:spcBef>
                <a:spcPct val="0"/>
              </a:spcBef>
            </a:pPr>
            <a:r>
              <a:rPr lang="zh-CN" altLang="en-US" sz="2800" dirty="0">
                <a:solidFill>
                  <a:schemeClr val="tx1"/>
                </a:solidFill>
                <a:ea typeface="楷体_GB2312" pitchFamily="49" charset="-122"/>
              </a:rPr>
              <a:t>  </a:t>
            </a:r>
            <a:r>
              <a:rPr lang="en-US" altLang="zh-CN" sz="2800" dirty="0">
                <a:solidFill>
                  <a:schemeClr val="tx1"/>
                </a:solidFill>
                <a:ea typeface="楷体_GB2312" pitchFamily="49" charset="-122"/>
              </a:rPr>
              <a:t>else  </a:t>
            </a:r>
            <a:r>
              <a:rPr lang="en-US" altLang="zh-CN" sz="2800" dirty="0" err="1">
                <a:solidFill>
                  <a:srgbClr val="FFFF00"/>
                </a:solidFill>
                <a:ea typeface="楷体_GB2312" pitchFamily="49" charset="-122"/>
              </a:rPr>
              <a:t>CrtBT</a:t>
            </a:r>
            <a:r>
              <a:rPr lang="en-US" altLang="zh-CN" sz="2800" dirty="0">
                <a:solidFill>
                  <a:srgbClr val="FFFF00"/>
                </a:solidFill>
                <a:ea typeface="楷体_GB2312" pitchFamily="49" charset="-122"/>
              </a:rPr>
              <a:t>(T-&gt;</a:t>
            </a:r>
            <a:r>
              <a:rPr lang="en-US" altLang="zh-CN" sz="2800" dirty="0" err="1">
                <a:solidFill>
                  <a:srgbClr val="FFFF00"/>
                </a:solidFill>
                <a:ea typeface="楷体_GB2312" pitchFamily="49" charset="-122"/>
              </a:rPr>
              <a:t>Lchild</a:t>
            </a:r>
            <a:r>
              <a:rPr lang="en-US" altLang="zh-CN" sz="2800" dirty="0">
                <a:solidFill>
                  <a:srgbClr val="FFFF00"/>
                </a:solidFill>
                <a:ea typeface="楷体_GB2312" pitchFamily="49" charset="-122"/>
              </a:rPr>
              <a:t>, pre, </a:t>
            </a:r>
            <a:r>
              <a:rPr lang="en-US" altLang="zh-CN" sz="2800" dirty="0" err="1">
                <a:solidFill>
                  <a:srgbClr val="FFFF00"/>
                </a:solidFill>
                <a:ea typeface="楷体_GB2312" pitchFamily="49" charset="-122"/>
              </a:rPr>
              <a:t>ino</a:t>
            </a:r>
            <a:r>
              <a:rPr lang="en-US" altLang="zh-CN" sz="2800" dirty="0">
                <a:solidFill>
                  <a:srgbClr val="FFFF00"/>
                </a:solidFill>
                <a:ea typeface="楷体_GB2312" pitchFamily="49" charset="-122"/>
              </a:rPr>
              <a:t>, </a:t>
            </a:r>
          </a:p>
          <a:p>
            <a:pPr algn="l">
              <a:lnSpc>
                <a:spcPct val="125000"/>
              </a:lnSpc>
              <a:spcBef>
                <a:spcPct val="0"/>
              </a:spcBef>
            </a:pPr>
            <a:r>
              <a:rPr lang="en-US" altLang="zh-CN" sz="2800" dirty="0">
                <a:solidFill>
                  <a:srgbClr val="FFFF00"/>
                </a:solidFill>
                <a:ea typeface="楷体_GB2312" pitchFamily="49" charset="-122"/>
              </a:rPr>
              <a:t>                                   ps+1, is, k-is );</a:t>
            </a:r>
            <a:r>
              <a:rPr lang="en-US" altLang="zh-CN" sz="2800" dirty="0">
                <a:solidFill>
                  <a:srgbClr val="00FFFF"/>
                </a:solidFill>
                <a:ea typeface="楷体_GB2312" pitchFamily="49" charset="-122"/>
              </a:rPr>
              <a:t>//</a:t>
            </a:r>
            <a:r>
              <a:rPr lang="zh-CN" altLang="en-US" sz="2800" dirty="0">
                <a:solidFill>
                  <a:srgbClr val="00FFFF"/>
                </a:solidFill>
                <a:ea typeface="楷体_GB2312" pitchFamily="49" charset="-122"/>
              </a:rPr>
              <a:t>递归创建右孩子</a:t>
            </a:r>
          </a:p>
          <a:p>
            <a:pPr algn="l">
              <a:lnSpc>
                <a:spcPct val="125000"/>
              </a:lnSpc>
              <a:spcBef>
                <a:spcPct val="0"/>
              </a:spcBef>
            </a:pPr>
            <a:r>
              <a:rPr lang="zh-CN" altLang="en-US" sz="2800" dirty="0">
                <a:solidFill>
                  <a:schemeClr val="tx1"/>
                </a:solidFill>
                <a:ea typeface="楷体_GB2312" pitchFamily="49" charset="-122"/>
              </a:rPr>
              <a:t>  </a:t>
            </a:r>
            <a:r>
              <a:rPr lang="en-US" altLang="zh-CN" sz="2800" dirty="0">
                <a:solidFill>
                  <a:schemeClr val="tx1"/>
                </a:solidFill>
                <a:ea typeface="楷体_GB2312" pitchFamily="49" charset="-122"/>
              </a:rPr>
              <a:t>if (k==is+n-1) T-&gt;</a:t>
            </a:r>
            <a:r>
              <a:rPr lang="en-US" altLang="zh-CN" sz="2800" dirty="0" err="1">
                <a:solidFill>
                  <a:schemeClr val="tx1"/>
                </a:solidFill>
                <a:ea typeface="楷体_GB2312" pitchFamily="49" charset="-122"/>
              </a:rPr>
              <a:t>Rchild</a:t>
            </a:r>
            <a:r>
              <a:rPr lang="en-US" altLang="zh-CN" sz="2800" dirty="0">
                <a:solidFill>
                  <a:schemeClr val="tx1"/>
                </a:solidFill>
                <a:ea typeface="楷体_GB2312" pitchFamily="49" charset="-122"/>
              </a:rPr>
              <a:t> = NULL;//</a:t>
            </a:r>
            <a:r>
              <a:rPr lang="zh-CN" altLang="en-US" sz="2800" dirty="0">
                <a:solidFill>
                  <a:schemeClr val="tx1"/>
                </a:solidFill>
                <a:ea typeface="楷体_GB2312" pitchFamily="49" charset="-122"/>
              </a:rPr>
              <a:t>无右孩子</a:t>
            </a:r>
          </a:p>
          <a:p>
            <a:pPr algn="l">
              <a:lnSpc>
                <a:spcPct val="125000"/>
              </a:lnSpc>
              <a:spcBef>
                <a:spcPct val="0"/>
              </a:spcBef>
            </a:pPr>
            <a:r>
              <a:rPr lang="zh-CN" altLang="en-US" sz="2800" dirty="0">
                <a:solidFill>
                  <a:schemeClr val="tx1"/>
                </a:solidFill>
                <a:ea typeface="楷体_GB2312" pitchFamily="49" charset="-122"/>
              </a:rPr>
              <a:t>  </a:t>
            </a:r>
            <a:r>
              <a:rPr lang="en-US" altLang="zh-CN" sz="2800" dirty="0">
                <a:solidFill>
                  <a:schemeClr val="tx1"/>
                </a:solidFill>
                <a:ea typeface="楷体_GB2312" pitchFamily="49" charset="-122"/>
              </a:rPr>
              <a:t>else  </a:t>
            </a:r>
            <a:r>
              <a:rPr lang="en-US" altLang="zh-CN" sz="2800" dirty="0" err="1">
                <a:solidFill>
                  <a:srgbClr val="FFFF00"/>
                </a:solidFill>
                <a:ea typeface="楷体_GB2312" pitchFamily="49" charset="-122"/>
              </a:rPr>
              <a:t>CrtBT</a:t>
            </a:r>
            <a:r>
              <a:rPr lang="en-US" altLang="zh-CN" sz="2800" dirty="0">
                <a:solidFill>
                  <a:srgbClr val="FFFF00"/>
                </a:solidFill>
                <a:ea typeface="楷体_GB2312" pitchFamily="49" charset="-122"/>
              </a:rPr>
              <a:t>(T-&gt;</a:t>
            </a:r>
            <a:r>
              <a:rPr lang="en-US" altLang="zh-CN" sz="2800" dirty="0" err="1">
                <a:solidFill>
                  <a:srgbClr val="FFFF00"/>
                </a:solidFill>
                <a:ea typeface="楷体_GB2312" pitchFamily="49" charset="-122"/>
              </a:rPr>
              <a:t>Rchild</a:t>
            </a:r>
            <a:r>
              <a:rPr lang="en-US" altLang="zh-CN" sz="2800" dirty="0">
                <a:solidFill>
                  <a:srgbClr val="FFFF00"/>
                </a:solidFill>
                <a:ea typeface="楷体_GB2312" pitchFamily="49" charset="-122"/>
              </a:rPr>
              <a:t>, pre, </a:t>
            </a:r>
            <a:r>
              <a:rPr lang="en-US" altLang="zh-CN" sz="2800" dirty="0" err="1">
                <a:solidFill>
                  <a:srgbClr val="FFFF00"/>
                </a:solidFill>
                <a:ea typeface="楷体_GB2312" pitchFamily="49" charset="-122"/>
              </a:rPr>
              <a:t>ino</a:t>
            </a:r>
            <a:r>
              <a:rPr lang="en-US" altLang="zh-CN" sz="2800" dirty="0">
                <a:solidFill>
                  <a:srgbClr val="FFFF00"/>
                </a:solidFill>
                <a:ea typeface="楷体_GB2312" pitchFamily="49" charset="-122"/>
              </a:rPr>
              <a:t>, </a:t>
            </a:r>
          </a:p>
          <a:p>
            <a:pPr algn="l">
              <a:lnSpc>
                <a:spcPct val="125000"/>
              </a:lnSpc>
              <a:spcBef>
                <a:spcPct val="0"/>
              </a:spcBef>
            </a:pPr>
            <a:r>
              <a:rPr lang="en-US" altLang="zh-CN" sz="2800" dirty="0">
                <a:solidFill>
                  <a:srgbClr val="FFFF00"/>
                </a:solidFill>
                <a:ea typeface="楷体_GB2312" pitchFamily="49" charset="-122"/>
              </a:rPr>
              <a:t>                 ps+1+(k-is), k+1, n-(k-is)-1 );</a:t>
            </a:r>
            <a:r>
              <a:rPr lang="en-US" altLang="zh-CN" sz="2800" dirty="0">
                <a:solidFill>
                  <a:srgbClr val="FF3300"/>
                </a:solidFill>
                <a:ea typeface="楷体_GB2312" pitchFamily="49" charset="-122"/>
              </a:rPr>
              <a:t> </a:t>
            </a:r>
            <a:r>
              <a:rPr lang="en-US" altLang="zh-CN" sz="2800" dirty="0">
                <a:solidFill>
                  <a:srgbClr val="00FFFF"/>
                </a:solidFill>
                <a:ea typeface="楷体_GB2312" pitchFamily="49" charset="-122"/>
              </a:rPr>
              <a:t>//</a:t>
            </a:r>
            <a:r>
              <a:rPr lang="zh-CN" altLang="en-US" sz="2800" dirty="0">
                <a:solidFill>
                  <a:srgbClr val="00FFFF"/>
                </a:solidFill>
                <a:ea typeface="楷体_GB2312" pitchFamily="49" charset="-122"/>
              </a:rPr>
              <a:t>递归创建左孩子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2435">
                                            <p:bg/>
                                          </p:spTgt>
                                        </p:tgtEl>
                                        <p:attrNameLst>
                                          <p:attrName>style.visibility</p:attrName>
                                        </p:attrNameLst>
                                      </p:cBhvr>
                                      <p:to>
                                        <p:strVal val="visible"/>
                                      </p:to>
                                    </p:set>
                                    <p:animEffect transition="in" filter="wipe(left)">
                                      <p:cBhvr>
                                        <p:cTn id="7" dur="500"/>
                                        <p:tgtEl>
                                          <p:spTgt spid="40243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2435">
                                            <p:txEl>
                                              <p:pRg st="0" end="0"/>
                                            </p:txEl>
                                          </p:spTgt>
                                        </p:tgtEl>
                                        <p:attrNameLst>
                                          <p:attrName>style.visibility</p:attrName>
                                        </p:attrNameLst>
                                      </p:cBhvr>
                                      <p:to>
                                        <p:strVal val="visible"/>
                                      </p:to>
                                    </p:set>
                                    <p:animEffect transition="in" filter="wipe(left)">
                                      <p:cBhvr>
                                        <p:cTn id="12" dur="500"/>
                                        <p:tgtEl>
                                          <p:spTgt spid="402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2435">
                                            <p:txEl>
                                              <p:pRg st="1" end="1"/>
                                            </p:txEl>
                                          </p:spTgt>
                                        </p:tgtEl>
                                        <p:attrNameLst>
                                          <p:attrName>style.visibility</p:attrName>
                                        </p:attrNameLst>
                                      </p:cBhvr>
                                      <p:to>
                                        <p:strVal val="visible"/>
                                      </p:to>
                                    </p:set>
                                    <p:animEffect transition="in" filter="wipe(left)">
                                      <p:cBhvr>
                                        <p:cTn id="17" dur="500"/>
                                        <p:tgtEl>
                                          <p:spTgt spid="402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2435">
                                            <p:txEl>
                                              <p:pRg st="2" end="2"/>
                                            </p:txEl>
                                          </p:spTgt>
                                        </p:tgtEl>
                                        <p:attrNameLst>
                                          <p:attrName>style.visibility</p:attrName>
                                        </p:attrNameLst>
                                      </p:cBhvr>
                                      <p:to>
                                        <p:strVal val="visible"/>
                                      </p:to>
                                    </p:set>
                                    <p:animEffect transition="in" filter="wipe(left)">
                                      <p:cBhvr>
                                        <p:cTn id="22" dur="500"/>
                                        <p:tgtEl>
                                          <p:spTgt spid="402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2435">
                                            <p:txEl>
                                              <p:pRg st="3" end="3"/>
                                            </p:txEl>
                                          </p:spTgt>
                                        </p:tgtEl>
                                        <p:attrNameLst>
                                          <p:attrName>style.visibility</p:attrName>
                                        </p:attrNameLst>
                                      </p:cBhvr>
                                      <p:to>
                                        <p:strVal val="visible"/>
                                      </p:to>
                                    </p:set>
                                    <p:animEffect transition="in" filter="wipe(left)">
                                      <p:cBhvr>
                                        <p:cTn id="27" dur="500"/>
                                        <p:tgtEl>
                                          <p:spTgt spid="402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2435">
                                            <p:txEl>
                                              <p:pRg st="4" end="4"/>
                                            </p:txEl>
                                          </p:spTgt>
                                        </p:tgtEl>
                                        <p:attrNameLst>
                                          <p:attrName>style.visibility</p:attrName>
                                        </p:attrNameLst>
                                      </p:cBhvr>
                                      <p:to>
                                        <p:strVal val="visible"/>
                                      </p:to>
                                    </p:set>
                                    <p:animEffect transition="in" filter="wipe(left)">
                                      <p:cBhvr>
                                        <p:cTn id="32" dur="500"/>
                                        <p:tgtEl>
                                          <p:spTgt spid="4024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2435">
                                            <p:txEl>
                                              <p:pRg st="5" end="5"/>
                                            </p:txEl>
                                          </p:spTgt>
                                        </p:tgtEl>
                                        <p:attrNameLst>
                                          <p:attrName>style.visibility</p:attrName>
                                        </p:attrNameLst>
                                      </p:cBhvr>
                                      <p:to>
                                        <p:strVal val="visible"/>
                                      </p:to>
                                    </p:set>
                                    <p:animEffect transition="in" filter="wipe(left)">
                                      <p:cBhvr>
                                        <p:cTn id="37" dur="500"/>
                                        <p:tgtEl>
                                          <p:spTgt spid="4024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2435">
                                            <p:txEl>
                                              <p:pRg st="6" end="6"/>
                                            </p:txEl>
                                          </p:spTgt>
                                        </p:tgtEl>
                                        <p:attrNameLst>
                                          <p:attrName>style.visibility</p:attrName>
                                        </p:attrNameLst>
                                      </p:cBhvr>
                                      <p:to>
                                        <p:strVal val="visible"/>
                                      </p:to>
                                    </p:set>
                                    <p:animEffect transition="in" filter="wipe(left)">
                                      <p:cBhvr>
                                        <p:cTn id="42" dur="500"/>
                                        <p:tgtEl>
                                          <p:spTgt spid="40243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2435">
                                            <p:txEl>
                                              <p:pRg st="7" end="7"/>
                                            </p:txEl>
                                          </p:spTgt>
                                        </p:tgtEl>
                                        <p:attrNameLst>
                                          <p:attrName>style.visibility</p:attrName>
                                        </p:attrNameLst>
                                      </p:cBhvr>
                                      <p:to>
                                        <p:strVal val="visible"/>
                                      </p:to>
                                    </p:set>
                                    <p:animEffect transition="in" filter="wipe(left)">
                                      <p:cBhvr>
                                        <p:cTn id="47" dur="500"/>
                                        <p:tgtEl>
                                          <p:spTgt spid="40243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2435">
                                            <p:txEl>
                                              <p:pRg st="8" end="8"/>
                                            </p:txEl>
                                          </p:spTgt>
                                        </p:tgtEl>
                                        <p:attrNameLst>
                                          <p:attrName>style.visibility</p:attrName>
                                        </p:attrNameLst>
                                      </p:cBhvr>
                                      <p:to>
                                        <p:strVal val="visible"/>
                                      </p:to>
                                    </p:set>
                                    <p:animEffect transition="in" filter="wipe(left)">
                                      <p:cBhvr>
                                        <p:cTn id="52" dur="500"/>
                                        <p:tgtEl>
                                          <p:spTgt spid="402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en-US"/>
              <a:t>第 </a:t>
            </a:r>
            <a:fld id="{DA556714-FD59-4B24-B7FF-DDA6585F814C}" type="slidenum">
              <a:rPr lang="zh-CN" altLang="en-US" b="1">
                <a:solidFill>
                  <a:srgbClr val="66CCFF"/>
                </a:solidFill>
              </a:rPr>
              <a:pPr/>
              <a:t>94</a:t>
            </a:fld>
            <a:r>
              <a:rPr lang="en-US" altLang="zh-CN" b="1"/>
              <a:t> </a:t>
            </a:r>
            <a:r>
              <a:rPr lang="zh-CN" altLang="en-US"/>
              <a:t>页</a:t>
            </a:r>
            <a:endParaRPr lang="zh-CN" altLang="en-US" sz="1800">
              <a:latin typeface="Arial" charset="0"/>
            </a:endParaRPr>
          </a:p>
        </p:txBody>
      </p:sp>
      <p:sp>
        <p:nvSpPr>
          <p:cNvPr id="1323010"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23011" name="Rectangle 3"/>
          <p:cNvSpPr>
            <a:spLocks noGrp="1" noChangeArrowheads="1"/>
          </p:cNvSpPr>
          <p:nvPr>
            <p:ph type="body" idx="1"/>
          </p:nvPr>
        </p:nvSpPr>
        <p:spPr>
          <a:xfrm>
            <a:off x="250825" y="684213"/>
            <a:ext cx="8462963" cy="765175"/>
          </a:xfrm>
        </p:spPr>
        <p:txBody>
          <a:bodyPr/>
          <a:lstStyle/>
          <a:p>
            <a:pPr>
              <a:spcBef>
                <a:spcPct val="0"/>
              </a:spcBef>
            </a:pPr>
            <a:r>
              <a:rPr lang="zh-CN" altLang="en-US"/>
              <a:t>遍历的非递归算法</a:t>
            </a:r>
          </a:p>
        </p:txBody>
      </p:sp>
      <p:sp>
        <p:nvSpPr>
          <p:cNvPr id="1323064" name="Rectangle 56"/>
          <p:cNvSpPr>
            <a:spLocks noChangeArrowheads="1"/>
          </p:cNvSpPr>
          <p:nvPr/>
        </p:nvSpPr>
        <p:spPr bwMode="auto">
          <a:xfrm>
            <a:off x="657225" y="1449388"/>
            <a:ext cx="8145463" cy="2259080"/>
          </a:xfrm>
          <a:prstGeom prst="rect">
            <a:avLst/>
          </a:prstGeom>
          <a:noFill/>
          <a:ln w="9525">
            <a:noFill/>
            <a:miter lim="800000"/>
            <a:headEnd/>
            <a:tailEnd/>
          </a:ln>
          <a:effectLst/>
        </p:spPr>
        <p:txBody>
          <a:bodyPr>
            <a:spAutoFit/>
          </a:bodyPr>
          <a:lstStyle/>
          <a:p>
            <a:pPr algn="l"/>
            <a:r>
              <a:rPr kumimoji="0" lang="zh-CN" altLang="en-US" sz="3200" dirty="0">
                <a:solidFill>
                  <a:srgbClr val="FFFF00"/>
                </a:solidFill>
                <a:latin typeface="宋体" pitchFamily="2" charset="-122"/>
              </a:rPr>
              <a:t>递归层数为树的深度</a:t>
            </a:r>
            <a:r>
              <a:rPr kumimoji="0" lang="zh-CN" altLang="en-US" sz="3200">
                <a:solidFill>
                  <a:srgbClr val="FFFF00"/>
                </a:solidFill>
                <a:latin typeface="宋体" pitchFamily="2" charset="-122"/>
              </a:rPr>
              <a:t>，最坏情况为</a:t>
            </a:r>
            <a:r>
              <a:rPr kumimoji="0" lang="zh-CN" altLang="en-US" sz="3200" dirty="0">
                <a:solidFill>
                  <a:srgbClr val="FFFF00"/>
                </a:solidFill>
                <a:latin typeface="宋体" pitchFamily="2" charset="-122"/>
              </a:rPr>
              <a:t>单枝</a:t>
            </a:r>
            <a:r>
              <a:rPr kumimoji="0" lang="zh-CN" altLang="en-US" sz="3200">
                <a:solidFill>
                  <a:srgbClr val="FFFF00"/>
                </a:solidFill>
                <a:latin typeface="宋体" pitchFamily="2" charset="-122"/>
              </a:rPr>
              <a:t>树，</a:t>
            </a:r>
            <a:r>
              <a:rPr kumimoji="0" lang="zh-CN" altLang="en-US" sz="3200">
                <a:latin typeface="宋体" pitchFamily="2" charset="-122"/>
              </a:rPr>
              <a:t>空间</a:t>
            </a:r>
            <a:r>
              <a:rPr kumimoji="0" lang="zh-CN" altLang="en-US" sz="3200" dirty="0">
                <a:latin typeface="宋体" pitchFamily="2" charset="-122"/>
              </a:rPr>
              <a:t>复杂度为</a:t>
            </a:r>
            <a:r>
              <a:rPr kumimoji="0" lang="en-US" altLang="zh-CN" sz="3200" dirty="0">
                <a:solidFill>
                  <a:srgbClr val="FFFF00"/>
                </a:solidFill>
                <a:latin typeface="宋体" pitchFamily="2" charset="-122"/>
              </a:rPr>
              <a:t>O(n)</a:t>
            </a:r>
          </a:p>
          <a:p>
            <a:pPr algn="l"/>
            <a:r>
              <a:rPr kumimoji="0" lang="zh-CN" altLang="en-US" sz="3200" dirty="0">
                <a:solidFill>
                  <a:srgbClr val="FFFF00"/>
                </a:solidFill>
                <a:latin typeface="宋体" pitchFamily="2" charset="-122"/>
              </a:rPr>
              <a:t>栈</a:t>
            </a:r>
            <a:r>
              <a:rPr kumimoji="0" lang="zh-CN" altLang="en-US" sz="3200" dirty="0">
                <a:latin typeface="宋体" pitchFamily="2" charset="-122"/>
              </a:rPr>
              <a:t>是实现递归的最常用的结构。</a:t>
            </a:r>
          </a:p>
          <a:p>
            <a:pPr algn="l"/>
            <a:r>
              <a:rPr kumimoji="0" lang="zh-CN" altLang="en-US" sz="3200" dirty="0">
                <a:latin typeface="宋体"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30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30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30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3064"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4"/>
          <p:cNvSpPr>
            <a:spLocks noGrp="1"/>
          </p:cNvSpPr>
          <p:nvPr>
            <p:ph type="sldNum" sz="quarter" idx="11"/>
          </p:nvPr>
        </p:nvSpPr>
        <p:spPr/>
        <p:txBody>
          <a:bodyPr/>
          <a:lstStyle/>
          <a:p>
            <a:r>
              <a:rPr lang="zh-CN" altLang="en-US"/>
              <a:t>第 </a:t>
            </a:r>
            <a:fld id="{46AEC669-BB46-44C2-97E1-E3DDAFDFDC77}" type="slidenum">
              <a:rPr lang="zh-CN" altLang="en-US" b="1">
                <a:solidFill>
                  <a:srgbClr val="66CCFF"/>
                </a:solidFill>
              </a:rPr>
              <a:pPr/>
              <a:t>95</a:t>
            </a:fld>
            <a:r>
              <a:rPr lang="en-US" altLang="zh-CN" b="1"/>
              <a:t> </a:t>
            </a:r>
            <a:r>
              <a:rPr lang="zh-CN" altLang="en-US"/>
              <a:t>页</a:t>
            </a:r>
            <a:endParaRPr lang="zh-CN" altLang="en-US" sz="1800">
              <a:latin typeface="Arial" charset="0"/>
            </a:endParaRPr>
          </a:p>
        </p:txBody>
      </p:sp>
      <p:sp>
        <p:nvSpPr>
          <p:cNvPr id="1326082" name="Rectangle 2"/>
          <p:cNvSpPr>
            <a:spLocks noGrp="1" noChangeArrowheads="1"/>
          </p:cNvSpPr>
          <p:nvPr>
            <p:ph type="title"/>
          </p:nvPr>
        </p:nvSpPr>
        <p:spPr/>
        <p:txBody>
          <a:bodyPr/>
          <a:lstStyle/>
          <a:p>
            <a:r>
              <a:rPr lang="en-US" altLang="zh-CN" i="0">
                <a:solidFill>
                  <a:srgbClr val="FFFF66"/>
                </a:solidFill>
              </a:rPr>
              <a:t>5.3 </a:t>
            </a:r>
            <a:r>
              <a:rPr lang="zh-CN" altLang="en-US" i="0" dirty="0">
                <a:solidFill>
                  <a:srgbClr val="FFFF66"/>
                </a:solidFill>
              </a:rPr>
              <a:t>遍历二叉树与线索二叉树</a:t>
            </a:r>
          </a:p>
        </p:txBody>
      </p:sp>
      <p:sp>
        <p:nvSpPr>
          <p:cNvPr id="1326083" name="Rectangle 3"/>
          <p:cNvSpPr>
            <a:spLocks noGrp="1" noChangeArrowheads="1"/>
          </p:cNvSpPr>
          <p:nvPr>
            <p:ph type="body" idx="1"/>
          </p:nvPr>
        </p:nvSpPr>
        <p:spPr>
          <a:xfrm>
            <a:off x="250825" y="684213"/>
            <a:ext cx="8462963" cy="765175"/>
          </a:xfrm>
        </p:spPr>
        <p:txBody>
          <a:bodyPr/>
          <a:lstStyle/>
          <a:p>
            <a:pPr>
              <a:spcBef>
                <a:spcPct val="0"/>
              </a:spcBef>
            </a:pPr>
            <a:r>
              <a:rPr lang="zh-CN" altLang="en-US"/>
              <a:t>中序遍历的非递归算法</a:t>
            </a:r>
          </a:p>
        </p:txBody>
      </p:sp>
      <p:sp>
        <p:nvSpPr>
          <p:cNvPr id="1326084" name="Rectangle 4"/>
          <p:cNvSpPr>
            <a:spLocks noChangeArrowheads="1"/>
          </p:cNvSpPr>
          <p:nvPr/>
        </p:nvSpPr>
        <p:spPr bwMode="auto">
          <a:xfrm>
            <a:off x="611188" y="1268413"/>
            <a:ext cx="8307387" cy="584200"/>
          </a:xfrm>
          <a:prstGeom prst="rect">
            <a:avLst/>
          </a:prstGeom>
          <a:noFill/>
          <a:ln w="9525">
            <a:noFill/>
            <a:miter lim="800000"/>
            <a:headEnd/>
            <a:tailEnd/>
          </a:ln>
          <a:effectLst/>
        </p:spPr>
        <p:txBody>
          <a:bodyPr/>
          <a:lstStyle/>
          <a:p>
            <a:pPr marL="342900" indent="-342900" algn="l" eaLnBrk="1" hangingPunct="1">
              <a:buClr>
                <a:srgbClr val="FFFF00"/>
              </a:buClr>
              <a:buFont typeface="宋体" pitchFamily="2" charset="-122"/>
              <a:buChar char="？"/>
            </a:pPr>
            <a:r>
              <a:rPr lang="zh-CN" altLang="en-US" sz="3200">
                <a:latin typeface="Arial" charset="0"/>
              </a:rPr>
              <a:t>中序遍历的第一个结点</a:t>
            </a:r>
          </a:p>
        </p:txBody>
      </p:sp>
      <p:sp>
        <p:nvSpPr>
          <p:cNvPr id="1326085" name="Rectangle 5"/>
          <p:cNvSpPr>
            <a:spLocks noChangeArrowheads="1"/>
          </p:cNvSpPr>
          <p:nvPr/>
        </p:nvSpPr>
        <p:spPr bwMode="auto">
          <a:xfrm>
            <a:off x="611188" y="2303463"/>
            <a:ext cx="8532812" cy="765175"/>
          </a:xfrm>
          <a:prstGeom prst="rect">
            <a:avLst/>
          </a:prstGeom>
          <a:noFill/>
          <a:ln w="9525">
            <a:noFill/>
            <a:miter lim="800000"/>
            <a:headEnd/>
            <a:tailEnd/>
          </a:ln>
          <a:effectLst/>
        </p:spPr>
        <p:txBody>
          <a:bodyPr/>
          <a:lstStyle/>
          <a:p>
            <a:pPr marL="342900" indent="-342900" algn="l" eaLnBrk="1" hangingPunct="1">
              <a:lnSpc>
                <a:spcPct val="110000"/>
              </a:lnSpc>
              <a:spcBef>
                <a:spcPct val="0"/>
              </a:spcBef>
              <a:buClr>
                <a:srgbClr val="FFFF00"/>
              </a:buClr>
              <a:buFont typeface="宋体" pitchFamily="2" charset="-122"/>
              <a:buChar char="？"/>
            </a:pPr>
            <a:r>
              <a:rPr lang="zh-CN" altLang="en-US" sz="3200"/>
              <a:t>当前结点的后继结点</a:t>
            </a:r>
            <a:endParaRPr lang="zh-CN" altLang="en-US" sz="4000">
              <a:solidFill>
                <a:srgbClr val="0000FF"/>
              </a:solidFill>
            </a:endParaRPr>
          </a:p>
        </p:txBody>
      </p:sp>
      <p:sp>
        <p:nvSpPr>
          <p:cNvPr id="1326086" name="Rectangle 6"/>
          <p:cNvSpPr>
            <a:spLocks noChangeArrowheads="1"/>
          </p:cNvSpPr>
          <p:nvPr/>
        </p:nvSpPr>
        <p:spPr bwMode="auto">
          <a:xfrm>
            <a:off x="5651500" y="4792663"/>
            <a:ext cx="3116263" cy="579437"/>
          </a:xfrm>
          <a:prstGeom prst="rect">
            <a:avLst/>
          </a:prstGeom>
          <a:noFill/>
          <a:ln w="9525" cap="rnd">
            <a:noFill/>
            <a:miter lim="800000"/>
            <a:headEnd/>
            <a:tailEnd/>
          </a:ln>
          <a:effectLst/>
        </p:spPr>
        <p:txBody>
          <a:bodyPr>
            <a:spAutoFit/>
          </a:bodyPr>
          <a:lstStyle/>
          <a:p>
            <a:pPr>
              <a:spcBef>
                <a:spcPct val="10000"/>
              </a:spcBef>
              <a:buClrTx/>
              <a:buFontTx/>
              <a:buNone/>
            </a:pPr>
            <a:r>
              <a:rPr lang="en-US" altLang="zh-CN" sz="3200">
                <a:latin typeface="宋体" pitchFamily="2" charset="-122"/>
              </a:rPr>
              <a:t>D </a:t>
            </a:r>
            <a:r>
              <a:rPr lang="en-US" altLang="zh-CN" sz="3200">
                <a:solidFill>
                  <a:srgbClr val="FFFF00"/>
                </a:solidFill>
                <a:latin typeface="宋体" pitchFamily="2" charset="-122"/>
              </a:rPr>
              <a:t>B</a:t>
            </a:r>
            <a:r>
              <a:rPr lang="en-US" altLang="zh-CN" sz="3200">
                <a:latin typeface="宋体" pitchFamily="2" charset="-122"/>
              </a:rPr>
              <a:t> </a:t>
            </a:r>
            <a:r>
              <a:rPr lang="en-US" altLang="zh-CN" sz="3200">
                <a:solidFill>
                  <a:srgbClr val="00FFFF"/>
                </a:solidFill>
                <a:latin typeface="宋体" pitchFamily="2" charset="-122"/>
              </a:rPr>
              <a:t>G</a:t>
            </a:r>
            <a:r>
              <a:rPr lang="en-US" altLang="zh-CN" sz="3200">
                <a:latin typeface="宋体" pitchFamily="2" charset="-122"/>
              </a:rPr>
              <a:t> E </a:t>
            </a:r>
            <a:r>
              <a:rPr lang="en-US" altLang="zh-CN" sz="3200">
                <a:solidFill>
                  <a:srgbClr val="FFFF00"/>
                </a:solidFill>
                <a:latin typeface="宋体" pitchFamily="2" charset="-122"/>
              </a:rPr>
              <a:t>A </a:t>
            </a:r>
            <a:r>
              <a:rPr lang="en-US" altLang="zh-CN" sz="3200">
                <a:solidFill>
                  <a:srgbClr val="00FFFF"/>
                </a:solidFill>
                <a:latin typeface="宋体" pitchFamily="2" charset="-122"/>
              </a:rPr>
              <a:t>F</a:t>
            </a:r>
            <a:r>
              <a:rPr lang="en-US" altLang="zh-CN" sz="3200">
                <a:latin typeface="宋体" pitchFamily="2" charset="-122"/>
              </a:rPr>
              <a:t> C</a:t>
            </a:r>
          </a:p>
        </p:txBody>
      </p:sp>
      <p:sp>
        <p:nvSpPr>
          <p:cNvPr id="1326087" name="Line 7"/>
          <p:cNvSpPr>
            <a:spLocks noChangeShapeType="1"/>
          </p:cNvSpPr>
          <p:nvPr/>
        </p:nvSpPr>
        <p:spPr bwMode="auto">
          <a:xfrm flipH="1">
            <a:off x="2370138" y="4335463"/>
            <a:ext cx="457200" cy="304800"/>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6088" name="Line 8"/>
          <p:cNvSpPr>
            <a:spLocks noChangeShapeType="1"/>
          </p:cNvSpPr>
          <p:nvPr/>
        </p:nvSpPr>
        <p:spPr bwMode="auto">
          <a:xfrm flipH="1">
            <a:off x="1331913" y="5049838"/>
            <a:ext cx="304800" cy="304800"/>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6129" name="Line 49"/>
          <p:cNvSpPr>
            <a:spLocks noChangeShapeType="1"/>
          </p:cNvSpPr>
          <p:nvPr/>
        </p:nvSpPr>
        <p:spPr bwMode="auto">
          <a:xfrm>
            <a:off x="2857500" y="5073650"/>
            <a:ext cx="228600" cy="381000"/>
          </a:xfrm>
          <a:prstGeom prst="line">
            <a:avLst/>
          </a:prstGeom>
          <a:noFill/>
          <a:ln w="19050" cap="rnd">
            <a:solidFill>
              <a:srgbClr val="00FFFF"/>
            </a:solidFill>
            <a:round/>
            <a:headEnd/>
            <a:tailEnd type="triangle" w="med" len="med"/>
          </a:ln>
          <a:effectLst/>
        </p:spPr>
        <p:txBody>
          <a:bodyPr/>
          <a:lstStyle/>
          <a:p>
            <a:endParaRPr lang="zh-CN" altLang="en-US"/>
          </a:p>
        </p:txBody>
      </p:sp>
      <p:sp>
        <p:nvSpPr>
          <p:cNvPr id="1326130" name="Line 50"/>
          <p:cNvSpPr>
            <a:spLocks noChangeShapeType="1"/>
          </p:cNvSpPr>
          <p:nvPr/>
        </p:nvSpPr>
        <p:spPr bwMode="auto">
          <a:xfrm flipH="1">
            <a:off x="2006600" y="5815013"/>
            <a:ext cx="179388" cy="314325"/>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6131" name="Line 51"/>
          <p:cNvSpPr>
            <a:spLocks noChangeShapeType="1"/>
          </p:cNvSpPr>
          <p:nvPr/>
        </p:nvSpPr>
        <p:spPr bwMode="auto">
          <a:xfrm>
            <a:off x="4122738" y="4289425"/>
            <a:ext cx="449262" cy="354013"/>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6132" name="Line 52"/>
          <p:cNvSpPr>
            <a:spLocks noChangeShapeType="1"/>
          </p:cNvSpPr>
          <p:nvPr/>
        </p:nvSpPr>
        <p:spPr bwMode="auto">
          <a:xfrm flipH="1">
            <a:off x="3862388" y="5051425"/>
            <a:ext cx="304800" cy="304800"/>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6133" name="Rectangle 53"/>
          <p:cNvSpPr>
            <a:spLocks noChangeArrowheads="1"/>
          </p:cNvSpPr>
          <p:nvPr/>
        </p:nvSpPr>
        <p:spPr bwMode="auto">
          <a:xfrm>
            <a:off x="657225" y="2889250"/>
            <a:ext cx="8486775" cy="1219200"/>
          </a:xfrm>
          <a:prstGeom prst="rect">
            <a:avLst/>
          </a:prstGeom>
          <a:noFill/>
          <a:ln w="9525">
            <a:noFill/>
            <a:miter lim="800000"/>
            <a:headEnd/>
            <a:tailEnd/>
          </a:ln>
          <a:effectLst/>
        </p:spPr>
        <p:txBody>
          <a:bodyPr/>
          <a:lstStyle/>
          <a:p>
            <a:pPr marL="342900" indent="-342900" algn="l" eaLnBrk="1" hangingPunct="1">
              <a:spcBef>
                <a:spcPct val="0"/>
              </a:spcBef>
              <a:buClr>
                <a:srgbClr val="CC6600"/>
              </a:buClr>
              <a:buFont typeface="Wingdings 2" pitchFamily="18" charset="2"/>
              <a:buNone/>
            </a:pPr>
            <a:r>
              <a:rPr lang="zh-CN" altLang="en-US" sz="3200"/>
              <a:t>    若当前结点有右子树，</a:t>
            </a:r>
            <a:r>
              <a:rPr lang="zh-CN" altLang="en-US" sz="3200">
                <a:solidFill>
                  <a:srgbClr val="FFFF00"/>
                </a:solidFill>
              </a:rPr>
              <a:t>后继结点</a:t>
            </a:r>
            <a:r>
              <a:rPr lang="zh-CN" altLang="en-US" sz="3200"/>
              <a:t>为右子树的最左下结点</a:t>
            </a:r>
            <a:r>
              <a:rPr lang="en-US" altLang="zh-CN" sz="3200"/>
              <a:t>;</a:t>
            </a:r>
            <a:endParaRPr lang="en-US" altLang="zh-CN" sz="4000">
              <a:solidFill>
                <a:srgbClr val="0000FF"/>
              </a:solidFill>
            </a:endParaRPr>
          </a:p>
        </p:txBody>
      </p:sp>
      <p:sp>
        <p:nvSpPr>
          <p:cNvPr id="1326134" name="Rectangle 54"/>
          <p:cNvSpPr>
            <a:spLocks noChangeArrowheads="1"/>
          </p:cNvSpPr>
          <p:nvPr/>
        </p:nvSpPr>
        <p:spPr bwMode="auto">
          <a:xfrm>
            <a:off x="3581400" y="3230563"/>
            <a:ext cx="3294063" cy="762000"/>
          </a:xfrm>
          <a:prstGeom prst="rect">
            <a:avLst/>
          </a:prstGeom>
          <a:noFill/>
          <a:ln w="9525" cap="rnd">
            <a:noFill/>
            <a:miter lim="800000"/>
            <a:headEnd/>
            <a:tailEnd/>
          </a:ln>
          <a:effectLst/>
        </p:spPr>
        <p:txBody>
          <a:bodyPr wrap="none">
            <a:spAutoFit/>
          </a:bodyPr>
          <a:lstStyle/>
          <a:p>
            <a:pPr>
              <a:lnSpc>
                <a:spcPct val="110000"/>
              </a:lnSpc>
              <a:spcBef>
                <a:spcPct val="0"/>
              </a:spcBef>
              <a:buClrTx/>
              <a:buFontTx/>
              <a:buNone/>
            </a:pPr>
            <a:r>
              <a:rPr lang="zh-CN" altLang="en-US" sz="3200"/>
              <a:t>否则</a:t>
            </a:r>
            <a:r>
              <a:rPr lang="zh-CN" altLang="en-US" sz="3200">
                <a:solidFill>
                  <a:srgbClr val="00FFFF"/>
                </a:solidFill>
              </a:rPr>
              <a:t>后继结点</a:t>
            </a:r>
            <a:r>
              <a:rPr lang="zh-CN" altLang="en-US" sz="3200"/>
              <a:t>为</a:t>
            </a:r>
            <a:r>
              <a:rPr lang="en-US" altLang="zh-CN" sz="4000">
                <a:solidFill>
                  <a:srgbClr val="00FFFF"/>
                </a:solidFill>
              </a:rPr>
              <a:t>?</a:t>
            </a:r>
          </a:p>
        </p:txBody>
      </p:sp>
      <p:sp>
        <p:nvSpPr>
          <p:cNvPr id="1326135" name="Rectangle 55"/>
          <p:cNvSpPr>
            <a:spLocks noChangeArrowheads="1"/>
          </p:cNvSpPr>
          <p:nvPr/>
        </p:nvSpPr>
        <p:spPr bwMode="auto">
          <a:xfrm>
            <a:off x="1062038" y="1809750"/>
            <a:ext cx="4724400" cy="674688"/>
          </a:xfrm>
          <a:prstGeom prst="rect">
            <a:avLst/>
          </a:prstGeom>
          <a:noFill/>
          <a:ln w="9525">
            <a:noFill/>
            <a:miter lim="800000"/>
            <a:headEnd/>
            <a:tailEnd/>
          </a:ln>
          <a:effectLst/>
        </p:spPr>
        <p:txBody>
          <a:bodyPr/>
          <a:lstStyle/>
          <a:p>
            <a:pPr marL="342900" indent="-342900" algn="l" eaLnBrk="1" hangingPunct="1">
              <a:buClr>
                <a:srgbClr val="FFFF00"/>
              </a:buClr>
              <a:buFont typeface="宋体" pitchFamily="2" charset="-122"/>
              <a:buNone/>
            </a:pPr>
            <a:r>
              <a:rPr lang="zh-CN" altLang="en-US" sz="3200">
                <a:solidFill>
                  <a:srgbClr val="FFFF00"/>
                </a:solidFill>
                <a:latin typeface="Arial" charset="0"/>
              </a:rPr>
              <a:t>二叉树的最左下结点。</a:t>
            </a:r>
            <a:endParaRPr lang="en-US" altLang="zh-CN" sz="3200">
              <a:solidFill>
                <a:srgbClr val="FFFF00"/>
              </a:solidFill>
              <a:latin typeface="Arial" charset="0"/>
            </a:endParaRPr>
          </a:p>
        </p:txBody>
      </p:sp>
      <p:grpSp>
        <p:nvGrpSpPr>
          <p:cNvPr id="1326136" name="Group 56"/>
          <p:cNvGrpSpPr>
            <a:grpSpLocks/>
          </p:cNvGrpSpPr>
          <p:nvPr/>
        </p:nvGrpSpPr>
        <p:grpSpPr bwMode="auto">
          <a:xfrm>
            <a:off x="790575" y="3878263"/>
            <a:ext cx="4591050" cy="2741612"/>
            <a:chOff x="1292" y="1820"/>
            <a:chExt cx="2892" cy="1727"/>
          </a:xfrm>
        </p:grpSpPr>
        <p:sp>
          <p:nvSpPr>
            <p:cNvPr id="1326137" name="Rectangle 57"/>
            <p:cNvSpPr>
              <a:spLocks noChangeArrowheads="1"/>
            </p:cNvSpPr>
            <p:nvPr/>
          </p:nvSpPr>
          <p:spPr bwMode="auto">
            <a:xfrm>
              <a:off x="1338" y="2799"/>
              <a:ext cx="712" cy="291"/>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6138" name="Line 58"/>
            <p:cNvSpPr>
              <a:spLocks noChangeShapeType="1"/>
            </p:cNvSpPr>
            <p:nvPr/>
          </p:nvSpPr>
          <p:spPr bwMode="auto">
            <a:xfrm>
              <a:off x="1560" y="2799"/>
              <a:ext cx="0" cy="291"/>
            </a:xfrm>
            <a:prstGeom prst="line">
              <a:avLst/>
            </a:prstGeom>
            <a:noFill/>
            <a:ln w="12700" cap="rnd">
              <a:solidFill>
                <a:schemeClr val="tx1"/>
              </a:solidFill>
              <a:round/>
              <a:headEnd/>
              <a:tailEnd/>
            </a:ln>
            <a:effectLst/>
          </p:spPr>
          <p:txBody>
            <a:bodyPr/>
            <a:lstStyle/>
            <a:p>
              <a:endParaRPr lang="zh-CN" altLang="en-US"/>
            </a:p>
          </p:txBody>
        </p:sp>
        <p:sp>
          <p:nvSpPr>
            <p:cNvPr id="1326139" name="Line 59"/>
            <p:cNvSpPr>
              <a:spLocks noChangeShapeType="1"/>
            </p:cNvSpPr>
            <p:nvPr/>
          </p:nvSpPr>
          <p:spPr bwMode="auto">
            <a:xfrm>
              <a:off x="1827" y="2799"/>
              <a:ext cx="0" cy="291"/>
            </a:xfrm>
            <a:prstGeom prst="line">
              <a:avLst/>
            </a:prstGeom>
            <a:noFill/>
            <a:ln w="12700" cap="rnd">
              <a:solidFill>
                <a:schemeClr val="tx1"/>
              </a:solidFill>
              <a:round/>
              <a:headEnd/>
              <a:tailEnd/>
            </a:ln>
            <a:effectLst/>
          </p:spPr>
          <p:txBody>
            <a:bodyPr/>
            <a:lstStyle/>
            <a:p>
              <a:endParaRPr lang="zh-CN" altLang="en-US"/>
            </a:p>
          </p:txBody>
        </p:sp>
        <p:sp>
          <p:nvSpPr>
            <p:cNvPr id="1326140" name="Text Box 60"/>
            <p:cNvSpPr txBox="1">
              <a:spLocks noChangeArrowheads="1"/>
            </p:cNvSpPr>
            <p:nvPr/>
          </p:nvSpPr>
          <p:spPr bwMode="auto">
            <a:xfrm>
              <a:off x="1292" y="2784"/>
              <a:ext cx="823"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D</a:t>
              </a:r>
              <a:r>
                <a:rPr lang="en-US" altLang="zh-CN" sz="1400">
                  <a:latin typeface="黑体" pitchFamily="2" charset="-122"/>
                  <a:ea typeface="黑体" pitchFamily="2" charset="-122"/>
                </a:rPr>
                <a:t> </a:t>
              </a:r>
              <a:r>
                <a:rPr lang="en-US" altLang="zh-CN">
                  <a:latin typeface="宋体" pitchFamily="2" charset="-122"/>
                </a:rPr>
                <a:t>∧</a:t>
              </a:r>
            </a:p>
          </p:txBody>
        </p:sp>
        <p:grpSp>
          <p:nvGrpSpPr>
            <p:cNvPr id="1326141" name="Group 61"/>
            <p:cNvGrpSpPr>
              <a:grpSpLocks/>
            </p:cNvGrpSpPr>
            <p:nvPr/>
          </p:nvGrpSpPr>
          <p:grpSpPr bwMode="auto">
            <a:xfrm>
              <a:off x="2634" y="1907"/>
              <a:ext cx="712" cy="292"/>
              <a:chOff x="960" y="2544"/>
              <a:chExt cx="768" cy="288"/>
            </a:xfrm>
          </p:grpSpPr>
          <p:sp>
            <p:nvSpPr>
              <p:cNvPr id="1326142" name="Rectangle 62"/>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solidFill>
                      <a:srgbClr val="FFFF00"/>
                    </a:solidFill>
                  </a:rPr>
                  <a:t>A</a:t>
                </a:r>
              </a:p>
            </p:txBody>
          </p:sp>
          <p:sp>
            <p:nvSpPr>
              <p:cNvPr id="1326143" name="Line 63"/>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26144" name="Line 64"/>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grpSp>
          <p:nvGrpSpPr>
            <p:cNvPr id="1326145" name="Group 65"/>
            <p:cNvGrpSpPr>
              <a:grpSpLocks/>
            </p:cNvGrpSpPr>
            <p:nvPr/>
          </p:nvGrpSpPr>
          <p:grpSpPr bwMode="auto">
            <a:xfrm>
              <a:off x="1866" y="2372"/>
              <a:ext cx="712" cy="292"/>
              <a:chOff x="960" y="2544"/>
              <a:chExt cx="768" cy="288"/>
            </a:xfrm>
          </p:grpSpPr>
          <p:sp>
            <p:nvSpPr>
              <p:cNvPr id="1326146" name="Rectangle 66"/>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solidFill>
                      <a:srgbClr val="FFFF00"/>
                    </a:solidFill>
                  </a:rPr>
                  <a:t>B</a:t>
                </a:r>
              </a:p>
            </p:txBody>
          </p:sp>
          <p:sp>
            <p:nvSpPr>
              <p:cNvPr id="1326147" name="Line 67"/>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26148" name="Line 68"/>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326149" name="Rectangle 69"/>
            <p:cNvSpPr>
              <a:spLocks noChangeArrowheads="1"/>
            </p:cNvSpPr>
            <p:nvPr/>
          </p:nvSpPr>
          <p:spPr bwMode="auto">
            <a:xfrm>
              <a:off x="3468" y="2372"/>
              <a:ext cx="711" cy="292"/>
            </a:xfrm>
            <a:prstGeom prst="rect">
              <a:avLst/>
            </a:prstGeom>
            <a:noFill/>
            <a:ln w="12700" cap="rnd">
              <a:solidFill>
                <a:schemeClr val="tx1"/>
              </a:solidFill>
              <a:miter lim="800000"/>
              <a:headEnd/>
              <a:tailEnd/>
            </a:ln>
            <a:effectLst/>
          </p:spPr>
          <p:txBody>
            <a:bodyPr wrap="none" anchor="ctr"/>
            <a:lstStyle/>
            <a:p>
              <a:r>
                <a:rPr lang="en-US" altLang="zh-CN" sz="2800"/>
                <a:t>C </a:t>
              </a:r>
            </a:p>
          </p:txBody>
        </p:sp>
        <p:sp>
          <p:nvSpPr>
            <p:cNvPr id="1326150" name="Line 70"/>
            <p:cNvSpPr>
              <a:spLocks noChangeShapeType="1"/>
            </p:cNvSpPr>
            <p:nvPr/>
          </p:nvSpPr>
          <p:spPr bwMode="auto">
            <a:xfrm>
              <a:off x="3691" y="2372"/>
              <a:ext cx="0" cy="292"/>
            </a:xfrm>
            <a:prstGeom prst="line">
              <a:avLst/>
            </a:prstGeom>
            <a:noFill/>
            <a:ln w="12700" cap="rnd">
              <a:solidFill>
                <a:schemeClr val="tx1"/>
              </a:solidFill>
              <a:round/>
              <a:headEnd/>
              <a:tailEnd/>
            </a:ln>
            <a:effectLst/>
          </p:spPr>
          <p:txBody>
            <a:bodyPr/>
            <a:lstStyle/>
            <a:p>
              <a:endParaRPr lang="zh-CN" altLang="en-US"/>
            </a:p>
          </p:txBody>
        </p:sp>
        <p:sp>
          <p:nvSpPr>
            <p:cNvPr id="1326151" name="Line 71"/>
            <p:cNvSpPr>
              <a:spLocks noChangeShapeType="1"/>
            </p:cNvSpPr>
            <p:nvPr/>
          </p:nvSpPr>
          <p:spPr bwMode="auto">
            <a:xfrm>
              <a:off x="3958" y="2372"/>
              <a:ext cx="0" cy="292"/>
            </a:xfrm>
            <a:prstGeom prst="line">
              <a:avLst/>
            </a:prstGeom>
            <a:noFill/>
            <a:ln w="12700" cap="rnd">
              <a:solidFill>
                <a:schemeClr val="tx1"/>
              </a:solidFill>
              <a:round/>
              <a:headEnd/>
              <a:tailEnd/>
            </a:ln>
            <a:effectLst/>
          </p:spPr>
          <p:txBody>
            <a:bodyPr/>
            <a:lstStyle/>
            <a:p>
              <a:endParaRPr lang="zh-CN" altLang="en-US"/>
            </a:p>
          </p:txBody>
        </p:sp>
        <p:sp>
          <p:nvSpPr>
            <p:cNvPr id="1326152" name="Text Box 72"/>
            <p:cNvSpPr txBox="1">
              <a:spLocks noChangeArrowheads="1"/>
            </p:cNvSpPr>
            <p:nvPr/>
          </p:nvSpPr>
          <p:spPr bwMode="auto">
            <a:xfrm>
              <a:off x="3901" y="2354"/>
              <a:ext cx="283"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隶书" pitchFamily="49" charset="-122"/>
                  <a:ea typeface="隶书" pitchFamily="49" charset="-122"/>
                </a:rPr>
                <a:t>∧</a:t>
              </a:r>
            </a:p>
          </p:txBody>
        </p:sp>
        <p:sp>
          <p:nvSpPr>
            <p:cNvPr id="1326153" name="Rectangle 73"/>
            <p:cNvSpPr>
              <a:spLocks noChangeArrowheads="1"/>
            </p:cNvSpPr>
            <p:nvPr/>
          </p:nvSpPr>
          <p:spPr bwMode="auto">
            <a:xfrm>
              <a:off x="3119" y="2824"/>
              <a:ext cx="712" cy="290"/>
            </a:xfrm>
            <a:prstGeom prst="rect">
              <a:avLst/>
            </a:prstGeom>
            <a:noFill/>
            <a:ln w="12700" cap="rnd">
              <a:solidFill>
                <a:schemeClr val="tx1"/>
              </a:solidFill>
              <a:miter lim="800000"/>
              <a:headEnd/>
              <a:tailEnd/>
            </a:ln>
            <a:effectLst/>
          </p:spPr>
          <p:txBody>
            <a:bodyPr wrap="none" anchor="ctr"/>
            <a:lstStyle/>
            <a:p>
              <a:r>
                <a:rPr lang="en-US" altLang="zh-CN" sz="2800"/>
                <a:t>F</a:t>
              </a:r>
            </a:p>
          </p:txBody>
        </p:sp>
        <p:sp>
          <p:nvSpPr>
            <p:cNvPr id="1326154" name="Line 74"/>
            <p:cNvSpPr>
              <a:spLocks noChangeShapeType="1"/>
            </p:cNvSpPr>
            <p:nvPr/>
          </p:nvSpPr>
          <p:spPr bwMode="auto">
            <a:xfrm>
              <a:off x="3342" y="2824"/>
              <a:ext cx="0" cy="290"/>
            </a:xfrm>
            <a:prstGeom prst="line">
              <a:avLst/>
            </a:prstGeom>
            <a:noFill/>
            <a:ln w="12700" cap="rnd">
              <a:solidFill>
                <a:schemeClr val="tx1"/>
              </a:solidFill>
              <a:round/>
              <a:headEnd/>
              <a:tailEnd/>
            </a:ln>
            <a:effectLst/>
          </p:spPr>
          <p:txBody>
            <a:bodyPr/>
            <a:lstStyle/>
            <a:p>
              <a:endParaRPr lang="zh-CN" altLang="en-US"/>
            </a:p>
          </p:txBody>
        </p:sp>
        <p:sp>
          <p:nvSpPr>
            <p:cNvPr id="1326155" name="Line 75"/>
            <p:cNvSpPr>
              <a:spLocks noChangeShapeType="1"/>
            </p:cNvSpPr>
            <p:nvPr/>
          </p:nvSpPr>
          <p:spPr bwMode="auto">
            <a:xfrm>
              <a:off x="3609" y="2824"/>
              <a:ext cx="0" cy="290"/>
            </a:xfrm>
            <a:prstGeom prst="line">
              <a:avLst/>
            </a:prstGeom>
            <a:noFill/>
            <a:ln w="12700" cap="rnd">
              <a:solidFill>
                <a:schemeClr val="tx1"/>
              </a:solidFill>
              <a:round/>
              <a:headEnd/>
              <a:tailEnd/>
            </a:ln>
            <a:effectLst/>
          </p:spPr>
          <p:txBody>
            <a:bodyPr/>
            <a:lstStyle/>
            <a:p>
              <a:endParaRPr lang="zh-CN" altLang="en-US"/>
            </a:p>
          </p:txBody>
        </p:sp>
        <p:sp>
          <p:nvSpPr>
            <p:cNvPr id="1326156" name="Text Box 76"/>
            <p:cNvSpPr txBox="1">
              <a:spLocks noChangeArrowheads="1"/>
            </p:cNvSpPr>
            <p:nvPr/>
          </p:nvSpPr>
          <p:spPr bwMode="auto">
            <a:xfrm>
              <a:off x="3074" y="2784"/>
              <a:ext cx="827"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solidFill>
                    <a:srgbClr val="00FFFF"/>
                  </a:solidFill>
                  <a:latin typeface="隶书" pitchFamily="49" charset="-122"/>
                  <a:ea typeface="隶书" pitchFamily="49" charset="-122"/>
                </a:rPr>
                <a:t>∧</a:t>
              </a:r>
              <a:r>
                <a:rPr lang="zh-CN" altLang="en-US" sz="1200">
                  <a:solidFill>
                    <a:srgbClr val="00FFFF"/>
                  </a:solidFill>
                  <a:latin typeface="隶书" pitchFamily="49" charset="-122"/>
                  <a:ea typeface="隶书" pitchFamily="49" charset="-122"/>
                </a:rPr>
                <a:t>  </a:t>
              </a:r>
              <a:r>
                <a:rPr lang="zh-CN" altLang="en-US" sz="2800">
                  <a:solidFill>
                    <a:srgbClr val="00FFFF"/>
                  </a:solidFill>
                  <a:latin typeface="黑体" pitchFamily="2" charset="-122"/>
                  <a:ea typeface="黑体" pitchFamily="2" charset="-122"/>
                </a:rPr>
                <a:t>  </a:t>
              </a:r>
              <a:r>
                <a:rPr lang="en-US" altLang="zh-CN">
                  <a:solidFill>
                    <a:srgbClr val="00FFFF"/>
                  </a:solidFill>
                  <a:latin typeface="隶书" pitchFamily="49" charset="-122"/>
                  <a:ea typeface="隶书" pitchFamily="49" charset="-122"/>
                </a:rPr>
                <a:t>∧</a:t>
              </a:r>
            </a:p>
          </p:txBody>
        </p:sp>
        <p:sp>
          <p:nvSpPr>
            <p:cNvPr id="1326157" name="Rectangle 77"/>
            <p:cNvSpPr>
              <a:spLocks noChangeArrowheads="1"/>
            </p:cNvSpPr>
            <p:nvPr/>
          </p:nvSpPr>
          <p:spPr bwMode="auto">
            <a:xfrm>
              <a:off x="1899" y="3255"/>
              <a:ext cx="712" cy="292"/>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6158" name="Line 78"/>
            <p:cNvSpPr>
              <a:spLocks noChangeShapeType="1"/>
            </p:cNvSpPr>
            <p:nvPr/>
          </p:nvSpPr>
          <p:spPr bwMode="auto">
            <a:xfrm>
              <a:off x="2122" y="3255"/>
              <a:ext cx="0" cy="292"/>
            </a:xfrm>
            <a:prstGeom prst="line">
              <a:avLst/>
            </a:prstGeom>
            <a:noFill/>
            <a:ln w="12700" cap="rnd">
              <a:solidFill>
                <a:schemeClr val="tx1"/>
              </a:solidFill>
              <a:round/>
              <a:headEnd/>
              <a:tailEnd/>
            </a:ln>
            <a:effectLst/>
          </p:spPr>
          <p:txBody>
            <a:bodyPr/>
            <a:lstStyle/>
            <a:p>
              <a:endParaRPr lang="zh-CN" altLang="en-US"/>
            </a:p>
          </p:txBody>
        </p:sp>
        <p:sp>
          <p:nvSpPr>
            <p:cNvPr id="1326159" name="Line 79"/>
            <p:cNvSpPr>
              <a:spLocks noChangeShapeType="1"/>
            </p:cNvSpPr>
            <p:nvPr/>
          </p:nvSpPr>
          <p:spPr bwMode="auto">
            <a:xfrm>
              <a:off x="2389" y="3255"/>
              <a:ext cx="0" cy="292"/>
            </a:xfrm>
            <a:prstGeom prst="line">
              <a:avLst/>
            </a:prstGeom>
            <a:noFill/>
            <a:ln w="12700" cap="rnd">
              <a:solidFill>
                <a:schemeClr val="tx1"/>
              </a:solidFill>
              <a:round/>
              <a:headEnd/>
              <a:tailEnd/>
            </a:ln>
            <a:effectLst/>
          </p:spPr>
          <p:txBody>
            <a:bodyPr/>
            <a:lstStyle/>
            <a:p>
              <a:endParaRPr lang="zh-CN" altLang="en-US"/>
            </a:p>
          </p:txBody>
        </p:sp>
        <p:sp>
          <p:nvSpPr>
            <p:cNvPr id="1326160" name="Text Box 80"/>
            <p:cNvSpPr txBox="1">
              <a:spLocks noChangeArrowheads="1"/>
            </p:cNvSpPr>
            <p:nvPr/>
          </p:nvSpPr>
          <p:spPr bwMode="auto">
            <a:xfrm>
              <a:off x="1859" y="3209"/>
              <a:ext cx="855"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solidFill>
                    <a:srgbClr val="00FFFF"/>
                  </a:solidFill>
                  <a:latin typeface="黑体" pitchFamily="2" charset="-122"/>
                  <a:ea typeface="黑体" pitchFamily="2" charset="-122"/>
                </a:rPr>
                <a:t>G</a:t>
              </a:r>
              <a:r>
                <a:rPr lang="en-US" altLang="zh-CN" sz="1000">
                  <a:solidFill>
                    <a:srgbClr val="00FFFF"/>
                  </a:solidFill>
                  <a:latin typeface="黑体" pitchFamily="2" charset="-122"/>
                  <a:ea typeface="黑体" pitchFamily="2" charset="-122"/>
                </a:rPr>
                <a:t> </a:t>
              </a:r>
              <a:r>
                <a:rPr lang="en-US" altLang="zh-CN" sz="1000">
                  <a:latin typeface="黑体" pitchFamily="2" charset="-122"/>
                  <a:ea typeface="黑体" pitchFamily="2" charset="-122"/>
                </a:rPr>
                <a:t> </a:t>
              </a:r>
              <a:r>
                <a:rPr lang="en-US" altLang="zh-CN">
                  <a:latin typeface="隶书" pitchFamily="49" charset="-122"/>
                  <a:ea typeface="隶书" pitchFamily="49" charset="-122"/>
                </a:rPr>
                <a:t>∧</a:t>
              </a:r>
            </a:p>
          </p:txBody>
        </p:sp>
        <p:sp>
          <p:nvSpPr>
            <p:cNvPr id="1326161" name="Text Box 81"/>
            <p:cNvSpPr txBox="1">
              <a:spLocks noChangeArrowheads="1"/>
            </p:cNvSpPr>
            <p:nvPr/>
          </p:nvSpPr>
          <p:spPr bwMode="auto">
            <a:xfrm>
              <a:off x="1922" y="1820"/>
              <a:ext cx="41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T</a:t>
              </a:r>
            </a:p>
          </p:txBody>
        </p:sp>
        <p:sp>
          <p:nvSpPr>
            <p:cNvPr id="1326162" name="Line 82"/>
            <p:cNvSpPr>
              <a:spLocks noChangeShapeType="1"/>
            </p:cNvSpPr>
            <p:nvPr/>
          </p:nvSpPr>
          <p:spPr bwMode="auto">
            <a:xfrm>
              <a:off x="2323" y="2022"/>
              <a:ext cx="270" cy="0"/>
            </a:xfrm>
            <a:prstGeom prst="line">
              <a:avLst/>
            </a:prstGeom>
            <a:noFill/>
            <a:ln w="38100" cap="rnd">
              <a:solidFill>
                <a:srgbClr val="FFFF66"/>
              </a:solidFill>
              <a:round/>
              <a:headEnd/>
              <a:tailEnd type="triangle" w="med" len="med"/>
            </a:ln>
            <a:effectLst/>
          </p:spPr>
          <p:txBody>
            <a:bodyPr/>
            <a:lstStyle/>
            <a:p>
              <a:endParaRPr lang="zh-CN" altLang="en-US"/>
            </a:p>
          </p:txBody>
        </p:sp>
        <p:sp>
          <p:nvSpPr>
            <p:cNvPr id="1326163" name="Rectangle 83"/>
            <p:cNvSpPr>
              <a:spLocks noChangeArrowheads="1"/>
            </p:cNvSpPr>
            <p:nvPr/>
          </p:nvSpPr>
          <p:spPr bwMode="auto">
            <a:xfrm>
              <a:off x="2206" y="2824"/>
              <a:ext cx="712" cy="29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6164" name="Line 84"/>
            <p:cNvSpPr>
              <a:spLocks noChangeShapeType="1"/>
            </p:cNvSpPr>
            <p:nvPr/>
          </p:nvSpPr>
          <p:spPr bwMode="auto">
            <a:xfrm>
              <a:off x="2429" y="2824"/>
              <a:ext cx="0" cy="290"/>
            </a:xfrm>
            <a:prstGeom prst="line">
              <a:avLst/>
            </a:prstGeom>
            <a:noFill/>
            <a:ln w="12700" cap="rnd">
              <a:solidFill>
                <a:schemeClr val="tx1"/>
              </a:solidFill>
              <a:round/>
              <a:headEnd/>
              <a:tailEnd/>
            </a:ln>
            <a:effectLst/>
          </p:spPr>
          <p:txBody>
            <a:bodyPr/>
            <a:lstStyle/>
            <a:p>
              <a:endParaRPr lang="zh-CN" altLang="en-US"/>
            </a:p>
          </p:txBody>
        </p:sp>
        <p:sp>
          <p:nvSpPr>
            <p:cNvPr id="1326165" name="Line 85"/>
            <p:cNvSpPr>
              <a:spLocks noChangeShapeType="1"/>
            </p:cNvSpPr>
            <p:nvPr/>
          </p:nvSpPr>
          <p:spPr bwMode="auto">
            <a:xfrm>
              <a:off x="2696" y="2824"/>
              <a:ext cx="0" cy="290"/>
            </a:xfrm>
            <a:prstGeom prst="line">
              <a:avLst/>
            </a:prstGeom>
            <a:noFill/>
            <a:ln w="12700" cap="rnd">
              <a:solidFill>
                <a:schemeClr val="tx1"/>
              </a:solidFill>
              <a:round/>
              <a:headEnd/>
              <a:tailEnd/>
            </a:ln>
            <a:effectLst/>
          </p:spPr>
          <p:txBody>
            <a:bodyPr/>
            <a:lstStyle/>
            <a:p>
              <a:endParaRPr lang="zh-CN" altLang="en-US"/>
            </a:p>
          </p:txBody>
        </p:sp>
        <p:sp>
          <p:nvSpPr>
            <p:cNvPr id="1326166" name="Text Box 86"/>
            <p:cNvSpPr txBox="1">
              <a:spLocks noChangeArrowheads="1"/>
            </p:cNvSpPr>
            <p:nvPr/>
          </p:nvSpPr>
          <p:spPr bwMode="auto">
            <a:xfrm>
              <a:off x="2398" y="2784"/>
              <a:ext cx="567" cy="327"/>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latin typeface="黑体" pitchFamily="2" charset="-122"/>
                  <a:ea typeface="黑体" pitchFamily="2" charset="-122"/>
                </a:rPr>
                <a:t>E</a:t>
              </a:r>
              <a:r>
                <a:rPr lang="en-US" altLang="zh-CN" sz="1200">
                  <a:latin typeface="黑体" pitchFamily="2" charset="-122"/>
                  <a:ea typeface="黑体" pitchFamily="2" charset="-122"/>
                </a:rPr>
                <a:t>   </a:t>
              </a:r>
              <a:r>
                <a:rPr lang="en-US" altLang="zh-CN">
                  <a:latin typeface="隶书" pitchFamily="49" charset="-122"/>
                  <a:ea typeface="隶书" pitchFamily="49" charset="-122"/>
                </a:rPr>
                <a:t>∧</a:t>
              </a:r>
            </a:p>
          </p:txBody>
        </p:sp>
        <p:sp>
          <p:nvSpPr>
            <p:cNvPr id="1326167" name="Line 87"/>
            <p:cNvSpPr>
              <a:spLocks noChangeShapeType="1"/>
            </p:cNvSpPr>
            <p:nvPr/>
          </p:nvSpPr>
          <p:spPr bwMode="auto">
            <a:xfrm flipH="1">
              <a:off x="2353" y="2085"/>
              <a:ext cx="385" cy="27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6168" name="Line 88"/>
            <p:cNvSpPr>
              <a:spLocks noChangeShapeType="1"/>
            </p:cNvSpPr>
            <p:nvPr/>
          </p:nvSpPr>
          <p:spPr bwMode="auto">
            <a:xfrm>
              <a:off x="3265" y="2070"/>
              <a:ext cx="33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6169" name="Line 89"/>
            <p:cNvSpPr>
              <a:spLocks noChangeShapeType="1"/>
            </p:cNvSpPr>
            <p:nvPr/>
          </p:nvSpPr>
          <p:spPr bwMode="auto">
            <a:xfrm flipH="1">
              <a:off x="1703" y="2529"/>
              <a:ext cx="26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6170" name="Line 90"/>
            <p:cNvSpPr>
              <a:spLocks noChangeShapeType="1"/>
            </p:cNvSpPr>
            <p:nvPr/>
          </p:nvSpPr>
          <p:spPr bwMode="auto">
            <a:xfrm flipH="1">
              <a:off x="2161" y="2972"/>
              <a:ext cx="174"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6171" name="Line 91"/>
            <p:cNvSpPr>
              <a:spLocks noChangeShapeType="1"/>
            </p:cNvSpPr>
            <p:nvPr/>
          </p:nvSpPr>
          <p:spPr bwMode="auto">
            <a:xfrm flipH="1">
              <a:off x="3313" y="2529"/>
              <a:ext cx="225"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6172" name="Line 92"/>
            <p:cNvSpPr>
              <a:spLocks noChangeShapeType="1"/>
            </p:cNvSpPr>
            <p:nvPr/>
          </p:nvSpPr>
          <p:spPr bwMode="auto">
            <a:xfrm>
              <a:off x="2497" y="2540"/>
              <a:ext cx="133" cy="288"/>
            </a:xfrm>
            <a:prstGeom prst="line">
              <a:avLst/>
            </a:prstGeom>
            <a:noFill/>
            <a:ln w="34925" cap="rnd">
              <a:solidFill>
                <a:schemeClr val="tx1"/>
              </a:solidFill>
              <a:round/>
              <a:headEnd/>
              <a:tailEnd type="triangle" w="med" len="med"/>
            </a:ln>
            <a:effec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6084">
                                            <p:txEl>
                                              <p:pRg st="0" end="0"/>
                                            </p:txEl>
                                          </p:spTgt>
                                        </p:tgtEl>
                                        <p:attrNameLst>
                                          <p:attrName>style.visibility</p:attrName>
                                        </p:attrNameLst>
                                      </p:cBhvr>
                                      <p:to>
                                        <p:strVal val="visible"/>
                                      </p:to>
                                    </p:set>
                                    <p:animEffect transition="in" filter="dissolve">
                                      <p:cBhvr>
                                        <p:cTn id="7" dur="500"/>
                                        <p:tgtEl>
                                          <p:spTgt spid="13260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26087"/>
                                        </p:tgtEl>
                                        <p:attrNameLst>
                                          <p:attrName>style.visibility</p:attrName>
                                        </p:attrNameLst>
                                      </p:cBhvr>
                                      <p:to>
                                        <p:strVal val="visible"/>
                                      </p:to>
                                    </p:set>
                                    <p:animEffect transition="in" filter="wipe(up)">
                                      <p:cBhvr>
                                        <p:cTn id="12" dur="500"/>
                                        <p:tgtEl>
                                          <p:spTgt spid="13260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26088"/>
                                        </p:tgtEl>
                                        <p:attrNameLst>
                                          <p:attrName>style.visibility</p:attrName>
                                        </p:attrNameLst>
                                      </p:cBhvr>
                                      <p:to>
                                        <p:strVal val="visible"/>
                                      </p:to>
                                    </p:set>
                                    <p:animEffect transition="in" filter="wipe(up)">
                                      <p:cBhvr>
                                        <p:cTn id="17" dur="500"/>
                                        <p:tgtEl>
                                          <p:spTgt spid="132608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26135">
                                            <p:txEl>
                                              <p:pRg st="0" end="0"/>
                                            </p:txEl>
                                          </p:spTgt>
                                        </p:tgtEl>
                                        <p:attrNameLst>
                                          <p:attrName>style.visibility</p:attrName>
                                        </p:attrNameLst>
                                      </p:cBhvr>
                                      <p:to>
                                        <p:strVal val="visible"/>
                                      </p:to>
                                    </p:set>
                                    <p:animEffect transition="in" filter="dissolve">
                                      <p:cBhvr>
                                        <p:cTn id="22" dur="500"/>
                                        <p:tgtEl>
                                          <p:spTgt spid="13261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26085"/>
                                        </p:tgtEl>
                                        <p:attrNameLst>
                                          <p:attrName>style.visibility</p:attrName>
                                        </p:attrNameLst>
                                      </p:cBhvr>
                                      <p:to>
                                        <p:strVal val="visible"/>
                                      </p:to>
                                    </p:set>
                                    <p:animEffect transition="in" filter="dissolve">
                                      <p:cBhvr>
                                        <p:cTn id="27" dur="500"/>
                                        <p:tgtEl>
                                          <p:spTgt spid="13260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26129"/>
                                        </p:tgtEl>
                                        <p:attrNameLst>
                                          <p:attrName>style.visibility</p:attrName>
                                        </p:attrNameLst>
                                      </p:cBhvr>
                                      <p:to>
                                        <p:strVal val="visible"/>
                                      </p:to>
                                    </p:set>
                                    <p:animEffect transition="in" filter="wipe(up)">
                                      <p:cBhvr>
                                        <p:cTn id="32" dur="500"/>
                                        <p:tgtEl>
                                          <p:spTgt spid="13261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26130"/>
                                        </p:tgtEl>
                                        <p:attrNameLst>
                                          <p:attrName>style.visibility</p:attrName>
                                        </p:attrNameLst>
                                      </p:cBhvr>
                                      <p:to>
                                        <p:strVal val="visible"/>
                                      </p:to>
                                    </p:set>
                                    <p:animEffect transition="in" filter="wipe(up)">
                                      <p:cBhvr>
                                        <p:cTn id="37" dur="500"/>
                                        <p:tgtEl>
                                          <p:spTgt spid="13261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26133"/>
                                        </p:tgtEl>
                                        <p:attrNameLst>
                                          <p:attrName>style.visibility</p:attrName>
                                        </p:attrNameLst>
                                      </p:cBhvr>
                                      <p:to>
                                        <p:strVal val="visible"/>
                                      </p:to>
                                    </p:set>
                                    <p:animEffect transition="in" filter="dissolve">
                                      <p:cBhvr>
                                        <p:cTn id="42" dur="500"/>
                                        <p:tgtEl>
                                          <p:spTgt spid="13261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26131"/>
                                        </p:tgtEl>
                                        <p:attrNameLst>
                                          <p:attrName>style.visibility</p:attrName>
                                        </p:attrNameLst>
                                      </p:cBhvr>
                                      <p:to>
                                        <p:strVal val="visible"/>
                                      </p:to>
                                    </p:set>
                                    <p:animEffect transition="in" filter="wipe(up)">
                                      <p:cBhvr>
                                        <p:cTn id="47" dur="500"/>
                                        <p:tgtEl>
                                          <p:spTgt spid="13261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26132"/>
                                        </p:tgtEl>
                                        <p:attrNameLst>
                                          <p:attrName>style.visibility</p:attrName>
                                        </p:attrNameLst>
                                      </p:cBhvr>
                                      <p:to>
                                        <p:strVal val="visible"/>
                                      </p:to>
                                    </p:set>
                                    <p:animEffect transition="in" filter="wipe(up)">
                                      <p:cBhvr>
                                        <p:cTn id="52" dur="500"/>
                                        <p:tgtEl>
                                          <p:spTgt spid="13261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326134"/>
                                        </p:tgtEl>
                                        <p:attrNameLst>
                                          <p:attrName>style.visibility</p:attrName>
                                        </p:attrNameLst>
                                      </p:cBhvr>
                                      <p:to>
                                        <p:strVal val="visible"/>
                                      </p:to>
                                    </p:set>
                                    <p:animEffect transition="in" filter="dissolve">
                                      <p:cBhvr>
                                        <p:cTn id="57" dur="500"/>
                                        <p:tgtEl>
                                          <p:spTgt spid="132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6084" grpId="0" build="p" autoUpdateAnimBg="0"/>
      <p:bldP spid="1326085" grpId="0" autoUpdateAnimBg="0"/>
      <p:bldP spid="1326087" grpId="0" animBg="1"/>
      <p:bldP spid="1326088" grpId="0" animBg="1"/>
      <p:bldP spid="1326129" grpId="0" animBg="1"/>
      <p:bldP spid="1326130" grpId="0" animBg="1"/>
      <p:bldP spid="1326131" grpId="0" animBg="1"/>
      <p:bldP spid="1326132" grpId="0" animBg="1"/>
      <p:bldP spid="1326133" grpId="0" autoUpdateAnimBg="0"/>
      <p:bldP spid="1326134" grpId="0" autoUpdateAnimBg="0"/>
      <p:bldP spid="1326135"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p:cNvSpPr>
            <a:spLocks noGrp="1"/>
          </p:cNvSpPr>
          <p:nvPr>
            <p:ph type="sldNum" sz="quarter" idx="11"/>
          </p:nvPr>
        </p:nvSpPr>
        <p:spPr/>
        <p:txBody>
          <a:bodyPr/>
          <a:lstStyle/>
          <a:p>
            <a:r>
              <a:rPr lang="zh-CN" altLang="en-US"/>
              <a:t>第 </a:t>
            </a:r>
            <a:fld id="{660F87F0-4373-4B7E-B454-73B8D19D8E67}" type="slidenum">
              <a:rPr lang="zh-CN" altLang="en-US" b="1">
                <a:solidFill>
                  <a:srgbClr val="66CCFF"/>
                </a:solidFill>
              </a:rPr>
              <a:pPr/>
              <a:t>96</a:t>
            </a:fld>
            <a:r>
              <a:rPr lang="en-US" altLang="zh-CN" b="1"/>
              <a:t> </a:t>
            </a:r>
            <a:r>
              <a:rPr lang="zh-CN" altLang="en-US"/>
              <a:t>页</a:t>
            </a:r>
            <a:endParaRPr lang="zh-CN" altLang="en-US" sz="1800">
              <a:latin typeface="Arial" charset="0"/>
            </a:endParaRPr>
          </a:p>
        </p:txBody>
      </p:sp>
      <p:sp>
        <p:nvSpPr>
          <p:cNvPr id="1324034"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24035" name="Rectangle 3"/>
          <p:cNvSpPr>
            <a:spLocks noGrp="1" noChangeArrowheads="1"/>
          </p:cNvSpPr>
          <p:nvPr>
            <p:ph type="body" idx="1"/>
          </p:nvPr>
        </p:nvSpPr>
        <p:spPr>
          <a:xfrm>
            <a:off x="250825" y="684213"/>
            <a:ext cx="8462963" cy="765175"/>
          </a:xfrm>
        </p:spPr>
        <p:txBody>
          <a:bodyPr/>
          <a:lstStyle/>
          <a:p>
            <a:pPr>
              <a:spcBef>
                <a:spcPct val="0"/>
              </a:spcBef>
            </a:pPr>
            <a:r>
              <a:rPr lang="zh-CN" altLang="en-US"/>
              <a:t>中序遍历的非递归算法</a:t>
            </a:r>
          </a:p>
        </p:txBody>
      </p:sp>
      <p:sp>
        <p:nvSpPr>
          <p:cNvPr id="1324036" name="Rectangle 4"/>
          <p:cNvSpPr>
            <a:spLocks noChangeArrowheads="1"/>
          </p:cNvSpPr>
          <p:nvPr/>
        </p:nvSpPr>
        <p:spPr bwMode="auto">
          <a:xfrm>
            <a:off x="611188" y="1268413"/>
            <a:ext cx="4995862" cy="584200"/>
          </a:xfrm>
          <a:prstGeom prst="rect">
            <a:avLst/>
          </a:prstGeom>
          <a:noFill/>
          <a:ln w="9525">
            <a:noFill/>
            <a:miter lim="800000"/>
            <a:headEnd/>
            <a:tailEnd/>
          </a:ln>
          <a:effectLst/>
        </p:spPr>
        <p:txBody>
          <a:bodyPr/>
          <a:lstStyle/>
          <a:p>
            <a:pPr marL="342900" indent="-342900" algn="l" eaLnBrk="1" hangingPunct="1">
              <a:buClr>
                <a:srgbClr val="FFFF00"/>
              </a:buClr>
              <a:buFont typeface="宋体" pitchFamily="2" charset="-122"/>
              <a:buChar char="？"/>
            </a:pPr>
            <a:r>
              <a:rPr lang="zh-CN" altLang="en-US" sz="3200">
                <a:latin typeface="Arial" charset="0"/>
              </a:rPr>
              <a:t>中序遍历的第一个结点</a:t>
            </a:r>
          </a:p>
        </p:txBody>
      </p:sp>
      <p:sp>
        <p:nvSpPr>
          <p:cNvPr id="1324037" name="Rectangle 5"/>
          <p:cNvSpPr>
            <a:spLocks noChangeArrowheads="1"/>
          </p:cNvSpPr>
          <p:nvPr/>
        </p:nvSpPr>
        <p:spPr bwMode="auto">
          <a:xfrm>
            <a:off x="611188" y="2259013"/>
            <a:ext cx="8532812" cy="765175"/>
          </a:xfrm>
          <a:prstGeom prst="rect">
            <a:avLst/>
          </a:prstGeom>
          <a:noFill/>
          <a:ln w="9525">
            <a:noFill/>
            <a:miter lim="800000"/>
            <a:headEnd/>
            <a:tailEnd/>
          </a:ln>
          <a:effectLst/>
        </p:spPr>
        <p:txBody>
          <a:bodyPr/>
          <a:lstStyle/>
          <a:p>
            <a:pPr marL="342900" indent="-342900" algn="l" eaLnBrk="1" hangingPunct="1">
              <a:lnSpc>
                <a:spcPct val="110000"/>
              </a:lnSpc>
              <a:spcBef>
                <a:spcPct val="0"/>
              </a:spcBef>
              <a:buClr>
                <a:srgbClr val="FFFF00"/>
              </a:buClr>
              <a:buFont typeface="宋体" pitchFamily="2" charset="-122"/>
              <a:buChar char="？"/>
            </a:pPr>
            <a:r>
              <a:rPr lang="zh-CN" altLang="en-US" sz="3200"/>
              <a:t>当前结点的后继结点</a:t>
            </a:r>
            <a:endParaRPr lang="zh-CN" altLang="en-US" sz="4000">
              <a:solidFill>
                <a:srgbClr val="0000FF"/>
              </a:solidFill>
            </a:endParaRPr>
          </a:p>
        </p:txBody>
      </p:sp>
      <p:sp>
        <p:nvSpPr>
          <p:cNvPr id="1324085" name="Rectangle 53"/>
          <p:cNvSpPr>
            <a:spLocks noChangeArrowheads="1"/>
          </p:cNvSpPr>
          <p:nvPr/>
        </p:nvSpPr>
        <p:spPr bwMode="auto">
          <a:xfrm>
            <a:off x="657225" y="2843213"/>
            <a:ext cx="8486775" cy="1219200"/>
          </a:xfrm>
          <a:prstGeom prst="rect">
            <a:avLst/>
          </a:prstGeom>
          <a:noFill/>
          <a:ln w="9525">
            <a:noFill/>
            <a:miter lim="800000"/>
            <a:headEnd/>
            <a:tailEnd/>
          </a:ln>
          <a:effectLst/>
        </p:spPr>
        <p:txBody>
          <a:bodyPr/>
          <a:lstStyle/>
          <a:p>
            <a:pPr marL="342900" indent="-342900" algn="l" eaLnBrk="1" hangingPunct="1">
              <a:spcBef>
                <a:spcPct val="0"/>
              </a:spcBef>
              <a:buClr>
                <a:srgbClr val="CC6600"/>
              </a:buClr>
              <a:buFont typeface="Wingdings 2" pitchFamily="18" charset="2"/>
              <a:buNone/>
            </a:pPr>
            <a:r>
              <a:rPr lang="zh-CN" altLang="en-US" sz="3200" dirty="0"/>
              <a:t>    若当前结点有右子树，</a:t>
            </a:r>
            <a:r>
              <a:rPr lang="zh-CN" altLang="en-US" sz="3200" dirty="0">
                <a:solidFill>
                  <a:srgbClr val="FFFF00"/>
                </a:solidFill>
              </a:rPr>
              <a:t>后继结点</a:t>
            </a:r>
            <a:r>
              <a:rPr lang="zh-CN" altLang="en-US" sz="3200" dirty="0"/>
              <a:t>为右子树的最左下结点</a:t>
            </a:r>
            <a:r>
              <a:rPr lang="en-US" altLang="zh-CN" sz="3200" dirty="0"/>
              <a:t>;</a:t>
            </a:r>
            <a:r>
              <a:rPr lang="zh-CN" altLang="en-US" sz="3200" dirty="0"/>
              <a:t>否则</a:t>
            </a:r>
            <a:r>
              <a:rPr lang="en-US" altLang="zh-CN" sz="3200" dirty="0"/>
              <a:t>?</a:t>
            </a:r>
          </a:p>
        </p:txBody>
      </p:sp>
      <p:sp>
        <p:nvSpPr>
          <p:cNvPr id="1324086" name="Rectangle 54"/>
          <p:cNvSpPr>
            <a:spLocks noChangeArrowheads="1"/>
          </p:cNvSpPr>
          <p:nvPr/>
        </p:nvSpPr>
        <p:spPr bwMode="auto">
          <a:xfrm>
            <a:off x="4111625" y="3333750"/>
            <a:ext cx="4994275" cy="628650"/>
          </a:xfrm>
          <a:prstGeom prst="rect">
            <a:avLst/>
          </a:prstGeom>
          <a:solidFill>
            <a:schemeClr val="bg1"/>
          </a:solidFill>
          <a:ln w="9525" cap="rnd">
            <a:noFill/>
            <a:miter lim="800000"/>
            <a:headEnd/>
            <a:tailEnd/>
          </a:ln>
          <a:effectLst/>
        </p:spPr>
        <p:txBody>
          <a:bodyPr wrap="square">
            <a:spAutoFit/>
          </a:bodyPr>
          <a:lstStyle/>
          <a:p>
            <a:pPr algn="l">
              <a:lnSpc>
                <a:spcPct val="110000"/>
              </a:lnSpc>
              <a:spcBef>
                <a:spcPct val="0"/>
              </a:spcBef>
              <a:buClrTx/>
              <a:buFontTx/>
              <a:buNone/>
            </a:pPr>
            <a:r>
              <a:rPr lang="zh-CN" altLang="en-US" sz="3200" dirty="0">
                <a:solidFill>
                  <a:srgbClr val="00FFFF"/>
                </a:solidFill>
              </a:rPr>
              <a:t>后继结点</a:t>
            </a:r>
            <a:r>
              <a:rPr lang="zh-CN" altLang="en-US" sz="3200" dirty="0"/>
              <a:t>为栈顶结点。</a:t>
            </a:r>
            <a:endParaRPr lang="en-US" altLang="zh-CN" sz="3200" dirty="0"/>
          </a:p>
        </p:txBody>
      </p:sp>
      <p:sp>
        <p:nvSpPr>
          <p:cNvPr id="1324087" name="Rectangle 55"/>
          <p:cNvSpPr>
            <a:spLocks noChangeArrowheads="1"/>
          </p:cNvSpPr>
          <p:nvPr/>
        </p:nvSpPr>
        <p:spPr bwMode="auto">
          <a:xfrm>
            <a:off x="1062038" y="1809750"/>
            <a:ext cx="4859337" cy="674688"/>
          </a:xfrm>
          <a:prstGeom prst="rect">
            <a:avLst/>
          </a:prstGeom>
          <a:noFill/>
          <a:ln w="9525">
            <a:noFill/>
            <a:miter lim="800000"/>
            <a:headEnd/>
            <a:tailEnd/>
          </a:ln>
          <a:effectLst/>
        </p:spPr>
        <p:txBody>
          <a:bodyPr/>
          <a:lstStyle/>
          <a:p>
            <a:pPr marL="342900" indent="-342900" algn="l" eaLnBrk="1" hangingPunct="1">
              <a:buClr>
                <a:srgbClr val="FFFF00"/>
              </a:buClr>
              <a:buFont typeface="宋体" pitchFamily="2" charset="-122"/>
              <a:buNone/>
            </a:pPr>
            <a:r>
              <a:rPr lang="zh-CN" altLang="en-US" sz="3200">
                <a:solidFill>
                  <a:srgbClr val="FFFF00"/>
                </a:solidFill>
                <a:latin typeface="Arial" charset="0"/>
              </a:rPr>
              <a:t>二叉树的最左下结点。</a:t>
            </a:r>
            <a:endParaRPr lang="en-US" altLang="zh-CN" sz="3200">
              <a:solidFill>
                <a:srgbClr val="FFFF00"/>
              </a:solidFill>
              <a:latin typeface="Arial" charset="0"/>
            </a:endParaRPr>
          </a:p>
        </p:txBody>
      </p:sp>
      <p:sp>
        <p:nvSpPr>
          <p:cNvPr id="1324088" name="Rectangle 56"/>
          <p:cNvSpPr>
            <a:spLocks noChangeArrowheads="1"/>
          </p:cNvSpPr>
          <p:nvPr/>
        </p:nvSpPr>
        <p:spPr bwMode="auto">
          <a:xfrm>
            <a:off x="5427663" y="5145088"/>
            <a:ext cx="3429000" cy="579437"/>
          </a:xfrm>
          <a:prstGeom prst="rect">
            <a:avLst/>
          </a:prstGeom>
          <a:solidFill>
            <a:srgbClr val="66CCFF"/>
          </a:solidFill>
          <a:ln w="9525" cap="rnd">
            <a:solidFill>
              <a:schemeClr val="tx1"/>
            </a:solidFill>
            <a:miter lim="800000"/>
            <a:headEnd/>
            <a:tailEnd/>
          </a:ln>
          <a:effectLst/>
        </p:spPr>
        <p:txBody>
          <a:bodyPr wrap="none" anchor="ctr"/>
          <a:lstStyle/>
          <a:p>
            <a:endParaRPr lang="zh-CN" altLang="en-US"/>
          </a:p>
        </p:txBody>
      </p:sp>
      <p:sp>
        <p:nvSpPr>
          <p:cNvPr id="1324089" name="Rectangle 57"/>
          <p:cNvSpPr>
            <a:spLocks noChangeArrowheads="1"/>
          </p:cNvSpPr>
          <p:nvPr/>
        </p:nvSpPr>
        <p:spPr bwMode="auto">
          <a:xfrm>
            <a:off x="5503863" y="5145088"/>
            <a:ext cx="457200" cy="57943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3200">
                <a:solidFill>
                  <a:srgbClr val="FF0000"/>
                </a:solidFill>
              </a:rPr>
              <a:t>A</a:t>
            </a:r>
          </a:p>
        </p:txBody>
      </p:sp>
      <p:sp>
        <p:nvSpPr>
          <p:cNvPr id="1324090" name="Line 58"/>
          <p:cNvSpPr>
            <a:spLocks noChangeShapeType="1"/>
          </p:cNvSpPr>
          <p:nvPr/>
        </p:nvSpPr>
        <p:spPr bwMode="auto">
          <a:xfrm flipH="1">
            <a:off x="2125663" y="4378325"/>
            <a:ext cx="457200" cy="304800"/>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4091" name="Line 59"/>
          <p:cNvSpPr>
            <a:spLocks noChangeShapeType="1"/>
          </p:cNvSpPr>
          <p:nvPr/>
        </p:nvSpPr>
        <p:spPr bwMode="auto">
          <a:xfrm flipH="1">
            <a:off x="1062038" y="5094288"/>
            <a:ext cx="304800" cy="304800"/>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4093" name="Rectangle 61"/>
          <p:cNvSpPr>
            <a:spLocks noChangeArrowheads="1"/>
          </p:cNvSpPr>
          <p:nvPr/>
        </p:nvSpPr>
        <p:spPr bwMode="auto">
          <a:xfrm>
            <a:off x="5427663" y="4611688"/>
            <a:ext cx="477837"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t>D</a:t>
            </a:r>
          </a:p>
        </p:txBody>
      </p:sp>
      <p:sp>
        <p:nvSpPr>
          <p:cNvPr id="1324094" name="Rectangle 62"/>
          <p:cNvSpPr>
            <a:spLocks noChangeArrowheads="1"/>
          </p:cNvSpPr>
          <p:nvPr/>
        </p:nvSpPr>
        <p:spPr bwMode="auto">
          <a:xfrm>
            <a:off x="5886450" y="4611688"/>
            <a:ext cx="455613"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t>B</a:t>
            </a:r>
          </a:p>
        </p:txBody>
      </p:sp>
      <p:sp>
        <p:nvSpPr>
          <p:cNvPr id="1324095" name="Rectangle 63"/>
          <p:cNvSpPr>
            <a:spLocks noChangeArrowheads="1"/>
          </p:cNvSpPr>
          <p:nvPr/>
        </p:nvSpPr>
        <p:spPr bwMode="auto">
          <a:xfrm>
            <a:off x="6342063" y="4611688"/>
            <a:ext cx="500062"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t>G</a:t>
            </a:r>
          </a:p>
        </p:txBody>
      </p:sp>
      <p:sp>
        <p:nvSpPr>
          <p:cNvPr id="1324096" name="Rectangle 64"/>
          <p:cNvSpPr>
            <a:spLocks noChangeArrowheads="1"/>
          </p:cNvSpPr>
          <p:nvPr/>
        </p:nvSpPr>
        <p:spPr bwMode="auto">
          <a:xfrm>
            <a:off x="6800850" y="4611688"/>
            <a:ext cx="455613"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solidFill>
                  <a:srgbClr val="66FF33"/>
                </a:solidFill>
              </a:rPr>
              <a:t>E</a:t>
            </a:r>
          </a:p>
        </p:txBody>
      </p:sp>
      <p:sp>
        <p:nvSpPr>
          <p:cNvPr id="1324097" name="Rectangle 65"/>
          <p:cNvSpPr>
            <a:spLocks noChangeArrowheads="1"/>
          </p:cNvSpPr>
          <p:nvPr/>
        </p:nvSpPr>
        <p:spPr bwMode="auto">
          <a:xfrm>
            <a:off x="7180263" y="4611688"/>
            <a:ext cx="477837"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solidFill>
                  <a:srgbClr val="FFFF00"/>
                </a:solidFill>
              </a:rPr>
              <a:t>A</a:t>
            </a:r>
          </a:p>
        </p:txBody>
      </p:sp>
      <p:sp>
        <p:nvSpPr>
          <p:cNvPr id="1324098" name="Rectangle 66"/>
          <p:cNvSpPr>
            <a:spLocks noChangeArrowheads="1"/>
          </p:cNvSpPr>
          <p:nvPr/>
        </p:nvSpPr>
        <p:spPr bwMode="auto">
          <a:xfrm>
            <a:off x="7586663" y="4611688"/>
            <a:ext cx="431800"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t>F</a:t>
            </a:r>
          </a:p>
        </p:txBody>
      </p:sp>
      <p:sp>
        <p:nvSpPr>
          <p:cNvPr id="1324099" name="Rectangle 67"/>
          <p:cNvSpPr>
            <a:spLocks noChangeArrowheads="1"/>
          </p:cNvSpPr>
          <p:nvPr/>
        </p:nvSpPr>
        <p:spPr bwMode="auto">
          <a:xfrm>
            <a:off x="7997825" y="4611688"/>
            <a:ext cx="477838"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t>C</a:t>
            </a:r>
          </a:p>
        </p:txBody>
      </p:sp>
      <p:sp>
        <p:nvSpPr>
          <p:cNvPr id="1324139" name="Line 107"/>
          <p:cNvSpPr>
            <a:spLocks noChangeShapeType="1"/>
          </p:cNvSpPr>
          <p:nvPr/>
        </p:nvSpPr>
        <p:spPr bwMode="auto">
          <a:xfrm>
            <a:off x="2633663" y="5094288"/>
            <a:ext cx="228600" cy="381000"/>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4140" name="Line 108"/>
          <p:cNvSpPr>
            <a:spLocks noChangeShapeType="1"/>
          </p:cNvSpPr>
          <p:nvPr/>
        </p:nvSpPr>
        <p:spPr bwMode="auto">
          <a:xfrm flipH="1">
            <a:off x="1692275" y="5903913"/>
            <a:ext cx="227013" cy="287337"/>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4141" name="Line 109"/>
          <p:cNvSpPr>
            <a:spLocks noChangeShapeType="1"/>
          </p:cNvSpPr>
          <p:nvPr/>
        </p:nvSpPr>
        <p:spPr bwMode="auto">
          <a:xfrm>
            <a:off x="3878263" y="4332288"/>
            <a:ext cx="468312" cy="357187"/>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4142" name="Line 110"/>
          <p:cNvSpPr>
            <a:spLocks noChangeShapeType="1"/>
          </p:cNvSpPr>
          <p:nvPr/>
        </p:nvSpPr>
        <p:spPr bwMode="auto">
          <a:xfrm flipH="1">
            <a:off x="3581400" y="5103813"/>
            <a:ext cx="304800" cy="304800"/>
          </a:xfrm>
          <a:prstGeom prst="line">
            <a:avLst/>
          </a:prstGeom>
          <a:noFill/>
          <a:ln w="28575" cap="rnd">
            <a:solidFill>
              <a:srgbClr val="00FFFF"/>
            </a:solidFill>
            <a:round/>
            <a:headEnd/>
            <a:tailEnd type="triangle" w="med" len="med"/>
          </a:ln>
          <a:effectLst/>
        </p:spPr>
        <p:txBody>
          <a:bodyPr/>
          <a:lstStyle/>
          <a:p>
            <a:endParaRPr lang="zh-CN" altLang="en-US"/>
          </a:p>
        </p:txBody>
      </p:sp>
      <p:sp>
        <p:nvSpPr>
          <p:cNvPr id="1324143" name="Rectangle 111"/>
          <p:cNvSpPr>
            <a:spLocks noChangeArrowheads="1"/>
          </p:cNvSpPr>
          <p:nvPr/>
        </p:nvSpPr>
        <p:spPr bwMode="auto">
          <a:xfrm>
            <a:off x="5759450" y="5145088"/>
            <a:ext cx="658813"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zh-CN" altLang="en-US" sz="3200">
                <a:solidFill>
                  <a:srgbClr val="FF0000"/>
                </a:solidFill>
              </a:rPr>
              <a:t> </a:t>
            </a:r>
            <a:r>
              <a:rPr lang="en-US" altLang="zh-CN" sz="3200">
                <a:solidFill>
                  <a:srgbClr val="FF0000"/>
                </a:solidFill>
              </a:rPr>
              <a:t>B </a:t>
            </a:r>
          </a:p>
        </p:txBody>
      </p:sp>
      <p:sp>
        <p:nvSpPr>
          <p:cNvPr id="1324144" name="Rectangle 112"/>
          <p:cNvSpPr>
            <a:spLocks noChangeArrowheads="1"/>
          </p:cNvSpPr>
          <p:nvPr/>
        </p:nvSpPr>
        <p:spPr bwMode="auto">
          <a:xfrm>
            <a:off x="6265863" y="5145088"/>
            <a:ext cx="477837"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solidFill>
                  <a:srgbClr val="FF0000"/>
                </a:solidFill>
              </a:rPr>
              <a:t>D</a:t>
            </a:r>
          </a:p>
        </p:txBody>
      </p:sp>
      <p:sp>
        <p:nvSpPr>
          <p:cNvPr id="1324146" name="Rectangle 114"/>
          <p:cNvSpPr>
            <a:spLocks noChangeArrowheads="1"/>
          </p:cNvSpPr>
          <p:nvPr/>
        </p:nvSpPr>
        <p:spPr bwMode="auto">
          <a:xfrm>
            <a:off x="6265863" y="5191125"/>
            <a:ext cx="471487" cy="457200"/>
          </a:xfrm>
          <a:prstGeom prst="rect">
            <a:avLst/>
          </a:prstGeom>
          <a:solidFill>
            <a:srgbClr val="66CCFF"/>
          </a:solidFill>
          <a:ln w="9525" cap="rnd">
            <a:noFill/>
            <a:miter lim="800000"/>
            <a:headEnd/>
            <a:tailEnd/>
          </a:ln>
          <a:effectLst/>
        </p:spPr>
        <p:txBody>
          <a:bodyPr wrap="none" anchor="ctr"/>
          <a:lstStyle/>
          <a:p>
            <a:endParaRPr lang="zh-CN" altLang="en-US">
              <a:solidFill>
                <a:srgbClr val="FF0000"/>
              </a:solidFill>
            </a:endParaRPr>
          </a:p>
        </p:txBody>
      </p:sp>
      <p:sp>
        <p:nvSpPr>
          <p:cNvPr id="1324147" name="Rectangle 115"/>
          <p:cNvSpPr>
            <a:spLocks noChangeArrowheads="1"/>
          </p:cNvSpPr>
          <p:nvPr/>
        </p:nvSpPr>
        <p:spPr bwMode="auto">
          <a:xfrm>
            <a:off x="5961063" y="5191125"/>
            <a:ext cx="471487" cy="457200"/>
          </a:xfrm>
          <a:prstGeom prst="rect">
            <a:avLst/>
          </a:prstGeom>
          <a:solidFill>
            <a:srgbClr val="66CCFF"/>
          </a:solidFill>
          <a:ln w="9525" cap="rnd">
            <a:noFill/>
            <a:miter lim="800000"/>
            <a:headEnd/>
            <a:tailEnd/>
          </a:ln>
          <a:effectLst/>
        </p:spPr>
        <p:txBody>
          <a:bodyPr wrap="none" anchor="ctr"/>
          <a:lstStyle/>
          <a:p>
            <a:endParaRPr lang="zh-CN" altLang="en-US">
              <a:solidFill>
                <a:srgbClr val="FF0000"/>
              </a:solidFill>
            </a:endParaRPr>
          </a:p>
        </p:txBody>
      </p:sp>
      <p:sp>
        <p:nvSpPr>
          <p:cNvPr id="1324148" name="Rectangle 116"/>
          <p:cNvSpPr>
            <a:spLocks noChangeArrowheads="1"/>
          </p:cNvSpPr>
          <p:nvPr/>
        </p:nvSpPr>
        <p:spPr bwMode="auto">
          <a:xfrm>
            <a:off x="5886450" y="5145088"/>
            <a:ext cx="455613"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solidFill>
                  <a:srgbClr val="FF0000"/>
                </a:solidFill>
              </a:rPr>
              <a:t>E</a:t>
            </a:r>
          </a:p>
        </p:txBody>
      </p:sp>
      <p:sp>
        <p:nvSpPr>
          <p:cNvPr id="1324149" name="Rectangle 117"/>
          <p:cNvSpPr>
            <a:spLocks noChangeArrowheads="1"/>
          </p:cNvSpPr>
          <p:nvPr/>
        </p:nvSpPr>
        <p:spPr bwMode="auto">
          <a:xfrm>
            <a:off x="6265863" y="5145088"/>
            <a:ext cx="500062" cy="579437"/>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solidFill>
                  <a:srgbClr val="FF0000"/>
                </a:solidFill>
              </a:rPr>
              <a:t>G</a:t>
            </a:r>
          </a:p>
        </p:txBody>
      </p:sp>
      <p:sp>
        <p:nvSpPr>
          <p:cNvPr id="1324150" name="Rectangle 118"/>
          <p:cNvSpPr>
            <a:spLocks noChangeArrowheads="1"/>
          </p:cNvSpPr>
          <p:nvPr/>
        </p:nvSpPr>
        <p:spPr bwMode="auto">
          <a:xfrm>
            <a:off x="6342063" y="5191125"/>
            <a:ext cx="471487" cy="457200"/>
          </a:xfrm>
          <a:prstGeom prst="rect">
            <a:avLst/>
          </a:prstGeom>
          <a:solidFill>
            <a:srgbClr val="66CCFF"/>
          </a:solidFill>
          <a:ln w="9525" cap="rnd">
            <a:noFill/>
            <a:miter lim="800000"/>
            <a:headEnd/>
            <a:tailEnd/>
          </a:ln>
          <a:effectLst/>
        </p:spPr>
        <p:txBody>
          <a:bodyPr wrap="none" anchor="ctr"/>
          <a:lstStyle/>
          <a:p>
            <a:endParaRPr lang="zh-CN" altLang="en-US">
              <a:solidFill>
                <a:srgbClr val="FF0000"/>
              </a:solidFill>
            </a:endParaRPr>
          </a:p>
        </p:txBody>
      </p:sp>
      <p:sp>
        <p:nvSpPr>
          <p:cNvPr id="1324151" name="Rectangle 119"/>
          <p:cNvSpPr>
            <a:spLocks noChangeArrowheads="1"/>
          </p:cNvSpPr>
          <p:nvPr/>
        </p:nvSpPr>
        <p:spPr bwMode="auto">
          <a:xfrm>
            <a:off x="5884863" y="5191125"/>
            <a:ext cx="471487" cy="457200"/>
          </a:xfrm>
          <a:prstGeom prst="rect">
            <a:avLst/>
          </a:prstGeom>
          <a:solidFill>
            <a:srgbClr val="66CCFF"/>
          </a:solidFill>
          <a:ln w="9525" cap="rnd">
            <a:noFill/>
            <a:miter lim="800000"/>
            <a:headEnd/>
            <a:tailEnd/>
          </a:ln>
          <a:effectLst/>
        </p:spPr>
        <p:txBody>
          <a:bodyPr wrap="none" anchor="ctr"/>
          <a:lstStyle/>
          <a:p>
            <a:endParaRPr lang="zh-CN" altLang="en-US">
              <a:solidFill>
                <a:srgbClr val="FF0000"/>
              </a:solidFill>
            </a:endParaRPr>
          </a:p>
        </p:txBody>
      </p:sp>
      <p:sp>
        <p:nvSpPr>
          <p:cNvPr id="1324152" name="Rectangle 120"/>
          <p:cNvSpPr>
            <a:spLocks noChangeArrowheads="1"/>
          </p:cNvSpPr>
          <p:nvPr/>
        </p:nvSpPr>
        <p:spPr bwMode="auto">
          <a:xfrm>
            <a:off x="5580063" y="5191125"/>
            <a:ext cx="471487" cy="457200"/>
          </a:xfrm>
          <a:prstGeom prst="rect">
            <a:avLst/>
          </a:prstGeom>
          <a:solidFill>
            <a:srgbClr val="66CCFF"/>
          </a:solidFill>
          <a:ln w="9525" cap="rnd">
            <a:noFill/>
            <a:miter lim="800000"/>
            <a:headEnd/>
            <a:tailEnd/>
          </a:ln>
          <a:effectLst/>
        </p:spPr>
        <p:txBody>
          <a:bodyPr wrap="none" anchor="ctr"/>
          <a:lstStyle/>
          <a:p>
            <a:endParaRPr lang="zh-CN" altLang="en-US">
              <a:solidFill>
                <a:srgbClr val="FF0000"/>
              </a:solidFill>
            </a:endParaRPr>
          </a:p>
        </p:txBody>
      </p:sp>
      <p:sp>
        <p:nvSpPr>
          <p:cNvPr id="1324153" name="Rectangle 121"/>
          <p:cNvSpPr>
            <a:spLocks noChangeArrowheads="1"/>
          </p:cNvSpPr>
          <p:nvPr/>
        </p:nvSpPr>
        <p:spPr bwMode="auto">
          <a:xfrm>
            <a:off x="5503863" y="5114925"/>
            <a:ext cx="477837" cy="579438"/>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solidFill>
                  <a:srgbClr val="FF0000"/>
                </a:solidFill>
              </a:rPr>
              <a:t>C</a:t>
            </a:r>
          </a:p>
        </p:txBody>
      </p:sp>
      <p:sp>
        <p:nvSpPr>
          <p:cNvPr id="1324154" name="Rectangle 122"/>
          <p:cNvSpPr>
            <a:spLocks noChangeArrowheads="1"/>
          </p:cNvSpPr>
          <p:nvPr/>
        </p:nvSpPr>
        <p:spPr bwMode="auto">
          <a:xfrm>
            <a:off x="5961063" y="5114925"/>
            <a:ext cx="431800" cy="579438"/>
          </a:xfrm>
          <a:prstGeom prst="rect">
            <a:avLst/>
          </a:prstGeom>
          <a:noFill/>
          <a:ln w="12700" cap="rnd">
            <a:noFill/>
            <a:miter lim="800000"/>
            <a:headEnd/>
            <a:tailEnd/>
          </a:ln>
          <a:effectLst/>
        </p:spPr>
        <p:txBody>
          <a:bodyPr wrap="none">
            <a:spAutoFit/>
          </a:bodyPr>
          <a:lstStyle/>
          <a:p>
            <a:pPr>
              <a:spcBef>
                <a:spcPct val="50000"/>
              </a:spcBef>
              <a:buClrTx/>
              <a:buFontTx/>
              <a:buNone/>
            </a:pPr>
            <a:r>
              <a:rPr lang="en-US" altLang="zh-CN" sz="3200">
                <a:solidFill>
                  <a:srgbClr val="FF0000"/>
                </a:solidFill>
              </a:rPr>
              <a:t>F</a:t>
            </a:r>
          </a:p>
        </p:txBody>
      </p:sp>
      <p:sp>
        <p:nvSpPr>
          <p:cNvPr id="1324155" name="Rectangle 123"/>
          <p:cNvSpPr>
            <a:spLocks noChangeArrowheads="1"/>
          </p:cNvSpPr>
          <p:nvPr/>
        </p:nvSpPr>
        <p:spPr bwMode="auto">
          <a:xfrm>
            <a:off x="5946775" y="5191125"/>
            <a:ext cx="471488" cy="457200"/>
          </a:xfrm>
          <a:prstGeom prst="rect">
            <a:avLst/>
          </a:prstGeom>
          <a:solidFill>
            <a:srgbClr val="66CCFF"/>
          </a:solidFill>
          <a:ln w="9525" cap="rnd">
            <a:noFill/>
            <a:miter lim="800000"/>
            <a:headEnd/>
            <a:tailEnd/>
          </a:ln>
          <a:effectLst/>
        </p:spPr>
        <p:txBody>
          <a:bodyPr wrap="none" anchor="ctr"/>
          <a:lstStyle/>
          <a:p>
            <a:endParaRPr lang="zh-CN" altLang="en-US">
              <a:solidFill>
                <a:srgbClr val="FF0000"/>
              </a:solidFill>
            </a:endParaRPr>
          </a:p>
        </p:txBody>
      </p:sp>
      <p:sp>
        <p:nvSpPr>
          <p:cNvPr id="1324156" name="Rectangle 124"/>
          <p:cNvSpPr>
            <a:spLocks noChangeArrowheads="1"/>
          </p:cNvSpPr>
          <p:nvPr/>
        </p:nvSpPr>
        <p:spPr bwMode="auto">
          <a:xfrm>
            <a:off x="5503863" y="5191125"/>
            <a:ext cx="471487" cy="457200"/>
          </a:xfrm>
          <a:prstGeom prst="rect">
            <a:avLst/>
          </a:prstGeom>
          <a:solidFill>
            <a:srgbClr val="66CCFF"/>
          </a:solidFill>
          <a:ln w="9525" cap="rnd">
            <a:noFill/>
            <a:miter lim="800000"/>
            <a:headEnd/>
            <a:tailEnd/>
          </a:ln>
          <a:effectLst/>
        </p:spPr>
        <p:txBody>
          <a:bodyPr wrap="none" anchor="ctr"/>
          <a:lstStyle/>
          <a:p>
            <a:endParaRPr lang="zh-CN" altLang="en-US">
              <a:solidFill>
                <a:srgbClr val="FF0000"/>
              </a:solidFill>
            </a:endParaRPr>
          </a:p>
        </p:txBody>
      </p:sp>
      <p:grpSp>
        <p:nvGrpSpPr>
          <p:cNvPr id="1324157" name="Group 125"/>
          <p:cNvGrpSpPr>
            <a:grpSpLocks/>
          </p:cNvGrpSpPr>
          <p:nvPr/>
        </p:nvGrpSpPr>
        <p:grpSpPr bwMode="auto">
          <a:xfrm>
            <a:off x="520700" y="3924300"/>
            <a:ext cx="4591050" cy="2741613"/>
            <a:chOff x="1292" y="1820"/>
            <a:chExt cx="2892" cy="1727"/>
          </a:xfrm>
        </p:grpSpPr>
        <p:sp>
          <p:nvSpPr>
            <p:cNvPr id="1324158" name="Rectangle 126"/>
            <p:cNvSpPr>
              <a:spLocks noChangeArrowheads="1"/>
            </p:cNvSpPr>
            <p:nvPr/>
          </p:nvSpPr>
          <p:spPr bwMode="auto">
            <a:xfrm>
              <a:off x="1338" y="2799"/>
              <a:ext cx="712" cy="291"/>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4159" name="Line 127"/>
            <p:cNvSpPr>
              <a:spLocks noChangeShapeType="1"/>
            </p:cNvSpPr>
            <p:nvPr/>
          </p:nvSpPr>
          <p:spPr bwMode="auto">
            <a:xfrm>
              <a:off x="1560" y="2799"/>
              <a:ext cx="0" cy="291"/>
            </a:xfrm>
            <a:prstGeom prst="line">
              <a:avLst/>
            </a:prstGeom>
            <a:noFill/>
            <a:ln w="12700" cap="rnd">
              <a:solidFill>
                <a:schemeClr val="tx1"/>
              </a:solidFill>
              <a:round/>
              <a:headEnd/>
              <a:tailEnd/>
            </a:ln>
            <a:effectLst/>
          </p:spPr>
          <p:txBody>
            <a:bodyPr/>
            <a:lstStyle/>
            <a:p>
              <a:endParaRPr lang="zh-CN" altLang="en-US"/>
            </a:p>
          </p:txBody>
        </p:sp>
        <p:sp>
          <p:nvSpPr>
            <p:cNvPr id="1324160" name="Line 128"/>
            <p:cNvSpPr>
              <a:spLocks noChangeShapeType="1"/>
            </p:cNvSpPr>
            <p:nvPr/>
          </p:nvSpPr>
          <p:spPr bwMode="auto">
            <a:xfrm>
              <a:off x="1827" y="2799"/>
              <a:ext cx="0" cy="291"/>
            </a:xfrm>
            <a:prstGeom prst="line">
              <a:avLst/>
            </a:prstGeom>
            <a:noFill/>
            <a:ln w="12700" cap="rnd">
              <a:solidFill>
                <a:schemeClr val="tx1"/>
              </a:solidFill>
              <a:round/>
              <a:headEnd/>
              <a:tailEnd/>
            </a:ln>
            <a:effectLst/>
          </p:spPr>
          <p:txBody>
            <a:bodyPr/>
            <a:lstStyle/>
            <a:p>
              <a:endParaRPr lang="zh-CN" altLang="en-US"/>
            </a:p>
          </p:txBody>
        </p:sp>
        <p:sp>
          <p:nvSpPr>
            <p:cNvPr id="1324161" name="Text Box 129"/>
            <p:cNvSpPr txBox="1">
              <a:spLocks noChangeArrowheads="1"/>
            </p:cNvSpPr>
            <p:nvPr/>
          </p:nvSpPr>
          <p:spPr bwMode="auto">
            <a:xfrm>
              <a:off x="1292" y="2784"/>
              <a:ext cx="823"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D</a:t>
              </a:r>
              <a:r>
                <a:rPr lang="en-US" altLang="zh-CN" sz="1400">
                  <a:latin typeface="黑体" pitchFamily="2" charset="-122"/>
                  <a:ea typeface="黑体" pitchFamily="2" charset="-122"/>
                </a:rPr>
                <a:t> </a:t>
              </a:r>
              <a:r>
                <a:rPr lang="en-US" altLang="zh-CN">
                  <a:latin typeface="宋体" pitchFamily="2" charset="-122"/>
                </a:rPr>
                <a:t>∧</a:t>
              </a:r>
            </a:p>
          </p:txBody>
        </p:sp>
        <p:grpSp>
          <p:nvGrpSpPr>
            <p:cNvPr id="1324162" name="Group 130"/>
            <p:cNvGrpSpPr>
              <a:grpSpLocks/>
            </p:cNvGrpSpPr>
            <p:nvPr/>
          </p:nvGrpSpPr>
          <p:grpSpPr bwMode="auto">
            <a:xfrm>
              <a:off x="2634" y="1907"/>
              <a:ext cx="712" cy="292"/>
              <a:chOff x="960" y="2544"/>
              <a:chExt cx="768" cy="288"/>
            </a:xfrm>
          </p:grpSpPr>
          <p:sp>
            <p:nvSpPr>
              <p:cNvPr id="1324163" name="Rectangle 131"/>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A</a:t>
                </a:r>
              </a:p>
            </p:txBody>
          </p:sp>
          <p:sp>
            <p:nvSpPr>
              <p:cNvPr id="1324164" name="Line 132"/>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24165" name="Line 133"/>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grpSp>
          <p:nvGrpSpPr>
            <p:cNvPr id="1324166" name="Group 134"/>
            <p:cNvGrpSpPr>
              <a:grpSpLocks/>
            </p:cNvGrpSpPr>
            <p:nvPr/>
          </p:nvGrpSpPr>
          <p:grpSpPr bwMode="auto">
            <a:xfrm>
              <a:off x="1866" y="2372"/>
              <a:ext cx="712" cy="292"/>
              <a:chOff x="960" y="2544"/>
              <a:chExt cx="768" cy="288"/>
            </a:xfrm>
          </p:grpSpPr>
          <p:sp>
            <p:nvSpPr>
              <p:cNvPr id="1324167" name="Rectangle 135"/>
              <p:cNvSpPr>
                <a:spLocks noChangeArrowheads="1"/>
              </p:cNvSpPr>
              <p:nvPr/>
            </p:nvSpPr>
            <p:spPr bwMode="auto">
              <a:xfrm>
                <a:off x="960" y="2544"/>
                <a:ext cx="768" cy="288"/>
              </a:xfrm>
              <a:prstGeom prst="rect">
                <a:avLst/>
              </a:prstGeom>
              <a:noFill/>
              <a:ln w="12700" cap="rnd">
                <a:solidFill>
                  <a:schemeClr val="tx1"/>
                </a:solidFill>
                <a:miter lim="800000"/>
                <a:headEnd/>
                <a:tailEnd/>
              </a:ln>
              <a:effectLst/>
            </p:spPr>
            <p:txBody>
              <a:bodyPr wrap="none" anchor="ctr"/>
              <a:lstStyle/>
              <a:p>
                <a:r>
                  <a:rPr lang="en-US" altLang="zh-CN" sz="2800"/>
                  <a:t>B</a:t>
                </a:r>
              </a:p>
            </p:txBody>
          </p:sp>
          <p:sp>
            <p:nvSpPr>
              <p:cNvPr id="1324168" name="Line 136"/>
              <p:cNvSpPr>
                <a:spLocks noChangeShapeType="1"/>
              </p:cNvSpPr>
              <p:nvPr/>
            </p:nvSpPr>
            <p:spPr bwMode="auto">
              <a:xfrm>
                <a:off x="1200" y="2544"/>
                <a:ext cx="0" cy="288"/>
              </a:xfrm>
              <a:prstGeom prst="line">
                <a:avLst/>
              </a:prstGeom>
              <a:noFill/>
              <a:ln w="12700" cap="rnd">
                <a:solidFill>
                  <a:schemeClr val="tx1"/>
                </a:solidFill>
                <a:round/>
                <a:headEnd/>
                <a:tailEnd/>
              </a:ln>
              <a:effectLst/>
            </p:spPr>
            <p:txBody>
              <a:bodyPr/>
              <a:lstStyle/>
              <a:p>
                <a:endParaRPr lang="zh-CN" altLang="en-US"/>
              </a:p>
            </p:txBody>
          </p:sp>
          <p:sp>
            <p:nvSpPr>
              <p:cNvPr id="1324169" name="Line 137"/>
              <p:cNvSpPr>
                <a:spLocks noChangeShapeType="1"/>
              </p:cNvSpPr>
              <p:nvPr/>
            </p:nvSpPr>
            <p:spPr bwMode="auto">
              <a:xfrm>
                <a:off x="1488" y="2544"/>
                <a:ext cx="0" cy="288"/>
              </a:xfrm>
              <a:prstGeom prst="line">
                <a:avLst/>
              </a:prstGeom>
              <a:noFill/>
              <a:ln w="12700" cap="rnd">
                <a:solidFill>
                  <a:schemeClr val="tx1"/>
                </a:solidFill>
                <a:round/>
                <a:headEnd/>
                <a:tailEnd/>
              </a:ln>
              <a:effectLst/>
            </p:spPr>
            <p:txBody>
              <a:bodyPr/>
              <a:lstStyle/>
              <a:p>
                <a:endParaRPr lang="zh-CN" altLang="en-US"/>
              </a:p>
            </p:txBody>
          </p:sp>
        </p:grpSp>
        <p:sp>
          <p:nvSpPr>
            <p:cNvPr id="1324170" name="Rectangle 138"/>
            <p:cNvSpPr>
              <a:spLocks noChangeArrowheads="1"/>
            </p:cNvSpPr>
            <p:nvPr/>
          </p:nvSpPr>
          <p:spPr bwMode="auto">
            <a:xfrm>
              <a:off x="3468" y="2372"/>
              <a:ext cx="711" cy="292"/>
            </a:xfrm>
            <a:prstGeom prst="rect">
              <a:avLst/>
            </a:prstGeom>
            <a:noFill/>
            <a:ln w="12700" cap="rnd">
              <a:solidFill>
                <a:schemeClr val="tx1"/>
              </a:solidFill>
              <a:miter lim="800000"/>
              <a:headEnd/>
              <a:tailEnd/>
            </a:ln>
            <a:effectLst/>
          </p:spPr>
          <p:txBody>
            <a:bodyPr wrap="none" anchor="ctr"/>
            <a:lstStyle/>
            <a:p>
              <a:r>
                <a:rPr lang="en-US" altLang="zh-CN" sz="2800"/>
                <a:t>C </a:t>
              </a:r>
            </a:p>
          </p:txBody>
        </p:sp>
        <p:sp>
          <p:nvSpPr>
            <p:cNvPr id="1324171" name="Line 139"/>
            <p:cNvSpPr>
              <a:spLocks noChangeShapeType="1"/>
            </p:cNvSpPr>
            <p:nvPr/>
          </p:nvSpPr>
          <p:spPr bwMode="auto">
            <a:xfrm>
              <a:off x="3691" y="2372"/>
              <a:ext cx="0" cy="292"/>
            </a:xfrm>
            <a:prstGeom prst="line">
              <a:avLst/>
            </a:prstGeom>
            <a:noFill/>
            <a:ln w="12700" cap="rnd">
              <a:solidFill>
                <a:schemeClr val="tx1"/>
              </a:solidFill>
              <a:round/>
              <a:headEnd/>
              <a:tailEnd/>
            </a:ln>
            <a:effectLst/>
          </p:spPr>
          <p:txBody>
            <a:bodyPr/>
            <a:lstStyle/>
            <a:p>
              <a:endParaRPr lang="zh-CN" altLang="en-US"/>
            </a:p>
          </p:txBody>
        </p:sp>
        <p:sp>
          <p:nvSpPr>
            <p:cNvPr id="1324172" name="Line 140"/>
            <p:cNvSpPr>
              <a:spLocks noChangeShapeType="1"/>
            </p:cNvSpPr>
            <p:nvPr/>
          </p:nvSpPr>
          <p:spPr bwMode="auto">
            <a:xfrm>
              <a:off x="3958" y="2372"/>
              <a:ext cx="0" cy="292"/>
            </a:xfrm>
            <a:prstGeom prst="line">
              <a:avLst/>
            </a:prstGeom>
            <a:noFill/>
            <a:ln w="12700" cap="rnd">
              <a:solidFill>
                <a:schemeClr val="tx1"/>
              </a:solidFill>
              <a:round/>
              <a:headEnd/>
              <a:tailEnd/>
            </a:ln>
            <a:effectLst/>
          </p:spPr>
          <p:txBody>
            <a:bodyPr/>
            <a:lstStyle/>
            <a:p>
              <a:endParaRPr lang="zh-CN" altLang="en-US"/>
            </a:p>
          </p:txBody>
        </p:sp>
        <p:sp>
          <p:nvSpPr>
            <p:cNvPr id="1324173" name="Text Box 141"/>
            <p:cNvSpPr txBox="1">
              <a:spLocks noChangeArrowheads="1"/>
            </p:cNvSpPr>
            <p:nvPr/>
          </p:nvSpPr>
          <p:spPr bwMode="auto">
            <a:xfrm>
              <a:off x="3901" y="2354"/>
              <a:ext cx="283" cy="288"/>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a:latin typeface="隶书" pitchFamily="49" charset="-122"/>
                  <a:ea typeface="隶书" pitchFamily="49" charset="-122"/>
                </a:rPr>
                <a:t>∧</a:t>
              </a:r>
            </a:p>
          </p:txBody>
        </p:sp>
        <p:sp>
          <p:nvSpPr>
            <p:cNvPr id="1324174" name="Rectangle 142"/>
            <p:cNvSpPr>
              <a:spLocks noChangeArrowheads="1"/>
            </p:cNvSpPr>
            <p:nvPr/>
          </p:nvSpPr>
          <p:spPr bwMode="auto">
            <a:xfrm>
              <a:off x="3119" y="2824"/>
              <a:ext cx="712" cy="290"/>
            </a:xfrm>
            <a:prstGeom prst="rect">
              <a:avLst/>
            </a:prstGeom>
            <a:noFill/>
            <a:ln w="12700" cap="rnd">
              <a:solidFill>
                <a:schemeClr val="tx1"/>
              </a:solidFill>
              <a:miter lim="800000"/>
              <a:headEnd/>
              <a:tailEnd/>
            </a:ln>
            <a:effectLst/>
          </p:spPr>
          <p:txBody>
            <a:bodyPr wrap="none" anchor="ctr"/>
            <a:lstStyle/>
            <a:p>
              <a:r>
                <a:rPr lang="en-US" altLang="zh-CN" sz="2800"/>
                <a:t>F</a:t>
              </a:r>
            </a:p>
          </p:txBody>
        </p:sp>
        <p:sp>
          <p:nvSpPr>
            <p:cNvPr id="1324175" name="Line 143"/>
            <p:cNvSpPr>
              <a:spLocks noChangeShapeType="1"/>
            </p:cNvSpPr>
            <p:nvPr/>
          </p:nvSpPr>
          <p:spPr bwMode="auto">
            <a:xfrm>
              <a:off x="3342" y="2824"/>
              <a:ext cx="0" cy="290"/>
            </a:xfrm>
            <a:prstGeom prst="line">
              <a:avLst/>
            </a:prstGeom>
            <a:noFill/>
            <a:ln w="12700" cap="rnd">
              <a:solidFill>
                <a:schemeClr val="tx1"/>
              </a:solidFill>
              <a:round/>
              <a:headEnd/>
              <a:tailEnd/>
            </a:ln>
            <a:effectLst/>
          </p:spPr>
          <p:txBody>
            <a:bodyPr/>
            <a:lstStyle/>
            <a:p>
              <a:endParaRPr lang="zh-CN" altLang="en-US"/>
            </a:p>
          </p:txBody>
        </p:sp>
        <p:sp>
          <p:nvSpPr>
            <p:cNvPr id="1324176" name="Line 144"/>
            <p:cNvSpPr>
              <a:spLocks noChangeShapeType="1"/>
            </p:cNvSpPr>
            <p:nvPr/>
          </p:nvSpPr>
          <p:spPr bwMode="auto">
            <a:xfrm>
              <a:off x="3609" y="2824"/>
              <a:ext cx="0" cy="290"/>
            </a:xfrm>
            <a:prstGeom prst="line">
              <a:avLst/>
            </a:prstGeom>
            <a:noFill/>
            <a:ln w="12700" cap="rnd">
              <a:solidFill>
                <a:schemeClr val="tx1"/>
              </a:solidFill>
              <a:round/>
              <a:headEnd/>
              <a:tailEnd/>
            </a:ln>
            <a:effectLst/>
          </p:spPr>
          <p:txBody>
            <a:bodyPr/>
            <a:lstStyle/>
            <a:p>
              <a:endParaRPr lang="zh-CN" altLang="en-US"/>
            </a:p>
          </p:txBody>
        </p:sp>
        <p:sp>
          <p:nvSpPr>
            <p:cNvPr id="1324177" name="Text Box 145"/>
            <p:cNvSpPr txBox="1">
              <a:spLocks noChangeArrowheads="1"/>
            </p:cNvSpPr>
            <p:nvPr/>
          </p:nvSpPr>
          <p:spPr bwMode="auto">
            <a:xfrm>
              <a:off x="3074" y="2784"/>
              <a:ext cx="827"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zh-CN" altLang="en-US" sz="2800">
                  <a:latin typeface="黑体" pitchFamily="2" charset="-122"/>
                  <a:ea typeface="黑体" pitchFamily="2" charset="-122"/>
                </a:rPr>
                <a:t>  </a:t>
              </a:r>
              <a:r>
                <a:rPr lang="en-US" altLang="zh-CN">
                  <a:latin typeface="隶书" pitchFamily="49" charset="-122"/>
                  <a:ea typeface="隶书" pitchFamily="49" charset="-122"/>
                </a:rPr>
                <a:t>∧</a:t>
              </a:r>
            </a:p>
          </p:txBody>
        </p:sp>
        <p:sp>
          <p:nvSpPr>
            <p:cNvPr id="1324178" name="Rectangle 146"/>
            <p:cNvSpPr>
              <a:spLocks noChangeArrowheads="1"/>
            </p:cNvSpPr>
            <p:nvPr/>
          </p:nvSpPr>
          <p:spPr bwMode="auto">
            <a:xfrm>
              <a:off x="1899" y="3255"/>
              <a:ext cx="712" cy="292"/>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4179" name="Line 147"/>
            <p:cNvSpPr>
              <a:spLocks noChangeShapeType="1"/>
            </p:cNvSpPr>
            <p:nvPr/>
          </p:nvSpPr>
          <p:spPr bwMode="auto">
            <a:xfrm>
              <a:off x="2122" y="3255"/>
              <a:ext cx="0" cy="292"/>
            </a:xfrm>
            <a:prstGeom prst="line">
              <a:avLst/>
            </a:prstGeom>
            <a:noFill/>
            <a:ln w="12700" cap="rnd">
              <a:solidFill>
                <a:schemeClr val="tx1"/>
              </a:solidFill>
              <a:round/>
              <a:headEnd/>
              <a:tailEnd/>
            </a:ln>
            <a:effectLst/>
          </p:spPr>
          <p:txBody>
            <a:bodyPr/>
            <a:lstStyle/>
            <a:p>
              <a:endParaRPr lang="zh-CN" altLang="en-US"/>
            </a:p>
          </p:txBody>
        </p:sp>
        <p:sp>
          <p:nvSpPr>
            <p:cNvPr id="1324180" name="Line 148"/>
            <p:cNvSpPr>
              <a:spLocks noChangeShapeType="1"/>
            </p:cNvSpPr>
            <p:nvPr/>
          </p:nvSpPr>
          <p:spPr bwMode="auto">
            <a:xfrm>
              <a:off x="2389" y="3255"/>
              <a:ext cx="0" cy="292"/>
            </a:xfrm>
            <a:prstGeom prst="line">
              <a:avLst/>
            </a:prstGeom>
            <a:noFill/>
            <a:ln w="12700" cap="rnd">
              <a:solidFill>
                <a:schemeClr val="tx1"/>
              </a:solidFill>
              <a:round/>
              <a:headEnd/>
              <a:tailEnd/>
            </a:ln>
            <a:effectLst/>
          </p:spPr>
          <p:txBody>
            <a:bodyPr/>
            <a:lstStyle/>
            <a:p>
              <a:endParaRPr lang="zh-CN" altLang="en-US"/>
            </a:p>
          </p:txBody>
        </p:sp>
        <p:sp>
          <p:nvSpPr>
            <p:cNvPr id="1324181" name="Text Box 149"/>
            <p:cNvSpPr txBox="1">
              <a:spLocks noChangeArrowheads="1"/>
            </p:cNvSpPr>
            <p:nvPr/>
          </p:nvSpPr>
          <p:spPr bwMode="auto">
            <a:xfrm>
              <a:off x="1859" y="3209"/>
              <a:ext cx="855" cy="327"/>
            </a:xfrm>
            <a:prstGeom prst="rect">
              <a:avLst/>
            </a:prstGeom>
            <a:noFill/>
            <a:ln w="12700" cap="rnd">
              <a:noFill/>
              <a:miter lim="800000"/>
              <a:headEnd/>
              <a:tailEnd/>
            </a:ln>
            <a:effectLst/>
          </p:spPr>
          <p:txBody>
            <a:bodyPr>
              <a:spAutoFit/>
            </a:bodyPr>
            <a:lstStyle/>
            <a:p>
              <a:pPr algn="l">
                <a:spcBef>
                  <a:spcPct val="50000"/>
                </a:spcBef>
                <a:buClrTx/>
                <a:buFontTx/>
                <a:buNone/>
              </a:pPr>
              <a:r>
                <a:rPr lang="zh-CN" altLang="en-US">
                  <a:latin typeface="隶书" pitchFamily="49" charset="-122"/>
                  <a:ea typeface="隶书" pitchFamily="49" charset="-122"/>
                </a:rPr>
                <a:t>∧</a:t>
              </a:r>
              <a:r>
                <a:rPr lang="zh-CN" altLang="en-US" sz="1200">
                  <a:latin typeface="隶书" pitchFamily="49" charset="-122"/>
                  <a:ea typeface="隶书" pitchFamily="49" charset="-122"/>
                </a:rPr>
                <a:t>  </a:t>
              </a:r>
              <a:r>
                <a:rPr lang="en-US" altLang="zh-CN" sz="2800">
                  <a:latin typeface="黑体" pitchFamily="2" charset="-122"/>
                  <a:ea typeface="黑体" pitchFamily="2" charset="-122"/>
                </a:rPr>
                <a:t>G</a:t>
              </a:r>
              <a:r>
                <a:rPr lang="en-US" altLang="zh-CN" sz="1000">
                  <a:latin typeface="黑体" pitchFamily="2" charset="-122"/>
                  <a:ea typeface="黑体" pitchFamily="2" charset="-122"/>
                </a:rPr>
                <a:t>  </a:t>
              </a:r>
              <a:r>
                <a:rPr lang="en-US" altLang="zh-CN">
                  <a:latin typeface="隶书" pitchFamily="49" charset="-122"/>
                  <a:ea typeface="隶书" pitchFamily="49" charset="-122"/>
                </a:rPr>
                <a:t>∧</a:t>
              </a:r>
            </a:p>
          </p:txBody>
        </p:sp>
        <p:sp>
          <p:nvSpPr>
            <p:cNvPr id="1324182" name="Text Box 150"/>
            <p:cNvSpPr txBox="1">
              <a:spLocks noChangeArrowheads="1"/>
            </p:cNvSpPr>
            <p:nvPr/>
          </p:nvSpPr>
          <p:spPr bwMode="auto">
            <a:xfrm>
              <a:off x="1922" y="1820"/>
              <a:ext cx="419" cy="327"/>
            </a:xfrm>
            <a:prstGeom prst="rect">
              <a:avLst/>
            </a:prstGeom>
            <a:noFill/>
            <a:ln w="12700" cap="rnd">
              <a:noFill/>
              <a:miter lim="800000"/>
              <a:headEnd/>
              <a:tailEnd/>
            </a:ln>
            <a:effectLst/>
          </p:spPr>
          <p:txBody>
            <a:bodyPr>
              <a:spAutoFit/>
            </a:bodyPr>
            <a:lstStyle/>
            <a:p>
              <a:pPr>
                <a:spcBef>
                  <a:spcPct val="50000"/>
                </a:spcBef>
                <a:buClrTx/>
                <a:buFontTx/>
                <a:buNone/>
              </a:pPr>
              <a:r>
                <a:rPr lang="en-US" altLang="zh-CN" sz="2800">
                  <a:latin typeface="宋体" pitchFamily="2" charset="-122"/>
                </a:rPr>
                <a:t>T</a:t>
              </a:r>
            </a:p>
          </p:txBody>
        </p:sp>
        <p:sp>
          <p:nvSpPr>
            <p:cNvPr id="1324183" name="Line 151"/>
            <p:cNvSpPr>
              <a:spLocks noChangeShapeType="1"/>
            </p:cNvSpPr>
            <p:nvPr/>
          </p:nvSpPr>
          <p:spPr bwMode="auto">
            <a:xfrm>
              <a:off x="2323" y="2022"/>
              <a:ext cx="270" cy="0"/>
            </a:xfrm>
            <a:prstGeom prst="line">
              <a:avLst/>
            </a:prstGeom>
            <a:noFill/>
            <a:ln w="38100" cap="rnd">
              <a:solidFill>
                <a:srgbClr val="FFFF66"/>
              </a:solidFill>
              <a:round/>
              <a:headEnd/>
              <a:tailEnd type="triangle" w="med" len="med"/>
            </a:ln>
            <a:effectLst/>
          </p:spPr>
          <p:txBody>
            <a:bodyPr/>
            <a:lstStyle/>
            <a:p>
              <a:endParaRPr lang="zh-CN" altLang="en-US"/>
            </a:p>
          </p:txBody>
        </p:sp>
        <p:sp>
          <p:nvSpPr>
            <p:cNvPr id="1324184" name="Rectangle 152"/>
            <p:cNvSpPr>
              <a:spLocks noChangeArrowheads="1"/>
            </p:cNvSpPr>
            <p:nvPr/>
          </p:nvSpPr>
          <p:spPr bwMode="auto">
            <a:xfrm>
              <a:off x="2206" y="2824"/>
              <a:ext cx="712" cy="29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324185" name="Line 153"/>
            <p:cNvSpPr>
              <a:spLocks noChangeShapeType="1"/>
            </p:cNvSpPr>
            <p:nvPr/>
          </p:nvSpPr>
          <p:spPr bwMode="auto">
            <a:xfrm>
              <a:off x="2429" y="2824"/>
              <a:ext cx="0" cy="290"/>
            </a:xfrm>
            <a:prstGeom prst="line">
              <a:avLst/>
            </a:prstGeom>
            <a:noFill/>
            <a:ln w="12700" cap="rnd">
              <a:solidFill>
                <a:schemeClr val="tx1"/>
              </a:solidFill>
              <a:round/>
              <a:headEnd/>
              <a:tailEnd/>
            </a:ln>
            <a:effectLst/>
          </p:spPr>
          <p:txBody>
            <a:bodyPr/>
            <a:lstStyle/>
            <a:p>
              <a:endParaRPr lang="zh-CN" altLang="en-US"/>
            </a:p>
          </p:txBody>
        </p:sp>
        <p:sp>
          <p:nvSpPr>
            <p:cNvPr id="1324186" name="Line 154"/>
            <p:cNvSpPr>
              <a:spLocks noChangeShapeType="1"/>
            </p:cNvSpPr>
            <p:nvPr/>
          </p:nvSpPr>
          <p:spPr bwMode="auto">
            <a:xfrm>
              <a:off x="2696" y="2824"/>
              <a:ext cx="0" cy="290"/>
            </a:xfrm>
            <a:prstGeom prst="line">
              <a:avLst/>
            </a:prstGeom>
            <a:noFill/>
            <a:ln w="12700" cap="rnd">
              <a:solidFill>
                <a:schemeClr val="tx1"/>
              </a:solidFill>
              <a:round/>
              <a:headEnd/>
              <a:tailEnd/>
            </a:ln>
            <a:effectLst/>
          </p:spPr>
          <p:txBody>
            <a:bodyPr/>
            <a:lstStyle/>
            <a:p>
              <a:endParaRPr lang="zh-CN" altLang="en-US"/>
            </a:p>
          </p:txBody>
        </p:sp>
        <p:sp>
          <p:nvSpPr>
            <p:cNvPr id="1324187" name="Text Box 155"/>
            <p:cNvSpPr txBox="1">
              <a:spLocks noChangeArrowheads="1"/>
            </p:cNvSpPr>
            <p:nvPr/>
          </p:nvSpPr>
          <p:spPr bwMode="auto">
            <a:xfrm>
              <a:off x="2398" y="2784"/>
              <a:ext cx="567" cy="327"/>
            </a:xfrm>
            <a:prstGeom prst="rect">
              <a:avLst/>
            </a:prstGeom>
            <a:noFill/>
            <a:ln w="12700" cap="rnd">
              <a:noFill/>
              <a:miter lim="800000"/>
              <a:headEnd/>
              <a:tailEnd/>
            </a:ln>
            <a:effectLst/>
          </p:spPr>
          <p:txBody>
            <a:bodyPr>
              <a:spAutoFit/>
            </a:bodyPr>
            <a:lstStyle/>
            <a:p>
              <a:pPr algn="l">
                <a:spcBef>
                  <a:spcPct val="50000"/>
                </a:spcBef>
                <a:buClrTx/>
                <a:buFontTx/>
                <a:buNone/>
              </a:pPr>
              <a:r>
                <a:rPr lang="en-US" altLang="zh-CN" sz="2800">
                  <a:latin typeface="黑体" pitchFamily="2" charset="-122"/>
                  <a:ea typeface="黑体" pitchFamily="2" charset="-122"/>
                </a:rPr>
                <a:t>E</a:t>
              </a:r>
              <a:r>
                <a:rPr lang="en-US" altLang="zh-CN" sz="1200">
                  <a:latin typeface="黑体" pitchFamily="2" charset="-122"/>
                  <a:ea typeface="黑体" pitchFamily="2" charset="-122"/>
                </a:rPr>
                <a:t>   </a:t>
              </a:r>
              <a:r>
                <a:rPr lang="en-US" altLang="zh-CN">
                  <a:latin typeface="隶书" pitchFamily="49" charset="-122"/>
                  <a:ea typeface="隶书" pitchFamily="49" charset="-122"/>
                </a:rPr>
                <a:t>∧</a:t>
              </a:r>
            </a:p>
          </p:txBody>
        </p:sp>
        <p:sp>
          <p:nvSpPr>
            <p:cNvPr id="1324188" name="Line 156"/>
            <p:cNvSpPr>
              <a:spLocks noChangeShapeType="1"/>
            </p:cNvSpPr>
            <p:nvPr/>
          </p:nvSpPr>
          <p:spPr bwMode="auto">
            <a:xfrm flipH="1">
              <a:off x="2353" y="2085"/>
              <a:ext cx="385" cy="273"/>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4189" name="Line 157"/>
            <p:cNvSpPr>
              <a:spLocks noChangeShapeType="1"/>
            </p:cNvSpPr>
            <p:nvPr/>
          </p:nvSpPr>
          <p:spPr bwMode="auto">
            <a:xfrm>
              <a:off x="3265" y="2070"/>
              <a:ext cx="33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4190" name="Line 158"/>
            <p:cNvSpPr>
              <a:spLocks noChangeShapeType="1"/>
            </p:cNvSpPr>
            <p:nvPr/>
          </p:nvSpPr>
          <p:spPr bwMode="auto">
            <a:xfrm flipH="1">
              <a:off x="1703" y="2529"/>
              <a:ext cx="266"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4191" name="Line 159"/>
            <p:cNvSpPr>
              <a:spLocks noChangeShapeType="1"/>
            </p:cNvSpPr>
            <p:nvPr/>
          </p:nvSpPr>
          <p:spPr bwMode="auto">
            <a:xfrm flipH="1">
              <a:off x="2161" y="2972"/>
              <a:ext cx="174"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4192" name="Line 160"/>
            <p:cNvSpPr>
              <a:spLocks noChangeShapeType="1"/>
            </p:cNvSpPr>
            <p:nvPr/>
          </p:nvSpPr>
          <p:spPr bwMode="auto">
            <a:xfrm flipH="1">
              <a:off x="3313" y="2529"/>
              <a:ext cx="225" cy="288"/>
            </a:xfrm>
            <a:prstGeom prst="line">
              <a:avLst/>
            </a:prstGeom>
            <a:noFill/>
            <a:ln w="34925" cap="rnd">
              <a:solidFill>
                <a:schemeClr val="tx1"/>
              </a:solidFill>
              <a:round/>
              <a:headEnd/>
              <a:tailEnd type="triangle" w="med" len="med"/>
            </a:ln>
            <a:effectLst/>
          </p:spPr>
          <p:txBody>
            <a:bodyPr/>
            <a:lstStyle/>
            <a:p>
              <a:endParaRPr lang="zh-CN" altLang="en-US"/>
            </a:p>
          </p:txBody>
        </p:sp>
        <p:sp>
          <p:nvSpPr>
            <p:cNvPr id="1324193" name="Line 161"/>
            <p:cNvSpPr>
              <a:spLocks noChangeShapeType="1"/>
            </p:cNvSpPr>
            <p:nvPr/>
          </p:nvSpPr>
          <p:spPr bwMode="auto">
            <a:xfrm>
              <a:off x="2497" y="2540"/>
              <a:ext cx="133" cy="288"/>
            </a:xfrm>
            <a:prstGeom prst="line">
              <a:avLst/>
            </a:prstGeom>
            <a:noFill/>
            <a:ln w="34925" cap="rnd">
              <a:solidFill>
                <a:schemeClr val="tx1"/>
              </a:solidFill>
              <a:round/>
              <a:headEnd/>
              <a:tailEnd type="triangle" w="med" len="med"/>
            </a:ln>
            <a:effectLst/>
          </p:spPr>
          <p:txBody>
            <a:bodyPr/>
            <a:lstStyle/>
            <a:p>
              <a:endParaRPr lang="zh-CN" altLang="en-US"/>
            </a:p>
          </p:txBody>
        </p:sp>
      </p:grpSp>
      <p:sp>
        <p:nvSpPr>
          <p:cNvPr id="76" name="AutoShape 88"/>
          <p:cNvSpPr>
            <a:spLocks noChangeArrowheads="1"/>
          </p:cNvSpPr>
          <p:nvPr/>
        </p:nvSpPr>
        <p:spPr bwMode="auto">
          <a:xfrm>
            <a:off x="5727700" y="850900"/>
            <a:ext cx="3022600" cy="1733550"/>
          </a:xfrm>
          <a:prstGeom prst="wedgeRoundRectCallout">
            <a:avLst>
              <a:gd name="adj1" fmla="val -39637"/>
              <a:gd name="adj2" fmla="val -51565"/>
              <a:gd name="adj3" fmla="val 16667"/>
            </a:avLst>
          </a:prstGeom>
          <a:solidFill>
            <a:schemeClr val="tx1"/>
          </a:solidFill>
          <a:ln w="12700" cap="rnd">
            <a:solidFill>
              <a:schemeClr val="tx1"/>
            </a:solidFill>
            <a:miter lim="800000"/>
            <a:headEnd/>
            <a:tailEnd/>
          </a:ln>
          <a:effectLst/>
        </p:spPr>
        <p:txBody>
          <a:bodyPr/>
          <a:lstStyle/>
          <a:p>
            <a:pPr>
              <a:spcBef>
                <a:spcPct val="0"/>
              </a:spcBef>
              <a:buClrTx/>
              <a:buFontTx/>
              <a:buNone/>
            </a:pPr>
            <a:r>
              <a:rPr kumimoji="0" lang="zh-CN" altLang="en-US" dirty="0">
                <a:solidFill>
                  <a:schemeClr val="bg2"/>
                </a:solidFill>
                <a:latin typeface="宋体" pitchFamily="2" charset="-122"/>
              </a:rPr>
              <a:t>利用一个栈保存</a:t>
            </a:r>
            <a:r>
              <a:rPr kumimoji="0" lang="zh-CN" altLang="en-US" dirty="0">
                <a:solidFill>
                  <a:srgbClr val="FF0000"/>
                </a:solidFill>
                <a:latin typeface="宋体" pitchFamily="2" charset="-122"/>
              </a:rPr>
              <a:t>已遍历到但尚未输出</a:t>
            </a:r>
            <a:r>
              <a:rPr kumimoji="0" lang="zh-CN" altLang="en-US" dirty="0">
                <a:solidFill>
                  <a:schemeClr val="bg2"/>
                </a:solidFill>
                <a:latin typeface="宋体" pitchFamily="2" charset="-122"/>
              </a:rPr>
              <a:t>的结点信息</a:t>
            </a:r>
            <a:endParaRPr lang="zh-CN" altLang="en-US" dirty="0">
              <a:solidFill>
                <a:schemeClr val="bg2"/>
              </a:solidFill>
              <a:latin typeface="Arial"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ox(in)">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24088"/>
                                        </p:tgtEl>
                                        <p:attrNameLst>
                                          <p:attrName>style.visibility</p:attrName>
                                        </p:attrNameLst>
                                      </p:cBhvr>
                                      <p:to>
                                        <p:strVal val="visible"/>
                                      </p:to>
                                    </p:set>
                                    <p:animEffect transition="in" filter="wipe(up)">
                                      <p:cBhvr>
                                        <p:cTn id="12" dur="500"/>
                                        <p:tgtEl>
                                          <p:spTgt spid="13240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4089"/>
                                        </p:tgtEl>
                                        <p:attrNameLst>
                                          <p:attrName>style.visibility</p:attrName>
                                        </p:attrNameLst>
                                      </p:cBhvr>
                                      <p:to>
                                        <p:strVal val="visible"/>
                                      </p:to>
                                    </p:set>
                                    <p:animEffect transition="in" filter="wipe(left)">
                                      <p:cBhvr>
                                        <p:cTn id="17" dur="500"/>
                                        <p:tgtEl>
                                          <p:spTgt spid="13240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24090"/>
                                        </p:tgtEl>
                                        <p:attrNameLst>
                                          <p:attrName>style.visibility</p:attrName>
                                        </p:attrNameLst>
                                      </p:cBhvr>
                                      <p:to>
                                        <p:strVal val="visible"/>
                                      </p:to>
                                    </p:set>
                                    <p:animEffect transition="in" filter="wipe(up)">
                                      <p:cBhvr>
                                        <p:cTn id="22" dur="500"/>
                                        <p:tgtEl>
                                          <p:spTgt spid="13240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4143"/>
                                        </p:tgtEl>
                                        <p:attrNameLst>
                                          <p:attrName>style.visibility</p:attrName>
                                        </p:attrNameLst>
                                      </p:cBhvr>
                                      <p:to>
                                        <p:strVal val="visible"/>
                                      </p:to>
                                    </p:set>
                                    <p:animEffect transition="in" filter="wipe(left)">
                                      <p:cBhvr>
                                        <p:cTn id="27" dur="500"/>
                                        <p:tgtEl>
                                          <p:spTgt spid="13241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24091"/>
                                        </p:tgtEl>
                                        <p:attrNameLst>
                                          <p:attrName>style.visibility</p:attrName>
                                        </p:attrNameLst>
                                      </p:cBhvr>
                                      <p:to>
                                        <p:strVal val="visible"/>
                                      </p:to>
                                    </p:set>
                                    <p:animEffect transition="in" filter="wipe(up)">
                                      <p:cBhvr>
                                        <p:cTn id="32" dur="500"/>
                                        <p:tgtEl>
                                          <p:spTgt spid="13240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24144"/>
                                        </p:tgtEl>
                                        <p:attrNameLst>
                                          <p:attrName>style.visibility</p:attrName>
                                        </p:attrNameLst>
                                      </p:cBhvr>
                                      <p:to>
                                        <p:strVal val="visible"/>
                                      </p:to>
                                    </p:set>
                                    <p:animEffect transition="in" filter="wipe(left)">
                                      <p:cBhvr>
                                        <p:cTn id="37" dur="500"/>
                                        <p:tgtEl>
                                          <p:spTgt spid="13241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324146"/>
                                        </p:tgtEl>
                                        <p:attrNameLst>
                                          <p:attrName>style.visibility</p:attrName>
                                        </p:attrNameLst>
                                      </p:cBhvr>
                                      <p:to>
                                        <p:strVal val="visible"/>
                                      </p:to>
                                    </p:set>
                                    <p:animEffect transition="in" filter="wipe(right)">
                                      <p:cBhvr>
                                        <p:cTn id="42" dur="500"/>
                                        <p:tgtEl>
                                          <p:spTgt spid="13241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24093"/>
                                        </p:tgtEl>
                                        <p:attrNameLst>
                                          <p:attrName>style.visibility</p:attrName>
                                        </p:attrNameLst>
                                      </p:cBhvr>
                                      <p:to>
                                        <p:strVal val="visible"/>
                                      </p:to>
                                    </p:set>
                                    <p:animEffect transition="in" filter="wipe(left)">
                                      <p:cBhvr>
                                        <p:cTn id="47" dur="500"/>
                                        <p:tgtEl>
                                          <p:spTgt spid="132409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324147"/>
                                        </p:tgtEl>
                                        <p:attrNameLst>
                                          <p:attrName>style.visibility</p:attrName>
                                        </p:attrNameLst>
                                      </p:cBhvr>
                                      <p:to>
                                        <p:strVal val="visible"/>
                                      </p:to>
                                    </p:set>
                                    <p:animEffect transition="in" filter="wipe(right)">
                                      <p:cBhvr>
                                        <p:cTn id="52" dur="500"/>
                                        <p:tgtEl>
                                          <p:spTgt spid="132414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24094"/>
                                        </p:tgtEl>
                                        <p:attrNameLst>
                                          <p:attrName>style.visibility</p:attrName>
                                        </p:attrNameLst>
                                      </p:cBhvr>
                                      <p:to>
                                        <p:strVal val="visible"/>
                                      </p:to>
                                    </p:set>
                                    <p:animEffect transition="in" filter="wipe(left)">
                                      <p:cBhvr>
                                        <p:cTn id="57" dur="500"/>
                                        <p:tgtEl>
                                          <p:spTgt spid="13240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24139"/>
                                        </p:tgtEl>
                                        <p:attrNameLst>
                                          <p:attrName>style.visibility</p:attrName>
                                        </p:attrNameLst>
                                      </p:cBhvr>
                                      <p:to>
                                        <p:strVal val="visible"/>
                                      </p:to>
                                    </p:set>
                                    <p:animEffect transition="in" filter="wipe(up)">
                                      <p:cBhvr>
                                        <p:cTn id="62" dur="500"/>
                                        <p:tgtEl>
                                          <p:spTgt spid="13241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24148"/>
                                        </p:tgtEl>
                                        <p:attrNameLst>
                                          <p:attrName>style.visibility</p:attrName>
                                        </p:attrNameLst>
                                      </p:cBhvr>
                                      <p:to>
                                        <p:strVal val="visible"/>
                                      </p:to>
                                    </p:set>
                                    <p:animEffect transition="in" filter="wipe(left)">
                                      <p:cBhvr>
                                        <p:cTn id="67" dur="500"/>
                                        <p:tgtEl>
                                          <p:spTgt spid="132414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324140"/>
                                        </p:tgtEl>
                                        <p:attrNameLst>
                                          <p:attrName>style.visibility</p:attrName>
                                        </p:attrNameLst>
                                      </p:cBhvr>
                                      <p:to>
                                        <p:strVal val="visible"/>
                                      </p:to>
                                    </p:set>
                                    <p:animEffect transition="in" filter="wipe(up)">
                                      <p:cBhvr>
                                        <p:cTn id="72" dur="500"/>
                                        <p:tgtEl>
                                          <p:spTgt spid="132414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24149"/>
                                        </p:tgtEl>
                                        <p:attrNameLst>
                                          <p:attrName>style.visibility</p:attrName>
                                        </p:attrNameLst>
                                      </p:cBhvr>
                                      <p:to>
                                        <p:strVal val="visible"/>
                                      </p:to>
                                    </p:set>
                                    <p:animEffect transition="in" filter="wipe(left)">
                                      <p:cBhvr>
                                        <p:cTn id="77" dur="500"/>
                                        <p:tgtEl>
                                          <p:spTgt spid="1324149"/>
                                        </p:tgtEl>
                                      </p:cBhvr>
                                    </p:animEffect>
                                  </p:childTnLst>
                                  <p:subTnLst>
                                    <p:set>
                                      <p:cBhvr override="childStyle">
                                        <p:cTn dur="1" fill="hold" display="0" masterRel="nextClick" afterEffect="1"/>
                                        <p:tgtEl>
                                          <p:spTgt spid="1324149"/>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1324150"/>
                                        </p:tgtEl>
                                        <p:attrNameLst>
                                          <p:attrName>style.visibility</p:attrName>
                                        </p:attrNameLst>
                                      </p:cBhvr>
                                      <p:to>
                                        <p:strVal val="visible"/>
                                      </p:to>
                                    </p:set>
                                    <p:animEffect transition="in" filter="wipe(right)">
                                      <p:cBhvr>
                                        <p:cTn id="82" dur="500"/>
                                        <p:tgtEl>
                                          <p:spTgt spid="132415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24095"/>
                                        </p:tgtEl>
                                        <p:attrNameLst>
                                          <p:attrName>style.visibility</p:attrName>
                                        </p:attrNameLst>
                                      </p:cBhvr>
                                      <p:to>
                                        <p:strVal val="visible"/>
                                      </p:to>
                                    </p:set>
                                    <p:animEffect transition="in" filter="wipe(left)">
                                      <p:cBhvr>
                                        <p:cTn id="87" dur="500"/>
                                        <p:tgtEl>
                                          <p:spTgt spid="132409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1324151"/>
                                        </p:tgtEl>
                                        <p:attrNameLst>
                                          <p:attrName>style.visibility</p:attrName>
                                        </p:attrNameLst>
                                      </p:cBhvr>
                                      <p:to>
                                        <p:strVal val="visible"/>
                                      </p:to>
                                    </p:set>
                                    <p:animEffect transition="in" filter="wipe(right)">
                                      <p:cBhvr>
                                        <p:cTn id="92" dur="500"/>
                                        <p:tgtEl>
                                          <p:spTgt spid="132415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324096"/>
                                        </p:tgtEl>
                                        <p:attrNameLst>
                                          <p:attrName>style.visibility</p:attrName>
                                        </p:attrNameLst>
                                      </p:cBhvr>
                                      <p:to>
                                        <p:strVal val="visible"/>
                                      </p:to>
                                    </p:set>
                                    <p:animEffect transition="in" filter="wipe(left)">
                                      <p:cBhvr>
                                        <p:cTn id="97" dur="500"/>
                                        <p:tgtEl>
                                          <p:spTgt spid="132409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1324152"/>
                                        </p:tgtEl>
                                        <p:attrNameLst>
                                          <p:attrName>style.visibility</p:attrName>
                                        </p:attrNameLst>
                                      </p:cBhvr>
                                      <p:to>
                                        <p:strVal val="visible"/>
                                      </p:to>
                                    </p:set>
                                    <p:animEffect transition="in" filter="wipe(right)">
                                      <p:cBhvr>
                                        <p:cTn id="102" dur="500"/>
                                        <p:tgtEl>
                                          <p:spTgt spid="132415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324097"/>
                                        </p:tgtEl>
                                        <p:attrNameLst>
                                          <p:attrName>style.visibility</p:attrName>
                                        </p:attrNameLst>
                                      </p:cBhvr>
                                      <p:to>
                                        <p:strVal val="visible"/>
                                      </p:to>
                                    </p:set>
                                    <p:animEffect transition="in" filter="wipe(left)">
                                      <p:cBhvr>
                                        <p:cTn id="107" dur="500"/>
                                        <p:tgtEl>
                                          <p:spTgt spid="132409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1324141"/>
                                        </p:tgtEl>
                                        <p:attrNameLst>
                                          <p:attrName>style.visibility</p:attrName>
                                        </p:attrNameLst>
                                      </p:cBhvr>
                                      <p:to>
                                        <p:strVal val="visible"/>
                                      </p:to>
                                    </p:set>
                                    <p:animEffect transition="in" filter="wipe(up)">
                                      <p:cBhvr>
                                        <p:cTn id="112" dur="500"/>
                                        <p:tgtEl>
                                          <p:spTgt spid="132414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324153"/>
                                        </p:tgtEl>
                                        <p:attrNameLst>
                                          <p:attrName>style.visibility</p:attrName>
                                        </p:attrNameLst>
                                      </p:cBhvr>
                                      <p:to>
                                        <p:strVal val="visible"/>
                                      </p:to>
                                    </p:set>
                                    <p:animEffect transition="in" filter="wipe(left)">
                                      <p:cBhvr>
                                        <p:cTn id="117" dur="500"/>
                                        <p:tgtEl>
                                          <p:spTgt spid="132415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1324142"/>
                                        </p:tgtEl>
                                        <p:attrNameLst>
                                          <p:attrName>style.visibility</p:attrName>
                                        </p:attrNameLst>
                                      </p:cBhvr>
                                      <p:to>
                                        <p:strVal val="visible"/>
                                      </p:to>
                                    </p:set>
                                    <p:animEffect transition="in" filter="wipe(up)">
                                      <p:cBhvr>
                                        <p:cTn id="122" dur="500"/>
                                        <p:tgtEl>
                                          <p:spTgt spid="132414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324154"/>
                                        </p:tgtEl>
                                        <p:attrNameLst>
                                          <p:attrName>style.visibility</p:attrName>
                                        </p:attrNameLst>
                                      </p:cBhvr>
                                      <p:to>
                                        <p:strVal val="visible"/>
                                      </p:to>
                                    </p:set>
                                    <p:animEffect transition="in" filter="wipe(left)">
                                      <p:cBhvr>
                                        <p:cTn id="127" dur="500"/>
                                        <p:tgtEl>
                                          <p:spTgt spid="1324154"/>
                                        </p:tgtEl>
                                      </p:cBhvr>
                                    </p:animEffect>
                                  </p:childTnLst>
                                  <p:subTnLst>
                                    <p:set>
                                      <p:cBhvr override="childStyle">
                                        <p:cTn dur="1" fill="hold" display="0" masterRel="nextClick" afterEffect="1"/>
                                        <p:tgtEl>
                                          <p:spTgt spid="1324154"/>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22" presetClass="entr" presetSubtype="2" fill="hold" grpId="0" nodeType="clickEffect">
                                  <p:stCondLst>
                                    <p:cond delay="0"/>
                                  </p:stCondLst>
                                  <p:childTnLst>
                                    <p:set>
                                      <p:cBhvr>
                                        <p:cTn id="131" dur="1" fill="hold">
                                          <p:stCondLst>
                                            <p:cond delay="0"/>
                                          </p:stCondLst>
                                        </p:cTn>
                                        <p:tgtEl>
                                          <p:spTgt spid="1324155"/>
                                        </p:tgtEl>
                                        <p:attrNameLst>
                                          <p:attrName>style.visibility</p:attrName>
                                        </p:attrNameLst>
                                      </p:cBhvr>
                                      <p:to>
                                        <p:strVal val="visible"/>
                                      </p:to>
                                    </p:set>
                                    <p:animEffect transition="in" filter="wipe(right)">
                                      <p:cBhvr>
                                        <p:cTn id="132" dur="500"/>
                                        <p:tgtEl>
                                          <p:spTgt spid="132415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324098"/>
                                        </p:tgtEl>
                                        <p:attrNameLst>
                                          <p:attrName>style.visibility</p:attrName>
                                        </p:attrNameLst>
                                      </p:cBhvr>
                                      <p:to>
                                        <p:strVal val="visible"/>
                                      </p:to>
                                    </p:set>
                                    <p:animEffect transition="in" filter="wipe(left)">
                                      <p:cBhvr>
                                        <p:cTn id="137" dur="500"/>
                                        <p:tgtEl>
                                          <p:spTgt spid="13240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1324156"/>
                                        </p:tgtEl>
                                        <p:attrNameLst>
                                          <p:attrName>style.visibility</p:attrName>
                                        </p:attrNameLst>
                                      </p:cBhvr>
                                      <p:to>
                                        <p:strVal val="visible"/>
                                      </p:to>
                                    </p:set>
                                    <p:animEffect transition="in" filter="wipe(right)">
                                      <p:cBhvr>
                                        <p:cTn id="142" dur="500"/>
                                        <p:tgtEl>
                                          <p:spTgt spid="132415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324099"/>
                                        </p:tgtEl>
                                        <p:attrNameLst>
                                          <p:attrName>style.visibility</p:attrName>
                                        </p:attrNameLst>
                                      </p:cBhvr>
                                      <p:to>
                                        <p:strVal val="visible"/>
                                      </p:to>
                                    </p:set>
                                    <p:animEffect transition="in" filter="wipe(left)">
                                      <p:cBhvr>
                                        <p:cTn id="147" dur="500"/>
                                        <p:tgtEl>
                                          <p:spTgt spid="1324099"/>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1324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4086" grpId="0" animBg="1"/>
      <p:bldP spid="1324088" grpId="0" animBg="1"/>
      <p:bldP spid="1324089" grpId="0" autoUpdateAnimBg="0"/>
      <p:bldP spid="1324090" grpId="0" animBg="1"/>
      <p:bldP spid="1324091" grpId="0" animBg="1"/>
      <p:bldP spid="1324093" grpId="0" autoUpdateAnimBg="0"/>
      <p:bldP spid="1324094" grpId="0" autoUpdateAnimBg="0"/>
      <p:bldP spid="1324095" grpId="0" autoUpdateAnimBg="0"/>
      <p:bldP spid="1324096" grpId="0" autoUpdateAnimBg="0"/>
      <p:bldP spid="1324097" grpId="0" autoUpdateAnimBg="0"/>
      <p:bldP spid="1324098" grpId="0" autoUpdateAnimBg="0"/>
      <p:bldP spid="1324099" grpId="0" autoUpdateAnimBg="0"/>
      <p:bldP spid="1324139" grpId="0" animBg="1"/>
      <p:bldP spid="1324140" grpId="0" animBg="1"/>
      <p:bldP spid="1324141" grpId="0" animBg="1"/>
      <p:bldP spid="1324142" grpId="0" animBg="1"/>
      <p:bldP spid="1324143" grpId="0" autoUpdateAnimBg="0"/>
      <p:bldP spid="1324144" grpId="0" autoUpdateAnimBg="0"/>
      <p:bldP spid="1324146" grpId="0" animBg="1"/>
      <p:bldP spid="1324147" grpId="0" animBg="1"/>
      <p:bldP spid="1324148" grpId="0" autoUpdateAnimBg="0"/>
      <p:bldP spid="1324149" grpId="0" autoUpdateAnimBg="0"/>
      <p:bldP spid="1324150" grpId="0" animBg="1"/>
      <p:bldP spid="1324151" grpId="0" animBg="1"/>
      <p:bldP spid="1324152" grpId="0" animBg="1"/>
      <p:bldP spid="1324153" grpId="0" autoUpdateAnimBg="0"/>
      <p:bldP spid="1324154" grpId="0" autoUpdateAnimBg="0"/>
      <p:bldP spid="1324155" grpId="0" animBg="1"/>
      <p:bldP spid="1324156" grpId="0" animBg="1"/>
      <p:bldP spid="76"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3335133E-076C-4A7B-905B-AFC8744FE008}" type="slidenum">
              <a:rPr lang="zh-CN" altLang="en-US" b="1">
                <a:solidFill>
                  <a:srgbClr val="66CCFF"/>
                </a:solidFill>
              </a:rPr>
              <a:pPr/>
              <a:t>97</a:t>
            </a:fld>
            <a:r>
              <a:rPr lang="en-US" altLang="zh-CN" b="1"/>
              <a:t> </a:t>
            </a:r>
            <a:r>
              <a:rPr lang="zh-CN" altLang="en-US"/>
              <a:t>页</a:t>
            </a:r>
            <a:endParaRPr lang="zh-CN" altLang="en-US" sz="1800">
              <a:latin typeface="Arial" charset="0"/>
            </a:endParaRPr>
          </a:p>
        </p:txBody>
      </p:sp>
      <p:sp>
        <p:nvSpPr>
          <p:cNvPr id="1327106" name="Rectangle 2"/>
          <p:cNvSpPr>
            <a:spLocks noGrp="1" noChangeArrowheads="1"/>
          </p:cNvSpPr>
          <p:nvPr>
            <p:ph type="title"/>
          </p:nvPr>
        </p:nvSpPr>
        <p:spPr/>
        <p:txBody>
          <a:bodyPr/>
          <a:lstStyle/>
          <a:p>
            <a:r>
              <a:rPr lang="en-US" altLang="zh-CN" i="0" dirty="0">
                <a:solidFill>
                  <a:srgbClr val="FFFF66"/>
                </a:solidFill>
              </a:rPr>
              <a:t>5.3 </a:t>
            </a:r>
            <a:r>
              <a:rPr lang="zh-CN" altLang="en-US" i="0" dirty="0">
                <a:solidFill>
                  <a:srgbClr val="FFFF66"/>
                </a:solidFill>
              </a:rPr>
              <a:t>遍历二叉树与线索二叉树</a:t>
            </a:r>
          </a:p>
        </p:txBody>
      </p:sp>
      <p:sp>
        <p:nvSpPr>
          <p:cNvPr id="1327107" name="Rectangle 3"/>
          <p:cNvSpPr>
            <a:spLocks noGrp="1" noChangeArrowheads="1"/>
          </p:cNvSpPr>
          <p:nvPr>
            <p:ph type="body" idx="1"/>
          </p:nvPr>
        </p:nvSpPr>
        <p:spPr>
          <a:xfrm>
            <a:off x="115888" y="819150"/>
            <a:ext cx="8893175" cy="5940425"/>
          </a:xfrm>
        </p:spPr>
        <p:txBody>
          <a:bodyPr/>
          <a:lstStyle/>
          <a:p>
            <a:pPr>
              <a:lnSpc>
                <a:spcPct val="95000"/>
              </a:lnSpc>
              <a:spcBef>
                <a:spcPct val="0"/>
              </a:spcBef>
              <a:buFont typeface="Wingdings" pitchFamily="2" charset="2"/>
              <a:buNone/>
            </a:pPr>
            <a:r>
              <a:rPr lang="en-US" altLang="zh-CN" sz="2800" dirty="0">
                <a:solidFill>
                  <a:schemeClr val="tx1"/>
                </a:solidFill>
              </a:rPr>
              <a:t>Status </a:t>
            </a:r>
            <a:r>
              <a:rPr lang="en-US" altLang="zh-CN" sz="2800" dirty="0" err="1">
                <a:solidFill>
                  <a:schemeClr val="tx1"/>
                </a:solidFill>
              </a:rPr>
              <a:t>InTrav</a:t>
            </a:r>
            <a:r>
              <a:rPr lang="en-US" altLang="zh-CN" sz="2800" dirty="0">
                <a:solidFill>
                  <a:schemeClr val="tx1"/>
                </a:solidFill>
              </a:rPr>
              <a:t>( </a:t>
            </a:r>
            <a:r>
              <a:rPr lang="en-US" altLang="zh-CN" sz="2800" dirty="0" err="1">
                <a:solidFill>
                  <a:schemeClr val="tx1"/>
                </a:solidFill>
              </a:rPr>
              <a:t>BiTree</a:t>
            </a:r>
            <a:r>
              <a:rPr lang="en-US" altLang="zh-CN" sz="2800" dirty="0">
                <a:solidFill>
                  <a:schemeClr val="tx1"/>
                </a:solidFill>
              </a:rPr>
              <a:t> T, void(* Visit)(</a:t>
            </a:r>
            <a:r>
              <a:rPr lang="en-US" altLang="zh-CN" sz="2800" dirty="0" err="1">
                <a:solidFill>
                  <a:schemeClr val="tx1"/>
                </a:solidFill>
              </a:rPr>
              <a:t>TelemType</a:t>
            </a:r>
            <a:r>
              <a:rPr lang="en-US" altLang="zh-CN" sz="2800" dirty="0">
                <a:solidFill>
                  <a:schemeClr val="tx1"/>
                </a:solidFill>
              </a:rPr>
              <a:t> e) ) </a:t>
            </a:r>
          </a:p>
          <a:p>
            <a:pPr>
              <a:lnSpc>
                <a:spcPct val="95000"/>
              </a:lnSpc>
              <a:spcBef>
                <a:spcPct val="0"/>
              </a:spcBef>
              <a:buFont typeface="Wingdings" pitchFamily="2" charset="2"/>
              <a:buNone/>
            </a:pPr>
            <a:r>
              <a:rPr lang="en-US" altLang="zh-CN" sz="2800" dirty="0">
                <a:solidFill>
                  <a:schemeClr val="tx1"/>
                </a:solidFill>
              </a:rPr>
              <a:t>{  </a:t>
            </a:r>
            <a:r>
              <a:rPr lang="en-US" altLang="zh-CN" sz="2800" dirty="0" err="1">
                <a:solidFill>
                  <a:schemeClr val="tx1"/>
                </a:solidFill>
              </a:rPr>
              <a:t>InitStack</a:t>
            </a:r>
            <a:r>
              <a:rPr lang="en-US" altLang="zh-CN" sz="2800" dirty="0">
                <a:solidFill>
                  <a:schemeClr val="tx1"/>
                </a:solidFill>
              </a:rPr>
              <a:t>(S);    p = T;</a:t>
            </a:r>
          </a:p>
          <a:p>
            <a:pPr>
              <a:lnSpc>
                <a:spcPct val="95000"/>
              </a:lnSpc>
              <a:spcBef>
                <a:spcPct val="0"/>
              </a:spcBef>
              <a:buFont typeface="Wingdings" pitchFamily="2" charset="2"/>
              <a:buNone/>
            </a:pPr>
            <a:r>
              <a:rPr lang="en-US" altLang="zh-CN" sz="2800" dirty="0">
                <a:solidFill>
                  <a:schemeClr val="tx1"/>
                </a:solidFill>
              </a:rPr>
              <a:t>  </a:t>
            </a:r>
            <a:r>
              <a:rPr lang="en-US" altLang="zh-CN" sz="2800" dirty="0">
                <a:solidFill>
                  <a:srgbClr val="99FF66"/>
                </a:solidFill>
              </a:rPr>
              <a:t> while</a:t>
            </a:r>
            <a:r>
              <a:rPr lang="en-US" altLang="zh-CN" sz="2800" dirty="0">
                <a:solidFill>
                  <a:schemeClr val="tx1"/>
                </a:solidFill>
              </a:rPr>
              <a:t> ( p || ! </a:t>
            </a:r>
            <a:r>
              <a:rPr lang="en-US" altLang="zh-CN" sz="2800" dirty="0" err="1">
                <a:solidFill>
                  <a:schemeClr val="tx1"/>
                </a:solidFill>
              </a:rPr>
              <a:t>StackEmpty</a:t>
            </a:r>
            <a:r>
              <a:rPr lang="en-US" altLang="zh-CN" sz="2800" dirty="0">
                <a:solidFill>
                  <a:schemeClr val="tx1"/>
                </a:solidFill>
              </a:rPr>
              <a:t>(S) )  </a:t>
            </a:r>
            <a:r>
              <a:rPr lang="en-US" altLang="zh-CN" sz="2800" dirty="0">
                <a:solidFill>
                  <a:srgbClr val="00FFFF"/>
                </a:solidFill>
              </a:rPr>
              <a:t>// </a:t>
            </a:r>
            <a:r>
              <a:rPr lang="zh-CN" altLang="en-US" sz="2800" dirty="0">
                <a:solidFill>
                  <a:srgbClr val="00FFFF"/>
                </a:solidFill>
              </a:rPr>
              <a:t>树非空 或 栈非空</a:t>
            </a:r>
            <a:r>
              <a:rPr lang="zh-CN" altLang="en-US" sz="2800" dirty="0">
                <a:solidFill>
                  <a:schemeClr val="tx1"/>
                </a:solidFill>
              </a:rPr>
              <a:t> </a:t>
            </a:r>
          </a:p>
          <a:p>
            <a:pPr>
              <a:lnSpc>
                <a:spcPct val="95000"/>
              </a:lnSpc>
              <a:spcBef>
                <a:spcPct val="0"/>
              </a:spcBef>
              <a:buFont typeface="Wingdings" pitchFamily="2" charset="2"/>
              <a:buNone/>
            </a:pPr>
            <a:r>
              <a:rPr lang="en-US" altLang="zh-CN" sz="2800" dirty="0">
                <a:solidFill>
                  <a:srgbClr val="99FF66"/>
                </a:solidFill>
              </a:rPr>
              <a:t>   {</a:t>
            </a:r>
            <a:r>
              <a:rPr lang="en-US" altLang="zh-CN" sz="2800" dirty="0">
                <a:solidFill>
                  <a:schemeClr val="tx1"/>
                </a:solidFill>
              </a:rPr>
              <a:t>   </a:t>
            </a:r>
            <a:r>
              <a:rPr lang="en-US" altLang="zh-CN" sz="2800" dirty="0"/>
              <a:t>if</a:t>
            </a:r>
            <a:r>
              <a:rPr lang="en-US" altLang="zh-CN" sz="2800" dirty="0">
                <a:solidFill>
                  <a:schemeClr val="tx1"/>
                </a:solidFill>
              </a:rPr>
              <a:t> ( p )    </a:t>
            </a:r>
            <a:r>
              <a:rPr lang="en-US" altLang="zh-CN" sz="2800" dirty="0">
                <a:solidFill>
                  <a:srgbClr val="00FFFF"/>
                </a:solidFill>
              </a:rPr>
              <a:t>// </a:t>
            </a:r>
            <a:r>
              <a:rPr lang="zh-CN" altLang="en-US" sz="2800" dirty="0">
                <a:solidFill>
                  <a:srgbClr val="00FFFF"/>
                </a:solidFill>
              </a:rPr>
              <a:t>若树非空</a:t>
            </a:r>
          </a:p>
          <a:p>
            <a:pPr>
              <a:lnSpc>
                <a:spcPct val="95000"/>
              </a:lnSpc>
              <a:spcBef>
                <a:spcPct val="0"/>
              </a:spcBef>
              <a:buFont typeface="Wingdings" pitchFamily="2" charset="2"/>
              <a:buNone/>
            </a:pPr>
            <a:r>
              <a:rPr lang="en-US" altLang="zh-CN" sz="2800" dirty="0">
                <a:solidFill>
                  <a:schemeClr val="tx1"/>
                </a:solidFill>
              </a:rPr>
              <a:t>       </a:t>
            </a:r>
            <a:r>
              <a:rPr lang="en-US" altLang="zh-CN" sz="2800" dirty="0">
                <a:solidFill>
                  <a:srgbClr val="FFFF66"/>
                </a:solidFill>
              </a:rPr>
              <a:t>{</a:t>
            </a:r>
            <a:r>
              <a:rPr lang="en-US" altLang="zh-CN" sz="2800" dirty="0">
                <a:solidFill>
                  <a:schemeClr val="tx1"/>
                </a:solidFill>
              </a:rPr>
              <a:t>  Push(S, p);   p = p-&gt;</a:t>
            </a:r>
            <a:r>
              <a:rPr lang="en-US" altLang="zh-CN" sz="2800" dirty="0" err="1">
                <a:solidFill>
                  <a:schemeClr val="tx1"/>
                </a:solidFill>
              </a:rPr>
              <a:t>lchild</a:t>
            </a:r>
            <a:r>
              <a:rPr lang="en-US" altLang="zh-CN" sz="2800" dirty="0">
                <a:solidFill>
                  <a:schemeClr val="tx1"/>
                </a:solidFill>
              </a:rPr>
              <a:t>;</a:t>
            </a:r>
          </a:p>
          <a:p>
            <a:pPr>
              <a:lnSpc>
                <a:spcPct val="95000"/>
              </a:lnSpc>
              <a:spcBef>
                <a:spcPct val="0"/>
              </a:spcBef>
              <a:buFont typeface="Wingdings" pitchFamily="2" charset="2"/>
              <a:buNone/>
            </a:pPr>
            <a:r>
              <a:rPr lang="en-US" altLang="zh-CN" sz="2800" dirty="0">
                <a:solidFill>
                  <a:schemeClr val="tx1"/>
                </a:solidFill>
              </a:rPr>
              <a:t>       </a:t>
            </a:r>
            <a:r>
              <a:rPr lang="en-US" altLang="zh-CN" sz="2800" dirty="0">
                <a:solidFill>
                  <a:srgbClr val="FFFF66"/>
                </a:solidFill>
              </a:rPr>
              <a:t>}</a:t>
            </a:r>
            <a:r>
              <a:rPr lang="en-US" altLang="zh-CN" sz="2800" dirty="0">
                <a:solidFill>
                  <a:schemeClr val="tx1"/>
                </a:solidFill>
              </a:rPr>
              <a:t> </a:t>
            </a:r>
            <a:r>
              <a:rPr lang="en-US" altLang="zh-CN" sz="2800" dirty="0">
                <a:solidFill>
                  <a:srgbClr val="00FFFF"/>
                </a:solidFill>
              </a:rPr>
              <a:t>// p</a:t>
            </a:r>
            <a:r>
              <a:rPr lang="zh-CN" altLang="en-US" sz="2800" dirty="0">
                <a:solidFill>
                  <a:srgbClr val="00FFFF"/>
                </a:solidFill>
              </a:rPr>
              <a:t>有左子树则</a:t>
            </a:r>
            <a:r>
              <a:rPr lang="en-US" altLang="zh-CN" sz="2800" dirty="0">
                <a:solidFill>
                  <a:srgbClr val="00FFFF"/>
                </a:solidFill>
              </a:rPr>
              <a:t>p</a:t>
            </a:r>
            <a:r>
              <a:rPr lang="zh-CN" altLang="en-US" sz="2800" dirty="0">
                <a:solidFill>
                  <a:srgbClr val="00FFFF"/>
                </a:solidFill>
              </a:rPr>
              <a:t>结点入栈，直到找到最左下结点</a:t>
            </a:r>
          </a:p>
          <a:p>
            <a:pPr>
              <a:lnSpc>
                <a:spcPct val="95000"/>
              </a:lnSpc>
              <a:spcBef>
                <a:spcPct val="0"/>
              </a:spcBef>
              <a:buFont typeface="Wingdings" pitchFamily="2" charset="2"/>
              <a:buNone/>
            </a:pPr>
            <a:r>
              <a:rPr lang="zh-CN" altLang="en-US" sz="2800" dirty="0">
                <a:solidFill>
                  <a:schemeClr val="tx1"/>
                </a:solidFill>
              </a:rPr>
              <a:t>       </a:t>
            </a:r>
            <a:r>
              <a:rPr lang="en-US" altLang="zh-CN" sz="2800" dirty="0"/>
              <a:t>else </a:t>
            </a:r>
            <a:r>
              <a:rPr lang="en-US" altLang="zh-CN" sz="2800" dirty="0">
                <a:solidFill>
                  <a:schemeClr val="tx1"/>
                </a:solidFill>
              </a:rPr>
              <a:t>      </a:t>
            </a:r>
            <a:r>
              <a:rPr lang="en-US" altLang="zh-CN" sz="2800" dirty="0">
                <a:solidFill>
                  <a:srgbClr val="00FFFF"/>
                </a:solidFill>
              </a:rPr>
              <a:t>//</a:t>
            </a:r>
            <a:r>
              <a:rPr lang="zh-CN" altLang="en-US" sz="2800" dirty="0">
                <a:solidFill>
                  <a:srgbClr val="00FFFF"/>
                </a:solidFill>
              </a:rPr>
              <a:t>（最左下结点）退栈，访问之</a:t>
            </a:r>
            <a:endParaRPr lang="en-US" altLang="zh-CN" sz="2800" dirty="0">
              <a:solidFill>
                <a:schemeClr val="tx1"/>
              </a:solidFill>
            </a:endParaRPr>
          </a:p>
          <a:p>
            <a:pPr>
              <a:lnSpc>
                <a:spcPct val="95000"/>
              </a:lnSpc>
              <a:spcBef>
                <a:spcPct val="0"/>
              </a:spcBef>
              <a:buFont typeface="Wingdings" pitchFamily="2" charset="2"/>
              <a:buNone/>
            </a:pPr>
            <a:r>
              <a:rPr lang="en-US" altLang="zh-CN" sz="2800" dirty="0">
                <a:solidFill>
                  <a:schemeClr val="tx1"/>
                </a:solidFill>
              </a:rPr>
              <a:t>       </a:t>
            </a:r>
            <a:r>
              <a:rPr lang="en-US" altLang="zh-CN" sz="2800" dirty="0">
                <a:solidFill>
                  <a:srgbClr val="FFFF66"/>
                </a:solidFill>
              </a:rPr>
              <a:t>{</a:t>
            </a:r>
            <a:r>
              <a:rPr lang="en-US" altLang="zh-CN" sz="2800" dirty="0">
                <a:solidFill>
                  <a:schemeClr val="tx1"/>
                </a:solidFill>
              </a:rPr>
              <a:t>  Pop (S, p);    Visit( p-&gt;data );</a:t>
            </a:r>
          </a:p>
          <a:p>
            <a:pPr>
              <a:lnSpc>
                <a:spcPct val="95000"/>
              </a:lnSpc>
              <a:spcBef>
                <a:spcPct val="0"/>
              </a:spcBef>
              <a:buFont typeface="Wingdings" pitchFamily="2" charset="2"/>
              <a:buNone/>
            </a:pPr>
            <a:r>
              <a:rPr lang="en-US" altLang="zh-CN" sz="2800" dirty="0">
                <a:solidFill>
                  <a:schemeClr val="tx1"/>
                </a:solidFill>
              </a:rPr>
              <a:t>          p = p-&gt;</a:t>
            </a:r>
            <a:r>
              <a:rPr lang="en-US" altLang="zh-CN" sz="2800" dirty="0" err="1">
                <a:solidFill>
                  <a:schemeClr val="tx1"/>
                </a:solidFill>
              </a:rPr>
              <a:t>rchild</a:t>
            </a:r>
            <a:r>
              <a:rPr lang="en-US" altLang="zh-CN" sz="2800" dirty="0">
                <a:solidFill>
                  <a:schemeClr val="tx1"/>
                </a:solidFill>
              </a:rPr>
              <a:t>;           </a:t>
            </a:r>
            <a:r>
              <a:rPr lang="en-US" altLang="zh-CN" sz="2800" dirty="0">
                <a:solidFill>
                  <a:srgbClr val="00FFFF"/>
                </a:solidFill>
              </a:rPr>
              <a:t>// p</a:t>
            </a:r>
            <a:r>
              <a:rPr lang="zh-CN" altLang="en-US" sz="2800" dirty="0">
                <a:solidFill>
                  <a:srgbClr val="00FFFF"/>
                </a:solidFill>
              </a:rPr>
              <a:t>指向右子树</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rgbClr val="FFFF66"/>
                </a:solidFill>
              </a:rPr>
              <a:t>}</a:t>
            </a:r>
          </a:p>
          <a:p>
            <a:pPr>
              <a:lnSpc>
                <a:spcPct val="95000"/>
              </a:lnSpc>
              <a:spcBef>
                <a:spcPct val="0"/>
              </a:spcBef>
              <a:buFont typeface="Wingdings" pitchFamily="2" charset="2"/>
              <a:buNone/>
            </a:pPr>
            <a:r>
              <a:rPr lang="en-US" altLang="zh-CN" sz="2800" dirty="0">
                <a:solidFill>
                  <a:schemeClr val="tx1"/>
                </a:solidFill>
              </a:rPr>
              <a:t>    </a:t>
            </a:r>
            <a:r>
              <a:rPr lang="en-US" altLang="zh-CN" sz="2800" dirty="0">
                <a:solidFill>
                  <a:srgbClr val="99FF66"/>
                </a:solidFill>
              </a:rPr>
              <a:t>} </a:t>
            </a:r>
            <a:r>
              <a:rPr lang="en-US" altLang="zh-CN" sz="2800" dirty="0">
                <a:solidFill>
                  <a:srgbClr val="00FFFF"/>
                </a:solidFill>
              </a:rPr>
              <a:t>// while</a:t>
            </a:r>
          </a:p>
          <a:p>
            <a:pPr>
              <a:lnSpc>
                <a:spcPct val="95000"/>
              </a:lnSpc>
              <a:spcBef>
                <a:spcPct val="0"/>
              </a:spcBef>
              <a:buFont typeface="Wingdings" pitchFamily="2" charset="2"/>
              <a:buNone/>
            </a:pPr>
            <a:r>
              <a:rPr lang="en-US" altLang="zh-CN" sz="2800" dirty="0">
                <a:solidFill>
                  <a:schemeClr val="tx1"/>
                </a:solidFill>
              </a:rPr>
              <a:t>    </a:t>
            </a:r>
            <a:r>
              <a:rPr lang="en-US" altLang="zh-CN" sz="2800" dirty="0" err="1">
                <a:solidFill>
                  <a:schemeClr val="tx1"/>
                </a:solidFill>
              </a:rPr>
              <a:t>DesrroyStack</a:t>
            </a:r>
            <a:r>
              <a:rPr lang="en-US" altLang="zh-CN" sz="2800" dirty="0">
                <a:solidFill>
                  <a:schemeClr val="tx1"/>
                </a:solidFill>
              </a:rPr>
              <a:t>(S); </a:t>
            </a:r>
          </a:p>
          <a:p>
            <a:pPr>
              <a:lnSpc>
                <a:spcPct val="95000"/>
              </a:lnSpc>
              <a:spcBef>
                <a:spcPct val="0"/>
              </a:spcBef>
              <a:buFont typeface="Wingdings" pitchFamily="2" charset="2"/>
              <a:buNone/>
            </a:pPr>
            <a:r>
              <a:rPr lang="en-US" altLang="zh-CN" sz="2800" dirty="0">
                <a:solidFill>
                  <a:schemeClr val="tx1"/>
                </a:solidFill>
              </a:rPr>
              <a:t>    return OK;</a:t>
            </a:r>
          </a:p>
          <a:p>
            <a:pPr>
              <a:lnSpc>
                <a:spcPct val="95000"/>
              </a:lnSpc>
              <a:spcBef>
                <a:spcPct val="0"/>
              </a:spcBef>
              <a:buFont typeface="Wingdings" pitchFamily="2" charset="2"/>
              <a:buNone/>
            </a:pPr>
            <a:r>
              <a:rPr lang="en-US" altLang="zh-CN" sz="2800" dirty="0">
                <a:solidFill>
                  <a:schemeClr val="tx1"/>
                </a:solidFill>
              </a:rPr>
              <a:t>} </a:t>
            </a:r>
            <a:r>
              <a:rPr lang="en-US" altLang="zh-CN" sz="2800" dirty="0">
                <a:solidFill>
                  <a:srgbClr val="00FFFF"/>
                </a:solidFill>
              </a:rPr>
              <a:t>// </a:t>
            </a:r>
            <a:r>
              <a:rPr lang="en-US" altLang="zh-CN" sz="2800" dirty="0" err="1">
                <a:solidFill>
                  <a:srgbClr val="00FFFF"/>
                </a:solidFill>
              </a:rPr>
              <a:t>InTrav</a:t>
            </a:r>
            <a:endParaRPr lang="en-US" altLang="zh-CN" sz="2800" dirty="0">
              <a:solidFill>
                <a:srgbClr val="99FF66"/>
              </a:solidFill>
            </a:endParaRPr>
          </a:p>
        </p:txBody>
      </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3E8A0BE5-EC23-425B-8431-6F5D3EE344E1}"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98</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07523" name="Rectangle 2"/>
          <p:cNvSpPr>
            <a:spLocks noGrp="1" noChangeArrowheads="1"/>
          </p:cNvSpPr>
          <p:nvPr>
            <p:ph type="title"/>
          </p:nvPr>
        </p:nvSpPr>
        <p:spPr/>
        <p:txBody>
          <a:bodyPr/>
          <a:lstStyle/>
          <a:p>
            <a:pPr eaLnBrk="1" hangingPunct="1"/>
            <a:r>
              <a:rPr lang="en-US" altLang="zh-CN" i="0" dirty="0">
                <a:solidFill>
                  <a:srgbClr val="FFFF66"/>
                </a:solidFill>
              </a:rPr>
              <a:t>5.3 </a:t>
            </a:r>
            <a:r>
              <a:rPr lang="zh-CN" altLang="en-US" i="0" dirty="0">
                <a:solidFill>
                  <a:srgbClr val="FFFF66"/>
                </a:solidFill>
              </a:rPr>
              <a:t>遍历二叉树与线索二叉树</a:t>
            </a:r>
          </a:p>
        </p:txBody>
      </p:sp>
      <p:sp>
        <p:nvSpPr>
          <p:cNvPr id="109572" name="Rectangle 3"/>
          <p:cNvSpPr>
            <a:spLocks noGrp="1" noChangeArrowheads="1"/>
          </p:cNvSpPr>
          <p:nvPr>
            <p:ph type="body" idx="1"/>
          </p:nvPr>
        </p:nvSpPr>
        <p:spPr>
          <a:xfrm>
            <a:off x="161925" y="819150"/>
            <a:ext cx="8731250" cy="5715000"/>
          </a:xfrm>
        </p:spPr>
        <p:txBody>
          <a:bodyPr/>
          <a:lstStyle/>
          <a:p>
            <a:pPr>
              <a:lnSpc>
                <a:spcPts val="4200"/>
              </a:lnSpc>
              <a:spcBef>
                <a:spcPts val="600"/>
              </a:spcBef>
            </a:pPr>
            <a:r>
              <a:rPr lang="zh-CN" altLang="en-US" sz="3200" dirty="0"/>
              <a:t>非递归前序遍历算法</a:t>
            </a:r>
          </a:p>
          <a:p>
            <a:pPr>
              <a:lnSpc>
                <a:spcPts val="4200"/>
              </a:lnSpc>
              <a:spcBef>
                <a:spcPts val="600"/>
              </a:spcBef>
              <a:buFont typeface="Wingdings" panose="05000000000000000000" pitchFamily="2" charset="2"/>
              <a:buNone/>
            </a:pPr>
            <a:r>
              <a:rPr lang="en-US" altLang="zh-CN" sz="3200" dirty="0"/>
              <a:t>	</a:t>
            </a:r>
            <a:r>
              <a:rPr lang="zh-CN" altLang="en-US" sz="3200" dirty="0"/>
              <a:t>基本思想：利用</a:t>
            </a:r>
            <a:r>
              <a:rPr lang="zh-CN" altLang="en-US" sz="3200" dirty="0">
                <a:solidFill>
                  <a:schemeClr val="tx1"/>
                </a:solidFill>
              </a:rPr>
              <a:t>栈</a:t>
            </a:r>
            <a:r>
              <a:rPr lang="zh-CN" altLang="en-US" sz="3200" dirty="0"/>
              <a:t>。</a:t>
            </a:r>
            <a:endParaRPr lang="en-US" altLang="zh-CN" sz="3200" dirty="0"/>
          </a:p>
          <a:p>
            <a:pPr>
              <a:lnSpc>
                <a:spcPts val="4200"/>
              </a:lnSpc>
              <a:spcBef>
                <a:spcPts val="600"/>
              </a:spcBef>
              <a:buFont typeface="Wingdings" panose="05000000000000000000" pitchFamily="2" charset="2"/>
              <a:buNone/>
            </a:pPr>
            <a:r>
              <a:rPr lang="en-US" altLang="zh-CN" sz="3200" dirty="0"/>
              <a:t>	    </a:t>
            </a:r>
            <a:r>
              <a:rPr lang="zh-CN" altLang="en-US" sz="3200" dirty="0"/>
              <a:t>    将二叉树根结点指针</a:t>
            </a:r>
            <a:r>
              <a:rPr lang="zh-CN" altLang="en-US" sz="3200" dirty="0">
                <a:solidFill>
                  <a:schemeClr val="tx1"/>
                </a:solidFill>
              </a:rPr>
              <a:t>入栈</a:t>
            </a:r>
            <a:r>
              <a:rPr lang="zh-CN" altLang="en-US" sz="3200" dirty="0"/>
              <a:t>，然后</a:t>
            </a:r>
            <a:r>
              <a:rPr lang="zh-CN" altLang="en-US" sz="3200" dirty="0">
                <a:solidFill>
                  <a:schemeClr val="tx1"/>
                </a:solidFill>
              </a:rPr>
              <a:t>出栈</a:t>
            </a:r>
            <a:r>
              <a:rPr lang="zh-CN" altLang="en-US" sz="3200" dirty="0"/>
              <a:t>，获取</a:t>
            </a:r>
            <a:r>
              <a:rPr lang="zh-CN" altLang="en-US" sz="3200" dirty="0">
                <a:solidFill>
                  <a:schemeClr val="tx1"/>
                </a:solidFill>
              </a:rPr>
              <a:t>栈顶元素</a:t>
            </a:r>
            <a:r>
              <a:rPr lang="zh-CN" altLang="en-US" sz="3200" dirty="0"/>
              <a:t>值（即结点指针），</a:t>
            </a:r>
            <a:endParaRPr lang="en-US" altLang="zh-CN" sz="3200" dirty="0"/>
          </a:p>
          <a:p>
            <a:pPr>
              <a:lnSpc>
                <a:spcPts val="4200"/>
              </a:lnSpc>
              <a:spcBef>
                <a:spcPts val="600"/>
              </a:spcBef>
              <a:buFont typeface="Wingdings" panose="05000000000000000000" pitchFamily="2" charset="2"/>
              <a:buNone/>
            </a:pPr>
            <a:r>
              <a:rPr lang="en-US" altLang="zh-CN" sz="3200" dirty="0"/>
              <a:t>	       </a:t>
            </a:r>
            <a:r>
              <a:rPr lang="zh-CN" altLang="en-US" sz="3200" dirty="0"/>
              <a:t>若不为空，则访问该结点，再将</a:t>
            </a:r>
            <a:r>
              <a:rPr lang="zh-CN" altLang="en-US" sz="3200" dirty="0">
                <a:solidFill>
                  <a:schemeClr val="tx1"/>
                </a:solidFill>
              </a:rPr>
              <a:t>右、左子树</a:t>
            </a:r>
            <a:r>
              <a:rPr lang="zh-CN" altLang="en-US" sz="3200" dirty="0"/>
              <a:t>的根结点指针分别</a:t>
            </a:r>
            <a:r>
              <a:rPr lang="zh-CN" altLang="en-US" sz="3200" dirty="0">
                <a:solidFill>
                  <a:schemeClr val="tx1"/>
                </a:solidFill>
              </a:rPr>
              <a:t>入栈</a:t>
            </a:r>
            <a:r>
              <a:rPr lang="zh-CN" altLang="en-US" sz="3200" dirty="0"/>
              <a:t>，依次重复出栈、入栈，直至栈空为止。</a:t>
            </a:r>
            <a:endParaRPr lang="en-US" altLang="zh-CN" sz="3200" dirty="0"/>
          </a:p>
        </p:txBody>
      </p:sp>
    </p:spTree>
    <p:extLst>
      <p:ext uri="{BB962C8B-B14F-4D97-AF65-F5344CB8AC3E}">
        <p14:creationId xmlns:p14="http://schemas.microsoft.com/office/powerpoint/2010/main" val="6320475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D6E43339-4961-4935-A30E-69189723586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99</a:t>
            </a:fld>
            <a:r>
              <a:rPr kumimoji="1" lang="en-US" altLang="zh-CN"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08547" name="Rectangle 2"/>
          <p:cNvSpPr>
            <a:spLocks noGrp="1" noChangeArrowheads="1"/>
          </p:cNvSpPr>
          <p:nvPr>
            <p:ph type="title"/>
          </p:nvPr>
        </p:nvSpPr>
        <p:spPr/>
        <p:txBody>
          <a:bodyPr/>
          <a:lstStyle/>
          <a:p>
            <a:pPr eaLnBrk="1" hangingPunct="1"/>
            <a:r>
              <a:rPr lang="en-US" altLang="zh-CN" i="0" dirty="0">
                <a:solidFill>
                  <a:srgbClr val="FFFF66"/>
                </a:solidFill>
              </a:rPr>
              <a:t>5.3 </a:t>
            </a:r>
            <a:r>
              <a:rPr lang="zh-CN" altLang="en-US" i="0" dirty="0">
                <a:solidFill>
                  <a:srgbClr val="FFFF66"/>
                </a:solidFill>
              </a:rPr>
              <a:t>遍历二叉树与线索二叉树</a:t>
            </a:r>
          </a:p>
        </p:txBody>
      </p:sp>
      <p:sp>
        <p:nvSpPr>
          <p:cNvPr id="108548" name="Rectangle 3"/>
          <p:cNvSpPr>
            <a:spLocks noGrp="1" noChangeArrowheads="1"/>
          </p:cNvSpPr>
          <p:nvPr>
            <p:ph type="body" idx="1"/>
          </p:nvPr>
        </p:nvSpPr>
        <p:spPr>
          <a:xfrm>
            <a:off x="115888" y="773113"/>
            <a:ext cx="8893175" cy="5940425"/>
          </a:xfrm>
        </p:spPr>
        <p:txBody>
          <a:bodyPr/>
          <a:lstStyle/>
          <a:p>
            <a:pPr marL="358775" indent="-358775">
              <a:spcBef>
                <a:spcPct val="0"/>
              </a:spcBef>
              <a:buFont typeface="Wingdings" panose="05000000000000000000" pitchFamily="2" charset="2"/>
              <a:buNone/>
            </a:pPr>
            <a:r>
              <a:rPr lang="en-US" altLang="zh-CN" sz="3200"/>
              <a:t>void Preorder1(BinTree bt)</a:t>
            </a:r>
            <a:endParaRPr lang="zh-CN" altLang="en-US" sz="3200"/>
          </a:p>
          <a:p>
            <a:pPr marL="358775" indent="-358775">
              <a:spcBef>
                <a:spcPct val="0"/>
              </a:spcBef>
              <a:buFont typeface="Wingdings" panose="05000000000000000000" pitchFamily="2" charset="2"/>
              <a:buNone/>
            </a:pPr>
            <a:r>
              <a:rPr lang="en-US" altLang="zh-CN" sz="3200"/>
              <a:t>{   InitStack( S )</a:t>
            </a:r>
            <a:r>
              <a:rPr lang="zh-CN" altLang="en-US" sz="3200"/>
              <a:t>； </a:t>
            </a:r>
            <a:r>
              <a:rPr lang="en-US" altLang="zh-CN" sz="3200">
                <a:solidFill>
                  <a:srgbClr val="00FFFF"/>
                </a:solidFill>
              </a:rPr>
              <a:t>//</a:t>
            </a:r>
            <a:r>
              <a:rPr lang="zh-CN" altLang="en-US" sz="3200">
                <a:solidFill>
                  <a:srgbClr val="00FFFF"/>
                </a:solidFill>
              </a:rPr>
              <a:t>初始化栈</a:t>
            </a:r>
          </a:p>
          <a:p>
            <a:pPr marL="358775" indent="-358775">
              <a:spcBef>
                <a:spcPct val="0"/>
              </a:spcBef>
              <a:buFont typeface="Wingdings" panose="05000000000000000000" pitchFamily="2" charset="2"/>
              <a:buNone/>
            </a:pPr>
            <a:r>
              <a:rPr lang="en-US" altLang="zh-CN" sz="3200"/>
              <a:t>    Push( S, bt )</a:t>
            </a:r>
            <a:r>
              <a:rPr lang="zh-CN" altLang="en-US" sz="3200"/>
              <a:t>； </a:t>
            </a:r>
            <a:r>
              <a:rPr lang="zh-CN" altLang="en-US" sz="3200">
                <a:solidFill>
                  <a:srgbClr val="00FFFF"/>
                </a:solidFill>
              </a:rPr>
              <a:t> </a:t>
            </a:r>
            <a:r>
              <a:rPr lang="en-US" altLang="zh-CN" sz="3200">
                <a:solidFill>
                  <a:srgbClr val="00FFFF"/>
                </a:solidFill>
              </a:rPr>
              <a:t>//</a:t>
            </a:r>
            <a:r>
              <a:rPr lang="zh-CN" altLang="en-US" sz="3200">
                <a:solidFill>
                  <a:srgbClr val="00FFFF"/>
                </a:solidFill>
              </a:rPr>
              <a:t>根结点指针进栈</a:t>
            </a:r>
          </a:p>
          <a:p>
            <a:pPr marL="358775" indent="-358775">
              <a:spcBef>
                <a:spcPct val="0"/>
              </a:spcBef>
              <a:buFont typeface="Wingdings" panose="05000000000000000000" pitchFamily="2" charset="2"/>
              <a:buNone/>
            </a:pPr>
            <a:r>
              <a:rPr lang="en-US" altLang="zh-CN" sz="3200">
                <a:solidFill>
                  <a:schemeClr val="tx1"/>
                </a:solidFill>
              </a:rPr>
              <a:t>    while </a:t>
            </a:r>
            <a:r>
              <a:rPr lang="en-US" altLang="zh-CN" sz="3200"/>
              <a:t>( !StackEmpty(S) )</a:t>
            </a:r>
          </a:p>
          <a:p>
            <a:pPr marL="358775" indent="-358775">
              <a:spcBef>
                <a:spcPct val="0"/>
              </a:spcBef>
              <a:buFont typeface="Wingdings" panose="05000000000000000000" pitchFamily="2" charset="2"/>
              <a:buNone/>
            </a:pPr>
            <a:r>
              <a:rPr lang="en-US" altLang="zh-CN" sz="3200"/>
              <a:t> 	 </a:t>
            </a:r>
            <a:r>
              <a:rPr lang="en-US" altLang="zh-CN" sz="3200">
                <a:solidFill>
                  <a:schemeClr val="tx1"/>
                </a:solidFill>
              </a:rPr>
              <a:t>{</a:t>
            </a:r>
            <a:r>
              <a:rPr lang="en-US" altLang="zh-CN" sz="3200"/>
              <a:t>   bt = Pop(S)</a:t>
            </a:r>
            <a:r>
              <a:rPr lang="zh-CN" altLang="en-US" sz="3200"/>
              <a:t>；</a:t>
            </a:r>
            <a:r>
              <a:rPr lang="en-US" altLang="zh-CN" sz="3200">
                <a:solidFill>
                  <a:srgbClr val="00FFFF"/>
                </a:solidFill>
              </a:rPr>
              <a:t>//</a:t>
            </a:r>
            <a:r>
              <a:rPr lang="zh-CN" altLang="en-US" sz="3200">
                <a:solidFill>
                  <a:srgbClr val="00FFFF"/>
                </a:solidFill>
              </a:rPr>
              <a:t>出栈</a:t>
            </a:r>
          </a:p>
          <a:p>
            <a:pPr marL="358775" indent="-358775">
              <a:spcBef>
                <a:spcPct val="0"/>
              </a:spcBef>
              <a:buFont typeface="Wingdings" panose="05000000000000000000" pitchFamily="2" charset="2"/>
              <a:buNone/>
            </a:pPr>
            <a:r>
              <a:rPr lang="en-US" altLang="zh-CN" sz="3200"/>
              <a:t>         </a:t>
            </a:r>
            <a:r>
              <a:rPr lang="en-US" altLang="zh-CN" sz="3200">
                <a:solidFill>
                  <a:srgbClr val="99FF33"/>
                </a:solidFill>
              </a:rPr>
              <a:t>if</a:t>
            </a:r>
            <a:r>
              <a:rPr lang="en-US" altLang="zh-CN" sz="3200"/>
              <a:t> ( bt != NULL )</a:t>
            </a:r>
          </a:p>
          <a:p>
            <a:pPr marL="358775" indent="-358775">
              <a:spcBef>
                <a:spcPct val="0"/>
              </a:spcBef>
              <a:buFont typeface="Wingdings" panose="05000000000000000000" pitchFamily="2" charset="2"/>
              <a:buNone/>
            </a:pPr>
            <a:r>
              <a:rPr lang="en-US" altLang="zh-CN" sz="3200"/>
              <a:t>	      </a:t>
            </a:r>
            <a:r>
              <a:rPr lang="en-US" altLang="zh-CN" sz="3200">
                <a:solidFill>
                  <a:srgbClr val="99FF33"/>
                </a:solidFill>
              </a:rPr>
              <a:t>{</a:t>
            </a:r>
            <a:r>
              <a:rPr lang="en-US" altLang="zh-CN" sz="3200"/>
              <a:t> 	printf(“%c”, bt-&gt;data)</a:t>
            </a:r>
            <a:r>
              <a:rPr lang="zh-CN" altLang="en-US" sz="3200"/>
              <a:t>；</a:t>
            </a:r>
            <a:r>
              <a:rPr lang="en-US" altLang="zh-CN" sz="3200">
                <a:solidFill>
                  <a:srgbClr val="00FFFF"/>
                </a:solidFill>
              </a:rPr>
              <a:t>//</a:t>
            </a:r>
            <a:r>
              <a:rPr lang="zh-CN" altLang="en-US" sz="3200">
                <a:solidFill>
                  <a:srgbClr val="00FFFF"/>
                </a:solidFill>
              </a:rPr>
              <a:t>访问结点</a:t>
            </a:r>
            <a:endParaRPr lang="en-US" altLang="zh-CN" sz="3200">
              <a:solidFill>
                <a:srgbClr val="00FFFF"/>
              </a:solidFill>
            </a:endParaRPr>
          </a:p>
          <a:p>
            <a:pPr marL="358775" indent="-358775">
              <a:spcBef>
                <a:spcPct val="0"/>
              </a:spcBef>
              <a:buFont typeface="Wingdings" panose="05000000000000000000" pitchFamily="2" charset="2"/>
              <a:buNone/>
            </a:pPr>
            <a:r>
              <a:rPr lang="zh-CN" altLang="en-US" sz="3200"/>
              <a:t>               </a:t>
            </a:r>
            <a:r>
              <a:rPr lang="en-US" altLang="zh-CN" sz="3200"/>
              <a:t>	Push(S, bt-&gt;rchild)</a:t>
            </a:r>
            <a:r>
              <a:rPr lang="zh-CN" altLang="en-US" sz="3200"/>
              <a:t>；   </a:t>
            </a:r>
            <a:r>
              <a:rPr lang="zh-CN" altLang="en-US" sz="3200">
                <a:solidFill>
                  <a:srgbClr val="00FFFF"/>
                </a:solidFill>
              </a:rPr>
              <a:t> </a:t>
            </a:r>
            <a:r>
              <a:rPr lang="en-US" altLang="zh-CN" sz="3200">
                <a:solidFill>
                  <a:srgbClr val="00FFFF"/>
                </a:solidFill>
              </a:rPr>
              <a:t>//</a:t>
            </a:r>
            <a:r>
              <a:rPr lang="zh-CN" altLang="en-US" sz="3200">
                <a:solidFill>
                  <a:srgbClr val="00FFFF"/>
                </a:solidFill>
              </a:rPr>
              <a:t>右子树入栈</a:t>
            </a:r>
          </a:p>
          <a:p>
            <a:pPr marL="358775" indent="-358775">
              <a:spcBef>
                <a:spcPct val="0"/>
              </a:spcBef>
              <a:buFont typeface="Wingdings" panose="05000000000000000000" pitchFamily="2" charset="2"/>
              <a:buNone/>
            </a:pPr>
            <a:r>
              <a:rPr lang="en-US" altLang="zh-CN" sz="3200"/>
              <a:t>               	Push(S, bt-&gt;lchild)</a:t>
            </a:r>
            <a:r>
              <a:rPr lang="zh-CN" altLang="en-US" sz="3200"/>
              <a:t>；    </a:t>
            </a:r>
            <a:r>
              <a:rPr lang="en-US" altLang="zh-CN" sz="3200">
                <a:solidFill>
                  <a:srgbClr val="00FFFF"/>
                </a:solidFill>
              </a:rPr>
              <a:t>//</a:t>
            </a:r>
            <a:r>
              <a:rPr lang="zh-CN" altLang="en-US" sz="3200">
                <a:solidFill>
                  <a:srgbClr val="00FFFF"/>
                </a:solidFill>
              </a:rPr>
              <a:t>左子树入栈</a:t>
            </a:r>
          </a:p>
          <a:p>
            <a:pPr marL="358775" indent="-358775">
              <a:spcBef>
                <a:spcPct val="0"/>
              </a:spcBef>
              <a:buFont typeface="Wingdings" panose="05000000000000000000" pitchFamily="2" charset="2"/>
              <a:buNone/>
            </a:pPr>
            <a:r>
              <a:rPr lang="en-US" altLang="zh-CN" sz="3200"/>
              <a:t>         </a:t>
            </a:r>
            <a:r>
              <a:rPr lang="en-US" altLang="zh-CN" sz="3200">
                <a:solidFill>
                  <a:srgbClr val="99FF33"/>
                </a:solidFill>
              </a:rPr>
              <a:t>}</a:t>
            </a:r>
            <a:endParaRPr lang="zh-CN" altLang="en-US" sz="3200">
              <a:solidFill>
                <a:srgbClr val="99FF33"/>
              </a:solidFill>
            </a:endParaRPr>
          </a:p>
          <a:p>
            <a:pPr marL="358775" indent="-358775">
              <a:spcBef>
                <a:spcPct val="0"/>
              </a:spcBef>
              <a:buFont typeface="Wingdings" panose="05000000000000000000" pitchFamily="2" charset="2"/>
              <a:buNone/>
            </a:pPr>
            <a:r>
              <a:rPr lang="en-US" altLang="zh-CN" sz="3200">
                <a:solidFill>
                  <a:schemeClr val="tx1"/>
                </a:solidFill>
              </a:rPr>
              <a:t>    }</a:t>
            </a:r>
            <a:endParaRPr lang="zh-CN" altLang="en-US" sz="3200">
              <a:solidFill>
                <a:schemeClr val="tx1"/>
              </a:solidFill>
            </a:endParaRPr>
          </a:p>
          <a:p>
            <a:pPr marL="358775" indent="-358775">
              <a:spcBef>
                <a:spcPct val="0"/>
              </a:spcBef>
              <a:buFont typeface="Wingdings" panose="05000000000000000000" pitchFamily="2" charset="2"/>
              <a:buNone/>
            </a:pPr>
            <a:r>
              <a:rPr lang="en-US" altLang="zh-CN" sz="3200"/>
              <a:t>}</a:t>
            </a:r>
            <a:endParaRPr lang="zh-CN" altLang="en-US" sz="3200"/>
          </a:p>
        </p:txBody>
      </p:sp>
    </p:spTree>
    <p:extLst>
      <p:ext uri="{BB962C8B-B14F-4D97-AF65-F5344CB8AC3E}">
        <p14:creationId xmlns:p14="http://schemas.microsoft.com/office/powerpoint/2010/main" val="3270833529"/>
      </p:ext>
    </p:extLst>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15055</TotalTime>
  <Words>16555</Words>
  <Application>Microsoft Office PowerPoint</Application>
  <PresentationFormat>全屏显示(4:3)</PresentationFormat>
  <Paragraphs>3581</Paragraphs>
  <Slides>172</Slides>
  <Notes>64</Notes>
  <HiddenSlides>10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172</vt:i4>
      </vt:variant>
    </vt:vector>
  </HeadingPairs>
  <TitlesOfParts>
    <vt:vector size="187" baseType="lpstr">
      <vt:lpstr>Monotype Sorts</vt:lpstr>
      <vt:lpstr>黑体</vt:lpstr>
      <vt:lpstr>华文行楷</vt:lpstr>
      <vt:lpstr>楷体_GB2312</vt:lpstr>
      <vt:lpstr>隶书</vt:lpstr>
      <vt:lpstr>宋体</vt:lpstr>
      <vt:lpstr>幼圆</vt:lpstr>
      <vt:lpstr>Arial</vt:lpstr>
      <vt:lpstr>Cambria Math</vt:lpstr>
      <vt:lpstr>Symbol</vt:lpstr>
      <vt:lpstr>Times New Roman</vt:lpstr>
      <vt:lpstr>Wingdings</vt:lpstr>
      <vt:lpstr>Wingdings 2</vt:lpstr>
      <vt:lpstr>个人主页 (标准)</vt:lpstr>
      <vt:lpstr>1_个人主页 (标准)</vt:lpstr>
      <vt:lpstr>PowerPoint 演示文稿</vt:lpstr>
      <vt:lpstr>5 树和二叉树</vt:lpstr>
      <vt:lpstr>5.1 树的定义与基本术语</vt:lpstr>
      <vt:lpstr>5.1 树的定义与基本术语</vt:lpstr>
      <vt:lpstr>5.1 树的定义与基本术语</vt:lpstr>
      <vt:lpstr>5.1 树的定义与基本术语</vt:lpstr>
      <vt:lpstr>5.1 树的定义与基本术语</vt:lpstr>
      <vt:lpstr>5.1 树的定义与基本术语</vt:lpstr>
      <vt:lpstr>PowerPoint 演示文稿</vt:lpstr>
      <vt:lpstr>PowerPoint 演示文稿</vt:lpstr>
      <vt:lpstr>5.1 树的定义与基本术语</vt:lpstr>
      <vt:lpstr>5.1 树的定义与基本术语</vt:lpstr>
      <vt:lpstr>5.1 树的定义与基本术语</vt:lpstr>
      <vt:lpstr>5.1 树的定义与基本术语</vt:lpstr>
      <vt:lpstr>5.1 树的定义与基本术语</vt:lpstr>
      <vt:lpstr>5.1 树的定义与基本术语</vt:lpstr>
      <vt:lpstr>5.1 树的定义与基本术语</vt:lpstr>
      <vt:lpstr>5.1 树的定义与基本术语</vt:lpstr>
      <vt:lpstr>5.1 树的定义与基本术语</vt:lpstr>
      <vt:lpstr>5.1 树的定义与基本术语</vt:lpstr>
      <vt:lpstr>对比树型结构和线性结构的结构特点</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5.2.2 二叉树的性质</vt:lpstr>
      <vt:lpstr>5.3 二叉树的存储结构</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5.2 二叉树</vt:lpstr>
      <vt:lpstr>5.3 二叉树的遍历</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由先序序列能得到二叉树吗？(ABCD)</vt:lpstr>
      <vt:lpstr>由先序和中序序列建二叉树</vt:lpstr>
      <vt:lpstr>PowerPoint 演示文稿</vt:lpstr>
      <vt:lpstr>由先序和中序序列建二叉树算法</vt:lpstr>
      <vt:lpstr>PowerPoint 演示文稿</vt:lpstr>
      <vt:lpstr>PowerPoint 演示文稿</vt:lpstr>
      <vt:lpstr>PowerPoint 演示文稿</vt:lpstr>
      <vt:lpstr>PowerPoint 演示文稿</vt:lpstr>
      <vt:lpstr>由先序和中序序列建二叉树算法</vt:lpstr>
      <vt:lpstr>由先序和中序序列建二叉树算法(续)</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线索链表的遍历算法</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5.3 遍历二叉树与线索二叉树</vt:lpstr>
      <vt:lpstr>5.4    树和森林的表示方法</vt:lpstr>
      <vt:lpstr>5.4 树和森林</vt:lpstr>
      <vt:lpstr>5.4 树和森林</vt:lpstr>
      <vt:lpstr>5.4 树和森林</vt:lpstr>
      <vt:lpstr>5.4 树和森林</vt:lpstr>
      <vt:lpstr>5.4 树和森林</vt:lpstr>
      <vt:lpstr>5.4 树和森林</vt:lpstr>
      <vt:lpstr>5.4 树和森林</vt:lpstr>
      <vt:lpstr>5.4 树和森林</vt:lpstr>
      <vt:lpstr>5.4 树和森林</vt:lpstr>
      <vt:lpstr>5.4 树和森林</vt:lpstr>
      <vt:lpstr>5.4 树和森林</vt:lpstr>
      <vt:lpstr>5.4 树和森林</vt:lpstr>
      <vt:lpstr>5.4 树和森林</vt:lpstr>
      <vt:lpstr>5.4 树和森林</vt:lpstr>
      <vt:lpstr>5.4 树和森林</vt:lpstr>
      <vt:lpstr>5.4 树的遍历</vt:lpstr>
      <vt:lpstr>5.4 森林的遍历</vt:lpstr>
      <vt:lpstr>5.4 森林的遍历</vt:lpstr>
      <vt:lpstr>5.4 森林的遍历</vt:lpstr>
      <vt:lpstr>5.4 树和森林</vt:lpstr>
      <vt:lpstr>5.4 树和森林</vt:lpstr>
      <vt:lpstr>5.4 树和森林</vt:lpstr>
      <vt:lpstr>5.4 树和森林</vt:lpstr>
      <vt:lpstr>PowerPoint 演示文稿</vt:lpstr>
      <vt:lpstr>PowerPoint 演示文稿</vt:lpstr>
      <vt:lpstr>PowerPoint 演示文稿</vt:lpstr>
      <vt:lpstr>5.5 最优二叉树</vt:lpstr>
      <vt:lpstr>5.5 最优二叉树</vt:lpstr>
      <vt:lpstr>5.5.1 最优树的定义</vt:lpstr>
      <vt:lpstr>6.6.1 最优树的定义</vt:lpstr>
      <vt:lpstr>6.6.1 最优树的定义</vt:lpstr>
      <vt:lpstr>5.5 最优二叉树（赫夫曼树）</vt:lpstr>
      <vt:lpstr>5.5 最优二叉树</vt:lpstr>
      <vt:lpstr>5.5 最优二叉树</vt:lpstr>
      <vt:lpstr>5.5 最优二叉树</vt:lpstr>
      <vt:lpstr>5.5 最优二叉树</vt:lpstr>
      <vt:lpstr>5.5 最优二叉树</vt:lpstr>
      <vt:lpstr>存储哈夫曼树</vt:lpstr>
      <vt:lpstr>存储哈夫曼树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最优二叉树（赫夫曼树）</vt:lpstr>
      <vt:lpstr>最优二叉树（赫夫曼树）</vt:lpstr>
      <vt:lpstr>最优二叉树（赫夫曼树）</vt:lpstr>
      <vt:lpstr>本章要点</vt:lpstr>
      <vt:lpstr>PowerPoint 演示文稿</vt:lpstr>
      <vt:lpstr>练习题</vt:lpstr>
      <vt:lpstr>练习题</vt:lpstr>
      <vt:lpstr>练习题</vt:lpstr>
      <vt:lpstr>练习题</vt:lpstr>
      <vt:lpstr>练习题</vt:lpstr>
    </vt:vector>
  </TitlesOfParts>
  <Manager/>
  <Company>计算机科学工程系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dc:title>
  <dc:creator>陈朔鹰</dc:creator>
  <cp:lastModifiedBy>SVAILor</cp:lastModifiedBy>
  <cp:revision>1202</cp:revision>
  <cp:lastPrinted>1995-12-08T18:33:06Z</cp:lastPrinted>
  <dcterms:created xsi:type="dcterms:W3CDTF">2000-02-03T08:31:38Z</dcterms:created>
  <dcterms:modified xsi:type="dcterms:W3CDTF">2021-10-13T12:53:39Z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D:\Cprogram\jianggao\d01</vt:lpwstr>
  </property>
</Properties>
</file>