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"/>
  </p:notesMasterIdLst>
  <p:sldIdLst>
    <p:sldId id="15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22" autoAdjust="0"/>
  </p:normalViewPr>
  <p:slideViewPr>
    <p:cSldViewPr snapToGrid="0">
      <p:cViewPr varScale="1">
        <p:scale>
          <a:sx n="136" d="100"/>
          <a:sy n="136" d="100"/>
        </p:scale>
        <p:origin x="4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F4260-97AF-4E49-ADD8-C96053CDFFBD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F715A-0729-4ED1-9207-0B09CB1574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15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D55E1-3A46-2A30-51A1-236DC8A10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FC6BCD-F544-B881-E7E7-AE9C7CAEB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4FC8B6-ABA3-31A8-3B11-A09F1D76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8858-3D8B-4196-B0CE-C8CC9D44BF51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B3A7FD-2FF3-3956-9C20-1344E731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EDE759-EF78-4260-03A2-10B51C78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C083-152F-41C7-AF93-D7BB3A13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16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14C21-6447-0434-EE40-7EE425A2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B7943E-0D1D-4337-6B57-DCACAB6F6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F0DA67-874C-E55E-45BC-702AEB0B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8858-3D8B-4196-B0CE-C8CC9D44BF51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DBF6B5-799B-AC86-73E4-065D5E21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CD1D0A-3259-D1E8-4D7C-A0652F50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C083-152F-41C7-AF93-D7BB3A13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02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78C4C6-33B0-66C5-530F-D4DF28575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6B5B60-F646-0009-E35E-ACD8B98FF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21373B-D38D-5E4A-D7BC-112562DDD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8858-3D8B-4196-B0CE-C8CC9D44BF51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E29B0D-4F7D-3B77-D4F3-3B16040DD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D2246A-02F0-CFA6-AA74-D3E237896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C083-152F-41C7-AF93-D7BB3A13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634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76" y="90"/>
            <a:ext cx="12195175" cy="914310"/>
          </a:xfrm>
          <a:prstGeom prst="rect">
            <a:avLst/>
          </a:prstGeom>
        </p:spPr>
      </p:pic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626664" y="85201"/>
            <a:ext cx="10515600" cy="744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81" b="42223"/>
          <a:stretch>
            <a:fillRect/>
          </a:stretch>
        </p:blipFill>
        <p:spPr>
          <a:xfrm>
            <a:off x="0" y="6351687"/>
            <a:ext cx="12192000" cy="52082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65" y="6437829"/>
            <a:ext cx="423989" cy="348542"/>
          </a:xfrm>
          <a:prstGeom prst="rect">
            <a:avLst/>
          </a:prstGeom>
        </p:spPr>
      </p:pic>
      <p:sp>
        <p:nvSpPr>
          <p:cNvPr id="13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9163424" y="6446030"/>
            <a:ext cx="2743200" cy="3321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第 </a:t>
            </a:r>
            <a:fld id="{053F7176-0ED0-4E42-A5AB-7BDEC0E685F5}" type="slidenum">
              <a:rPr lang="zh-CN" altLang="en-US" smtClean="0"/>
              <a:t>‹#›</a:t>
            </a:fld>
            <a:r>
              <a:rPr lang="zh-CN" altLang="en-US"/>
              <a:t> 页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idx="1" hasCustomPrompt="1"/>
          </p:nvPr>
        </p:nvSpPr>
        <p:spPr>
          <a:xfrm>
            <a:off x="626664" y="1161143"/>
            <a:ext cx="11279960" cy="5052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2255" indent="-262255">
              <a:buFont typeface="Arial" panose="020B0604020202090204" pitchFamily="34" charset="0"/>
              <a:buChar char="•"/>
              <a:defRPr sz="2800" b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>
              <a:defRPr sz="2400" b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defRPr sz="2000" b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第一级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57957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ADA6D-26B0-5168-A56E-91E1AB89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4EC6C6-AA98-1B38-CF84-735F9B5FC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6FC3C-9036-8526-D1AC-C7F962E6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8858-3D8B-4196-B0CE-C8CC9D44BF51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14329-E328-B03F-D825-AD510F634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E3834-B4CB-D5F2-A595-CDC719DA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C083-152F-41C7-AF93-D7BB3A13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0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F64A2-15D4-A519-AE96-8A6FEBA7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E6E6B3-92A9-A7B5-2819-4F6E18472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6F4CEC-3C47-3D88-E1C2-003000714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8858-3D8B-4196-B0CE-C8CC9D44BF51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37B9E5-12A6-1AE2-574C-2C25C0EA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76D2A5-6257-7414-2593-34F231CE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C083-152F-41C7-AF93-D7BB3A13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96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94D96-F0F0-D2C4-2714-F85632A6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816857-06C3-D96B-C102-93020C0BA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FE6633-53F0-3632-39AD-84962C884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2A3F44-1312-FBC6-5EF5-5CA4803A9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8858-3D8B-4196-B0CE-C8CC9D44BF51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095AE0-AA74-97CE-0135-805E3E1F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D33388-02C5-0009-F4DE-0A0DC96C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C083-152F-41C7-AF93-D7BB3A13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57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0A9C3-A990-F49C-A0CF-972BC4DD4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8AEEFF-2E24-7D80-9147-BBA188FB1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7CEA59-7BE7-8511-1BD5-D586CD2A3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B4C78D-CDBF-113A-EA52-736AC7385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D50D57-E2B8-2461-C954-1FDCB3EF1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F1A08D-95F8-7003-B396-624578ED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8858-3D8B-4196-B0CE-C8CC9D44BF51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C45BB8-CFFF-4A28-2CA6-58299E44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4F7979-F4F4-8C0A-11EA-9F3C09E0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C083-152F-41C7-AF93-D7BB3A13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51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64CD3-1F75-6C42-5E00-9AA0F963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A7C7B6-660A-CA50-262D-DECCF76E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8858-3D8B-4196-B0CE-C8CC9D44BF51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7A6BB6-C9A3-090F-912C-1542FAE4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1CBB24-7239-6DC0-A5F7-F704EECC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C083-152F-41C7-AF93-D7BB3A13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37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A06D30-5411-E484-BB72-712BB718D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8858-3D8B-4196-B0CE-C8CC9D44BF51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99FA17-2AE3-A104-D5F5-5EF32B0D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39EC9C-70CF-8C52-EB42-18427283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C083-152F-41C7-AF93-D7BB3A13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8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92D72-1656-B509-2132-A8B928DD2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3DC08-D0EB-6DCA-8793-7A1C8330A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69AB52-8A67-35BA-A61C-D38E8B834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8A367D-EDAC-5AF9-A2D3-C8F3352B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8858-3D8B-4196-B0CE-C8CC9D44BF51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563830-5D71-1AEF-E00D-A7A9A2E7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F6C6FB-1834-EAB1-1409-9C6A55190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C083-152F-41C7-AF93-D7BB3A13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47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BD797-92B4-6776-36B6-42FD4391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EDB4C1-FA9F-6E68-A697-93533B152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7859E1-3D2B-ABC5-0B16-BA667F1E3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5B5ABC-DCE8-E129-5548-C6BE5BB9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8858-3D8B-4196-B0CE-C8CC9D44BF51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567D31-2264-8995-9A20-B74F62BD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505DC3-BD31-A78C-D915-7B8B765F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C083-152F-41C7-AF93-D7BB3A13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96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A437FC-8E04-77C2-FEF5-F0F72FF8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D66F6E-ADC2-B769-6F36-C54EE8357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03EF3B-78C0-2997-4A8C-2CD3C6D0F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D8858-3D8B-4196-B0CE-C8CC9D44BF51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FB4C47-E667-7AC1-9708-5C0FDF629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9F93A9-4A82-B089-635C-1499C2363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1C083-152F-41C7-AF93-D7BB3A13F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66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tv.danmaku.bili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主线程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053F7176-0ED0-4E42-A5AB-7BDEC0E685F5}" type="slidenum">
              <a:rPr lang="zh-CN" altLang="en-US" smtClean="0"/>
              <a:t>1</a:t>
            </a:fld>
            <a:r>
              <a:rPr lang="zh-CN" altLang="en-US"/>
              <a:t> 页</a:t>
            </a:r>
            <a:endParaRPr lang="zh-CN" altLang="en-US" dirty="0"/>
          </a:p>
        </p:txBody>
      </p:sp>
      <p:pic>
        <p:nvPicPr>
          <p:cNvPr id="8" name="图片 7" descr="图表, 折线图&#10;&#10;描述已自动生成">
            <a:extLst>
              <a:ext uri="{FF2B5EF4-FFF2-40B4-BE49-F238E27FC236}">
                <a16:creationId xmlns:a16="http://schemas.microsoft.com/office/drawing/2014/main" id="{F3DF1160-F005-B99C-9B7E-6B898A95D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59" y="2319285"/>
            <a:ext cx="4519052" cy="2636748"/>
          </a:xfrm>
          <a:prstGeom prst="rect">
            <a:avLst/>
          </a:prstGeom>
        </p:spPr>
      </p:pic>
      <p:pic>
        <p:nvPicPr>
          <p:cNvPr id="10" name="图片 9" descr="图表, 折线图&#10;&#10;描述已自动生成">
            <a:extLst>
              <a:ext uri="{FF2B5EF4-FFF2-40B4-BE49-F238E27FC236}">
                <a16:creationId xmlns:a16="http://schemas.microsoft.com/office/drawing/2014/main" id="{C8B332EC-CD09-70C9-A97B-15ED6535D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61" y="2353577"/>
            <a:ext cx="4427604" cy="256816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5AC6E3F-CF3A-76E8-AA1A-28FE34E07ED3}"/>
              </a:ext>
            </a:extLst>
          </p:cNvPr>
          <p:cNvSpPr txBox="1"/>
          <p:nvPr/>
        </p:nvSpPr>
        <p:spPr>
          <a:xfrm>
            <a:off x="2208628" y="5064369"/>
            <a:ext cx="350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启动阶段：前</a:t>
            </a:r>
            <a:r>
              <a:rPr lang="en-US" altLang="zh-CN" dirty="0"/>
              <a:t>100ms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77E27F6-4A98-8477-43F2-24DFF0B2F62C}"/>
              </a:ext>
            </a:extLst>
          </p:cNvPr>
          <p:cNvSpPr txBox="1"/>
          <p:nvPr/>
        </p:nvSpPr>
        <p:spPr>
          <a:xfrm>
            <a:off x="7967004" y="5130018"/>
            <a:ext cx="226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启动阶段：前</a:t>
            </a:r>
            <a:r>
              <a:rPr lang="en-US" altLang="zh-CN" dirty="0"/>
              <a:t>1s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647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2066</TotalTime>
  <Words>20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Times New Roman</vt:lpstr>
      <vt:lpstr>Office 主题​​</vt:lpstr>
      <vt:lpstr>tv.danmaku.bili主线程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Bilibili主线程</dc:title>
  <dc:creator>Hou Chengxuan</dc:creator>
  <cp:lastModifiedBy>Mengyao Xie</cp:lastModifiedBy>
  <cp:revision>246</cp:revision>
  <dcterms:created xsi:type="dcterms:W3CDTF">2022-12-06T13:13:43Z</dcterms:created>
  <dcterms:modified xsi:type="dcterms:W3CDTF">2023-02-02T08:26:18Z</dcterms:modified>
</cp:coreProperties>
</file>