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9" r:id="rId2"/>
    <p:sldId id="267" r:id="rId3"/>
    <p:sldId id="270" r:id="rId4"/>
    <p:sldId id="26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94"/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9924" autoAdjust="0"/>
  </p:normalViewPr>
  <p:slideViewPr>
    <p:cSldViewPr snapToGrid="0" showGuides="1">
      <p:cViewPr varScale="1">
        <p:scale>
          <a:sx n="56" d="100"/>
          <a:sy n="56" d="100"/>
        </p:scale>
        <p:origin x="72" y="283"/>
      </p:cViewPr>
      <p:guideLst>
        <p:guide orient="horz" pos="22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2023/1/9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2023/1/9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2023/1/9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2023/1/9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2023/1/9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2023/1/9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1318-E5F8-8D8C-95D6-ED27788E5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栗祺菁工作总结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427C70-05AE-6986-2D8B-730D88DCD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2022.9~</a:t>
            </a:r>
            <a:r>
              <a:rPr lang="zh-CN" altLang="en-US" sz="3600" dirty="0"/>
              <a:t>至今</a:t>
            </a:r>
          </a:p>
        </p:txBody>
      </p:sp>
    </p:spTree>
    <p:extLst>
      <p:ext uri="{BB962C8B-B14F-4D97-AF65-F5344CB8AC3E}">
        <p14:creationId xmlns:p14="http://schemas.microsoft.com/office/powerpoint/2010/main" val="1705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674" y="1161415"/>
            <a:ext cx="11935326" cy="54895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内核态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APP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项目（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9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月中旬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--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至今）：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次组会汇报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个</a:t>
            </a:r>
            <a:r>
              <a:rPr lang="en-US" altLang="zh-CN" b="1" dirty="0"/>
              <a:t>excel</a:t>
            </a:r>
            <a:r>
              <a:rPr lang="zh-CN" altLang="en-US" b="1" dirty="0"/>
              <a:t>，两万笔记</a:t>
            </a:r>
            <a:endParaRPr lang="en-US" altLang="zh-CN" b="1" dirty="0">
              <a:solidFill>
                <a:schemeClr val="tx1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</a:rPr>
              <a:t>一、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ARMv8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指令集分类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</a:pPr>
            <a:r>
              <a:rPr lang="zh-CN" altLang="en-US" sz="2000" b="1" dirty="0"/>
              <a:t>编写脚本扫描指令手册</a:t>
            </a:r>
            <a:endParaRPr lang="en-US" altLang="zh-CN" sz="2000" b="1" dirty="0"/>
          </a:p>
          <a:p>
            <a:pPr lvl="1" algn="just">
              <a:lnSpc>
                <a:spcPct val="150000"/>
              </a:lnSpc>
            </a:pPr>
            <a:r>
              <a:rPr lang="zh-CN" altLang="en-US" sz="2000" b="1" dirty="0"/>
              <a:t>人工审查筛选出的指令</a:t>
            </a:r>
            <a:endParaRPr lang="zh-CN" altLang="en-US" sz="2000" dirty="0">
              <a:solidFill>
                <a:schemeClr val="tx1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</a:rPr>
              <a:t>二、</a:t>
            </a:r>
            <a:r>
              <a:rPr lang="zh-CN" altLang="en-US" sz="2400" b="1" dirty="0"/>
              <a:t>敏感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指令扫描</a:t>
            </a:r>
            <a:r>
              <a:rPr lang="zh-CN" altLang="en-US" sz="2400" b="1" dirty="0"/>
              <a:t>算法的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设计和实现</a:t>
            </a:r>
            <a:endParaRPr lang="en-US" altLang="zh-CN" sz="2400" b="1" dirty="0">
              <a:solidFill>
                <a:schemeClr val="tx1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/>
              <a:t>三、线下和线上扫描工具实现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/>
              </a:rPr>
              <a:t>线下：</a:t>
            </a:r>
            <a:r>
              <a:rPr lang="en-US" altLang="zh-CN" sz="2000" b="1" dirty="0">
                <a:solidFill>
                  <a:schemeClr val="tx1"/>
                </a:solidFill>
                <a:effectLst/>
              </a:rPr>
              <a:t>elf</a:t>
            </a:r>
            <a:r>
              <a:rPr lang="zh-CN" altLang="en-US" sz="2000" b="1" dirty="0">
                <a:solidFill>
                  <a:schemeClr val="tx1"/>
                </a:solidFill>
                <a:effectLst/>
              </a:rPr>
              <a:t>文件扫描</a:t>
            </a:r>
            <a:endParaRPr lang="en-US" altLang="zh-CN" sz="2000" b="1" dirty="0">
              <a:solidFill>
                <a:schemeClr val="tx1"/>
              </a:solidFill>
              <a:effectLst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/>
              <a:t>线上：编写内核模块，</a:t>
            </a:r>
            <a:r>
              <a:rPr lang="en-US" altLang="zh-CN" sz="2000" b="1" dirty="0"/>
              <a:t>hook</a:t>
            </a:r>
            <a:r>
              <a:rPr lang="zh-CN" altLang="en-US" sz="2000" b="1" dirty="0"/>
              <a:t>内核相关函数，扫描可执行页</a:t>
            </a:r>
            <a:endParaRPr lang="zh-CN" altLang="en-US" sz="2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工作总结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95C4CE-5117-50CA-58CB-EECAF815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春</a:t>
            </a:r>
            <a:endParaRPr lang="en-US" altLang="zh-CN" dirty="0"/>
          </a:p>
          <a:p>
            <a:r>
              <a:rPr lang="en-US" altLang="zh-CN" dirty="0"/>
              <a:t>UCB</a:t>
            </a:r>
            <a:r>
              <a:rPr lang="zh-CN" altLang="en-US" dirty="0"/>
              <a:t>：算法，人工智能，数据库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秋：</a:t>
            </a:r>
            <a:endParaRPr lang="en-US" altLang="zh-CN" dirty="0"/>
          </a:p>
          <a:p>
            <a:r>
              <a:rPr lang="en-US" altLang="zh-CN" dirty="0"/>
              <a:t>UCAS: </a:t>
            </a:r>
            <a:r>
              <a:rPr lang="zh-CN" altLang="en-US" dirty="0"/>
              <a:t>编译，计网，实验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9D6BAB-0795-881D-3832-74D3DB4C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学习生活</a:t>
            </a:r>
          </a:p>
        </p:txBody>
      </p:sp>
    </p:spTree>
    <p:extLst>
      <p:ext uri="{BB962C8B-B14F-4D97-AF65-F5344CB8AC3E}">
        <p14:creationId xmlns:p14="http://schemas.microsoft.com/office/powerpoint/2010/main" val="22819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2825A1-61CE-517A-6F37-3CF5DBB4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                           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                           </a:t>
            </a:r>
            <a:r>
              <a:rPr lang="zh-CN" altLang="en-US" sz="5400" dirty="0"/>
              <a:t>谢谢大家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C58A37-B33F-1BFD-263C-8E79E9CC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17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EzZmVlM2NjMTYzNjI4Y2M5ZWVmMjk1YmU3MzQzM2UifQ=="/>
  <p:tag name="KSO_WPP_MARK_KEY" val="1361ef54-2e54-462e-b6a0-a119c652c748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114</Words>
  <Application>Microsoft Office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Impact</vt:lpstr>
      <vt:lpstr>A000120140530A99PPBG</vt:lpstr>
      <vt:lpstr>栗祺菁工作总结</vt:lpstr>
      <vt:lpstr>工作总结</vt:lpstr>
      <vt:lpstr>学习生活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 Qijing</cp:lastModifiedBy>
  <cp:revision>56</cp:revision>
  <dcterms:created xsi:type="dcterms:W3CDTF">2020-10-17T05:01:00Z</dcterms:created>
  <dcterms:modified xsi:type="dcterms:W3CDTF">2023-01-09T02:22:49Z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3A4FC70A738B404D8D882FDE4B579D90</vt:lpwstr>
  </property>
</Properties>
</file>