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969" autoAdjust="0"/>
  </p:normalViewPr>
  <p:slideViewPr>
    <p:cSldViewPr snapToGrid="0">
      <p:cViewPr varScale="1">
        <p:scale>
          <a:sx n="53" d="100"/>
          <a:sy n="53" d="100"/>
        </p:scale>
        <p:origin x="6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BD598-CAE9-4F9F-B71F-D5D34F0D6071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7F50B-F2D9-4071-8681-A27A175A5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6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!haveEL3,!halted,EL2enabled, HCR_EL2.&lt;E2H,TGE&gt;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7F50B-F2D9-4071-8681-A27A175A55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1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7F50B-F2D9-4071-8681-A27A175A55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5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0666-77C6-9527-3321-5CD735F82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24F2A-CA1E-A52A-1D5A-F103B3D8B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570FE-CE57-353B-D61B-AF0CB7D6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74CA2-12A1-A403-B26E-D72B28E1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2DF71-4CDB-435B-2E05-B8F67391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6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A1399-DBA5-FBF6-A1D5-FFA38965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7C44F-7373-36B9-5F3E-7041BF627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CF6CF-E608-3680-8374-4614FCDA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89345-6ED2-F169-9B58-3CD307B8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19D7B-AD94-D32E-FE4B-03A57E51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5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B02F07-A9C2-5C86-301B-8940EA2E6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5873E-B40E-4B5B-F0C6-DCC422525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8508-F855-C1A8-6534-84136159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AB5BF-0C5A-725D-A32E-904806B1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8B9DC-7E60-E9E3-9098-7AECC075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AC3AE-2057-758A-780E-D651B9F9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389A8-5976-F660-8C10-1C539A41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21EFF-484D-9D5B-ED52-6EA9BBCF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BAD91-239C-8FA6-9A0F-69500D7D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E5D44-C0EF-AC39-7E97-B8EC668E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7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9DEC9-3943-E27D-782B-BB034AF6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F2C74-69C8-B4B2-1F95-BB4CB8AA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A62C9-29C9-0E6B-6BAD-0C0B5E3C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47A53-8FBB-E57E-6E32-07185E3B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57470-C868-AF46-8BDD-CA8458CD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9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6F728-259B-8F23-7C40-F513CDD0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3DAA7-5CB6-4D11-5F13-059B53EBA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FF8EE-2300-9E29-4CAD-0E50B9733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1CD98-C604-6091-243A-0E507925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AD3AD-AE7C-8308-AD7C-C6F3818C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955A1-746C-17B6-42E4-D076FC5B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71FB-B7DF-3E20-EF7E-8A7B187E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3A934-87A1-BC72-7FD0-4676C6BF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260AB-1E8F-43AE-E81D-FFE1BD4A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BFE64C-644C-E580-2496-DF0912A99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B301B1-214F-11CD-CF9A-FD86DB563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C23F2A-6A93-C541-E4BE-A0405E74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56A28-4509-B416-63D0-1A53F10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A468E6-9F8E-B6DA-20A4-5F8657B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4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60099-5A3B-5578-C9E3-53A64EAF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8583F1-2B6F-9BAC-56E2-C1DC0E9C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FEDA66-DA07-8842-4B7B-FF0F8B4E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EC537-E480-E12C-4515-9EE5C7A1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5FFC0C-4DCB-FCA9-AC2E-C74F1E42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E87ABF-6A0A-5AB1-9431-66D34FBD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AE8C2-51EB-1885-F9A6-726F5488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2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F77A0-9E42-3192-4C6E-70A7B77A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EE3B5-4B6A-6C24-4FD9-E4438734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27F16-F345-4E4F-14CE-2FD54D9A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2F2F0-C693-E39B-4D37-E2B5F9D2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26764-31F2-2590-9229-56BCD843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28932-68A1-C0C8-6E78-D7305DEE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7D2AE-0159-BFF0-CC49-1D4CFDA4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206202-1E62-CAAB-085E-E5762B356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86CEA-154C-732D-FAE2-B0F6AF45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05F26-956D-5FC2-00D8-2E506F0D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495AB-42EB-6744-C97C-B9F2942E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69164-B922-78C6-77AE-A3428594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2A3889-CD7E-4A21-78AA-6A91381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06F65-BA78-92F0-392C-72239AC1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1D533-C398-7700-1EB5-B451FED4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8E104-2ED0-4756-89E1-54F8DA3356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9DD8C-BD4C-0F22-9888-16B814381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FF9EF-ACCA-B984-4212-0D4A0229C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EE227-3145-4F7F-8861-AE2F86951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57565-827B-90E4-8070-331B94DAC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r>
              <a:rPr lang="zh-CN" altLang="en-US" dirty="0"/>
              <a:t>指令的条件确定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C16BE-C7F7-1A19-0D45-6263DF0D8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9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70316-10D2-7405-CA84-101FC97A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系统指令 </a:t>
            </a:r>
            <a:r>
              <a:rPr lang="en-US" altLang="zh-CN" dirty="0"/>
              <a:t>Conditional-undefine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DD2262-32C5-9E6D-8E7A-4525C021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8175791" cy="4231737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FE936E-264F-04A7-7455-CBB03A78EBC3}"/>
              </a:ext>
            </a:extLst>
          </p:cNvPr>
          <p:cNvSpPr txBox="1">
            <a:spLocks/>
          </p:cNvSpPr>
          <p:nvPr/>
        </p:nvSpPr>
        <p:spPr>
          <a:xfrm>
            <a:off x="8331200" y="2827867"/>
            <a:ext cx="3739258" cy="2649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默认配置：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!haveEL3</a:t>
            </a:r>
          </a:p>
          <a:p>
            <a:pPr marL="0" indent="0">
              <a:buNone/>
            </a:pPr>
            <a:r>
              <a:rPr lang="en-US" altLang="zh-CN" dirty="0"/>
              <a:t>!halted</a:t>
            </a:r>
          </a:p>
          <a:p>
            <a:pPr marL="0" indent="0">
              <a:buNone/>
            </a:pPr>
            <a:r>
              <a:rPr lang="en-US" altLang="zh-CN" dirty="0"/>
              <a:t>EL2enabled</a:t>
            </a:r>
          </a:p>
          <a:p>
            <a:pPr marL="0" indent="0">
              <a:buNone/>
            </a:pPr>
            <a:r>
              <a:rPr lang="en-US" altLang="zh-CN" dirty="0"/>
              <a:t>HCR_EL2.&lt;E2H,TGE&gt;==‘11’</a:t>
            </a:r>
          </a:p>
          <a:p>
            <a:pPr marL="0" indent="0">
              <a:buNone/>
            </a:pPr>
            <a:r>
              <a:rPr lang="en-US" altLang="zh-CN" dirty="0"/>
              <a:t>EL0 </a:t>
            </a:r>
            <a:r>
              <a:rPr lang="en-US" altLang="zh-CN" dirty="0" err="1"/>
              <a:t>isInHost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28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720B-A1E1-2015-22B4-32A99EE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系统指令 </a:t>
            </a:r>
            <a:r>
              <a:rPr lang="en-US" altLang="zh-CN" dirty="0"/>
              <a:t>Conditional-equal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1F55F-DBF1-9C5C-63D7-A07CB2F7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E3660-1128-516B-0887-8920AF0A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71933" cy="44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8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C93DA-45B4-D1AD-BE15-61198707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基础指令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5FD979-17D1-5893-7251-F62E81A8E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1666" y="-18802"/>
            <a:ext cx="7050562" cy="689560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6CD3E2-C190-3452-8DA0-7A0C289EB972}"/>
              </a:ext>
            </a:extLst>
          </p:cNvPr>
          <p:cNvSpPr txBox="1"/>
          <p:nvPr/>
        </p:nvSpPr>
        <p:spPr>
          <a:xfrm>
            <a:off x="86838" y="1690688"/>
            <a:ext cx="54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ESB: Error Synchronization Barrier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6691C8-A589-B367-1F67-072E5EF0B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6"/>
          <a:stretch/>
        </p:blipFill>
        <p:spPr>
          <a:xfrm>
            <a:off x="-32782" y="2138120"/>
            <a:ext cx="5689600" cy="15164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284CB08-0B35-D8E1-67A1-EC3B738A21A4}"/>
              </a:ext>
            </a:extLst>
          </p:cNvPr>
          <p:cNvSpPr txBox="1"/>
          <p:nvPr/>
        </p:nvSpPr>
        <p:spPr>
          <a:xfrm>
            <a:off x="86838" y="3840401"/>
            <a:ext cx="5450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关键在于</a:t>
            </a:r>
            <a:r>
              <a:rPr lang="en-US" altLang="zh-CN" sz="2800" dirty="0"/>
              <a:t>masked</a:t>
            </a:r>
            <a:r>
              <a:rPr lang="zh-CN" altLang="en-US" sz="2800" dirty="0"/>
              <a:t>值</a:t>
            </a:r>
            <a:endParaRPr lang="en-US" altLang="zh-CN" sz="2800" dirty="0"/>
          </a:p>
          <a:p>
            <a:r>
              <a:rPr lang="en-US" altLang="zh-CN" sz="2800" dirty="0"/>
              <a:t>(1)</a:t>
            </a:r>
            <a:r>
              <a:rPr lang="zh-CN" altLang="en-US" sz="2800" dirty="0"/>
              <a:t> 若前述默认条件一直成立：</a:t>
            </a:r>
            <a:endParaRPr lang="en-US" altLang="zh-CN" sz="2800" dirty="0"/>
          </a:p>
          <a:p>
            <a:r>
              <a:rPr lang="en-US" altLang="zh-CN" sz="2800" dirty="0" err="1"/>
              <a:t>mask_active</a:t>
            </a:r>
            <a:r>
              <a:rPr lang="en-US" altLang="zh-CN" sz="2800" dirty="0"/>
              <a:t> EL0/2</a:t>
            </a:r>
            <a:r>
              <a:rPr lang="zh-CN" altLang="en-US" sz="2800" dirty="0"/>
              <a:t>下均为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mask_set</a:t>
            </a:r>
            <a:r>
              <a:rPr lang="zh-CN" altLang="en-US" sz="2800" dirty="0"/>
              <a:t>取决于</a:t>
            </a:r>
            <a:r>
              <a:rPr lang="en-US" altLang="zh-CN" sz="2800" dirty="0"/>
              <a:t>PSTATE.A</a:t>
            </a:r>
            <a:r>
              <a:rPr lang="zh-CN" altLang="en-US" sz="2800" dirty="0"/>
              <a:t>，会变？</a:t>
            </a:r>
            <a:endParaRPr lang="en-US" altLang="zh-CN" sz="2800" dirty="0"/>
          </a:p>
          <a:p>
            <a:r>
              <a:rPr lang="en-US" altLang="zh-CN" sz="2800" dirty="0"/>
              <a:t>(2)</a:t>
            </a:r>
            <a:r>
              <a:rPr lang="zh-CN" altLang="en-US" sz="2800" dirty="0"/>
              <a:t>若不能一直成立：</a:t>
            </a:r>
            <a:endParaRPr lang="en-US" altLang="zh-CN" sz="2800" dirty="0"/>
          </a:p>
          <a:p>
            <a:r>
              <a:rPr lang="en-US" altLang="zh-CN" sz="2800" dirty="0"/>
              <a:t>…………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21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3D5D3-5878-CFC2-D442-C7972E03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SCTLR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96EC98-BF59-3BC9-44E0-D4A985D31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99" y="1456496"/>
            <a:ext cx="4746968" cy="36230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58D414-51BD-5702-BE17-10A5AE18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5291762"/>
            <a:ext cx="3867011" cy="6010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7478B4-D3B9-763E-4745-AC98C8744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422652"/>
            <a:ext cx="5752016" cy="20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4E8DC-AC6B-67B7-AF6D-6967E885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EL0-&gt;EL2</a:t>
            </a:r>
            <a:r>
              <a:rPr lang="zh-CN" altLang="en-US" dirty="0"/>
              <a:t>寄存器值变化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8D44A-BE5D-D431-C1AB-22E8951B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读取相应寄存器的指令行为不一致？</a:t>
            </a:r>
          </a:p>
        </p:txBody>
      </p:sp>
    </p:spTree>
    <p:extLst>
      <p:ext uri="{BB962C8B-B14F-4D97-AF65-F5344CB8AC3E}">
        <p14:creationId xmlns:p14="http://schemas.microsoft.com/office/powerpoint/2010/main" val="289503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F408C-DD02-CDBE-BD9B-EB9E6E73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LDTR</a:t>
            </a:r>
            <a:r>
              <a:rPr lang="zh-CN" altLang="en-US" dirty="0"/>
              <a:t>系列指令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FEF38-AC8C-DD70-1503-02084B5F7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1164 C6.2.156  LDTR  </a:t>
            </a:r>
          </a:p>
          <a:p>
            <a:r>
              <a:rPr lang="en-US" altLang="zh-CN" dirty="0"/>
              <a:t>1166 C6.2.157   LDTRB  </a:t>
            </a:r>
          </a:p>
          <a:p>
            <a:r>
              <a:rPr lang="en-US" altLang="zh-CN" dirty="0"/>
              <a:t>1168 C6.2.158   LDTRH  </a:t>
            </a:r>
          </a:p>
          <a:p>
            <a:r>
              <a:rPr lang="en-US" altLang="zh-CN" dirty="0"/>
              <a:t>1170 C6.2.159   LDTRSB  </a:t>
            </a:r>
          </a:p>
          <a:p>
            <a:r>
              <a:rPr lang="en-US" altLang="zh-CN" dirty="0"/>
              <a:t>1172 C6.2.160   LDTRSH  </a:t>
            </a:r>
          </a:p>
          <a:p>
            <a:r>
              <a:rPr lang="en-US" altLang="zh-CN" dirty="0"/>
              <a:t>1174 C6.2.161   LDTRSW  </a:t>
            </a:r>
          </a:p>
          <a:p>
            <a:r>
              <a:rPr lang="en-US" altLang="zh-CN" dirty="0"/>
              <a:t>1416 C6.2.293   STTR  </a:t>
            </a:r>
          </a:p>
          <a:p>
            <a:r>
              <a:rPr lang="en-US" altLang="zh-CN" dirty="0"/>
              <a:t>1418 C6.2.294   STTRB  </a:t>
            </a:r>
          </a:p>
          <a:p>
            <a:r>
              <a:rPr lang="en-US" altLang="zh-CN" dirty="0"/>
              <a:t>1420 C6.2.295   STTRH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24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宽屏</PresentationFormat>
  <Paragraphs>32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conditional指令的条件确定</vt:lpstr>
      <vt:lpstr>系统指令 Conditional-undefine</vt:lpstr>
      <vt:lpstr>系统指令 Conditional-equal</vt:lpstr>
      <vt:lpstr>基础指令</vt:lpstr>
      <vt:lpstr>SCTLR</vt:lpstr>
      <vt:lpstr>EL0-&gt;EL2寄存器值变化</vt:lpstr>
      <vt:lpstr>LDTR系列指令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conditional指令的条件确定</dc:title>
  <dc:creator>Li Qijing</dc:creator>
  <cp:lastModifiedBy>Li Qijing</cp:lastModifiedBy>
  <cp:revision>1</cp:revision>
  <dcterms:created xsi:type="dcterms:W3CDTF">2023-01-09T13:04:02Z</dcterms:created>
  <dcterms:modified xsi:type="dcterms:W3CDTF">2023-01-09T13:04:53Z</dcterms:modified>
</cp:coreProperties>
</file>