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67" r:id="rId4"/>
    <p:sldId id="268" r:id="rId5"/>
    <p:sldId id="264" r:id="rId6"/>
    <p:sldId id="265" r:id="rId7"/>
    <p:sldId id="269" r:id="rId8"/>
    <p:sldId id="270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AA3"/>
    <a:srgbClr val="F10F0F"/>
    <a:srgbClr val="F16A0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7" autoAdjust="0"/>
    <p:restoredTop sz="79490" autoAdjust="0"/>
  </p:normalViewPr>
  <p:slideViewPr>
    <p:cSldViewPr snapToGrid="0">
      <p:cViewPr varScale="1">
        <p:scale>
          <a:sx n="126" d="100"/>
          <a:sy n="126" d="100"/>
        </p:scale>
        <p:origin x="219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6ff76af72152ea3" providerId="LiveId" clId="{85309E43-581C-4EF2-AC78-542946ED77CF}"/>
    <pc:docChg chg="undo custSel addSld delSld modSld sldOrd modMainMaster">
      <pc:chgData name="" userId="d6ff76af72152ea3" providerId="LiveId" clId="{85309E43-581C-4EF2-AC78-542946ED77CF}" dt="2022-05-11T03:07:57.377" v="2534" actId="20577"/>
      <pc:docMkLst>
        <pc:docMk/>
      </pc:docMkLst>
      <pc:sldChg chg="addSp delSp modSp">
        <pc:chgData name="" userId="d6ff76af72152ea3" providerId="LiveId" clId="{85309E43-581C-4EF2-AC78-542946ED77CF}" dt="2022-05-09T02:21:05.082" v="255" actId="1076"/>
        <pc:sldMkLst>
          <pc:docMk/>
          <pc:sldMk cId="3693295276" sldId="260"/>
        </pc:sldMkLst>
        <pc:spChg chg="mod">
          <ac:chgData name="" userId="d6ff76af72152ea3" providerId="LiveId" clId="{85309E43-581C-4EF2-AC78-542946ED77CF}" dt="2022-05-09T01:24:56.449" v="35"/>
          <ac:spMkLst>
            <pc:docMk/>
            <pc:sldMk cId="3693295276" sldId="260"/>
            <ac:spMk id="3" creationId="{B243AFE2-2B70-4A99-B283-23221996782F}"/>
          </ac:spMkLst>
        </pc:spChg>
        <pc:spChg chg="del">
          <ac:chgData name="" userId="d6ff76af72152ea3" providerId="LiveId" clId="{85309E43-581C-4EF2-AC78-542946ED77CF}" dt="2022-05-09T01:38:59.088" v="132"/>
          <ac:spMkLst>
            <pc:docMk/>
            <pc:sldMk cId="3693295276" sldId="260"/>
            <ac:spMk id="6" creationId="{4BE44C73-A56D-4329-AD0C-168B0271770F}"/>
          </ac:spMkLst>
        </pc:spChg>
        <pc:picChg chg="add mod">
          <ac:chgData name="" userId="d6ff76af72152ea3" providerId="LiveId" clId="{85309E43-581C-4EF2-AC78-542946ED77CF}" dt="2022-05-09T02:21:05.082" v="255" actId="1076"/>
          <ac:picMkLst>
            <pc:docMk/>
            <pc:sldMk cId="3693295276" sldId="260"/>
            <ac:picMk id="2" creationId="{F79183D8-EEBC-4377-A0BD-049DD779CC4D}"/>
          </ac:picMkLst>
        </pc:picChg>
        <pc:picChg chg="add mod">
          <ac:chgData name="" userId="d6ff76af72152ea3" providerId="LiveId" clId="{85309E43-581C-4EF2-AC78-542946ED77CF}" dt="2022-05-09T01:54:52.635" v="136" actId="1076"/>
          <ac:picMkLst>
            <pc:docMk/>
            <pc:sldMk cId="3693295276" sldId="260"/>
            <ac:picMk id="1026" creationId="{235B9B3A-996A-4EA9-B1EF-8F76DED9C3A9}"/>
          </ac:picMkLst>
        </pc:picChg>
      </pc:sldChg>
      <pc:sldChg chg="modSp">
        <pc:chgData name="" userId="d6ff76af72152ea3" providerId="LiveId" clId="{85309E43-581C-4EF2-AC78-542946ED77CF}" dt="2022-05-09T01:31:26.790" v="124"/>
        <pc:sldMkLst>
          <pc:docMk/>
          <pc:sldMk cId="4290324199" sldId="261"/>
        </pc:sldMkLst>
        <pc:spChg chg="mod">
          <ac:chgData name="" userId="d6ff76af72152ea3" providerId="LiveId" clId="{85309E43-581C-4EF2-AC78-542946ED77CF}" dt="2022-05-09T01:31:26.790" v="124"/>
          <ac:spMkLst>
            <pc:docMk/>
            <pc:sldMk cId="4290324199" sldId="261"/>
            <ac:spMk id="6" creationId="{77C4DE88-8855-4251-A0D5-3D9A32219EB4}"/>
          </ac:spMkLst>
        </pc:spChg>
      </pc:sldChg>
      <pc:sldChg chg="addSp delSp modSp add">
        <pc:chgData name="" userId="d6ff76af72152ea3" providerId="LiveId" clId="{85309E43-581C-4EF2-AC78-542946ED77CF}" dt="2022-05-09T07:10:15.219" v="682" actId="1076"/>
        <pc:sldMkLst>
          <pc:docMk/>
          <pc:sldMk cId="1517441623" sldId="262"/>
        </pc:sldMkLst>
        <pc:spChg chg="del">
          <ac:chgData name="" userId="d6ff76af72152ea3" providerId="LiveId" clId="{85309E43-581C-4EF2-AC78-542946ED77CF}" dt="2022-05-09T02:16:23.153" v="226"/>
          <ac:spMkLst>
            <pc:docMk/>
            <pc:sldMk cId="1517441623" sldId="262"/>
            <ac:spMk id="2" creationId="{3D7975A9-8F5E-4A4E-8649-FE51F6DA5221}"/>
          </ac:spMkLst>
        </pc:spChg>
        <pc:spChg chg="mod">
          <ac:chgData name="" userId="d6ff76af72152ea3" providerId="LiveId" clId="{85309E43-581C-4EF2-AC78-542946ED77CF}" dt="2022-05-09T02:23:57.635" v="289"/>
          <ac:spMkLst>
            <pc:docMk/>
            <pc:sldMk cId="1517441623" sldId="262"/>
            <ac:spMk id="3" creationId="{7F4235C0-0A62-4724-BD15-C2E8236A1BD3}"/>
          </ac:spMkLst>
        </pc:spChg>
        <pc:picChg chg="add mod">
          <ac:chgData name="" userId="d6ff76af72152ea3" providerId="LiveId" clId="{85309E43-581C-4EF2-AC78-542946ED77CF}" dt="2022-05-09T02:16:28.903" v="228" actId="14100"/>
          <ac:picMkLst>
            <pc:docMk/>
            <pc:sldMk cId="1517441623" sldId="262"/>
            <ac:picMk id="4" creationId="{FDB49D50-9510-41D6-9AA8-54BB09840BC1}"/>
          </ac:picMkLst>
        </pc:picChg>
        <pc:picChg chg="add mod">
          <ac:chgData name="" userId="d6ff76af72152ea3" providerId="LiveId" clId="{85309E43-581C-4EF2-AC78-542946ED77CF}" dt="2022-05-09T07:10:15.219" v="682" actId="1076"/>
          <ac:picMkLst>
            <pc:docMk/>
            <pc:sldMk cId="1517441623" sldId="262"/>
            <ac:picMk id="5" creationId="{0AEAD978-8BA1-4931-A3F9-F3A9088287B8}"/>
          </ac:picMkLst>
        </pc:picChg>
      </pc:sldChg>
      <pc:sldChg chg="addSp modSp add ord">
        <pc:chgData name="" userId="d6ff76af72152ea3" providerId="LiveId" clId="{85309E43-581C-4EF2-AC78-542946ED77CF}" dt="2022-05-09T08:19:35.551" v="964" actId="1076"/>
        <pc:sldMkLst>
          <pc:docMk/>
          <pc:sldMk cId="2357886809" sldId="263"/>
        </pc:sldMkLst>
        <pc:spChg chg="mod">
          <ac:chgData name="" userId="d6ff76af72152ea3" providerId="LiveId" clId="{85309E43-581C-4EF2-AC78-542946ED77CF}" dt="2022-05-09T02:27:49.546" v="342" actId="20577"/>
          <ac:spMkLst>
            <pc:docMk/>
            <pc:sldMk cId="2357886809" sldId="263"/>
            <ac:spMk id="3" creationId="{D894BBF4-ABAE-4C4E-9861-EB3B9B2FBAC3}"/>
          </ac:spMkLst>
        </pc:spChg>
        <pc:picChg chg="add mod">
          <ac:chgData name="" userId="d6ff76af72152ea3" providerId="LiveId" clId="{85309E43-581C-4EF2-AC78-542946ED77CF}" dt="2022-05-09T08:19:35.551" v="964" actId="1076"/>
          <ac:picMkLst>
            <pc:docMk/>
            <pc:sldMk cId="2357886809" sldId="263"/>
            <ac:picMk id="4" creationId="{74BF0253-616A-4AA8-9918-84A7A9C921C3}"/>
          </ac:picMkLst>
        </pc:picChg>
      </pc:sldChg>
      <pc:sldChg chg="addSp delSp modSp add ord">
        <pc:chgData name="" userId="d6ff76af72152ea3" providerId="LiveId" clId="{85309E43-581C-4EF2-AC78-542946ED77CF}" dt="2022-05-09T08:31:03.259" v="1047" actId="14100"/>
        <pc:sldMkLst>
          <pc:docMk/>
          <pc:sldMk cId="2087378928" sldId="264"/>
        </pc:sldMkLst>
        <pc:spChg chg="mod">
          <ac:chgData name="" userId="d6ff76af72152ea3" providerId="LiveId" clId="{85309E43-581C-4EF2-AC78-542946ED77CF}" dt="2022-05-09T08:20:55.323" v="1006" actId="20577"/>
          <ac:spMkLst>
            <pc:docMk/>
            <pc:sldMk cId="2087378928" sldId="264"/>
            <ac:spMk id="2" creationId="{6112AD8C-1F31-4F33-A38B-F3E779D141E0}"/>
          </ac:spMkLst>
        </pc:spChg>
        <pc:spChg chg="mod">
          <ac:chgData name="" userId="d6ff76af72152ea3" providerId="LiveId" clId="{85309E43-581C-4EF2-AC78-542946ED77CF}" dt="2022-05-09T02:24:49.607" v="298" actId="108"/>
          <ac:spMkLst>
            <pc:docMk/>
            <pc:sldMk cId="2087378928" sldId="264"/>
            <ac:spMk id="3" creationId="{5FA9AA6D-D7FA-4B51-A0DD-C26760390897}"/>
          </ac:spMkLst>
        </pc:spChg>
        <pc:graphicFrameChg chg="add del mod modGraphic">
          <ac:chgData name="" userId="d6ff76af72152ea3" providerId="LiveId" clId="{85309E43-581C-4EF2-AC78-542946ED77CF}" dt="2022-05-09T08:30:57.569" v="1044" actId="478"/>
          <ac:graphicFrameMkLst>
            <pc:docMk/>
            <pc:sldMk cId="2087378928" sldId="264"/>
            <ac:graphicFrameMk id="6" creationId="{F61F1C44-1ED1-4DA8-B458-1AC8ABB11C36}"/>
          </ac:graphicFrameMkLst>
        </pc:graphicFrameChg>
        <pc:picChg chg="add mod">
          <ac:chgData name="" userId="d6ff76af72152ea3" providerId="LiveId" clId="{85309E43-581C-4EF2-AC78-542946ED77CF}" dt="2022-05-09T08:31:03.259" v="1047" actId="14100"/>
          <ac:picMkLst>
            <pc:docMk/>
            <pc:sldMk cId="2087378928" sldId="264"/>
            <ac:picMk id="4" creationId="{B3CC53C2-6265-47DA-8B35-A718412D9F37}"/>
          </ac:picMkLst>
        </pc:picChg>
        <pc:picChg chg="add del mod">
          <ac:chgData name="" userId="d6ff76af72152ea3" providerId="LiveId" clId="{85309E43-581C-4EF2-AC78-542946ED77CF}" dt="2022-05-09T08:24:53.972" v="1022" actId="478"/>
          <ac:picMkLst>
            <pc:docMk/>
            <pc:sldMk cId="2087378928" sldId="264"/>
            <ac:picMk id="5" creationId="{04BF462B-B031-43EB-A087-5A964AD4B056}"/>
          </ac:picMkLst>
        </pc:picChg>
      </pc:sldChg>
      <pc:sldChg chg="addSp modSp add">
        <pc:chgData name="" userId="d6ff76af72152ea3" providerId="LiveId" clId="{85309E43-581C-4EF2-AC78-542946ED77CF}" dt="2022-05-09T15:17:32.430" v="1846" actId="5793"/>
        <pc:sldMkLst>
          <pc:docMk/>
          <pc:sldMk cId="1523351537" sldId="266"/>
        </pc:sldMkLst>
        <pc:spChg chg="mod">
          <ac:chgData name="" userId="d6ff76af72152ea3" providerId="LiveId" clId="{85309E43-581C-4EF2-AC78-542946ED77CF}" dt="2022-05-09T15:17:32.430" v="1846" actId="5793"/>
          <ac:spMkLst>
            <pc:docMk/>
            <pc:sldMk cId="1523351537" sldId="266"/>
            <ac:spMk id="2" creationId="{E9FDB28E-0426-4FE7-ACF9-06F42D46E60F}"/>
          </ac:spMkLst>
        </pc:spChg>
        <pc:spChg chg="mod">
          <ac:chgData name="" userId="d6ff76af72152ea3" providerId="LiveId" clId="{85309E43-581C-4EF2-AC78-542946ED77CF}" dt="2022-05-09T01:28:56.495" v="111"/>
          <ac:spMkLst>
            <pc:docMk/>
            <pc:sldMk cId="1523351537" sldId="266"/>
            <ac:spMk id="3" creationId="{C4DE2107-77AB-44DC-8F50-DCA010EDFA22}"/>
          </ac:spMkLst>
        </pc:spChg>
        <pc:picChg chg="add mod">
          <ac:chgData name="" userId="d6ff76af72152ea3" providerId="LiveId" clId="{85309E43-581C-4EF2-AC78-542946ED77CF}" dt="2022-05-09T15:17:16.144" v="1840" actId="1076"/>
          <ac:picMkLst>
            <pc:docMk/>
            <pc:sldMk cId="1523351537" sldId="266"/>
            <ac:picMk id="4" creationId="{431E437D-8FF4-4F80-AD21-1F30ECB6EF87}"/>
          </ac:picMkLst>
        </pc:picChg>
      </pc:sldChg>
      <pc:sldChg chg="addSp delSp modSp add">
        <pc:chgData name="" userId="d6ff76af72152ea3" providerId="LiveId" clId="{85309E43-581C-4EF2-AC78-542946ED77CF}" dt="2022-05-09T07:06:54.172" v="680" actId="13822"/>
        <pc:sldMkLst>
          <pc:docMk/>
          <pc:sldMk cId="1314173476" sldId="267"/>
        </pc:sldMkLst>
        <pc:spChg chg="mod">
          <ac:chgData name="" userId="d6ff76af72152ea3" providerId="LiveId" clId="{85309E43-581C-4EF2-AC78-542946ED77CF}" dt="2022-05-09T02:24:02.922" v="292"/>
          <ac:spMkLst>
            <pc:docMk/>
            <pc:sldMk cId="1314173476" sldId="267"/>
            <ac:spMk id="3" creationId="{B243AFE2-2B70-4A99-B283-23221996782F}"/>
          </ac:spMkLst>
        </pc:spChg>
        <pc:spChg chg="add mod">
          <ac:chgData name="" userId="d6ff76af72152ea3" providerId="LiveId" clId="{85309E43-581C-4EF2-AC78-542946ED77CF}" dt="2022-05-09T02:17:01.677" v="236" actId="5793"/>
          <ac:spMkLst>
            <pc:docMk/>
            <pc:sldMk cId="1314173476" sldId="267"/>
            <ac:spMk id="4" creationId="{FCA4CA74-7100-4919-A7BB-5E6FDE069820}"/>
          </ac:spMkLst>
        </pc:spChg>
        <pc:picChg chg="add del mod">
          <ac:chgData name="" userId="d6ff76af72152ea3" providerId="LiveId" clId="{85309E43-581C-4EF2-AC78-542946ED77CF}" dt="2022-05-09T02:16:21.425" v="225"/>
          <ac:picMkLst>
            <pc:docMk/>
            <pc:sldMk cId="1314173476" sldId="267"/>
            <ac:picMk id="5" creationId="{72D44AA3-0838-47CE-9D5D-E3F001BB3594}"/>
          </ac:picMkLst>
        </pc:picChg>
        <pc:picChg chg="del">
          <ac:chgData name="" userId="d6ff76af72152ea3" providerId="LiveId" clId="{85309E43-581C-4EF2-AC78-542946ED77CF}" dt="2022-05-09T02:07:07.706" v="138" actId="478"/>
          <ac:picMkLst>
            <pc:docMk/>
            <pc:sldMk cId="1314173476" sldId="267"/>
            <ac:picMk id="1026" creationId="{235B9B3A-996A-4EA9-B1EF-8F76DED9C3A9}"/>
          </ac:picMkLst>
        </pc:picChg>
        <pc:picChg chg="add mod">
          <ac:chgData name="" userId="d6ff76af72152ea3" providerId="LiveId" clId="{85309E43-581C-4EF2-AC78-542946ED77CF}" dt="2022-05-09T02:17:23.687" v="244" actId="1076"/>
          <ac:picMkLst>
            <pc:docMk/>
            <pc:sldMk cId="1314173476" sldId="267"/>
            <ac:picMk id="2050" creationId="{194F5E9B-BF8F-4A71-AAD4-D8371901B766}"/>
          </ac:picMkLst>
        </pc:picChg>
        <pc:picChg chg="add mod">
          <ac:chgData name="" userId="d6ff76af72152ea3" providerId="LiveId" clId="{85309E43-581C-4EF2-AC78-542946ED77CF}" dt="2022-05-09T02:17:27.053" v="245" actId="1076"/>
          <ac:picMkLst>
            <pc:docMk/>
            <pc:sldMk cId="1314173476" sldId="267"/>
            <ac:picMk id="2052" creationId="{0AE031C9-1B01-4228-A4B0-66EA864EB0C6}"/>
          </ac:picMkLst>
        </pc:picChg>
        <pc:cxnChg chg="add mod">
          <ac:chgData name="" userId="d6ff76af72152ea3" providerId="LiveId" clId="{85309E43-581C-4EF2-AC78-542946ED77CF}" dt="2022-05-09T07:06:54.172" v="680" actId="13822"/>
          <ac:cxnSpMkLst>
            <pc:docMk/>
            <pc:sldMk cId="1314173476" sldId="267"/>
            <ac:cxnSpMk id="7" creationId="{FBD9C627-237A-4E6A-82C4-EE6826C0D713}"/>
          </ac:cxnSpMkLst>
        </pc:cxnChg>
      </pc:sldChg>
      <pc:sldChg chg="modSp add modTransition">
        <pc:chgData name="" userId="d6ff76af72152ea3" providerId="LiveId" clId="{85309E43-581C-4EF2-AC78-542946ED77CF}" dt="2022-05-09T08:18:44.921" v="962"/>
        <pc:sldMkLst>
          <pc:docMk/>
          <pc:sldMk cId="3732189843" sldId="268"/>
        </pc:sldMkLst>
        <pc:spChg chg="mod">
          <ac:chgData name="" userId="d6ff76af72152ea3" providerId="LiveId" clId="{85309E43-581C-4EF2-AC78-542946ED77CF}" dt="2022-05-09T02:25:36.985" v="337" actId="20577"/>
          <ac:spMkLst>
            <pc:docMk/>
            <pc:sldMk cId="3732189843" sldId="268"/>
            <ac:spMk id="3" creationId="{B830B78A-2C12-4FC8-959D-DFA7686EACE5}"/>
          </ac:spMkLst>
        </pc:spChg>
      </pc:sldChg>
      <pc:sldChg chg="addSp modSp add">
        <pc:chgData name="" userId="d6ff76af72152ea3" providerId="LiveId" clId="{85309E43-581C-4EF2-AC78-542946ED77CF}" dt="2022-05-09T02:37:15.841" v="442" actId="1076"/>
        <pc:sldMkLst>
          <pc:docMk/>
          <pc:sldMk cId="63273780" sldId="269"/>
        </pc:sldMkLst>
        <pc:spChg chg="mod">
          <ac:chgData name="" userId="d6ff76af72152ea3" providerId="LiveId" clId="{85309E43-581C-4EF2-AC78-542946ED77CF}" dt="2022-05-09T02:24:41.525" v="297" actId="108"/>
          <ac:spMkLst>
            <pc:docMk/>
            <pc:sldMk cId="63273780" sldId="269"/>
            <ac:spMk id="3" creationId="{3BB1B2EF-44E1-4C48-A323-4EF27FDB234A}"/>
          </ac:spMkLst>
        </pc:spChg>
        <pc:picChg chg="add mod">
          <ac:chgData name="" userId="d6ff76af72152ea3" providerId="LiveId" clId="{85309E43-581C-4EF2-AC78-542946ED77CF}" dt="2022-05-09T02:37:15.841" v="442" actId="1076"/>
          <ac:picMkLst>
            <pc:docMk/>
            <pc:sldMk cId="63273780" sldId="269"/>
            <ac:picMk id="4" creationId="{AF73DF72-9D75-4A2B-A4A4-154C4E25CF9A}"/>
          </ac:picMkLst>
        </pc:picChg>
      </pc:sldChg>
      <pc:sldChg chg="addSp delSp modSp add">
        <pc:chgData name="" userId="d6ff76af72152ea3" providerId="LiveId" clId="{85309E43-581C-4EF2-AC78-542946ED77CF}" dt="2022-05-09T02:34:58.106" v="440" actId="1076"/>
        <pc:sldMkLst>
          <pc:docMk/>
          <pc:sldMk cId="1946970931" sldId="270"/>
        </pc:sldMkLst>
        <pc:spChg chg="mod">
          <ac:chgData name="" userId="d6ff76af72152ea3" providerId="LiveId" clId="{85309E43-581C-4EF2-AC78-542946ED77CF}" dt="2022-05-09T02:32:36.191" v="428"/>
          <ac:spMkLst>
            <pc:docMk/>
            <pc:sldMk cId="1946970931" sldId="270"/>
            <ac:spMk id="2" creationId="{26D10DF8-F789-4B8D-AA06-DC6DD9443CE2}"/>
          </ac:spMkLst>
        </pc:spChg>
        <pc:spChg chg="mod">
          <ac:chgData name="" userId="d6ff76af72152ea3" providerId="LiveId" clId="{85309E43-581C-4EF2-AC78-542946ED77CF}" dt="2022-05-09T02:32:30.933" v="420"/>
          <ac:spMkLst>
            <pc:docMk/>
            <pc:sldMk cId="1946970931" sldId="270"/>
            <ac:spMk id="3" creationId="{65994FAD-BF73-4969-A658-307F65440A96}"/>
          </ac:spMkLst>
        </pc:spChg>
        <pc:picChg chg="add del mod">
          <ac:chgData name="" userId="d6ff76af72152ea3" providerId="LiveId" clId="{85309E43-581C-4EF2-AC78-542946ED77CF}" dt="2022-05-09T02:33:37.708" v="432"/>
          <ac:picMkLst>
            <pc:docMk/>
            <pc:sldMk cId="1946970931" sldId="270"/>
            <ac:picMk id="4" creationId="{1815FC2C-BA10-4A1D-9350-4DE273C5E3E2}"/>
          </ac:picMkLst>
        </pc:picChg>
        <pc:picChg chg="add del mod">
          <ac:chgData name="" userId="d6ff76af72152ea3" providerId="LiveId" clId="{85309E43-581C-4EF2-AC78-542946ED77CF}" dt="2022-05-09T02:34:38.622" v="435" actId="478"/>
          <ac:picMkLst>
            <pc:docMk/>
            <pc:sldMk cId="1946970931" sldId="270"/>
            <ac:picMk id="5" creationId="{BB3E0AD9-C43C-49DA-9FA1-19BDAE46B891}"/>
          </ac:picMkLst>
        </pc:picChg>
        <pc:picChg chg="add mod">
          <ac:chgData name="" userId="d6ff76af72152ea3" providerId="LiveId" clId="{85309E43-581C-4EF2-AC78-542946ED77CF}" dt="2022-05-09T02:34:58.106" v="440" actId="1076"/>
          <ac:picMkLst>
            <pc:docMk/>
            <pc:sldMk cId="1946970931" sldId="270"/>
            <ac:picMk id="6" creationId="{48F5D5A4-4925-4014-B147-3E0641CF16F7}"/>
          </ac:picMkLst>
        </pc:picChg>
      </pc:sldChg>
      <pc:sldChg chg="addSp delSp modSp add modTransition">
        <pc:chgData name="" userId="d6ff76af72152ea3" providerId="LiveId" clId="{85309E43-581C-4EF2-AC78-542946ED77CF}" dt="2022-05-09T14:45:31.404" v="1739"/>
        <pc:sldMkLst>
          <pc:docMk/>
          <pc:sldMk cId="2796563271" sldId="271"/>
        </pc:sldMkLst>
        <pc:spChg chg="mod">
          <ac:chgData name="" userId="d6ff76af72152ea3" providerId="LiveId" clId="{85309E43-581C-4EF2-AC78-542946ED77CF}" dt="2022-05-09T09:49:48.180" v="1457"/>
          <ac:spMkLst>
            <pc:docMk/>
            <pc:sldMk cId="2796563271" sldId="271"/>
            <ac:spMk id="3" creationId="{F0AB3B36-A87F-47A2-9AEF-49757E634F94}"/>
          </ac:spMkLst>
        </pc:spChg>
        <pc:picChg chg="add del mod">
          <ac:chgData name="" userId="d6ff76af72152ea3" providerId="LiveId" clId="{85309E43-581C-4EF2-AC78-542946ED77CF}" dt="2022-05-09T03:13:56.778" v="578" actId="478"/>
          <ac:picMkLst>
            <pc:docMk/>
            <pc:sldMk cId="2796563271" sldId="271"/>
            <ac:picMk id="4" creationId="{5522E0A6-F097-428C-B609-F75FF048DADB}"/>
          </ac:picMkLst>
        </pc:picChg>
      </pc:sldChg>
      <pc:sldChg chg="addSp modSp add">
        <pc:chgData name="" userId="d6ff76af72152ea3" providerId="LiveId" clId="{85309E43-581C-4EF2-AC78-542946ED77CF}" dt="2022-05-09T03:14:45.883" v="602" actId="14100"/>
        <pc:sldMkLst>
          <pc:docMk/>
          <pc:sldMk cId="3118026115" sldId="272"/>
        </pc:sldMkLst>
        <pc:spChg chg="mod">
          <ac:chgData name="" userId="d6ff76af72152ea3" providerId="LiveId" clId="{85309E43-581C-4EF2-AC78-542946ED77CF}" dt="2022-05-09T03:14:32.321" v="599"/>
          <ac:spMkLst>
            <pc:docMk/>
            <pc:sldMk cId="3118026115" sldId="272"/>
            <ac:spMk id="3" creationId="{A8CB3376-0134-4298-941B-E75C561FA6C0}"/>
          </ac:spMkLst>
        </pc:spChg>
        <pc:picChg chg="add mod">
          <ac:chgData name="" userId="d6ff76af72152ea3" providerId="LiveId" clId="{85309E43-581C-4EF2-AC78-542946ED77CF}" dt="2022-05-09T03:14:45.883" v="602" actId="14100"/>
          <ac:picMkLst>
            <pc:docMk/>
            <pc:sldMk cId="3118026115" sldId="272"/>
            <ac:picMk id="4" creationId="{9709915B-F736-481C-B29B-FFE0E36E8B9A}"/>
          </ac:picMkLst>
        </pc:picChg>
      </pc:sldChg>
      <pc:sldChg chg="addSp delSp modSp add">
        <pc:chgData name="" userId="d6ff76af72152ea3" providerId="LiveId" clId="{85309E43-581C-4EF2-AC78-542946ED77CF}" dt="2022-05-09T03:15:18.524" v="614" actId="1076"/>
        <pc:sldMkLst>
          <pc:docMk/>
          <pc:sldMk cId="82486856" sldId="273"/>
        </pc:sldMkLst>
        <pc:spChg chg="mod">
          <ac:chgData name="" userId="d6ff76af72152ea3" providerId="LiveId" clId="{85309E43-581C-4EF2-AC78-542946ED77CF}" dt="2022-05-09T03:14:55.081" v="609"/>
          <ac:spMkLst>
            <pc:docMk/>
            <pc:sldMk cId="82486856" sldId="273"/>
            <ac:spMk id="3" creationId="{A8CB3376-0134-4298-941B-E75C561FA6C0}"/>
          </ac:spMkLst>
        </pc:spChg>
        <pc:picChg chg="del">
          <ac:chgData name="" userId="d6ff76af72152ea3" providerId="LiveId" clId="{85309E43-581C-4EF2-AC78-542946ED77CF}" dt="2022-05-09T03:15:11.611" v="610" actId="478"/>
          <ac:picMkLst>
            <pc:docMk/>
            <pc:sldMk cId="82486856" sldId="273"/>
            <ac:picMk id="4" creationId="{9709915B-F736-481C-B29B-FFE0E36E8B9A}"/>
          </ac:picMkLst>
        </pc:picChg>
        <pc:picChg chg="add mod">
          <ac:chgData name="" userId="d6ff76af72152ea3" providerId="LiveId" clId="{85309E43-581C-4EF2-AC78-542946ED77CF}" dt="2022-05-09T03:15:18.524" v="614" actId="1076"/>
          <ac:picMkLst>
            <pc:docMk/>
            <pc:sldMk cId="82486856" sldId="273"/>
            <ac:picMk id="5" creationId="{CFEC4F93-C324-44DB-91E5-962B65B46CFD}"/>
          </ac:picMkLst>
        </pc:picChg>
      </pc:sldChg>
      <pc:sldChg chg="addSp delSp modSp add">
        <pc:chgData name="" userId="d6ff76af72152ea3" providerId="LiveId" clId="{85309E43-581C-4EF2-AC78-542946ED77CF}" dt="2022-05-09T03:16:02.539" v="628"/>
        <pc:sldMkLst>
          <pc:docMk/>
          <pc:sldMk cId="3652755657" sldId="275"/>
        </pc:sldMkLst>
        <pc:spChg chg="mod">
          <ac:chgData name="" userId="d6ff76af72152ea3" providerId="LiveId" clId="{85309E43-581C-4EF2-AC78-542946ED77CF}" dt="2022-05-09T03:16:02.539" v="628"/>
          <ac:spMkLst>
            <pc:docMk/>
            <pc:sldMk cId="3652755657" sldId="275"/>
            <ac:spMk id="3" creationId="{A8CB3376-0134-4298-941B-E75C561FA6C0}"/>
          </ac:spMkLst>
        </pc:spChg>
        <pc:picChg chg="del">
          <ac:chgData name="" userId="d6ff76af72152ea3" providerId="LiveId" clId="{85309E43-581C-4EF2-AC78-542946ED77CF}" dt="2022-05-09T03:15:41.304" v="618" actId="478"/>
          <ac:picMkLst>
            <pc:docMk/>
            <pc:sldMk cId="3652755657" sldId="275"/>
            <ac:picMk id="5" creationId="{CFEC4F93-C324-44DB-91E5-962B65B46CFD}"/>
          </ac:picMkLst>
        </pc:picChg>
        <pc:picChg chg="add mod">
          <ac:chgData name="" userId="d6ff76af72152ea3" providerId="LiveId" clId="{85309E43-581C-4EF2-AC78-542946ED77CF}" dt="2022-05-09T03:15:45.999" v="620" actId="1076"/>
          <ac:picMkLst>
            <pc:docMk/>
            <pc:sldMk cId="3652755657" sldId="275"/>
            <ac:picMk id="6" creationId="{289A1B8B-222A-431A-A186-339E0A9E1D75}"/>
          </ac:picMkLst>
        </pc:picChg>
      </pc:sldChg>
      <pc:sldChg chg="addSp delSp modSp add">
        <pc:chgData name="" userId="d6ff76af72152ea3" providerId="LiveId" clId="{85309E43-581C-4EF2-AC78-542946ED77CF}" dt="2022-05-09T15:02:50.725" v="1832" actId="1076"/>
        <pc:sldMkLst>
          <pc:docMk/>
          <pc:sldMk cId="4043546531" sldId="276"/>
        </pc:sldMkLst>
        <pc:spChg chg="mod">
          <ac:chgData name="" userId="d6ff76af72152ea3" providerId="LiveId" clId="{85309E43-581C-4EF2-AC78-542946ED77CF}" dt="2022-05-09T15:02:14.994" v="1823" actId="5793"/>
          <ac:spMkLst>
            <pc:docMk/>
            <pc:sldMk cId="4043546531" sldId="276"/>
            <ac:spMk id="2" creationId="{C103138A-2E18-4399-A920-01A944572D00}"/>
          </ac:spMkLst>
        </pc:spChg>
        <pc:spChg chg="mod">
          <ac:chgData name="" userId="d6ff76af72152ea3" providerId="LiveId" clId="{85309E43-581C-4EF2-AC78-542946ED77CF}" dt="2022-05-09T03:17:29.506" v="655"/>
          <ac:spMkLst>
            <pc:docMk/>
            <pc:sldMk cId="4043546531" sldId="276"/>
            <ac:spMk id="3" creationId="{20B85E90-0477-4F45-9722-F78EFCA86FAD}"/>
          </ac:spMkLst>
        </pc:spChg>
        <pc:spChg chg="add mod">
          <ac:chgData name="" userId="d6ff76af72152ea3" providerId="LiveId" clId="{85309E43-581C-4EF2-AC78-542946ED77CF}" dt="2022-05-09T15:02:33.707" v="1830" actId="164"/>
          <ac:spMkLst>
            <pc:docMk/>
            <pc:sldMk cId="4043546531" sldId="276"/>
            <ac:spMk id="9" creationId="{604F0B99-DEDD-4EE5-A959-35A338F92394}"/>
          </ac:spMkLst>
        </pc:spChg>
        <pc:grpChg chg="add mod">
          <ac:chgData name="" userId="d6ff76af72152ea3" providerId="LiveId" clId="{85309E43-581C-4EF2-AC78-542946ED77CF}" dt="2022-05-09T15:02:33.707" v="1830" actId="164"/>
          <ac:grpSpMkLst>
            <pc:docMk/>
            <pc:sldMk cId="4043546531" sldId="276"/>
            <ac:grpSpMk id="11" creationId="{747E98F0-D52C-4444-A720-5230D452735F}"/>
          </ac:grpSpMkLst>
        </pc:grpChg>
        <pc:picChg chg="add del mod">
          <ac:chgData name="" userId="d6ff76af72152ea3" providerId="LiveId" clId="{85309E43-581C-4EF2-AC78-542946ED77CF}" dt="2022-05-09T14:50:20.606" v="1744" actId="478"/>
          <ac:picMkLst>
            <pc:docMk/>
            <pc:sldMk cId="4043546531" sldId="276"/>
            <ac:picMk id="4" creationId="{A3091048-0B49-4D51-B2F8-7F0A75E14768}"/>
          </ac:picMkLst>
        </pc:picChg>
        <pc:picChg chg="add del mod">
          <ac:chgData name="" userId="d6ff76af72152ea3" providerId="LiveId" clId="{85309E43-581C-4EF2-AC78-542946ED77CF}" dt="2022-05-09T14:53:08.412" v="1748" actId="478"/>
          <ac:picMkLst>
            <pc:docMk/>
            <pc:sldMk cId="4043546531" sldId="276"/>
            <ac:picMk id="5" creationId="{A898854E-AE08-4384-AFB5-E1A5C8A770C2}"/>
          </ac:picMkLst>
        </pc:picChg>
        <pc:picChg chg="add mod">
          <ac:chgData name="" userId="d6ff76af72152ea3" providerId="LiveId" clId="{85309E43-581C-4EF2-AC78-542946ED77CF}" dt="2022-05-09T15:02:33.707" v="1830" actId="164"/>
          <ac:picMkLst>
            <pc:docMk/>
            <pc:sldMk cId="4043546531" sldId="276"/>
            <ac:picMk id="6" creationId="{E43D1C91-B43F-4279-A1F0-0AEF21B904FF}"/>
          </ac:picMkLst>
        </pc:picChg>
        <pc:picChg chg="add mod">
          <ac:chgData name="" userId="d6ff76af72152ea3" providerId="LiveId" clId="{85309E43-581C-4EF2-AC78-542946ED77CF}" dt="2022-05-09T15:02:50.725" v="1832" actId="1076"/>
          <ac:picMkLst>
            <pc:docMk/>
            <pc:sldMk cId="4043546531" sldId="276"/>
            <ac:picMk id="7" creationId="{AF9C9FB6-EDAD-4731-A1B4-91BFF6BAA10F}"/>
          </ac:picMkLst>
        </pc:picChg>
        <pc:picChg chg="add del mod">
          <ac:chgData name="" userId="d6ff76af72152ea3" providerId="LiveId" clId="{85309E43-581C-4EF2-AC78-542946ED77CF}" dt="2022-05-09T14:58:41.908" v="1755" actId="478"/>
          <ac:picMkLst>
            <pc:docMk/>
            <pc:sldMk cId="4043546531" sldId="276"/>
            <ac:picMk id="8" creationId="{A19712E0-44E7-4894-B36B-ECDC6C2D006A}"/>
          </ac:picMkLst>
        </pc:picChg>
        <pc:picChg chg="add mod">
          <ac:chgData name="" userId="d6ff76af72152ea3" providerId="LiveId" clId="{85309E43-581C-4EF2-AC78-542946ED77CF}" dt="2022-05-09T15:02:40.212" v="1831" actId="1076"/>
          <ac:picMkLst>
            <pc:docMk/>
            <pc:sldMk cId="4043546531" sldId="276"/>
            <ac:picMk id="10" creationId="{2E84CA1F-026C-42C1-A0E6-3748D6F59A4B}"/>
          </ac:picMkLst>
        </pc:picChg>
      </pc:sldChg>
      <pc:sldChg chg="addSp delSp modSp add modNotesTx">
        <pc:chgData name="" userId="d6ff76af72152ea3" providerId="LiveId" clId="{85309E43-581C-4EF2-AC78-542946ED77CF}" dt="2022-05-09T08:13:59.088" v="957" actId="20577"/>
        <pc:sldMkLst>
          <pc:docMk/>
          <pc:sldMk cId="3124300376" sldId="277"/>
        </pc:sldMkLst>
        <pc:spChg chg="del">
          <ac:chgData name="" userId="d6ff76af72152ea3" providerId="LiveId" clId="{85309E43-581C-4EF2-AC78-542946ED77CF}" dt="2022-05-09T07:57:50.855" v="848"/>
          <ac:spMkLst>
            <pc:docMk/>
            <pc:sldMk cId="3124300376" sldId="277"/>
            <ac:spMk id="2" creationId="{A0EB27FC-5F06-4837-9DB5-F2AF80617EE4}"/>
          </ac:spMkLst>
        </pc:spChg>
        <pc:spChg chg="mod">
          <ac:chgData name="" userId="d6ff76af72152ea3" providerId="LiveId" clId="{85309E43-581C-4EF2-AC78-542946ED77CF}" dt="2022-05-09T08:13:59.088" v="957" actId="20577"/>
          <ac:spMkLst>
            <pc:docMk/>
            <pc:sldMk cId="3124300376" sldId="277"/>
            <ac:spMk id="3" creationId="{DFFB19D6-FDEB-4BD2-A6D8-D62BCF757899}"/>
          </ac:spMkLst>
        </pc:spChg>
        <pc:picChg chg="add del mod">
          <ac:chgData name="" userId="d6ff76af72152ea3" providerId="LiveId" clId="{85309E43-581C-4EF2-AC78-542946ED77CF}" dt="2022-05-09T07:55:11.806" v="847" actId="478"/>
          <ac:picMkLst>
            <pc:docMk/>
            <pc:sldMk cId="3124300376" sldId="277"/>
            <ac:picMk id="4" creationId="{84FF0E26-3BCE-4A34-994E-D9F474BC0493}"/>
          </ac:picMkLst>
        </pc:picChg>
        <pc:picChg chg="add mod">
          <ac:chgData name="" userId="d6ff76af72152ea3" providerId="LiveId" clId="{85309E43-581C-4EF2-AC78-542946ED77CF}" dt="2022-05-09T08:01:59.592" v="853" actId="1076"/>
          <ac:picMkLst>
            <pc:docMk/>
            <pc:sldMk cId="3124300376" sldId="277"/>
            <ac:picMk id="5" creationId="{321B50C2-F112-4D07-81BD-C30C32463325}"/>
          </ac:picMkLst>
        </pc:picChg>
        <pc:picChg chg="add mod">
          <ac:chgData name="" userId="d6ff76af72152ea3" providerId="LiveId" clId="{85309E43-581C-4EF2-AC78-542946ED77CF}" dt="2022-05-09T08:05:00.631" v="880" actId="1076"/>
          <ac:picMkLst>
            <pc:docMk/>
            <pc:sldMk cId="3124300376" sldId="277"/>
            <ac:picMk id="6" creationId="{49AADF23-5C54-4675-8949-67B784B5FB2B}"/>
          </ac:picMkLst>
        </pc:picChg>
        <pc:picChg chg="add mod">
          <ac:chgData name="" userId="d6ff76af72152ea3" providerId="LiveId" clId="{85309E43-581C-4EF2-AC78-542946ED77CF}" dt="2022-05-09T08:10:38.254" v="946" actId="1037"/>
          <ac:picMkLst>
            <pc:docMk/>
            <pc:sldMk cId="3124300376" sldId="277"/>
            <ac:picMk id="7" creationId="{877E4BF7-00FA-4AC2-AC98-8F625A63C2E9}"/>
          </ac:picMkLst>
        </pc:picChg>
        <pc:picChg chg="add mod">
          <ac:chgData name="" userId="d6ff76af72152ea3" providerId="LiveId" clId="{85309E43-581C-4EF2-AC78-542946ED77CF}" dt="2022-05-09T08:05:30.271" v="884" actId="1076"/>
          <ac:picMkLst>
            <pc:docMk/>
            <pc:sldMk cId="3124300376" sldId="277"/>
            <ac:picMk id="8" creationId="{803F0FB5-5695-4194-A2CE-5267E4B37D0D}"/>
          </ac:picMkLst>
        </pc:picChg>
        <pc:picChg chg="add mod">
          <ac:chgData name="" userId="d6ff76af72152ea3" providerId="LiveId" clId="{85309E43-581C-4EF2-AC78-542946ED77CF}" dt="2022-05-09T08:06:14.998" v="899" actId="1035"/>
          <ac:picMkLst>
            <pc:docMk/>
            <pc:sldMk cId="3124300376" sldId="277"/>
            <ac:picMk id="9" creationId="{D0B772A0-635B-4E29-A9E3-B5F1CEC02BFD}"/>
          </ac:picMkLst>
        </pc:picChg>
        <pc:picChg chg="add mod">
          <ac:chgData name="" userId="d6ff76af72152ea3" providerId="LiveId" clId="{85309E43-581C-4EF2-AC78-542946ED77CF}" dt="2022-05-09T08:06:13.507" v="897" actId="1076"/>
          <ac:picMkLst>
            <pc:docMk/>
            <pc:sldMk cId="3124300376" sldId="277"/>
            <ac:picMk id="10" creationId="{6BAACABD-A28F-4B7B-B478-1DB9ACFCCBA1}"/>
          </ac:picMkLst>
        </pc:picChg>
        <pc:picChg chg="add del">
          <ac:chgData name="" userId="d6ff76af72152ea3" providerId="LiveId" clId="{85309E43-581C-4EF2-AC78-542946ED77CF}" dt="2022-05-09T08:07:37.500" v="901"/>
          <ac:picMkLst>
            <pc:docMk/>
            <pc:sldMk cId="3124300376" sldId="277"/>
            <ac:picMk id="11" creationId="{61C828E3-F42E-4687-A03E-6AB3A9C70511}"/>
          </ac:picMkLst>
        </pc:picChg>
        <pc:picChg chg="add mod">
          <ac:chgData name="" userId="d6ff76af72152ea3" providerId="LiveId" clId="{85309E43-581C-4EF2-AC78-542946ED77CF}" dt="2022-05-09T08:10:34.475" v="931" actId="1076"/>
          <ac:picMkLst>
            <pc:docMk/>
            <pc:sldMk cId="3124300376" sldId="277"/>
            <ac:picMk id="12" creationId="{27783051-FA72-4626-AAE4-F32C57135461}"/>
          </ac:picMkLst>
        </pc:picChg>
      </pc:sldChg>
      <pc:sldChg chg="addSp delSp modSp add">
        <pc:chgData name="" userId="d6ff76af72152ea3" providerId="LiveId" clId="{85309E43-581C-4EF2-AC78-542946ED77CF}" dt="2022-05-09T07:18:03.603" v="756" actId="14100"/>
        <pc:sldMkLst>
          <pc:docMk/>
          <pc:sldMk cId="523623456" sldId="278"/>
        </pc:sldMkLst>
        <pc:spChg chg="del">
          <ac:chgData name="" userId="d6ff76af72152ea3" providerId="LiveId" clId="{85309E43-581C-4EF2-AC78-542946ED77CF}" dt="2022-05-09T07:12:28.080" v="691"/>
          <ac:spMkLst>
            <pc:docMk/>
            <pc:sldMk cId="523623456" sldId="278"/>
            <ac:spMk id="2" creationId="{832E6B31-2763-4F96-B920-AB4C4971F4B4}"/>
          </ac:spMkLst>
        </pc:spChg>
        <pc:spChg chg="mod">
          <ac:chgData name="" userId="d6ff76af72152ea3" providerId="LiveId" clId="{85309E43-581C-4EF2-AC78-542946ED77CF}" dt="2022-05-09T07:12:02.163" v="690" actId="20577"/>
          <ac:spMkLst>
            <pc:docMk/>
            <pc:sldMk cId="523623456" sldId="278"/>
            <ac:spMk id="3" creationId="{4A7EB10C-7AC4-4708-B511-59D84BC930FA}"/>
          </ac:spMkLst>
        </pc:spChg>
        <pc:grpChg chg="add mod">
          <ac:chgData name="" userId="d6ff76af72152ea3" providerId="LiveId" clId="{85309E43-581C-4EF2-AC78-542946ED77CF}" dt="2022-05-09T07:17:54.156" v="743" actId="1037"/>
          <ac:grpSpMkLst>
            <pc:docMk/>
            <pc:sldMk cId="523623456" sldId="278"/>
            <ac:grpSpMk id="9" creationId="{9F89E150-37D9-4846-AA03-9FB0920D5A46}"/>
          </ac:grpSpMkLst>
        </pc:grpChg>
        <pc:picChg chg="add mod">
          <ac:chgData name="" userId="d6ff76af72152ea3" providerId="LiveId" clId="{85309E43-581C-4EF2-AC78-542946ED77CF}" dt="2022-05-09T07:12:33.438" v="692" actId="1076"/>
          <ac:picMkLst>
            <pc:docMk/>
            <pc:sldMk cId="523623456" sldId="278"/>
            <ac:picMk id="4" creationId="{442BDB17-D40A-4F88-BB0E-C78E4DD9A241}"/>
          </ac:picMkLst>
        </pc:picChg>
        <pc:picChg chg="add mod">
          <ac:chgData name="" userId="d6ff76af72152ea3" providerId="LiveId" clId="{85309E43-581C-4EF2-AC78-542946ED77CF}" dt="2022-05-09T07:18:03.603" v="756" actId="14100"/>
          <ac:picMkLst>
            <pc:docMk/>
            <pc:sldMk cId="523623456" sldId="278"/>
            <ac:picMk id="5" creationId="{CFCCA2BE-D1E7-41EF-9FD3-CA6FDE11BAD4}"/>
          </ac:picMkLst>
        </pc:picChg>
        <pc:picChg chg="add mod">
          <ac:chgData name="" userId="d6ff76af72152ea3" providerId="LiveId" clId="{85309E43-581C-4EF2-AC78-542946ED77CF}" dt="2022-05-09T07:17:56.578" v="745" actId="1036"/>
          <ac:picMkLst>
            <pc:docMk/>
            <pc:sldMk cId="523623456" sldId="278"/>
            <ac:picMk id="6" creationId="{F042AD7D-351B-4583-84A7-D9C0E54DECC1}"/>
          </ac:picMkLst>
        </pc:picChg>
        <pc:picChg chg="add mod modCrop">
          <ac:chgData name="" userId="d6ff76af72152ea3" providerId="LiveId" clId="{85309E43-581C-4EF2-AC78-542946ED77CF}" dt="2022-05-09T07:16:49.082" v="720" actId="164"/>
          <ac:picMkLst>
            <pc:docMk/>
            <pc:sldMk cId="523623456" sldId="278"/>
            <ac:picMk id="7" creationId="{30DFDCA2-A534-4FD0-A98B-F483F59E7645}"/>
          </ac:picMkLst>
        </pc:picChg>
        <pc:picChg chg="add mod modCrop">
          <ac:chgData name="" userId="d6ff76af72152ea3" providerId="LiveId" clId="{85309E43-581C-4EF2-AC78-542946ED77CF}" dt="2022-05-09T07:16:49.082" v="720" actId="164"/>
          <ac:picMkLst>
            <pc:docMk/>
            <pc:sldMk cId="523623456" sldId="278"/>
            <ac:picMk id="8" creationId="{06E633E5-B488-4C36-AB16-7B159E9B41B9}"/>
          </ac:picMkLst>
        </pc:picChg>
      </pc:sldChg>
      <pc:sldChg chg="addSp delSp modSp add">
        <pc:chgData name="" userId="d6ff76af72152ea3" providerId="LiveId" clId="{85309E43-581C-4EF2-AC78-542946ED77CF}" dt="2022-05-09T07:26:08.319" v="842" actId="20577"/>
        <pc:sldMkLst>
          <pc:docMk/>
          <pc:sldMk cId="3838171479" sldId="279"/>
        </pc:sldMkLst>
        <pc:spChg chg="del">
          <ac:chgData name="" userId="d6ff76af72152ea3" providerId="LiveId" clId="{85309E43-581C-4EF2-AC78-542946ED77CF}" dt="2022-05-09T07:24:32.839" v="784"/>
          <ac:spMkLst>
            <pc:docMk/>
            <pc:sldMk cId="3838171479" sldId="279"/>
            <ac:spMk id="2" creationId="{C10B7390-DC61-49BA-A85F-E9803AA3CE30}"/>
          </ac:spMkLst>
        </pc:spChg>
        <pc:spChg chg="mod">
          <ac:chgData name="" userId="d6ff76af72152ea3" providerId="LiveId" clId="{85309E43-581C-4EF2-AC78-542946ED77CF}" dt="2022-05-09T07:26:08.319" v="842" actId="20577"/>
          <ac:spMkLst>
            <pc:docMk/>
            <pc:sldMk cId="3838171479" sldId="279"/>
            <ac:spMk id="3" creationId="{CB234708-1AAC-4E58-B7EE-3400EE58AAC4}"/>
          </ac:spMkLst>
        </pc:spChg>
        <pc:picChg chg="add mod">
          <ac:chgData name="" userId="d6ff76af72152ea3" providerId="LiveId" clId="{85309E43-581C-4EF2-AC78-542946ED77CF}" dt="2022-05-09T07:24:56.660" v="795" actId="1076"/>
          <ac:picMkLst>
            <pc:docMk/>
            <pc:sldMk cId="3838171479" sldId="279"/>
            <ac:picMk id="4" creationId="{EBDB6DB3-7A8C-4DD3-BDC9-E539621529E6}"/>
          </ac:picMkLst>
        </pc:picChg>
        <pc:picChg chg="add mod">
          <ac:chgData name="" userId="d6ff76af72152ea3" providerId="LiveId" clId="{85309E43-581C-4EF2-AC78-542946ED77CF}" dt="2022-05-09T07:24:58.927" v="796" actId="1076"/>
          <ac:picMkLst>
            <pc:docMk/>
            <pc:sldMk cId="3838171479" sldId="279"/>
            <ac:picMk id="5" creationId="{4BC53876-2A01-4D7F-8FA3-3A5235487526}"/>
          </ac:picMkLst>
        </pc:picChg>
        <pc:picChg chg="add mod">
          <ac:chgData name="" userId="d6ff76af72152ea3" providerId="LiveId" clId="{85309E43-581C-4EF2-AC78-542946ED77CF}" dt="2022-05-09T07:25:14.578" v="834" actId="1035"/>
          <ac:picMkLst>
            <pc:docMk/>
            <pc:sldMk cId="3838171479" sldId="279"/>
            <ac:picMk id="6" creationId="{3519D56B-B5D7-4FDB-AD59-765D55999D2A}"/>
          </ac:picMkLst>
        </pc:picChg>
        <pc:picChg chg="add mod">
          <ac:chgData name="" userId="d6ff76af72152ea3" providerId="LiveId" clId="{85309E43-581C-4EF2-AC78-542946ED77CF}" dt="2022-05-09T07:25:52.226" v="839" actId="14100"/>
          <ac:picMkLst>
            <pc:docMk/>
            <pc:sldMk cId="3838171479" sldId="279"/>
            <ac:picMk id="7" creationId="{26A58B7A-97A4-4A86-923F-9C6BF9B6928B}"/>
          </ac:picMkLst>
        </pc:picChg>
      </pc:sldChg>
      <pc:sldChg chg="addSp delSp modSp add">
        <pc:chgData name="" userId="d6ff76af72152ea3" providerId="LiveId" clId="{85309E43-581C-4EF2-AC78-542946ED77CF}" dt="2022-05-09T09:08:13.150" v="1084"/>
        <pc:sldMkLst>
          <pc:docMk/>
          <pc:sldMk cId="1614216882" sldId="280"/>
        </pc:sldMkLst>
        <pc:spChg chg="mod">
          <ac:chgData name="" userId="d6ff76af72152ea3" providerId="LiveId" clId="{85309E43-581C-4EF2-AC78-542946ED77CF}" dt="2022-05-09T08:14:05.722" v="961"/>
          <ac:spMkLst>
            <pc:docMk/>
            <pc:sldMk cId="1614216882" sldId="280"/>
            <ac:spMk id="3" creationId="{DFFB19D6-FDEB-4BD2-A6D8-D62BCF757899}"/>
          </ac:spMkLst>
        </pc:spChg>
        <pc:spChg chg="add del">
          <ac:chgData name="" userId="d6ff76af72152ea3" providerId="LiveId" clId="{85309E43-581C-4EF2-AC78-542946ED77CF}" dt="2022-05-09T09:08:13.150" v="1084"/>
          <ac:spMkLst>
            <pc:docMk/>
            <pc:sldMk cId="1614216882" sldId="280"/>
            <ac:spMk id="6" creationId="{20882AF2-E93C-4728-B038-FC08F8C8952B}"/>
          </ac:spMkLst>
        </pc:spChg>
        <pc:picChg chg="add mod modCrop">
          <ac:chgData name="" userId="d6ff76af72152ea3" providerId="LiveId" clId="{85309E43-581C-4EF2-AC78-542946ED77CF}" dt="2022-05-09T08:08:20.306" v="911" actId="732"/>
          <ac:picMkLst>
            <pc:docMk/>
            <pc:sldMk cId="1614216882" sldId="280"/>
            <ac:picMk id="2" creationId="{2D22A7EB-3226-47DF-874B-1CC6A02C406B}"/>
          </ac:picMkLst>
        </pc:picChg>
        <pc:picChg chg="add mod">
          <ac:chgData name="" userId="d6ff76af72152ea3" providerId="LiveId" clId="{85309E43-581C-4EF2-AC78-542946ED77CF}" dt="2022-05-09T08:08:28.892" v="913" actId="14100"/>
          <ac:picMkLst>
            <pc:docMk/>
            <pc:sldMk cId="1614216882" sldId="280"/>
            <ac:picMk id="4" creationId="{DF2279EE-E605-43E5-B625-89C5A730DDEF}"/>
          </ac:picMkLst>
        </pc:picChg>
        <pc:picChg chg="del">
          <ac:chgData name="" userId="d6ff76af72152ea3" providerId="LiveId" clId="{85309E43-581C-4EF2-AC78-542946ED77CF}" dt="2022-05-09T08:07:50.102" v="903" actId="478"/>
          <ac:picMkLst>
            <pc:docMk/>
            <pc:sldMk cId="1614216882" sldId="280"/>
            <ac:picMk id="6" creationId="{49AADF23-5C54-4675-8949-67B784B5FB2B}"/>
          </ac:picMkLst>
        </pc:picChg>
        <pc:picChg chg="del">
          <ac:chgData name="" userId="d6ff76af72152ea3" providerId="LiveId" clId="{85309E43-581C-4EF2-AC78-542946ED77CF}" dt="2022-05-09T08:07:50.102" v="903" actId="478"/>
          <ac:picMkLst>
            <pc:docMk/>
            <pc:sldMk cId="1614216882" sldId="280"/>
            <ac:picMk id="7" creationId="{877E4BF7-00FA-4AC2-AC98-8F625A63C2E9}"/>
          </ac:picMkLst>
        </pc:picChg>
        <pc:picChg chg="del">
          <ac:chgData name="" userId="d6ff76af72152ea3" providerId="LiveId" clId="{85309E43-581C-4EF2-AC78-542946ED77CF}" dt="2022-05-09T08:07:50.102" v="903" actId="478"/>
          <ac:picMkLst>
            <pc:docMk/>
            <pc:sldMk cId="1614216882" sldId="280"/>
            <ac:picMk id="8" creationId="{803F0FB5-5695-4194-A2CE-5267E4B37D0D}"/>
          </ac:picMkLst>
        </pc:picChg>
        <pc:picChg chg="del">
          <ac:chgData name="" userId="d6ff76af72152ea3" providerId="LiveId" clId="{85309E43-581C-4EF2-AC78-542946ED77CF}" dt="2022-05-09T08:07:50.102" v="903" actId="478"/>
          <ac:picMkLst>
            <pc:docMk/>
            <pc:sldMk cId="1614216882" sldId="280"/>
            <ac:picMk id="9" creationId="{D0B772A0-635B-4E29-A9E3-B5F1CEC02BFD}"/>
          </ac:picMkLst>
        </pc:picChg>
        <pc:picChg chg="del">
          <ac:chgData name="" userId="d6ff76af72152ea3" providerId="LiveId" clId="{85309E43-581C-4EF2-AC78-542946ED77CF}" dt="2022-05-09T08:07:50.102" v="903" actId="478"/>
          <ac:picMkLst>
            <pc:docMk/>
            <pc:sldMk cId="1614216882" sldId="280"/>
            <ac:picMk id="10" creationId="{6BAACABD-A28F-4B7B-B478-1DB9ACFCCBA1}"/>
          </ac:picMkLst>
        </pc:picChg>
        <pc:picChg chg="add mod">
          <ac:chgData name="" userId="d6ff76af72152ea3" providerId="LiveId" clId="{85309E43-581C-4EF2-AC78-542946ED77CF}" dt="2022-05-09T08:08:56.451" v="919" actId="1076"/>
          <ac:picMkLst>
            <pc:docMk/>
            <pc:sldMk cId="1614216882" sldId="280"/>
            <ac:picMk id="11" creationId="{FE960C2C-C711-4671-A93B-BB03884A75C3}"/>
          </ac:picMkLst>
        </pc:picChg>
        <pc:picChg chg="add del mod">
          <ac:chgData name="" userId="d6ff76af72152ea3" providerId="LiveId" clId="{85309E43-581C-4EF2-AC78-542946ED77CF}" dt="2022-05-09T08:09:47.721" v="926" actId="478"/>
          <ac:picMkLst>
            <pc:docMk/>
            <pc:sldMk cId="1614216882" sldId="280"/>
            <ac:picMk id="12" creationId="{20CF3909-0B84-4408-9139-67DB6CA54160}"/>
          </ac:picMkLst>
        </pc:picChg>
      </pc:sldChg>
      <pc:sldChg chg="addSp delSp modSp add modNotesTx">
        <pc:chgData name="" userId="d6ff76af72152ea3" providerId="LiveId" clId="{85309E43-581C-4EF2-AC78-542946ED77CF}" dt="2022-05-09T09:07:35.427" v="1082" actId="20577"/>
        <pc:sldMkLst>
          <pc:docMk/>
          <pc:sldMk cId="1248968329" sldId="281"/>
        </pc:sldMkLst>
        <pc:spChg chg="mod">
          <ac:chgData name="" userId="d6ff76af72152ea3" providerId="LiveId" clId="{85309E43-581C-4EF2-AC78-542946ED77CF}" dt="2022-05-09T08:21:20.499" v="1011"/>
          <ac:spMkLst>
            <pc:docMk/>
            <pc:sldMk cId="1248968329" sldId="281"/>
            <ac:spMk id="2" creationId="{6112AD8C-1F31-4F33-A38B-F3E779D141E0}"/>
          </ac:spMkLst>
        </pc:spChg>
        <pc:picChg chg="del">
          <ac:chgData name="" userId="d6ff76af72152ea3" providerId="LiveId" clId="{85309E43-581C-4EF2-AC78-542946ED77CF}" dt="2022-05-09T08:21:56.659" v="1012" actId="478"/>
          <ac:picMkLst>
            <pc:docMk/>
            <pc:sldMk cId="1248968329" sldId="281"/>
            <ac:picMk id="4" creationId="{B3CC53C2-6265-47DA-8B35-A718412D9F37}"/>
          </ac:picMkLst>
        </pc:picChg>
        <pc:picChg chg="add mod">
          <ac:chgData name="" userId="d6ff76af72152ea3" providerId="LiveId" clId="{85309E43-581C-4EF2-AC78-542946ED77CF}" dt="2022-05-09T08:22:05.667" v="1016" actId="1076"/>
          <ac:picMkLst>
            <pc:docMk/>
            <pc:sldMk cId="1248968329" sldId="281"/>
            <ac:picMk id="5" creationId="{217B7E92-09F7-48BC-9C84-E4632CDBCC01}"/>
          </ac:picMkLst>
        </pc:picChg>
        <pc:picChg chg="add mod">
          <ac:chgData name="" userId="d6ff76af72152ea3" providerId="LiveId" clId="{85309E43-581C-4EF2-AC78-542946ED77CF}" dt="2022-05-09T08:22:11.230" v="1018" actId="1076"/>
          <ac:picMkLst>
            <pc:docMk/>
            <pc:sldMk cId="1248968329" sldId="281"/>
            <ac:picMk id="6" creationId="{D263A3EF-CEAE-4C04-B517-5BF6BE7E761A}"/>
          </ac:picMkLst>
        </pc:picChg>
      </pc:sldChg>
      <pc:sldChg chg="addSp delSp modSp add">
        <pc:chgData name="" userId="d6ff76af72152ea3" providerId="LiveId" clId="{85309E43-581C-4EF2-AC78-542946ED77CF}" dt="2022-05-09T09:10:36.782" v="1123" actId="14100"/>
        <pc:sldMkLst>
          <pc:docMk/>
          <pc:sldMk cId="240095047" sldId="282"/>
        </pc:sldMkLst>
        <pc:spChg chg="mod">
          <ac:chgData name="" userId="d6ff76af72152ea3" providerId="LiveId" clId="{85309E43-581C-4EF2-AC78-542946ED77CF}" dt="2022-05-09T09:09:14.125" v="1101" actId="14100"/>
          <ac:spMkLst>
            <pc:docMk/>
            <pc:sldMk cId="240095047" sldId="282"/>
            <ac:spMk id="3" creationId="{DFFB19D6-FDEB-4BD2-A6D8-D62BCF757899}"/>
          </ac:spMkLst>
        </pc:spChg>
        <pc:spChg chg="add del mod">
          <ac:chgData name="" userId="d6ff76af72152ea3" providerId="LiveId" clId="{85309E43-581C-4EF2-AC78-542946ED77CF}" dt="2022-05-09T09:10:02.030" v="1110"/>
          <ac:spMkLst>
            <pc:docMk/>
            <pc:sldMk cId="240095047" sldId="282"/>
            <ac:spMk id="7" creationId="{288E33B9-5797-4829-9712-079DA0EE98D7}"/>
          </ac:spMkLst>
        </pc:spChg>
        <pc:picChg chg="del">
          <ac:chgData name="" userId="d6ff76af72152ea3" providerId="LiveId" clId="{85309E43-581C-4EF2-AC78-542946ED77CF}" dt="2022-05-09T09:09:03.651" v="1090" actId="478"/>
          <ac:picMkLst>
            <pc:docMk/>
            <pc:sldMk cId="240095047" sldId="282"/>
            <ac:picMk id="2" creationId="{2D22A7EB-3226-47DF-874B-1CC6A02C406B}"/>
          </ac:picMkLst>
        </pc:picChg>
        <pc:picChg chg="del">
          <ac:chgData name="" userId="d6ff76af72152ea3" providerId="LiveId" clId="{85309E43-581C-4EF2-AC78-542946ED77CF}" dt="2022-05-09T09:09:03.651" v="1090" actId="478"/>
          <ac:picMkLst>
            <pc:docMk/>
            <pc:sldMk cId="240095047" sldId="282"/>
            <ac:picMk id="4" creationId="{DF2279EE-E605-43E5-B625-89C5A730DDEF}"/>
          </ac:picMkLst>
        </pc:picChg>
        <pc:picChg chg="del">
          <ac:chgData name="" userId="d6ff76af72152ea3" providerId="LiveId" clId="{85309E43-581C-4EF2-AC78-542946ED77CF}" dt="2022-05-09T09:08:54.890" v="1086" actId="478"/>
          <ac:picMkLst>
            <pc:docMk/>
            <pc:sldMk cId="240095047" sldId="282"/>
            <ac:picMk id="5" creationId="{321B50C2-F112-4D07-81BD-C30C32463325}"/>
          </ac:picMkLst>
        </pc:picChg>
        <pc:picChg chg="add mod">
          <ac:chgData name="" userId="d6ff76af72152ea3" providerId="LiveId" clId="{85309E43-581C-4EF2-AC78-542946ED77CF}" dt="2022-05-09T09:09:19.797" v="1104" actId="14100"/>
          <ac:picMkLst>
            <pc:docMk/>
            <pc:sldMk cId="240095047" sldId="282"/>
            <ac:picMk id="8" creationId="{97FAAA58-8AD3-4FCC-BC94-3ADCCAEA3788}"/>
          </ac:picMkLst>
        </pc:picChg>
        <pc:picChg chg="add mod">
          <ac:chgData name="" userId="d6ff76af72152ea3" providerId="LiveId" clId="{85309E43-581C-4EF2-AC78-542946ED77CF}" dt="2022-05-09T09:09:37.843" v="1109" actId="1076"/>
          <ac:picMkLst>
            <pc:docMk/>
            <pc:sldMk cId="240095047" sldId="282"/>
            <ac:picMk id="9" creationId="{1520753C-B1EA-4842-8622-DF342E5BEFEC}"/>
          </ac:picMkLst>
        </pc:picChg>
        <pc:picChg chg="add mod">
          <ac:chgData name="" userId="d6ff76af72152ea3" providerId="LiveId" clId="{85309E43-581C-4EF2-AC78-542946ED77CF}" dt="2022-05-09T09:10:11.594" v="1116" actId="14100"/>
          <ac:picMkLst>
            <pc:docMk/>
            <pc:sldMk cId="240095047" sldId="282"/>
            <ac:picMk id="10" creationId="{974B1FEF-EEC6-4597-A4B7-91EBD9747065}"/>
          </ac:picMkLst>
        </pc:picChg>
        <pc:picChg chg="del">
          <ac:chgData name="" userId="d6ff76af72152ea3" providerId="LiveId" clId="{85309E43-581C-4EF2-AC78-542946ED77CF}" dt="2022-05-09T09:09:03.651" v="1090" actId="478"/>
          <ac:picMkLst>
            <pc:docMk/>
            <pc:sldMk cId="240095047" sldId="282"/>
            <ac:picMk id="11" creationId="{FE960C2C-C711-4671-A93B-BB03884A75C3}"/>
          </ac:picMkLst>
        </pc:picChg>
        <pc:picChg chg="add mod">
          <ac:chgData name="" userId="d6ff76af72152ea3" providerId="LiveId" clId="{85309E43-581C-4EF2-AC78-542946ED77CF}" dt="2022-05-09T09:10:36.782" v="1123" actId="14100"/>
          <ac:picMkLst>
            <pc:docMk/>
            <pc:sldMk cId="240095047" sldId="282"/>
            <ac:picMk id="12" creationId="{A1352708-3205-4A8B-94B6-F561085D3976}"/>
          </ac:picMkLst>
        </pc:picChg>
      </pc:sldChg>
      <pc:sldChg chg="addSp modSp add modNotesTx">
        <pc:chgData name="" userId="d6ff76af72152ea3" providerId="LiveId" clId="{85309E43-581C-4EF2-AC78-542946ED77CF}" dt="2022-05-11T03:07:57.377" v="2534" actId="20577"/>
        <pc:sldMkLst>
          <pc:docMk/>
          <pc:sldMk cId="3066793592" sldId="283"/>
        </pc:sldMkLst>
        <pc:spChg chg="mod">
          <ac:chgData name="" userId="d6ff76af72152ea3" providerId="LiveId" clId="{85309E43-581C-4EF2-AC78-542946ED77CF}" dt="2022-05-10T01:51:45.501" v="2182"/>
          <ac:spMkLst>
            <pc:docMk/>
            <pc:sldMk cId="3066793592" sldId="283"/>
            <ac:spMk id="2" creationId="{D48068A3-2378-47E5-88EC-D53A22C323B0}"/>
          </ac:spMkLst>
        </pc:spChg>
        <pc:spChg chg="add mod">
          <ac:chgData name="" userId="d6ff76af72152ea3" providerId="LiveId" clId="{85309E43-581C-4EF2-AC78-542946ED77CF}" dt="2022-05-09T14:29:36.269" v="1738" actId="20577"/>
          <ac:spMkLst>
            <pc:docMk/>
            <pc:sldMk cId="3066793592" sldId="283"/>
            <ac:spMk id="4" creationId="{7FE637E1-7D1A-40D3-A86C-F4532FE1E77A}"/>
          </ac:spMkLst>
        </pc:spChg>
        <pc:spChg chg="add mod">
          <ac:chgData name="" userId="d6ff76af72152ea3" providerId="LiveId" clId="{85309E43-581C-4EF2-AC78-542946ED77CF}" dt="2022-05-11T03:07:57.377" v="2534" actId="20577"/>
          <ac:spMkLst>
            <pc:docMk/>
            <pc:sldMk cId="3066793592" sldId="283"/>
            <ac:spMk id="5" creationId="{A4CEEDB6-29E3-433E-A2F4-8845BC7D7F64}"/>
          </ac:spMkLst>
        </pc:spChg>
      </pc:sldChg>
      <pc:sldChg chg="modSp add del modTransition">
        <pc:chgData name="" userId="d6ff76af72152ea3" providerId="LiveId" clId="{85309E43-581C-4EF2-AC78-542946ED77CF}" dt="2022-05-10T07:26:17.677" v="2308" actId="2696"/>
        <pc:sldMkLst>
          <pc:docMk/>
          <pc:sldMk cId="3004823557" sldId="284"/>
        </pc:sldMkLst>
        <pc:spChg chg="mod">
          <ac:chgData name="" userId="d6ff76af72152ea3" providerId="LiveId" clId="{85309E43-581C-4EF2-AC78-542946ED77CF}" dt="2022-05-09T09:34:03.020" v="1212"/>
          <ac:spMkLst>
            <pc:docMk/>
            <pc:sldMk cId="3004823557" sldId="284"/>
            <ac:spMk id="2" creationId="{1C8F5B9E-7DE2-4FB5-BB03-F83FDB78F841}"/>
          </ac:spMkLst>
        </pc:spChg>
        <pc:spChg chg="mod">
          <ac:chgData name="" userId="d6ff76af72152ea3" providerId="LiveId" clId="{85309E43-581C-4EF2-AC78-542946ED77CF}" dt="2022-05-09T09:33:45.658" v="1207"/>
          <ac:spMkLst>
            <pc:docMk/>
            <pc:sldMk cId="3004823557" sldId="284"/>
            <ac:spMk id="3" creationId="{0767D496-FF2B-4BC2-A04F-5076CBA72EA6}"/>
          </ac:spMkLst>
        </pc:spChg>
      </pc:sldChg>
      <pc:sldChg chg="addSp delSp modSp add">
        <pc:chgData name="" userId="d6ff76af72152ea3" providerId="LiveId" clId="{85309E43-581C-4EF2-AC78-542946ED77CF}" dt="2022-05-09T15:30:38.966" v="1941" actId="1076"/>
        <pc:sldMkLst>
          <pc:docMk/>
          <pc:sldMk cId="1188470458" sldId="285"/>
        </pc:sldMkLst>
        <pc:spChg chg="mod">
          <ac:chgData name="" userId="d6ff76af72152ea3" providerId="LiveId" clId="{85309E43-581C-4EF2-AC78-542946ED77CF}" dt="2022-05-09T15:24:39.360" v="1935" actId="20577"/>
          <ac:spMkLst>
            <pc:docMk/>
            <pc:sldMk cId="1188470458" sldId="285"/>
            <ac:spMk id="2" creationId="{E9FDB28E-0426-4FE7-ACF9-06F42D46E60F}"/>
          </ac:spMkLst>
        </pc:spChg>
        <pc:spChg chg="add del">
          <ac:chgData name="" userId="d6ff76af72152ea3" providerId="LiveId" clId="{85309E43-581C-4EF2-AC78-542946ED77CF}" dt="2022-05-09T15:23:30.363" v="1930"/>
          <ac:spMkLst>
            <pc:docMk/>
            <pc:sldMk cId="1188470458" sldId="285"/>
            <ac:spMk id="6" creationId="{E26346EC-3513-44A7-9AE3-CFEDD32A3A48}"/>
          </ac:spMkLst>
        </pc:spChg>
        <pc:picChg chg="del">
          <ac:chgData name="" userId="d6ff76af72152ea3" providerId="LiveId" clId="{85309E43-581C-4EF2-AC78-542946ED77CF}" dt="2022-05-09T15:20:41.268" v="1848" actId="478"/>
          <ac:picMkLst>
            <pc:docMk/>
            <pc:sldMk cId="1188470458" sldId="285"/>
            <ac:picMk id="4" creationId="{431E437D-8FF4-4F80-AD21-1F30ECB6EF87}"/>
          </ac:picMkLst>
        </pc:picChg>
        <pc:picChg chg="add mod">
          <ac:chgData name="" userId="d6ff76af72152ea3" providerId="LiveId" clId="{85309E43-581C-4EF2-AC78-542946ED77CF}" dt="2022-05-09T15:30:33.167" v="1940" actId="1076"/>
          <ac:picMkLst>
            <pc:docMk/>
            <pc:sldMk cId="1188470458" sldId="285"/>
            <ac:picMk id="5" creationId="{C5C59F2D-2742-494E-9052-19F97502E29D}"/>
          </ac:picMkLst>
        </pc:picChg>
        <pc:picChg chg="add mod">
          <ac:chgData name="" userId="d6ff76af72152ea3" providerId="LiveId" clId="{85309E43-581C-4EF2-AC78-542946ED77CF}" dt="2022-05-09T15:30:38.966" v="1941" actId="1076"/>
          <ac:picMkLst>
            <pc:docMk/>
            <pc:sldMk cId="1188470458" sldId="285"/>
            <ac:picMk id="7" creationId="{7F2C22EB-8633-49E9-BD64-3DDA1C792B16}"/>
          </ac:picMkLst>
        </pc:picChg>
      </pc:sldChg>
      <pc:sldChg chg="addSp modSp add">
        <pc:chgData name="" userId="d6ff76af72152ea3" providerId="LiveId" clId="{85309E43-581C-4EF2-AC78-542946ED77CF}" dt="2022-05-09T16:06:28.273" v="2067" actId="1038"/>
        <pc:sldMkLst>
          <pc:docMk/>
          <pc:sldMk cId="903804419" sldId="286"/>
        </pc:sldMkLst>
        <pc:spChg chg="mod">
          <ac:chgData name="" userId="d6ff76af72152ea3" providerId="LiveId" clId="{85309E43-581C-4EF2-AC78-542946ED77CF}" dt="2022-05-09T15:34:28.791" v="1990" actId="20577"/>
          <ac:spMkLst>
            <pc:docMk/>
            <pc:sldMk cId="903804419" sldId="286"/>
            <ac:spMk id="2" creationId="{EE21E668-5AB4-4CEF-87B2-740C9E842921}"/>
          </ac:spMkLst>
        </pc:spChg>
        <pc:spChg chg="mod">
          <ac:chgData name="" userId="d6ff76af72152ea3" providerId="LiveId" clId="{85309E43-581C-4EF2-AC78-542946ED77CF}" dt="2022-05-09T15:23:43.128" v="1932"/>
          <ac:spMkLst>
            <pc:docMk/>
            <pc:sldMk cId="903804419" sldId="286"/>
            <ac:spMk id="3" creationId="{46212311-2B48-4547-AB26-CF7710A9C490}"/>
          </ac:spMkLst>
        </pc:spChg>
        <pc:picChg chg="add mod">
          <ac:chgData name="" userId="d6ff76af72152ea3" providerId="LiveId" clId="{85309E43-581C-4EF2-AC78-542946ED77CF}" dt="2022-05-09T16:06:16.028" v="2055" actId="1076"/>
          <ac:picMkLst>
            <pc:docMk/>
            <pc:sldMk cId="903804419" sldId="286"/>
            <ac:picMk id="4" creationId="{6D4F165B-E90D-4687-9B6C-143B644C8B8C}"/>
          </ac:picMkLst>
        </pc:picChg>
        <pc:picChg chg="add mod">
          <ac:chgData name="" userId="d6ff76af72152ea3" providerId="LiveId" clId="{85309E43-581C-4EF2-AC78-542946ED77CF}" dt="2022-05-09T16:06:28.273" v="2067" actId="1038"/>
          <ac:picMkLst>
            <pc:docMk/>
            <pc:sldMk cId="903804419" sldId="286"/>
            <ac:picMk id="5" creationId="{D24D9FA3-7421-41E9-9997-7E2326F3078E}"/>
          </ac:picMkLst>
        </pc:picChg>
        <pc:picChg chg="add mod">
          <ac:chgData name="" userId="d6ff76af72152ea3" providerId="LiveId" clId="{85309E43-581C-4EF2-AC78-542946ED77CF}" dt="2022-05-09T16:06:25.355" v="2062" actId="1038"/>
          <ac:picMkLst>
            <pc:docMk/>
            <pc:sldMk cId="903804419" sldId="286"/>
            <ac:picMk id="6" creationId="{5645A3BA-BD48-4D55-8561-0E04574E55F6}"/>
          </ac:picMkLst>
        </pc:picChg>
      </pc:sldChg>
      <pc:sldChg chg="addSp delSp modSp add modNotesTx">
        <pc:chgData name="" userId="d6ff76af72152ea3" providerId="LiveId" clId="{85309E43-581C-4EF2-AC78-542946ED77CF}" dt="2022-05-09T16:07:07.034" v="2068"/>
        <pc:sldMkLst>
          <pc:docMk/>
          <pc:sldMk cId="408128731" sldId="287"/>
        </pc:sldMkLst>
        <pc:spChg chg="mod">
          <ac:chgData name="" userId="d6ff76af72152ea3" providerId="LiveId" clId="{85309E43-581C-4EF2-AC78-542946ED77CF}" dt="2022-05-09T16:07:07.034" v="2068"/>
          <ac:spMkLst>
            <pc:docMk/>
            <pc:sldMk cId="408128731" sldId="287"/>
            <ac:spMk id="3" creationId="{A55DC94C-89CA-495E-91D6-B05824B43B8D}"/>
          </ac:spMkLst>
        </pc:spChg>
        <pc:picChg chg="add del mod">
          <ac:chgData name="" userId="d6ff76af72152ea3" providerId="LiveId" clId="{85309E43-581C-4EF2-AC78-542946ED77CF}" dt="2022-05-09T15:53:06.351" v="2008" actId="478"/>
          <ac:picMkLst>
            <pc:docMk/>
            <pc:sldMk cId="408128731" sldId="287"/>
            <ac:picMk id="4" creationId="{1E69D405-8260-4161-957D-983DA3D22544}"/>
          </ac:picMkLst>
        </pc:picChg>
        <pc:picChg chg="add del mod">
          <ac:chgData name="" userId="d6ff76af72152ea3" providerId="LiveId" clId="{85309E43-581C-4EF2-AC78-542946ED77CF}" dt="2022-05-09T15:57:27.130" v="2013" actId="478"/>
          <ac:picMkLst>
            <pc:docMk/>
            <pc:sldMk cId="408128731" sldId="287"/>
            <ac:picMk id="5" creationId="{9F7A9324-BE47-4BB5-A1CB-47674AB945C3}"/>
          </ac:picMkLst>
        </pc:picChg>
        <pc:picChg chg="add mod">
          <ac:chgData name="" userId="d6ff76af72152ea3" providerId="LiveId" clId="{85309E43-581C-4EF2-AC78-542946ED77CF}" dt="2022-05-09T15:56:29.549" v="2012" actId="1076"/>
          <ac:picMkLst>
            <pc:docMk/>
            <pc:sldMk cId="408128731" sldId="287"/>
            <ac:picMk id="6" creationId="{F1DBFA4A-CA6E-40C0-963A-FDA3E3471F0F}"/>
          </ac:picMkLst>
        </pc:picChg>
        <pc:picChg chg="add mod">
          <ac:chgData name="" userId="d6ff76af72152ea3" providerId="LiveId" clId="{85309E43-581C-4EF2-AC78-542946ED77CF}" dt="2022-05-09T16:01:15.922" v="2019" actId="1076"/>
          <ac:picMkLst>
            <pc:docMk/>
            <pc:sldMk cId="408128731" sldId="287"/>
            <ac:picMk id="7" creationId="{6DFD712D-30CC-4B90-ACAB-1F335C6F4B4C}"/>
          </ac:picMkLst>
        </pc:picChg>
        <pc:picChg chg="add mod">
          <ac:chgData name="" userId="d6ff76af72152ea3" providerId="LiveId" clId="{85309E43-581C-4EF2-AC78-542946ED77CF}" dt="2022-05-09T16:02:06.966" v="2024" actId="1076"/>
          <ac:picMkLst>
            <pc:docMk/>
            <pc:sldMk cId="408128731" sldId="287"/>
            <ac:picMk id="8" creationId="{1601CAA5-C2C0-4754-9F3E-BAB76CF00331}"/>
          </ac:picMkLst>
        </pc:picChg>
        <pc:cxnChg chg="add del mod">
          <ac:chgData name="" userId="d6ff76af72152ea3" providerId="LiveId" clId="{85309E43-581C-4EF2-AC78-542946ED77CF}" dt="2022-05-09T16:03:38.328" v="2039" actId="478"/>
          <ac:cxnSpMkLst>
            <pc:docMk/>
            <pc:sldMk cId="408128731" sldId="287"/>
            <ac:cxnSpMk id="10" creationId="{F1A411C9-B18E-4045-A3D6-5651183FF4DA}"/>
          </ac:cxnSpMkLst>
        </pc:cxnChg>
        <pc:cxnChg chg="add del mod">
          <ac:chgData name="" userId="d6ff76af72152ea3" providerId="LiveId" clId="{85309E43-581C-4EF2-AC78-542946ED77CF}" dt="2022-05-09T16:02:46.209" v="2029" actId="478"/>
          <ac:cxnSpMkLst>
            <pc:docMk/>
            <pc:sldMk cId="408128731" sldId="287"/>
            <ac:cxnSpMk id="12" creationId="{DBD06402-CF9C-4375-AFBE-F3524C715560}"/>
          </ac:cxnSpMkLst>
        </pc:cxnChg>
        <pc:cxnChg chg="add del mod">
          <ac:chgData name="" userId="d6ff76af72152ea3" providerId="LiveId" clId="{85309E43-581C-4EF2-AC78-542946ED77CF}" dt="2022-05-09T16:03:18.880" v="2034" actId="478"/>
          <ac:cxnSpMkLst>
            <pc:docMk/>
            <pc:sldMk cId="408128731" sldId="287"/>
            <ac:cxnSpMk id="13" creationId="{20B7A9CC-0EE7-49AC-934D-282E8E32D69F}"/>
          </ac:cxnSpMkLst>
        </pc:cxnChg>
        <pc:cxnChg chg="add mod">
          <ac:chgData name="" userId="d6ff76af72152ea3" providerId="LiveId" clId="{85309E43-581C-4EF2-AC78-542946ED77CF}" dt="2022-05-09T16:03:35.088" v="2038" actId="13822"/>
          <ac:cxnSpMkLst>
            <pc:docMk/>
            <pc:sldMk cId="408128731" sldId="287"/>
            <ac:cxnSpMk id="16" creationId="{8900B399-BA88-45C9-9B22-586D2A1650A2}"/>
          </ac:cxnSpMkLst>
        </pc:cxnChg>
        <pc:cxnChg chg="add mod">
          <ac:chgData name="" userId="d6ff76af72152ea3" providerId="LiveId" clId="{85309E43-581C-4EF2-AC78-542946ED77CF}" dt="2022-05-09T16:03:51.599" v="2044" actId="14100"/>
          <ac:cxnSpMkLst>
            <pc:docMk/>
            <pc:sldMk cId="408128731" sldId="287"/>
            <ac:cxnSpMk id="19" creationId="{D810A8F0-9E7B-4A82-9C07-CA1128305778}"/>
          </ac:cxnSpMkLst>
        </pc:cxnChg>
      </pc:sldChg>
      <pc:sldChg chg="addSp modSp add ord">
        <pc:chgData name="" userId="d6ff76af72152ea3" providerId="LiveId" clId="{85309E43-581C-4EF2-AC78-542946ED77CF}" dt="2022-05-09T16:12:09.125" v="2178"/>
        <pc:sldMkLst>
          <pc:docMk/>
          <pc:sldMk cId="673020569" sldId="289"/>
        </pc:sldMkLst>
        <pc:spChg chg="mod">
          <ac:chgData name="" userId="d6ff76af72152ea3" providerId="LiveId" clId="{85309E43-581C-4EF2-AC78-542946ED77CF}" dt="2022-05-09T16:11:39.589" v="2177" actId="20577"/>
          <ac:spMkLst>
            <pc:docMk/>
            <pc:sldMk cId="673020569" sldId="289"/>
            <ac:spMk id="2" creationId="{CFAD71C2-11FB-4920-9A8B-4E9EF3F2EE91}"/>
          </ac:spMkLst>
        </pc:spChg>
        <pc:spChg chg="mod">
          <ac:chgData name="" userId="d6ff76af72152ea3" providerId="LiveId" clId="{85309E43-581C-4EF2-AC78-542946ED77CF}" dt="2022-05-09T16:07:32.207" v="2072"/>
          <ac:spMkLst>
            <pc:docMk/>
            <pc:sldMk cId="673020569" sldId="289"/>
            <ac:spMk id="3" creationId="{4CB0168F-D87E-453D-A9C3-251BD0884F7E}"/>
          </ac:spMkLst>
        </pc:spChg>
        <pc:picChg chg="add mod">
          <ac:chgData name="" userId="d6ff76af72152ea3" providerId="LiveId" clId="{85309E43-581C-4EF2-AC78-542946ED77CF}" dt="2022-05-09T16:10:49.740" v="2172" actId="1076"/>
          <ac:picMkLst>
            <pc:docMk/>
            <pc:sldMk cId="673020569" sldId="289"/>
            <ac:picMk id="4" creationId="{FEF822EC-FB99-48E2-8C0A-20BBC456E696}"/>
          </ac:picMkLst>
        </pc:picChg>
        <pc:picChg chg="add mod">
          <ac:chgData name="" userId="d6ff76af72152ea3" providerId="LiveId" clId="{85309E43-581C-4EF2-AC78-542946ED77CF}" dt="2022-05-09T16:11:20.929" v="2174" actId="1076"/>
          <ac:picMkLst>
            <pc:docMk/>
            <pc:sldMk cId="673020569" sldId="289"/>
            <ac:picMk id="5" creationId="{C9FA7D54-F98D-4C44-B464-6FE890D9A6F9}"/>
          </ac:picMkLst>
        </pc:picChg>
      </pc:sldChg>
      <pc:sldChg chg="addSp delSp modSp add">
        <pc:chgData name="" userId="d6ff76af72152ea3" providerId="LiveId" clId="{85309E43-581C-4EF2-AC78-542946ED77CF}" dt="2022-05-10T07:26:09.107" v="2307" actId="14100"/>
        <pc:sldMkLst>
          <pc:docMk/>
          <pc:sldMk cId="3034829686" sldId="290"/>
        </pc:sldMkLst>
        <pc:spChg chg="add del mod">
          <ac:chgData name="" userId="d6ff76af72152ea3" providerId="LiveId" clId="{85309E43-581C-4EF2-AC78-542946ED77CF}" dt="2022-05-10T07:23:54.957" v="2275" actId="478"/>
          <ac:spMkLst>
            <pc:docMk/>
            <pc:sldMk cId="3034829686" sldId="290"/>
            <ac:spMk id="2" creationId="{72806022-4295-4FB8-BB21-78A555153F72}"/>
          </ac:spMkLst>
        </pc:spChg>
        <pc:spChg chg="add mod">
          <ac:chgData name="" userId="d6ff76af72152ea3" providerId="LiveId" clId="{85309E43-581C-4EF2-AC78-542946ED77CF}" dt="2022-05-10T07:25:47.834" v="2302" actId="164"/>
          <ac:spMkLst>
            <pc:docMk/>
            <pc:sldMk cId="3034829686" sldId="290"/>
            <ac:spMk id="13" creationId="{3E3D49C4-1F17-4358-9402-53DB2D1F761F}"/>
          </ac:spMkLst>
        </pc:spChg>
        <pc:spChg chg="add mod ord">
          <ac:chgData name="" userId="d6ff76af72152ea3" providerId="LiveId" clId="{85309E43-581C-4EF2-AC78-542946ED77CF}" dt="2022-05-10T07:26:09.107" v="2307" actId="14100"/>
          <ac:spMkLst>
            <pc:docMk/>
            <pc:sldMk cId="3034829686" sldId="290"/>
            <ac:spMk id="14" creationId="{1296251E-6CAE-4A38-82C6-2A339FDACCD6}"/>
          </ac:spMkLst>
        </pc:spChg>
        <pc:grpChg chg="add mod ord">
          <ac:chgData name="" userId="d6ff76af72152ea3" providerId="LiveId" clId="{85309E43-581C-4EF2-AC78-542946ED77CF}" dt="2022-05-10T07:25:01.147" v="2290" actId="167"/>
          <ac:grpSpMkLst>
            <pc:docMk/>
            <pc:sldMk cId="3034829686" sldId="290"/>
            <ac:grpSpMk id="15" creationId="{0AF9D309-236B-4AE8-AD40-019A034CA099}"/>
          </ac:grpSpMkLst>
        </pc:grpChg>
        <pc:grpChg chg="add mod">
          <ac:chgData name="" userId="d6ff76af72152ea3" providerId="LiveId" clId="{85309E43-581C-4EF2-AC78-542946ED77CF}" dt="2022-05-10T07:25:59.304" v="2306" actId="1076"/>
          <ac:grpSpMkLst>
            <pc:docMk/>
            <pc:sldMk cId="3034829686" sldId="290"/>
            <ac:grpSpMk id="16" creationId="{415D2FEE-9402-4536-830A-B3B3E50160AC}"/>
          </ac:grpSpMkLst>
        </pc:grpChg>
        <pc:picChg chg="mod ord">
          <ac:chgData name="" userId="d6ff76af72152ea3" providerId="LiveId" clId="{85309E43-581C-4EF2-AC78-542946ED77CF}" dt="2022-05-10T07:25:53.365" v="2304" actId="1076"/>
          <ac:picMkLst>
            <pc:docMk/>
            <pc:sldMk cId="3034829686" sldId="290"/>
            <ac:picMk id="5" creationId="{321B50C2-F112-4D07-81BD-C30C32463325}"/>
          </ac:picMkLst>
        </pc:picChg>
        <pc:picChg chg="mod">
          <ac:chgData name="" userId="d6ff76af72152ea3" providerId="LiveId" clId="{85309E43-581C-4EF2-AC78-542946ED77CF}" dt="2022-05-10T07:24:58.543" v="2289" actId="164"/>
          <ac:picMkLst>
            <pc:docMk/>
            <pc:sldMk cId="3034829686" sldId="290"/>
            <ac:picMk id="6" creationId="{49AADF23-5C54-4675-8949-67B784B5FB2B}"/>
          </ac:picMkLst>
        </pc:picChg>
        <pc:picChg chg="mod">
          <ac:chgData name="" userId="d6ff76af72152ea3" providerId="LiveId" clId="{85309E43-581C-4EF2-AC78-542946ED77CF}" dt="2022-05-10T07:24:58.543" v="2289" actId="164"/>
          <ac:picMkLst>
            <pc:docMk/>
            <pc:sldMk cId="3034829686" sldId="290"/>
            <ac:picMk id="7" creationId="{877E4BF7-00FA-4AC2-AC98-8F625A63C2E9}"/>
          </ac:picMkLst>
        </pc:picChg>
        <pc:picChg chg="mod">
          <ac:chgData name="" userId="d6ff76af72152ea3" providerId="LiveId" clId="{85309E43-581C-4EF2-AC78-542946ED77CF}" dt="2022-05-10T07:24:58.543" v="2289" actId="164"/>
          <ac:picMkLst>
            <pc:docMk/>
            <pc:sldMk cId="3034829686" sldId="290"/>
            <ac:picMk id="8" creationId="{803F0FB5-5695-4194-A2CE-5267E4B37D0D}"/>
          </ac:picMkLst>
        </pc:picChg>
        <pc:picChg chg="mod">
          <ac:chgData name="" userId="d6ff76af72152ea3" providerId="LiveId" clId="{85309E43-581C-4EF2-AC78-542946ED77CF}" dt="2022-05-10T07:24:58.543" v="2289" actId="164"/>
          <ac:picMkLst>
            <pc:docMk/>
            <pc:sldMk cId="3034829686" sldId="290"/>
            <ac:picMk id="9" creationId="{D0B772A0-635B-4E29-A9E3-B5F1CEC02BFD}"/>
          </ac:picMkLst>
        </pc:picChg>
        <pc:picChg chg="mod">
          <ac:chgData name="" userId="d6ff76af72152ea3" providerId="LiveId" clId="{85309E43-581C-4EF2-AC78-542946ED77CF}" dt="2022-05-10T07:24:58.543" v="2289" actId="164"/>
          <ac:picMkLst>
            <pc:docMk/>
            <pc:sldMk cId="3034829686" sldId="290"/>
            <ac:picMk id="10" creationId="{6BAACABD-A28F-4B7B-B478-1DB9ACFCCBA1}"/>
          </ac:picMkLst>
        </pc:picChg>
        <pc:picChg chg="add mod">
          <ac:chgData name="" userId="d6ff76af72152ea3" providerId="LiveId" clId="{85309E43-581C-4EF2-AC78-542946ED77CF}" dt="2022-05-10T07:25:47.834" v="2302" actId="164"/>
          <ac:picMkLst>
            <pc:docMk/>
            <pc:sldMk cId="3034829686" sldId="290"/>
            <ac:picMk id="11" creationId="{9EB20384-AFD6-4E0D-B86A-AB9A80B20CF3}"/>
          </ac:picMkLst>
        </pc:picChg>
      </pc:sldChg>
      <pc:sldChg chg="addSp delSp modSp add modNotesTx">
        <pc:chgData name="" userId="d6ff76af72152ea3" providerId="LiveId" clId="{85309E43-581C-4EF2-AC78-542946ED77CF}" dt="2022-05-10T08:39:53.408" v="2464" actId="113"/>
        <pc:sldMkLst>
          <pc:docMk/>
          <pc:sldMk cId="2663467721" sldId="291"/>
        </pc:sldMkLst>
        <pc:spChg chg="add del">
          <ac:chgData name="" userId="d6ff76af72152ea3" providerId="LiveId" clId="{85309E43-581C-4EF2-AC78-542946ED77CF}" dt="2022-05-10T07:50:13.854" v="2321"/>
          <ac:spMkLst>
            <pc:docMk/>
            <pc:sldMk cId="2663467721" sldId="291"/>
            <ac:spMk id="2" creationId="{85D73825-58AC-4EE1-93ED-537FB9994843}"/>
          </ac:spMkLst>
        </pc:spChg>
        <pc:spChg chg="mod">
          <ac:chgData name="" userId="d6ff76af72152ea3" providerId="LiveId" clId="{85309E43-581C-4EF2-AC78-542946ED77CF}" dt="2022-05-10T08:33:55.328" v="2426" actId="20577"/>
          <ac:spMkLst>
            <pc:docMk/>
            <pc:sldMk cId="2663467721" sldId="291"/>
            <ac:spMk id="13" creationId="{3E3D49C4-1F17-4358-9402-53DB2D1F761F}"/>
          </ac:spMkLst>
        </pc:spChg>
        <pc:spChg chg="mod">
          <ac:chgData name="" userId="d6ff76af72152ea3" providerId="LiveId" clId="{85309E43-581C-4EF2-AC78-542946ED77CF}" dt="2022-05-10T07:49:34.890" v="2314" actId="14100"/>
          <ac:spMkLst>
            <pc:docMk/>
            <pc:sldMk cId="2663467721" sldId="291"/>
            <ac:spMk id="14" creationId="{1296251E-6CAE-4A38-82C6-2A339FDACCD6}"/>
          </ac:spMkLst>
        </pc:spChg>
        <pc:grpChg chg="mod">
          <ac:chgData name="" userId="d6ff76af72152ea3" providerId="LiveId" clId="{85309E43-581C-4EF2-AC78-542946ED77CF}" dt="2022-05-10T08:33:49.461" v="2422"/>
          <ac:grpSpMkLst>
            <pc:docMk/>
            <pc:sldMk cId="2663467721" sldId="291"/>
            <ac:grpSpMk id="16" creationId="{415D2FEE-9402-4536-830A-B3B3E50160AC}"/>
          </ac:grpSpMkLst>
        </pc:grpChg>
        <pc:picChg chg="del">
          <ac:chgData name="" userId="d6ff76af72152ea3" providerId="LiveId" clId="{85309E43-581C-4EF2-AC78-542946ED77CF}" dt="2022-05-10T07:49:38.572" v="2315" actId="478"/>
          <ac:picMkLst>
            <pc:docMk/>
            <pc:sldMk cId="2663467721" sldId="291"/>
            <ac:picMk id="11" creationId="{9EB20384-AFD6-4E0D-B86A-AB9A80B20CF3}"/>
          </ac:picMkLst>
        </pc:picChg>
      </pc:sldChg>
      <pc:sldMasterChg chg="modSldLayout">
        <pc:chgData name="" userId="d6ff76af72152ea3" providerId="LiveId" clId="{85309E43-581C-4EF2-AC78-542946ED77CF}" dt="2022-05-09T03:09:59.218" v="524"/>
        <pc:sldMasterMkLst>
          <pc:docMk/>
          <pc:sldMasterMk cId="3403433520" sldId="2147483648"/>
        </pc:sldMasterMkLst>
        <pc:sldLayoutChg chg="addSp delSp modSp">
          <pc:chgData name="" userId="d6ff76af72152ea3" providerId="LiveId" clId="{85309E43-581C-4EF2-AC78-542946ED77CF}" dt="2022-05-09T03:09:59.218" v="524"/>
          <pc:sldLayoutMkLst>
            <pc:docMk/>
            <pc:sldMasterMk cId="3403433520" sldId="2147483648"/>
            <pc:sldLayoutMk cId="664716647" sldId="2147483650"/>
          </pc:sldLayoutMkLst>
          <pc:spChg chg="mod">
            <ac:chgData name="" userId="d6ff76af72152ea3" providerId="LiveId" clId="{85309E43-581C-4EF2-AC78-542946ED77CF}" dt="2022-05-09T01:20:41.040" v="24" actId="14100"/>
            <ac:spMkLst>
              <pc:docMk/>
              <pc:sldMasterMk cId="3403433520" sldId="2147483648"/>
              <pc:sldLayoutMk cId="664716647" sldId="2147483650"/>
              <ac:spMk id="9" creationId="{90E3C3CF-E6C1-4E5D-AE6B-5A34078DD1D7}"/>
            </ac:spMkLst>
          </pc:spChg>
          <pc:spChg chg="mod">
            <ac:chgData name="" userId="d6ff76af72152ea3" providerId="LiveId" clId="{85309E43-581C-4EF2-AC78-542946ED77CF}" dt="2022-05-09T01:19:59.515" v="10" actId="1038"/>
            <ac:spMkLst>
              <pc:docMk/>
              <pc:sldMasterMk cId="3403433520" sldId="2147483648"/>
              <pc:sldLayoutMk cId="664716647" sldId="2147483650"/>
              <ac:spMk id="10" creationId="{98E611E6-19B8-4D98-BEA7-9D638409AED1}"/>
            </ac:spMkLst>
          </pc:spChg>
          <pc:spChg chg="mod">
            <ac:chgData name="" userId="d6ff76af72152ea3" providerId="LiveId" clId="{85309E43-581C-4EF2-AC78-542946ED77CF}" dt="2022-05-09T03:09:59.218" v="524"/>
            <ac:spMkLst>
              <pc:docMk/>
              <pc:sldMasterMk cId="3403433520" sldId="2147483648"/>
              <pc:sldLayoutMk cId="664716647" sldId="2147483650"/>
              <ac:spMk id="14" creationId="{64C6B404-ECF8-4FDD-9A4C-E1981E55E2BE}"/>
            </ac:spMkLst>
          </pc:spChg>
          <pc:picChg chg="add del mod">
            <ac:chgData name="" userId="d6ff76af72152ea3" providerId="LiveId" clId="{85309E43-581C-4EF2-AC78-542946ED77CF}" dt="2022-05-09T01:20:27.730" v="22" actId="14100"/>
            <ac:picMkLst>
              <pc:docMk/>
              <pc:sldMasterMk cId="3403433520" sldId="2147483648"/>
              <pc:sldLayoutMk cId="664716647" sldId="2147483650"/>
              <ac:picMk id="8" creationId="{664DB8E8-1464-4FEF-AEC1-826F31490084}"/>
            </ac:picMkLst>
          </pc:picChg>
          <pc:picChg chg="mod">
            <ac:chgData name="" userId="d6ff76af72152ea3" providerId="LiveId" clId="{85309E43-581C-4EF2-AC78-542946ED77CF}" dt="2022-05-09T01:20:00.275" v="11" actId="1076"/>
            <ac:picMkLst>
              <pc:docMk/>
              <pc:sldMasterMk cId="3403433520" sldId="2147483648"/>
              <pc:sldLayoutMk cId="664716647" sldId="2147483650"/>
              <ac:picMk id="11" creationId="{2255065A-94DD-46EA-95C5-C2D40EDCFDF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0E84FC-4FC0-49D3-91AD-E59792F774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37F4B2-C8D1-4B78-B5F9-0AB53F1A7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7CC6B-5786-417F-BE8C-58F6915277EA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9B75BD-DC6F-4C01-962F-1CB43E2DE6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7F6D69-6D83-41A2-9C4F-95B5DCF54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A14A6-199E-4C6A-AC1C-6DED2DCF3A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45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E57F-38BE-426A-AAEE-549EB4C791F3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A9AB6-604F-4E63-96DB-49EAD103F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通过系统设置，使得行为一致。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Pie</a:t>
            </a:r>
          </a:p>
          <a:p>
            <a:r>
              <a:rPr lang="en-US" altLang="zh-CN" dirty="0"/>
              <a:t>Non-pie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A9AB6-604F-4E63-96DB-49EAD103F2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存在问题：</a:t>
            </a:r>
            <a:r>
              <a:rPr lang="en-US" altLang="zh-CN" dirty="0"/>
              <a:t>C++ try/catch</a:t>
            </a:r>
            <a:r>
              <a:rPr lang="zh-CN" altLang="en-US" dirty="0"/>
              <a:t>可能会出错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A9AB6-604F-4E63-96DB-49EAD103F2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报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F29BE-CAE0-4403-9E82-382648F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3E047-D643-4054-95E4-F146370C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任意多边形 3">
            <a:extLst>
              <a:ext uri="{FF2B5EF4-FFF2-40B4-BE49-F238E27FC236}">
                <a16:creationId xmlns:a16="http://schemas.microsoft.com/office/drawing/2014/main" id="{74C9F5E4-8415-4A43-A5AB-932B2C307F70}"/>
              </a:ext>
            </a:extLst>
          </p:cNvPr>
          <p:cNvSpPr/>
          <p:nvPr userDrawn="1"/>
        </p:nvSpPr>
        <p:spPr bwMode="auto">
          <a:xfrm>
            <a:off x="-9313" y="1"/>
            <a:ext cx="4665133" cy="1663700"/>
          </a:xfrm>
          <a:custGeom>
            <a:avLst/>
            <a:gdLst>
              <a:gd name="connsiteX0" fmla="*/ 11 w 5510"/>
              <a:gd name="connsiteY0" fmla="*/ 761 h 1965"/>
              <a:gd name="connsiteX1" fmla="*/ 11 w 5510"/>
              <a:gd name="connsiteY1" fmla="*/ 0 h 1965"/>
              <a:gd name="connsiteX2" fmla="*/ 4830 w 5510"/>
              <a:gd name="connsiteY2" fmla="*/ 0 h 1965"/>
              <a:gd name="connsiteX3" fmla="*/ 5510 w 5510"/>
              <a:gd name="connsiteY3" fmla="*/ 0 h 1965"/>
              <a:gd name="connsiteX4" fmla="*/ 4489 w 5510"/>
              <a:gd name="connsiteY4" fmla="*/ 1927 h 1965"/>
              <a:gd name="connsiteX5" fmla="*/ 0 w 5510"/>
              <a:gd name="connsiteY5" fmla="*/ 1965 h 1965"/>
              <a:gd name="connsiteX6" fmla="*/ 11 w 5510"/>
              <a:gd name="connsiteY6" fmla="*/ 761 h 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0" h="1965">
                <a:moveTo>
                  <a:pt x="11" y="761"/>
                </a:moveTo>
                <a:lnTo>
                  <a:pt x="11" y="0"/>
                </a:lnTo>
                <a:lnTo>
                  <a:pt x="4830" y="0"/>
                </a:lnTo>
                <a:lnTo>
                  <a:pt x="5510" y="0"/>
                </a:lnTo>
                <a:lnTo>
                  <a:pt x="4489" y="1927"/>
                </a:lnTo>
                <a:lnTo>
                  <a:pt x="0" y="1965"/>
                </a:lnTo>
                <a:lnTo>
                  <a:pt x="11" y="761"/>
                </a:lnTo>
                <a:close/>
              </a:path>
            </a:pathLst>
          </a:custGeom>
          <a:solidFill>
            <a:srgbClr val="E600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任意多边形 4">
            <a:extLst>
              <a:ext uri="{FF2B5EF4-FFF2-40B4-BE49-F238E27FC236}">
                <a16:creationId xmlns:a16="http://schemas.microsoft.com/office/drawing/2014/main" id="{86B5F7D7-70AA-401A-8D5D-0B12E3D3B1A7}"/>
              </a:ext>
            </a:extLst>
          </p:cNvPr>
          <p:cNvSpPr/>
          <p:nvPr userDrawn="1"/>
        </p:nvSpPr>
        <p:spPr bwMode="auto">
          <a:xfrm>
            <a:off x="-17779" y="-27384"/>
            <a:ext cx="6689844" cy="1398693"/>
          </a:xfrm>
          <a:custGeom>
            <a:avLst/>
            <a:gdLst>
              <a:gd name="connsiteX0" fmla="*/ 11 w 8435"/>
              <a:gd name="connsiteY0" fmla="*/ 10 h 1652"/>
              <a:gd name="connsiteX1" fmla="*/ 0 w 8435"/>
              <a:gd name="connsiteY1" fmla="*/ 10 h 1652"/>
              <a:gd name="connsiteX2" fmla="*/ 5934 w 8435"/>
              <a:gd name="connsiteY2" fmla="*/ 0 h 1652"/>
              <a:gd name="connsiteX3" fmla="*/ 8435 w 8435"/>
              <a:gd name="connsiteY3" fmla="*/ 1 h 1652"/>
              <a:gd name="connsiteX4" fmla="*/ 7602 w 8435"/>
              <a:gd name="connsiteY4" fmla="*/ 1652 h 1652"/>
              <a:gd name="connsiteX5" fmla="*/ 10 w 8435"/>
              <a:gd name="connsiteY5" fmla="*/ 1652 h 1652"/>
              <a:gd name="connsiteX6" fmla="*/ 11 w 8435"/>
              <a:gd name="connsiteY6" fmla="*/ 10 h 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5" h="1652">
                <a:moveTo>
                  <a:pt x="11" y="10"/>
                </a:moveTo>
                <a:lnTo>
                  <a:pt x="0" y="10"/>
                </a:lnTo>
                <a:lnTo>
                  <a:pt x="5934" y="0"/>
                </a:lnTo>
                <a:lnTo>
                  <a:pt x="8435" y="1"/>
                </a:lnTo>
                <a:lnTo>
                  <a:pt x="7602" y="1652"/>
                </a:lnTo>
                <a:lnTo>
                  <a:pt x="10" y="1652"/>
                </a:lnTo>
                <a:cubicBezTo>
                  <a:pt x="10" y="1046"/>
                  <a:pt x="-2" y="-4"/>
                  <a:pt x="11" y="10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21920" tIns="60960" rIns="121920" bIns="60960" numCol="1" rtlCol="0" anchor="t" anchorCtr="0" compatLnSpc="1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Picture 920" descr="D:\计算所\PPT的模板\logo－b.gif">
            <a:extLst>
              <a:ext uri="{FF2B5EF4-FFF2-40B4-BE49-F238E27FC236}">
                <a16:creationId xmlns:a16="http://schemas.microsoft.com/office/drawing/2014/main" id="{1CD92769-B5E9-4F4B-AAD1-CA585CA8C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73" y="250090"/>
            <a:ext cx="940864" cy="7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7856E82D-714E-4C3F-9B84-E5FC7000F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2341" y="247740"/>
            <a:ext cx="5141920" cy="72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中国科学院计算技术研究所</a:t>
            </a:r>
            <a:endParaRPr lang="en-US" altLang="zh-CN" sz="28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en-US" altLang="zh-CN" sz="1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Computing Technology, Chinese Academy of Sciences</a:t>
            </a:r>
            <a:endParaRPr lang="zh-CN" altLang="en-US" sz="133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1A16215-35F9-4A0A-9EAB-3BAC26F2C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93106" y="4345588"/>
            <a:ext cx="4224469" cy="1248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内构安全实验室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1989F63-7732-42E6-B0FE-50D1DFE8F6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2537" y="5836071"/>
            <a:ext cx="2208148" cy="1021968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2220 w 10000"/>
              <a:gd name="connsiteY3" fmla="*/ 10000 h 10000"/>
              <a:gd name="connsiteX4" fmla="*/ 3171 w 10000"/>
              <a:gd name="connsiteY4" fmla="*/ 0 h 10000"/>
              <a:gd name="connsiteX5" fmla="*/ 10000 w 10000"/>
              <a:gd name="connsiteY5" fmla="*/ 0 h 10000"/>
              <a:gd name="connsiteX0-1" fmla="*/ 10000 w 10000"/>
              <a:gd name="connsiteY0-2" fmla="*/ 0 h 10000"/>
              <a:gd name="connsiteX1-3" fmla="*/ 10000 w 10000"/>
              <a:gd name="connsiteY1-4" fmla="*/ 10000 h 10000"/>
              <a:gd name="connsiteX2-5" fmla="*/ 0 w 10000"/>
              <a:gd name="connsiteY2-6" fmla="*/ 10000 h 10000"/>
              <a:gd name="connsiteX3-7" fmla="*/ 1053 w 10000"/>
              <a:gd name="connsiteY3-8" fmla="*/ 6672 h 10000"/>
              <a:gd name="connsiteX4-9" fmla="*/ 3171 w 10000"/>
              <a:gd name="connsiteY4-10" fmla="*/ 0 h 10000"/>
              <a:gd name="connsiteX5-11" fmla="*/ 10000 w 10000"/>
              <a:gd name="connsiteY5-12" fmla="*/ 0 h 10000"/>
              <a:gd name="connsiteX0-13" fmla="*/ 8947 w 8947"/>
              <a:gd name="connsiteY0-14" fmla="*/ 0 h 10000"/>
              <a:gd name="connsiteX1-15" fmla="*/ 8947 w 8947"/>
              <a:gd name="connsiteY1-16" fmla="*/ 10000 h 10000"/>
              <a:gd name="connsiteX2-17" fmla="*/ 0 w 8947"/>
              <a:gd name="connsiteY2-18" fmla="*/ 6672 h 10000"/>
              <a:gd name="connsiteX3-19" fmla="*/ 0 w 8947"/>
              <a:gd name="connsiteY3-20" fmla="*/ 6672 h 10000"/>
              <a:gd name="connsiteX4-21" fmla="*/ 2118 w 8947"/>
              <a:gd name="connsiteY4-22" fmla="*/ 0 h 10000"/>
              <a:gd name="connsiteX5-23" fmla="*/ 8947 w 8947"/>
              <a:gd name="connsiteY5-24" fmla="*/ 0 h 10000"/>
              <a:gd name="connsiteX0-25" fmla="*/ 10000 w 10000"/>
              <a:gd name="connsiteY0-26" fmla="*/ 0 h 6672"/>
              <a:gd name="connsiteX1-27" fmla="*/ 9780 w 10000"/>
              <a:gd name="connsiteY1-28" fmla="*/ 6672 h 6672"/>
              <a:gd name="connsiteX2-29" fmla="*/ 0 w 10000"/>
              <a:gd name="connsiteY2-30" fmla="*/ 6672 h 6672"/>
              <a:gd name="connsiteX3-31" fmla="*/ 0 w 10000"/>
              <a:gd name="connsiteY3-32" fmla="*/ 6672 h 6672"/>
              <a:gd name="connsiteX4-33" fmla="*/ 2367 w 10000"/>
              <a:gd name="connsiteY4-34" fmla="*/ 0 h 6672"/>
              <a:gd name="connsiteX5-35" fmla="*/ 10000 w 10000"/>
              <a:gd name="connsiteY5-36" fmla="*/ 0 h 6672"/>
              <a:gd name="connsiteX0-37" fmla="*/ 11740 w 11740"/>
              <a:gd name="connsiteY0-38" fmla="*/ 0 h 17320"/>
              <a:gd name="connsiteX1-39" fmla="*/ 11520 w 11740"/>
              <a:gd name="connsiteY1-40" fmla="*/ 10000 h 17320"/>
              <a:gd name="connsiteX2-41" fmla="*/ 1740 w 11740"/>
              <a:gd name="connsiteY2-42" fmla="*/ 10000 h 17320"/>
              <a:gd name="connsiteX3-43" fmla="*/ 0 w 11740"/>
              <a:gd name="connsiteY3-44" fmla="*/ 17320 h 17320"/>
              <a:gd name="connsiteX4-45" fmla="*/ 4107 w 11740"/>
              <a:gd name="connsiteY4-46" fmla="*/ 0 h 17320"/>
              <a:gd name="connsiteX5-47" fmla="*/ 11740 w 11740"/>
              <a:gd name="connsiteY5-48" fmla="*/ 0 h 17320"/>
              <a:gd name="connsiteX0-49" fmla="*/ 11740 w 11740"/>
              <a:gd name="connsiteY0-50" fmla="*/ 0 h 17320"/>
              <a:gd name="connsiteX1-51" fmla="*/ 11520 w 11740"/>
              <a:gd name="connsiteY1-52" fmla="*/ 17320 h 17320"/>
              <a:gd name="connsiteX2-53" fmla="*/ 1740 w 11740"/>
              <a:gd name="connsiteY2-54" fmla="*/ 10000 h 17320"/>
              <a:gd name="connsiteX3-55" fmla="*/ 0 w 11740"/>
              <a:gd name="connsiteY3-56" fmla="*/ 17320 h 17320"/>
              <a:gd name="connsiteX4-57" fmla="*/ 4107 w 11740"/>
              <a:gd name="connsiteY4-58" fmla="*/ 0 h 17320"/>
              <a:gd name="connsiteX5-59" fmla="*/ 11740 w 11740"/>
              <a:gd name="connsiteY5-60" fmla="*/ 0 h 17320"/>
              <a:gd name="connsiteX0-61" fmla="*/ 11740 w 11740"/>
              <a:gd name="connsiteY0-62" fmla="*/ 0 h 17320"/>
              <a:gd name="connsiteX1-63" fmla="*/ 11520 w 11740"/>
              <a:gd name="connsiteY1-64" fmla="*/ 17320 h 17320"/>
              <a:gd name="connsiteX2-65" fmla="*/ 2609 w 11740"/>
              <a:gd name="connsiteY2-66" fmla="*/ 17320 h 17320"/>
              <a:gd name="connsiteX3-67" fmla="*/ 0 w 11740"/>
              <a:gd name="connsiteY3-68" fmla="*/ 17320 h 17320"/>
              <a:gd name="connsiteX4-69" fmla="*/ 4107 w 11740"/>
              <a:gd name="connsiteY4-70" fmla="*/ 0 h 17320"/>
              <a:gd name="connsiteX5-71" fmla="*/ 11740 w 11740"/>
              <a:gd name="connsiteY5-72" fmla="*/ 0 h 17320"/>
              <a:gd name="connsiteX0-73" fmla="*/ 11740 w 11740"/>
              <a:gd name="connsiteY0-74" fmla="*/ 0 h 17320"/>
              <a:gd name="connsiteX1-75" fmla="*/ 11520 w 11740"/>
              <a:gd name="connsiteY1-76" fmla="*/ 17320 h 17320"/>
              <a:gd name="connsiteX2-77" fmla="*/ 9131 w 11740"/>
              <a:gd name="connsiteY2-78" fmla="*/ 17320 h 17320"/>
              <a:gd name="connsiteX3-79" fmla="*/ 0 w 11740"/>
              <a:gd name="connsiteY3-80" fmla="*/ 17320 h 17320"/>
              <a:gd name="connsiteX4-81" fmla="*/ 4107 w 11740"/>
              <a:gd name="connsiteY4-82" fmla="*/ 0 h 17320"/>
              <a:gd name="connsiteX5-83" fmla="*/ 11740 w 11740"/>
              <a:gd name="connsiteY5-84" fmla="*/ 0 h 17320"/>
              <a:gd name="connsiteX0-85" fmla="*/ 10870 w 10870"/>
              <a:gd name="connsiteY0-86" fmla="*/ 0 h 17320"/>
              <a:gd name="connsiteX1-87" fmla="*/ 10650 w 10870"/>
              <a:gd name="connsiteY1-88" fmla="*/ 17320 h 17320"/>
              <a:gd name="connsiteX2-89" fmla="*/ 8261 w 10870"/>
              <a:gd name="connsiteY2-90" fmla="*/ 17320 h 17320"/>
              <a:gd name="connsiteX3-91" fmla="*/ 0 w 10870"/>
              <a:gd name="connsiteY3-92" fmla="*/ 17320 h 17320"/>
              <a:gd name="connsiteX4-93" fmla="*/ 3237 w 10870"/>
              <a:gd name="connsiteY4-94" fmla="*/ 0 h 17320"/>
              <a:gd name="connsiteX5-95" fmla="*/ 10870 w 10870"/>
              <a:gd name="connsiteY5-96" fmla="*/ 0 h 17320"/>
              <a:gd name="connsiteX0-97" fmla="*/ 10000 w 10000"/>
              <a:gd name="connsiteY0-98" fmla="*/ 0 h 17320"/>
              <a:gd name="connsiteX1-99" fmla="*/ 9780 w 10000"/>
              <a:gd name="connsiteY1-100" fmla="*/ 17320 h 17320"/>
              <a:gd name="connsiteX2-101" fmla="*/ 7391 w 10000"/>
              <a:gd name="connsiteY2-102" fmla="*/ 17320 h 17320"/>
              <a:gd name="connsiteX3-103" fmla="*/ 0 w 10000"/>
              <a:gd name="connsiteY3-104" fmla="*/ 12349 h 17320"/>
              <a:gd name="connsiteX4-105" fmla="*/ 2367 w 10000"/>
              <a:gd name="connsiteY4-106" fmla="*/ 0 h 17320"/>
              <a:gd name="connsiteX5-107" fmla="*/ 10000 w 10000"/>
              <a:gd name="connsiteY5-108" fmla="*/ 0 h 17320"/>
              <a:gd name="connsiteX0-109" fmla="*/ 10000 w 10000"/>
              <a:gd name="connsiteY0-110" fmla="*/ 0 h 17320"/>
              <a:gd name="connsiteX1-111" fmla="*/ 9780 w 10000"/>
              <a:gd name="connsiteY1-112" fmla="*/ 12349 h 17320"/>
              <a:gd name="connsiteX2-113" fmla="*/ 7391 w 10000"/>
              <a:gd name="connsiteY2-114" fmla="*/ 17320 h 17320"/>
              <a:gd name="connsiteX3-115" fmla="*/ 0 w 10000"/>
              <a:gd name="connsiteY3-116" fmla="*/ 12349 h 17320"/>
              <a:gd name="connsiteX4-117" fmla="*/ 2367 w 10000"/>
              <a:gd name="connsiteY4-118" fmla="*/ 0 h 17320"/>
              <a:gd name="connsiteX5-119" fmla="*/ 10000 w 10000"/>
              <a:gd name="connsiteY5-120" fmla="*/ 0 h 17320"/>
              <a:gd name="connsiteX0-121" fmla="*/ 10000 w 10000"/>
              <a:gd name="connsiteY0-122" fmla="*/ 0 h 12349"/>
              <a:gd name="connsiteX1-123" fmla="*/ 9780 w 10000"/>
              <a:gd name="connsiteY1-124" fmla="*/ 12349 h 12349"/>
              <a:gd name="connsiteX2-125" fmla="*/ 7391 w 10000"/>
              <a:gd name="connsiteY2-126" fmla="*/ 12349 h 12349"/>
              <a:gd name="connsiteX3-127" fmla="*/ 0 w 10000"/>
              <a:gd name="connsiteY3-128" fmla="*/ 12349 h 12349"/>
              <a:gd name="connsiteX4-129" fmla="*/ 2367 w 10000"/>
              <a:gd name="connsiteY4-130" fmla="*/ 0 h 12349"/>
              <a:gd name="connsiteX5-131" fmla="*/ 10000 w 10000"/>
              <a:gd name="connsiteY5-132" fmla="*/ 0 h 12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2349">
                <a:moveTo>
                  <a:pt x="10000" y="0"/>
                </a:moveTo>
                <a:cubicBezTo>
                  <a:pt x="9927" y="3333"/>
                  <a:pt x="9853" y="9016"/>
                  <a:pt x="9780" y="12349"/>
                </a:cubicBezTo>
                <a:lnTo>
                  <a:pt x="7391" y="12349"/>
                </a:lnTo>
                <a:lnTo>
                  <a:pt x="0" y="12349"/>
                </a:lnTo>
                <a:lnTo>
                  <a:pt x="2367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E70012"/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F7FBDEA2-8E0C-46AD-9447-B9BBC2B854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48471" y="6249855"/>
            <a:ext cx="2592215" cy="608175"/>
          </a:xfrm>
          <a:custGeom>
            <a:avLst/>
            <a:gdLst>
              <a:gd name="connsiteX0" fmla="*/ 9223 w 9223"/>
              <a:gd name="connsiteY0" fmla="*/ 0 h 10000"/>
              <a:gd name="connsiteX1" fmla="*/ 9223 w 9223"/>
              <a:gd name="connsiteY1" fmla="*/ 10000 h 10000"/>
              <a:gd name="connsiteX2" fmla="*/ 0 w 9223"/>
              <a:gd name="connsiteY2" fmla="*/ 5868 h 10000"/>
              <a:gd name="connsiteX3" fmla="*/ 1381 w 9223"/>
              <a:gd name="connsiteY3" fmla="*/ 0 h 10000"/>
              <a:gd name="connsiteX4" fmla="*/ 9223 w 9223"/>
              <a:gd name="connsiteY4" fmla="*/ 0 h 10000"/>
              <a:gd name="connsiteX0-1" fmla="*/ 10000 w 10000"/>
              <a:gd name="connsiteY0-2" fmla="*/ 0 h 5868"/>
              <a:gd name="connsiteX1-3" fmla="*/ 10000 w 10000"/>
              <a:gd name="connsiteY1-4" fmla="*/ 5868 h 5868"/>
              <a:gd name="connsiteX2-5" fmla="*/ 0 w 10000"/>
              <a:gd name="connsiteY2-6" fmla="*/ 5868 h 5868"/>
              <a:gd name="connsiteX3-7" fmla="*/ 1497 w 10000"/>
              <a:gd name="connsiteY3-8" fmla="*/ 0 h 5868"/>
              <a:gd name="connsiteX4-9" fmla="*/ 10000 w 10000"/>
              <a:gd name="connsiteY4-10" fmla="*/ 0 h 5868"/>
              <a:gd name="connsiteX0-11" fmla="*/ 10715 w 10715"/>
              <a:gd name="connsiteY0-12" fmla="*/ 0 h 10000"/>
              <a:gd name="connsiteX1-13" fmla="*/ 10715 w 10715"/>
              <a:gd name="connsiteY1-14" fmla="*/ 10000 h 10000"/>
              <a:gd name="connsiteX2-15" fmla="*/ 0 w 10715"/>
              <a:gd name="connsiteY2-16" fmla="*/ 10000 h 10000"/>
              <a:gd name="connsiteX3-17" fmla="*/ 2212 w 10715"/>
              <a:gd name="connsiteY3-18" fmla="*/ 0 h 10000"/>
              <a:gd name="connsiteX4-19" fmla="*/ 10715 w 10715"/>
              <a:gd name="connsiteY4-20" fmla="*/ 0 h 10000"/>
              <a:gd name="connsiteX0-21" fmla="*/ 10715 w 10715"/>
              <a:gd name="connsiteY0-22" fmla="*/ 0 h 10000"/>
              <a:gd name="connsiteX1-23" fmla="*/ 10715 w 10715"/>
              <a:gd name="connsiteY1-24" fmla="*/ 10000 h 10000"/>
              <a:gd name="connsiteX2-25" fmla="*/ 0 w 10715"/>
              <a:gd name="connsiteY2-26" fmla="*/ 10000 h 10000"/>
              <a:gd name="connsiteX3-27" fmla="*/ 2212 w 10715"/>
              <a:gd name="connsiteY3-28" fmla="*/ 0 h 10000"/>
              <a:gd name="connsiteX4-29" fmla="*/ 10715 w 10715"/>
              <a:gd name="connsiteY4-30" fmla="*/ 0 h 10000"/>
              <a:gd name="connsiteX0-31" fmla="*/ 9643 w 9643"/>
              <a:gd name="connsiteY0-32" fmla="*/ 0 h 10000"/>
              <a:gd name="connsiteX1-33" fmla="*/ 9643 w 9643"/>
              <a:gd name="connsiteY1-34" fmla="*/ 10000 h 10000"/>
              <a:gd name="connsiteX2-35" fmla="*/ 0 w 9643"/>
              <a:gd name="connsiteY2-36" fmla="*/ 5965 h 10000"/>
              <a:gd name="connsiteX3-37" fmla="*/ 1140 w 9643"/>
              <a:gd name="connsiteY3-38" fmla="*/ 0 h 10000"/>
              <a:gd name="connsiteX4-39" fmla="*/ 9643 w 9643"/>
              <a:gd name="connsiteY4-40" fmla="*/ 0 h 10000"/>
              <a:gd name="connsiteX0-41" fmla="*/ 10000 w 10000"/>
              <a:gd name="connsiteY0-42" fmla="*/ 0 h 5965"/>
              <a:gd name="connsiteX1-43" fmla="*/ 9812 w 10000"/>
              <a:gd name="connsiteY1-44" fmla="*/ 5965 h 5965"/>
              <a:gd name="connsiteX2-45" fmla="*/ 0 w 10000"/>
              <a:gd name="connsiteY2-46" fmla="*/ 5965 h 5965"/>
              <a:gd name="connsiteX3-47" fmla="*/ 1182 w 10000"/>
              <a:gd name="connsiteY3-48" fmla="*/ 0 h 5965"/>
              <a:gd name="connsiteX4-49" fmla="*/ 10000 w 10000"/>
              <a:gd name="connsiteY4-50" fmla="*/ 0 h 59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5965">
                <a:moveTo>
                  <a:pt x="10000" y="0"/>
                </a:moveTo>
                <a:cubicBezTo>
                  <a:pt x="9937" y="1988"/>
                  <a:pt x="9875" y="3977"/>
                  <a:pt x="9812" y="5965"/>
                </a:cubicBezTo>
                <a:lnTo>
                  <a:pt x="0" y="5965"/>
                </a:lnTo>
                <a:lnTo>
                  <a:pt x="1182" y="0"/>
                </a:lnTo>
                <a:lnTo>
                  <a:pt x="10000" y="0"/>
                </a:lnTo>
                <a:close/>
              </a:path>
            </a:pathLst>
          </a:custGeom>
          <a:solidFill>
            <a:srgbClr val="1169B3">
              <a:alpha val="80000"/>
            </a:srgbClr>
          </a:solidFill>
          <a:ln w="9525">
            <a:noFill/>
            <a:round/>
          </a:ln>
        </p:spPr>
        <p:txBody>
          <a:bodyPr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EF2F92C-447B-458E-A164-39C83DD16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855" y="2324919"/>
            <a:ext cx="11016289" cy="203091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lang="zh-CN" altLang="en-US" sz="48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汇报模板</a:t>
            </a:r>
          </a:p>
        </p:txBody>
      </p:sp>
    </p:spTree>
    <p:extLst>
      <p:ext uri="{BB962C8B-B14F-4D97-AF65-F5344CB8AC3E}">
        <p14:creationId xmlns:p14="http://schemas.microsoft.com/office/powerpoint/2010/main" val="51392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9A275-9078-49B8-9FF6-907665B1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E5345-4B12-4870-9B10-2D1790B1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0FFF4-95F0-4D4C-A27A-323E1232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46E13-1996-44C8-AD50-59919661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4E08F-F117-40A4-B5EC-68C3699F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A03CD2-64C9-44A7-A4D2-5A5A184F4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3D941-2D92-4D49-B70F-7DEB3FD6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969DA-93FD-4761-9BF9-990D2CC7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5B2D-37AE-4B33-957F-F12DA14B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48050-B413-42D3-9DD4-51EA5111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3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33645-59D7-4DE9-954F-BDA86EC9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55F71-F56E-48E3-A360-3A725BC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6219C-2888-436A-9A7D-B19E291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20">
            <a:extLst>
              <a:ext uri="{FF2B5EF4-FFF2-40B4-BE49-F238E27FC236}">
                <a16:creationId xmlns:a16="http://schemas.microsoft.com/office/drawing/2014/main" id="{D7FD0A80-D37D-4BD9-97DD-FEAB2A592651}"/>
              </a:ext>
            </a:extLst>
          </p:cNvPr>
          <p:cNvSpPr/>
          <p:nvPr userDrawn="1"/>
        </p:nvSpPr>
        <p:spPr>
          <a:xfrm>
            <a:off x="215170" y="212466"/>
            <a:ext cx="11592817" cy="6667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信息技术的</a:t>
            </a: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IT3.0</a:t>
            </a: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时代：人、机、物三元互联</a:t>
            </a:r>
          </a:p>
        </p:txBody>
      </p:sp>
      <p:pic>
        <p:nvPicPr>
          <p:cNvPr id="8" name="Picture 3" descr="C:\Users\nec\Desktop\ppt\图\IMG_6074.JPG">
            <a:extLst>
              <a:ext uri="{FF2B5EF4-FFF2-40B4-BE49-F238E27FC236}">
                <a16:creationId xmlns:a16="http://schemas.microsoft.com/office/drawing/2014/main" id="{664DB8E8-1464-4FEF-AEC1-826F31490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69600"/>
          <a:stretch>
            <a:fillRect/>
          </a:stretch>
        </p:blipFill>
        <p:spPr>
          <a:xfrm>
            <a:off x="-20320" y="1"/>
            <a:ext cx="12212320" cy="10447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0E3C3CF-E6C1-4E5D-AE6B-5A34078DD1D7}"/>
              </a:ext>
            </a:extLst>
          </p:cNvPr>
          <p:cNvSpPr/>
          <p:nvPr userDrawn="1"/>
        </p:nvSpPr>
        <p:spPr>
          <a:xfrm>
            <a:off x="0" y="1"/>
            <a:ext cx="12192000" cy="1044786"/>
          </a:xfrm>
          <a:prstGeom prst="rect">
            <a:avLst/>
          </a:prstGeom>
          <a:solidFill>
            <a:srgbClr val="1169B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98E611E6-19B8-4D98-BEA7-9D638409AED1}"/>
              </a:ext>
            </a:extLst>
          </p:cNvPr>
          <p:cNvSpPr/>
          <p:nvPr userDrawn="1"/>
        </p:nvSpPr>
        <p:spPr>
          <a:xfrm>
            <a:off x="-21166" y="307341"/>
            <a:ext cx="271780" cy="432647"/>
          </a:xfrm>
          <a:custGeom>
            <a:avLst/>
            <a:gdLst>
              <a:gd name="connsiteX0" fmla="*/ 0 w 432"/>
              <a:gd name="connsiteY0" fmla="*/ 0 h 631"/>
              <a:gd name="connsiteX1" fmla="*/ 120 w 432"/>
              <a:gd name="connsiteY1" fmla="*/ 36 h 631"/>
              <a:gd name="connsiteX2" fmla="*/ 432 w 432"/>
              <a:gd name="connsiteY2" fmla="*/ 318 h 631"/>
              <a:gd name="connsiteX3" fmla="*/ 50 w 432"/>
              <a:gd name="connsiteY3" fmla="*/ 631 h 631"/>
              <a:gd name="connsiteX4" fmla="*/ 0 w 432"/>
              <a:gd name="connsiteY4" fmla="*/ 630 h 631"/>
              <a:gd name="connsiteX5" fmla="*/ 0 w 432"/>
              <a:gd name="connsiteY5" fmla="*/ 0 h 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" h="631">
                <a:moveTo>
                  <a:pt x="0" y="0"/>
                </a:moveTo>
                <a:lnTo>
                  <a:pt x="120" y="36"/>
                </a:lnTo>
                <a:lnTo>
                  <a:pt x="432" y="318"/>
                </a:lnTo>
                <a:lnTo>
                  <a:pt x="50" y="631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E5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920" descr="D:\计算所\PPT的模板\logo－b.gif">
            <a:extLst>
              <a:ext uri="{FF2B5EF4-FFF2-40B4-BE49-F238E27FC236}">
                <a16:creationId xmlns:a16="http://schemas.microsoft.com/office/drawing/2014/main" id="{2255065A-94DD-46EA-95C5-C2D40EDCFD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92" y="94331"/>
            <a:ext cx="1129069" cy="9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F740A92-CD30-41D5-B43E-CCA79C9137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9403" y="316056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64C6B404-ECF8-4FDD-9A4C-E1981E55E2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7381" y="1508787"/>
            <a:ext cx="1116451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sz="1600" baseline="0"/>
            </a:lvl2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可以输入大段文字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B5243618-AEBF-490E-A08D-3559D19BB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554" y="278357"/>
            <a:ext cx="10427655" cy="566349"/>
          </a:xfrm>
          <a:prstGeom prst="rect">
            <a:avLst/>
          </a:prstGeom>
        </p:spPr>
        <p:txBody>
          <a:bodyPr/>
          <a:lstStyle>
            <a:lvl1pPr>
              <a:defRPr lang="zh-CN" altLang="en-US" sz="3733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纯文字板式一</a:t>
            </a:r>
          </a:p>
        </p:txBody>
      </p:sp>
    </p:spTree>
    <p:extLst>
      <p:ext uri="{BB962C8B-B14F-4D97-AF65-F5344CB8AC3E}">
        <p14:creationId xmlns:p14="http://schemas.microsoft.com/office/powerpoint/2010/main" val="66471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7987A-E931-4F8A-8D64-71151497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1A3AD-D748-4484-8054-B06DD91E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CCEF9-7BD9-4B57-8182-AD55F333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27C9D-2C4E-4439-B827-E27CB85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0F80B-7709-4987-898F-E839B5B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02CBC-E93A-438D-9739-3F994A57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8080B-1F0B-4213-B7E8-EC234201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7D19D-753B-495B-ABBC-FD5B807A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20">
            <a:extLst>
              <a:ext uri="{FF2B5EF4-FFF2-40B4-BE49-F238E27FC236}">
                <a16:creationId xmlns:a16="http://schemas.microsoft.com/office/drawing/2014/main" id="{D7FD0A80-D37D-4BD9-97DD-FEAB2A592651}"/>
              </a:ext>
            </a:extLst>
          </p:cNvPr>
          <p:cNvSpPr/>
          <p:nvPr userDrawn="1"/>
        </p:nvSpPr>
        <p:spPr>
          <a:xfrm>
            <a:off x="215170" y="212466"/>
            <a:ext cx="11592817" cy="6667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信息技术的</a:t>
            </a:r>
            <a:r>
              <a:rPr lang="en-US" altLang="zh-CN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IT3.0</a:t>
            </a:r>
            <a:r>
              <a:rPr lang="zh-CN" altLang="en-US" sz="37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时代：人、机、物三元互联</a:t>
            </a:r>
          </a:p>
        </p:txBody>
      </p:sp>
      <p:pic>
        <p:nvPicPr>
          <p:cNvPr id="9" name="Picture 3" descr="C:\Users\nec\Desktop\ppt\图\IMG_6074.JPG">
            <a:extLst>
              <a:ext uri="{FF2B5EF4-FFF2-40B4-BE49-F238E27FC236}">
                <a16:creationId xmlns:a16="http://schemas.microsoft.com/office/drawing/2014/main" id="{664DB8E8-1464-4FEF-AEC1-826F31490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69600"/>
          <a:stretch>
            <a:fillRect/>
          </a:stretch>
        </p:blipFill>
        <p:spPr>
          <a:xfrm>
            <a:off x="-20320" y="1"/>
            <a:ext cx="12212320" cy="104478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0E3C3CF-E6C1-4E5D-AE6B-5A34078DD1D7}"/>
              </a:ext>
            </a:extLst>
          </p:cNvPr>
          <p:cNvSpPr/>
          <p:nvPr userDrawn="1"/>
        </p:nvSpPr>
        <p:spPr>
          <a:xfrm>
            <a:off x="0" y="1"/>
            <a:ext cx="12192000" cy="1044786"/>
          </a:xfrm>
          <a:prstGeom prst="rect">
            <a:avLst/>
          </a:prstGeom>
          <a:solidFill>
            <a:srgbClr val="1169B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KSO_Shape">
            <a:extLst>
              <a:ext uri="{FF2B5EF4-FFF2-40B4-BE49-F238E27FC236}">
                <a16:creationId xmlns:a16="http://schemas.microsoft.com/office/drawing/2014/main" id="{98E611E6-19B8-4D98-BEA7-9D638409AED1}"/>
              </a:ext>
            </a:extLst>
          </p:cNvPr>
          <p:cNvSpPr/>
          <p:nvPr userDrawn="1"/>
        </p:nvSpPr>
        <p:spPr>
          <a:xfrm>
            <a:off x="-21166" y="307341"/>
            <a:ext cx="271780" cy="432647"/>
          </a:xfrm>
          <a:custGeom>
            <a:avLst/>
            <a:gdLst>
              <a:gd name="connsiteX0" fmla="*/ 0 w 432"/>
              <a:gd name="connsiteY0" fmla="*/ 0 h 631"/>
              <a:gd name="connsiteX1" fmla="*/ 120 w 432"/>
              <a:gd name="connsiteY1" fmla="*/ 36 h 631"/>
              <a:gd name="connsiteX2" fmla="*/ 432 w 432"/>
              <a:gd name="connsiteY2" fmla="*/ 318 h 631"/>
              <a:gd name="connsiteX3" fmla="*/ 50 w 432"/>
              <a:gd name="connsiteY3" fmla="*/ 631 h 631"/>
              <a:gd name="connsiteX4" fmla="*/ 0 w 432"/>
              <a:gd name="connsiteY4" fmla="*/ 630 h 631"/>
              <a:gd name="connsiteX5" fmla="*/ 0 w 432"/>
              <a:gd name="connsiteY5" fmla="*/ 0 h 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" h="631">
                <a:moveTo>
                  <a:pt x="0" y="0"/>
                </a:moveTo>
                <a:lnTo>
                  <a:pt x="120" y="36"/>
                </a:lnTo>
                <a:lnTo>
                  <a:pt x="432" y="318"/>
                </a:lnTo>
                <a:lnTo>
                  <a:pt x="50" y="631"/>
                </a:lnTo>
                <a:lnTo>
                  <a:pt x="0" y="630"/>
                </a:lnTo>
                <a:lnTo>
                  <a:pt x="0" y="0"/>
                </a:lnTo>
                <a:close/>
              </a:path>
            </a:pathLst>
          </a:custGeom>
          <a:solidFill>
            <a:srgbClr val="E5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920" descr="D:\计算所\PPT的模板\logo－b.gif">
            <a:extLst>
              <a:ext uri="{FF2B5EF4-FFF2-40B4-BE49-F238E27FC236}">
                <a16:creationId xmlns:a16="http://schemas.microsoft.com/office/drawing/2014/main" id="{2255065A-94DD-46EA-95C5-C2D40EDCFD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92" y="94331"/>
            <a:ext cx="1129069" cy="9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B5243618-AEBF-490E-A08D-3559D19BB6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554" y="278357"/>
            <a:ext cx="10427655" cy="566349"/>
          </a:xfrm>
          <a:prstGeom prst="rect">
            <a:avLst/>
          </a:prstGeom>
        </p:spPr>
        <p:txBody>
          <a:bodyPr/>
          <a:lstStyle>
            <a:lvl1pPr>
              <a:defRPr lang="zh-CN" altLang="en-US" sz="3733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纯文字板式一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64C6B404-ECF8-4FDD-9A4C-E1981E55E2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7382" y="1508787"/>
            <a:ext cx="532956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sz="1600" baseline="0"/>
            </a:lvl2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可以输入大段文字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64C6B404-ECF8-4FDD-9A4C-E1981E55E2B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79735" y="1508786"/>
            <a:ext cx="532956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altLang="zh-CN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sz="1600" baseline="0"/>
            </a:lvl2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可以输入大段文字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第二级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5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AA8A3-82A9-4EBA-8C7C-BF98DA7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701ED-7FAC-42B1-A6CF-2EA4B9E3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0CA97-B293-4DA5-9133-E12CDAC1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C142F-66E5-49E7-950D-B2722B7C0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F12A98-6998-406B-ABDB-23635FB3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769DD3-804F-4C5C-91F0-7DC1F05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4F2957-F029-4690-87B0-D7E4741A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75A4CB-823B-4576-AEB7-54AA597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9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1761E-A5B7-4DD8-9943-6865560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6AA2D3-F01A-4EB1-9D6F-6E0B3F2D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23552-7B3A-4C8D-A2A1-63738B31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C3C6A-BBCB-4BC0-BE0F-F29412AB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CCEE0-D0ED-4B57-87D4-993A2E8E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254FC0-5B93-4156-8D29-5C5D0590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EFCE7-6893-4549-BFC8-6B744E88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7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521A-BF34-4806-85CD-722EF371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74933-92C4-4B37-AA78-7E378B91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80619-FF4F-475E-BD95-6AD885C0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BE390-6A88-4BDA-AA8E-BF226A83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8DE27-F978-497D-B6FD-D6947A87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275FD-2D86-4E20-9DE1-81A9FB0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FCE6-467C-4E0F-BEF4-C6C6C15E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B9D3F9-77A9-4C96-A04F-6BDB2168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D0025-C053-48F3-BBCE-83E4B272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F724C-868E-44AD-9CA0-622B1D8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F59A7-6460-4CC6-BD7A-330B3E69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05D0A-EAB6-4DCB-97AF-29F5230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BAB05F-D87B-4C16-A94C-7175B3EE9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3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8AFE3-5071-4D49-B01F-3874C43F9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DDC0-40C3-43C4-8495-F96DF6787A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F344B-9A59-4C12-9403-999D9988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许佳丽 </a:t>
            </a:r>
            <a:r>
              <a:rPr lang="en-US" altLang="zh-CN" dirty="0"/>
              <a:t>xujiali@ict.ac.cn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43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7C4DE88-8855-4251-A0D5-3D9A3221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75" y="2324919"/>
            <a:ext cx="11016289" cy="2030918"/>
          </a:xfrm>
        </p:spPr>
        <p:txBody>
          <a:bodyPr/>
          <a:lstStyle/>
          <a:p>
            <a:r>
              <a:rPr lang="zh-CN" altLang="en-US" dirty="0"/>
              <a:t>可执行数据消除</a:t>
            </a:r>
            <a:r>
              <a:rPr lang="en-US" altLang="zh-CN" dirty="0"/>
              <a:t>-binary</a:t>
            </a:r>
            <a:r>
              <a:rPr lang="zh-CN" altLang="en-US" dirty="0"/>
              <a:t>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5ABBCF-4D1A-048D-C20F-5B13C20FF8D0}"/>
              </a:ext>
            </a:extLst>
          </p:cNvPr>
          <p:cNvSpPr txBox="1"/>
          <p:nvPr/>
        </p:nvSpPr>
        <p:spPr>
          <a:xfrm>
            <a:off x="3953163" y="5809673"/>
            <a:ext cx="461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xiemengyao@ict.ac.cn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32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01780F-78F1-46C0-49DB-D51B5506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Embedded data</a:t>
            </a:r>
            <a:r>
              <a:rPr lang="zh-CN" altLang="en-US" dirty="0"/>
              <a:t>：拷贝到</a:t>
            </a:r>
            <a:r>
              <a:rPr lang="en-US" altLang="zh-CN" dirty="0"/>
              <a:t>new section</a:t>
            </a:r>
            <a:r>
              <a:rPr lang="zh-CN" altLang="en-US" dirty="0"/>
              <a:t>，新增</a:t>
            </a:r>
            <a:r>
              <a:rPr lang="en-US" altLang="zh-CN" dirty="0"/>
              <a:t>stub code</a:t>
            </a:r>
            <a:r>
              <a:rPr lang="zh-CN" altLang="en-US" dirty="0"/>
              <a:t>作为跳板访问</a:t>
            </a:r>
            <a:r>
              <a:rPr lang="en-US" altLang="zh-CN" dirty="0"/>
              <a:t>embedded data</a:t>
            </a:r>
          </a:p>
          <a:p>
            <a:r>
              <a:rPr lang="en-US" altLang="zh-CN" dirty="0" err="1"/>
              <a:t>rodata</a:t>
            </a:r>
            <a:r>
              <a:rPr lang="zh-CN" altLang="en-US" dirty="0"/>
              <a:t>：</a:t>
            </a:r>
            <a:r>
              <a:rPr lang="en-US" altLang="zh-CN" dirty="0"/>
              <a:t>dynamic linker</a:t>
            </a:r>
            <a:r>
              <a:rPr lang="zh-CN" altLang="en-US" dirty="0"/>
              <a:t>时拷贝</a:t>
            </a:r>
            <a:r>
              <a:rPr lang="en-US" altLang="zh-CN" dirty="0" err="1"/>
              <a:t>rodata</a:t>
            </a:r>
            <a:r>
              <a:rPr lang="zh-CN" altLang="en-US" dirty="0"/>
              <a:t>，并修正数据引用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80048D-D4B1-2897-D7F7-E3886878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二进制方案</a:t>
            </a:r>
            <a:r>
              <a:rPr lang="en-US" altLang="zh-CN" dirty="0"/>
              <a:t>-NORAX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0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A2A9B5-0678-8D5C-DE82-AA016F750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Embedded data in .text section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rodata</a:t>
            </a:r>
            <a:r>
              <a:rPr lang="en-US" altLang="zh-CN" dirty="0"/>
              <a:t> section</a:t>
            </a:r>
          </a:p>
          <a:p>
            <a:r>
              <a:rPr lang="en-US" altLang="zh-CN" sz="1800" dirty="0">
                <a:latin typeface="Segoe UI" panose="020B0502040204020203" pitchFamily="34" charset="0"/>
              </a:rPr>
              <a:t>.(gnu).hash, .</a:t>
            </a:r>
            <a:r>
              <a:rPr lang="en-US" altLang="zh-CN" sz="1800" dirty="0" err="1">
                <a:latin typeface="Segoe UI" panose="020B0502040204020203" pitchFamily="34" charset="0"/>
              </a:rPr>
              <a:t>dynsym</a:t>
            </a:r>
            <a:r>
              <a:rPr lang="en-US" altLang="zh-CN" sz="1800" dirty="0">
                <a:latin typeface="Segoe UI" panose="020B0502040204020203" pitchFamily="34" charset="0"/>
              </a:rPr>
              <a:t>, .</a:t>
            </a:r>
            <a:r>
              <a:rPr lang="en-US" altLang="zh-CN" sz="1800" dirty="0" err="1">
                <a:latin typeface="Segoe UI" panose="020B0502040204020203" pitchFamily="34" charset="0"/>
              </a:rPr>
              <a:t>dynstr</a:t>
            </a:r>
            <a:r>
              <a:rPr lang="en-US" altLang="zh-CN" sz="1800" dirty="0">
                <a:latin typeface="Segoe UI" panose="020B0502040204020203" pitchFamily="34" charset="0"/>
              </a:rPr>
              <a:t>, .</a:t>
            </a:r>
            <a:r>
              <a:rPr lang="en-US" altLang="zh-CN" sz="1800" dirty="0" err="1">
                <a:latin typeface="Segoe UI" panose="020B0502040204020203" pitchFamily="34" charset="0"/>
              </a:rPr>
              <a:t>gnu.version</a:t>
            </a:r>
            <a:r>
              <a:rPr lang="en-US" altLang="zh-CN" sz="1800" dirty="0">
                <a:latin typeface="Segoe UI" panose="020B0502040204020203" pitchFamily="34" charset="0"/>
              </a:rPr>
              <a:t>, .</a:t>
            </a:r>
            <a:r>
              <a:rPr lang="en-US" altLang="zh-CN" sz="1800" dirty="0" err="1">
                <a:latin typeface="Segoe UI" panose="020B0502040204020203" pitchFamily="34" charset="0"/>
              </a:rPr>
              <a:t>gnu.version</a:t>
            </a:r>
            <a:r>
              <a:rPr lang="en-US" altLang="zh-CN" sz="1800" dirty="0">
                <a:latin typeface="Segoe UI" panose="020B0502040204020203" pitchFamily="34" charset="0"/>
              </a:rPr>
              <a:t> r, .</a:t>
            </a:r>
            <a:r>
              <a:rPr lang="en-US" altLang="zh-CN" sz="1800" dirty="0" err="1">
                <a:latin typeface="Segoe UI" panose="020B0502040204020203" pitchFamily="34" charset="0"/>
              </a:rPr>
              <a:t>rela.dyn</a:t>
            </a:r>
            <a:r>
              <a:rPr lang="en-US" altLang="zh-CN" sz="1800" dirty="0">
                <a:latin typeface="Segoe UI" panose="020B0502040204020203" pitchFamily="34" charset="0"/>
              </a:rPr>
              <a:t>, .</a:t>
            </a:r>
            <a:r>
              <a:rPr lang="en-US" altLang="zh-CN" sz="1800" dirty="0" err="1">
                <a:latin typeface="Segoe UI" panose="020B0502040204020203" pitchFamily="34" charset="0"/>
              </a:rPr>
              <a:t>rela.plt</a:t>
            </a:r>
            <a:r>
              <a:rPr lang="en-US" altLang="zh-CN" sz="1800" dirty="0">
                <a:latin typeface="Segoe UI" panose="020B0502040204020203" pitchFamily="34" charset="0"/>
              </a:rPr>
              <a:t>.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61C2A1-4D23-8B01-BFD6-97A66895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Executable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14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7C819E7-EB23-689B-0F86-66BF3E47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CB60F5E-7EFC-784A-5155-5F360F266B9B}"/>
              </a:ext>
            </a:extLst>
          </p:cNvPr>
          <p:cNvCxnSpPr>
            <a:cxnSpLocks/>
          </p:cNvCxnSpPr>
          <p:nvPr/>
        </p:nvCxnSpPr>
        <p:spPr>
          <a:xfrm>
            <a:off x="2133600" y="5105400"/>
            <a:ext cx="765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3C7C7A7-FF17-432F-2E28-65C558616110}"/>
              </a:ext>
            </a:extLst>
          </p:cNvPr>
          <p:cNvSpPr txBox="1"/>
          <p:nvPr/>
        </p:nvSpPr>
        <p:spPr>
          <a:xfrm>
            <a:off x="2049918" y="453708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Offline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985FDF-E501-D327-F91E-BCE527DC6F61}"/>
              </a:ext>
            </a:extLst>
          </p:cNvPr>
          <p:cNvSpPr txBox="1"/>
          <p:nvPr/>
        </p:nvSpPr>
        <p:spPr>
          <a:xfrm>
            <a:off x="2206128" y="5301013"/>
            <a:ext cx="9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837E93-D7E6-E761-8315-B38FCF56E654}"/>
              </a:ext>
            </a:extLst>
          </p:cNvPr>
          <p:cNvSpPr/>
          <p:nvPr/>
        </p:nvSpPr>
        <p:spPr>
          <a:xfrm>
            <a:off x="4846320" y="1880158"/>
            <a:ext cx="1744980" cy="35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</a:t>
            </a:r>
            <a:r>
              <a:rPr lang="en-US" altLang="zh-CN" dirty="0">
                <a:solidFill>
                  <a:schemeClr val="tx1"/>
                </a:solidFill>
              </a:rPr>
              <a:t>or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3E2640-E522-C536-3660-7FF814163057}"/>
              </a:ext>
            </a:extLst>
          </p:cNvPr>
          <p:cNvSpPr/>
          <p:nvPr/>
        </p:nvSpPr>
        <p:spPr>
          <a:xfrm>
            <a:off x="3482340" y="2716093"/>
            <a:ext cx="990600" cy="6271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编码扫描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05EFE7-8567-B139-D96C-FDF85ABCB328}"/>
              </a:ext>
            </a:extLst>
          </p:cNvPr>
          <p:cNvSpPr/>
          <p:nvPr/>
        </p:nvSpPr>
        <p:spPr>
          <a:xfrm>
            <a:off x="6774180" y="2722627"/>
            <a:ext cx="990600" cy="5663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分类数据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0E2D57-FD54-ABB9-E79F-954D0F83D360}"/>
              </a:ext>
            </a:extLst>
          </p:cNvPr>
          <p:cNvSpPr/>
          <p:nvPr/>
        </p:nvSpPr>
        <p:spPr>
          <a:xfrm>
            <a:off x="5273040" y="3907559"/>
            <a:ext cx="1150620" cy="636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二进制重写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54A2CEA-70D6-2106-D360-9E72625B6513}"/>
              </a:ext>
            </a:extLst>
          </p:cNvPr>
          <p:cNvSpPr/>
          <p:nvPr/>
        </p:nvSpPr>
        <p:spPr>
          <a:xfrm>
            <a:off x="6697980" y="3907559"/>
            <a:ext cx="1150620" cy="636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copy &amp; fixup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8619E82-7595-16B1-9ABF-3E762217E551}"/>
              </a:ext>
            </a:extLst>
          </p:cNvPr>
          <p:cNvSpPr/>
          <p:nvPr/>
        </p:nvSpPr>
        <p:spPr>
          <a:xfrm>
            <a:off x="8249727" y="3901514"/>
            <a:ext cx="1150620" cy="646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copy &amp; fixup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4999246-B9DC-8F58-C19E-E025EC22EB80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3977640" y="2179346"/>
            <a:ext cx="1124226" cy="5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A6CF4C9-FF7E-929E-B2EA-B6CD52AA5772}"/>
              </a:ext>
            </a:extLst>
          </p:cNvPr>
          <p:cNvSpPr txBox="1"/>
          <p:nvPr/>
        </p:nvSpPr>
        <p:spPr>
          <a:xfrm>
            <a:off x="3550919" y="2161082"/>
            <a:ext cx="14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代码</a:t>
            </a:r>
            <a:endParaRPr lang="en-US" alt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763D3D-3A4A-6894-121F-BB09249ED98B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6335754" y="2179346"/>
            <a:ext cx="933726" cy="5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1B9DB4E-AC5D-35DD-3032-83B892758A17}"/>
              </a:ext>
            </a:extLst>
          </p:cNvPr>
          <p:cNvSpPr txBox="1"/>
          <p:nvPr/>
        </p:nvSpPr>
        <p:spPr>
          <a:xfrm>
            <a:off x="6777852" y="2179122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  <a:endParaRPr lang="en-US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76FC3B-4B86-B7C8-6F58-3897A65753D2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5848350" y="3206036"/>
            <a:ext cx="1070900" cy="70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B770BB9-325D-E5C9-7CA1-20E023D73EB1}"/>
              </a:ext>
            </a:extLst>
          </p:cNvPr>
          <p:cNvSpPr txBox="1"/>
          <p:nvPr/>
        </p:nvSpPr>
        <p:spPr>
          <a:xfrm>
            <a:off x="5384501" y="3267482"/>
            <a:ext cx="12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内嵌数据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BB40B6-4B4D-0CF4-C885-A4B8CD3E36BD}"/>
              </a:ext>
            </a:extLst>
          </p:cNvPr>
          <p:cNvSpPr txBox="1"/>
          <p:nvPr/>
        </p:nvSpPr>
        <p:spPr>
          <a:xfrm>
            <a:off x="8245960" y="3128982"/>
            <a:ext cx="122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其它</a:t>
            </a:r>
            <a:r>
              <a:rPr lang="en-US" altLang="zh-CN" dirty="0">
                <a:solidFill>
                  <a:schemeClr val="tx1"/>
                </a:solidFill>
              </a:rPr>
              <a:t>sections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593A78-ED1B-BC14-D933-6CE4415D9AAF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7619710" y="3206036"/>
            <a:ext cx="1205327" cy="69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6A3E9E2-7D21-0ADC-2656-3E4FBB85B2E8}"/>
              </a:ext>
            </a:extLst>
          </p:cNvPr>
          <p:cNvSpPr/>
          <p:nvPr/>
        </p:nvSpPr>
        <p:spPr>
          <a:xfrm>
            <a:off x="4913134" y="5585133"/>
            <a:ext cx="1233888" cy="484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verifier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B5FE47-8C52-7C0C-5993-A9D2EB67AC18}"/>
              </a:ext>
            </a:extLst>
          </p:cNvPr>
          <p:cNvSpPr txBox="1"/>
          <p:nvPr/>
        </p:nvSpPr>
        <p:spPr>
          <a:xfrm>
            <a:off x="6335754" y="5469906"/>
            <a:ext cx="2305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扫描可执行页中是否存在敏感指令编码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7C0D8CC-0392-8786-E795-7E873D71609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7269480" y="3288976"/>
            <a:ext cx="3810" cy="61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AC73BB2-AF15-A03E-7B00-99C6E222D0DB}"/>
              </a:ext>
            </a:extLst>
          </p:cNvPr>
          <p:cNvSpPr txBox="1"/>
          <p:nvPr/>
        </p:nvSpPr>
        <p:spPr>
          <a:xfrm>
            <a:off x="6804660" y="3425556"/>
            <a:ext cx="12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rodata</a:t>
            </a:r>
            <a:endParaRPr lang="en-US" altLang="zh-CN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44060E4-474F-BBE6-781C-99F56DE3B15E}"/>
              </a:ext>
            </a:extLst>
          </p:cNvPr>
          <p:cNvSpPr/>
          <p:nvPr/>
        </p:nvSpPr>
        <p:spPr>
          <a:xfrm>
            <a:off x="3305313" y="1733874"/>
            <a:ext cx="6387328" cy="3081831"/>
          </a:xfrm>
          <a:prstGeom prst="roundRect">
            <a:avLst>
              <a:gd name="adj" fmla="val 12388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74AF23C-F4C7-9C9F-24EE-C38D9455F9BA}"/>
              </a:ext>
            </a:extLst>
          </p:cNvPr>
          <p:cNvSpPr txBox="1"/>
          <p:nvPr/>
        </p:nvSpPr>
        <p:spPr>
          <a:xfrm>
            <a:off x="3454055" y="4132651"/>
            <a:ext cx="122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二进制重写阶段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0628A66-FDF9-5D21-2B72-5D36AF4A2B03}"/>
              </a:ext>
            </a:extLst>
          </p:cNvPr>
          <p:cNvSpPr/>
          <p:nvPr/>
        </p:nvSpPr>
        <p:spPr>
          <a:xfrm>
            <a:off x="3305314" y="5379720"/>
            <a:ext cx="6387328" cy="812440"/>
          </a:xfrm>
          <a:prstGeom prst="roundRect">
            <a:avLst>
              <a:gd name="adj" fmla="val 12388"/>
            </a:avLst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1131EA-25D1-9A23-9905-51910E3110F7}"/>
              </a:ext>
            </a:extLst>
          </p:cNvPr>
          <p:cNvSpPr txBox="1"/>
          <p:nvPr/>
        </p:nvSpPr>
        <p:spPr>
          <a:xfrm>
            <a:off x="3305313" y="5785465"/>
            <a:ext cx="12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验证阶段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FA59AAC1-A300-4BBA-28B3-7A266F5701CF}"/>
              </a:ext>
            </a:extLst>
          </p:cNvPr>
          <p:cNvSpPr/>
          <p:nvPr/>
        </p:nvSpPr>
        <p:spPr>
          <a:xfrm>
            <a:off x="6147022" y="4815705"/>
            <a:ext cx="368078" cy="564015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E4DE95-7BDF-A5A9-8F3C-E42658A4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扫描</a:t>
            </a:r>
            <a:r>
              <a:rPr lang="en-US" altLang="zh-CN" dirty="0"/>
              <a:t>.text, .</a:t>
            </a:r>
            <a:r>
              <a:rPr lang="en-US" altLang="zh-CN" dirty="0" err="1"/>
              <a:t>plt</a:t>
            </a:r>
            <a:r>
              <a:rPr lang="en-US" altLang="zh-CN" dirty="0"/>
              <a:t>, .</a:t>
            </a:r>
            <a:r>
              <a:rPr lang="en-US" altLang="zh-CN" dirty="0" err="1"/>
              <a:t>init</a:t>
            </a:r>
            <a:r>
              <a:rPr lang="en-US" altLang="zh-CN" dirty="0"/>
              <a:t>, .</a:t>
            </a:r>
            <a:r>
              <a:rPr lang="en-US" altLang="zh-CN" dirty="0" err="1"/>
              <a:t>fini</a:t>
            </a:r>
            <a:r>
              <a:rPr lang="en-US" altLang="zh-CN" dirty="0"/>
              <a:t> section</a:t>
            </a:r>
            <a:r>
              <a:rPr lang="zh-CN" altLang="en-US" dirty="0"/>
              <a:t>，出现系统指令编码则中止执行</a:t>
            </a:r>
            <a:endParaRPr lang="en-US" altLang="zh-CN" dirty="0"/>
          </a:p>
          <a:p>
            <a:r>
              <a:rPr lang="zh-CN" altLang="en-US"/>
              <a:t>制定扫描</a:t>
            </a:r>
            <a:r>
              <a:rPr lang="zh-CN" altLang="en-US" dirty="0"/>
              <a:t>策略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0CAC71-D119-D1DD-7495-4C324979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 filtering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95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01780F-78F1-46C0-49DB-D51B5506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7"/>
            <a:ext cx="11164510" cy="2078793"/>
          </a:xfrm>
        </p:spPr>
        <p:txBody>
          <a:bodyPr>
            <a:normAutofit/>
          </a:bodyPr>
          <a:lstStyle/>
          <a:p>
            <a:r>
              <a:rPr lang="zh-CN" altLang="en-US" dirty="0"/>
              <a:t>内嵌数据的识别，参考</a:t>
            </a:r>
            <a:r>
              <a:rPr lang="en-US" altLang="zh-CN" dirty="0"/>
              <a:t>NORAX</a:t>
            </a:r>
          </a:p>
          <a:p>
            <a:r>
              <a:rPr lang="zh-CN" altLang="en-US" dirty="0"/>
              <a:t>二进制重写：</a:t>
            </a:r>
            <a:r>
              <a:rPr lang="en-US" altLang="zh-CN" dirty="0" err="1"/>
              <a:t>ldr</a:t>
            </a:r>
            <a:r>
              <a:rPr lang="zh-CN" altLang="en-US" dirty="0"/>
              <a:t>指令重写成</a:t>
            </a:r>
            <a:r>
              <a:rPr lang="en-US" altLang="zh-CN" dirty="0"/>
              <a:t>mov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literal pool</a:t>
            </a:r>
            <a:r>
              <a:rPr lang="zh-CN" altLang="en-US" dirty="0"/>
              <a:t>中的数据拷贝到</a:t>
            </a:r>
            <a:r>
              <a:rPr lang="en-US" altLang="zh-CN" dirty="0"/>
              <a:t>new section</a:t>
            </a:r>
            <a:r>
              <a:rPr lang="zh-CN" altLang="en-US" dirty="0"/>
              <a:t>，新增</a:t>
            </a:r>
            <a:r>
              <a:rPr lang="en-US" altLang="zh-CN" dirty="0"/>
              <a:t>stub code</a:t>
            </a:r>
            <a:r>
              <a:rPr lang="zh-CN" altLang="en-US" dirty="0"/>
              <a:t>作为跳板访问</a:t>
            </a:r>
            <a:r>
              <a:rPr lang="en-US" altLang="zh-CN" dirty="0"/>
              <a:t>embedded data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80048D-D4B1-2897-D7F7-E3886878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3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01780F-78F1-46C0-49DB-D51B5506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8"/>
            <a:ext cx="11164510" cy="1771688"/>
          </a:xfrm>
        </p:spPr>
        <p:txBody>
          <a:bodyPr>
            <a:normAutofit/>
          </a:bodyPr>
          <a:lstStyle/>
          <a:p>
            <a:r>
              <a:rPr lang="en-US" altLang="zh-CN" dirty="0"/>
              <a:t>Copy </a:t>
            </a:r>
            <a:r>
              <a:rPr lang="en-US" altLang="zh-CN" dirty="0" err="1"/>
              <a:t>rodata</a:t>
            </a:r>
            <a:r>
              <a:rPr lang="en-US" altLang="zh-CN" dirty="0"/>
              <a:t>, static/dynamic relocation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80048D-D4B1-2897-D7F7-E3886878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Rodata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2CE310-C131-EB9A-BDB3-EF431B8C59AC}"/>
              </a:ext>
            </a:extLst>
          </p:cNvPr>
          <p:cNvSpPr/>
          <p:nvPr/>
        </p:nvSpPr>
        <p:spPr>
          <a:xfrm>
            <a:off x="1193371" y="2502974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3DC42B-EB9D-545A-357B-06365DCE2A29}"/>
              </a:ext>
            </a:extLst>
          </p:cNvPr>
          <p:cNvSpPr/>
          <p:nvPr/>
        </p:nvSpPr>
        <p:spPr>
          <a:xfrm>
            <a:off x="1193371" y="2821982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C7A87-7EBA-E24D-BE1D-B0A972952717}"/>
              </a:ext>
            </a:extLst>
          </p:cNvPr>
          <p:cNvSpPr/>
          <p:nvPr/>
        </p:nvSpPr>
        <p:spPr>
          <a:xfrm>
            <a:off x="1193370" y="3143574"/>
            <a:ext cx="984141" cy="3357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CFFE3A-F6B4-AD72-636A-83DB5CED50DE}"/>
              </a:ext>
            </a:extLst>
          </p:cNvPr>
          <p:cNvSpPr/>
          <p:nvPr/>
        </p:nvSpPr>
        <p:spPr>
          <a:xfrm>
            <a:off x="1193369" y="3475757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E27056-65CF-370B-AEAB-9805DB10832D}"/>
              </a:ext>
            </a:extLst>
          </p:cNvPr>
          <p:cNvSpPr/>
          <p:nvPr/>
        </p:nvSpPr>
        <p:spPr>
          <a:xfrm>
            <a:off x="3906992" y="2507859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46036D-C58B-02E6-5F79-CE6C80DD818E}"/>
              </a:ext>
            </a:extLst>
          </p:cNvPr>
          <p:cNvSpPr/>
          <p:nvPr/>
        </p:nvSpPr>
        <p:spPr>
          <a:xfrm>
            <a:off x="3906992" y="2826867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C8ABCC-A3F2-85DB-D740-D08523EE23DA}"/>
              </a:ext>
            </a:extLst>
          </p:cNvPr>
          <p:cNvSpPr/>
          <p:nvPr/>
        </p:nvSpPr>
        <p:spPr>
          <a:xfrm>
            <a:off x="3906991" y="3148459"/>
            <a:ext cx="984141" cy="33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E92C7E-58B1-0702-925C-409248ED9CF6}"/>
              </a:ext>
            </a:extLst>
          </p:cNvPr>
          <p:cNvSpPr/>
          <p:nvPr/>
        </p:nvSpPr>
        <p:spPr>
          <a:xfrm>
            <a:off x="3906990" y="3480642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A4BEA7-79C8-ABFF-ECB1-1212961A4DFC}"/>
              </a:ext>
            </a:extLst>
          </p:cNvPr>
          <p:cNvSpPr/>
          <p:nvPr/>
        </p:nvSpPr>
        <p:spPr>
          <a:xfrm>
            <a:off x="3906990" y="4671429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F3DE29-5C7D-25D7-0067-B2C9B6C852A8}"/>
              </a:ext>
            </a:extLst>
          </p:cNvPr>
          <p:cNvSpPr/>
          <p:nvPr/>
        </p:nvSpPr>
        <p:spPr>
          <a:xfrm>
            <a:off x="3912152" y="5612834"/>
            <a:ext cx="984141" cy="85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BD051C-BD08-C918-B430-BE5587398DF5}"/>
              </a:ext>
            </a:extLst>
          </p:cNvPr>
          <p:cNvSpPr txBox="1"/>
          <p:nvPr/>
        </p:nvSpPr>
        <p:spPr>
          <a:xfrm>
            <a:off x="5119512" y="2813012"/>
            <a:ext cx="117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XOM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A5E890-27CD-ECFA-3D83-016645613D47}"/>
              </a:ext>
            </a:extLst>
          </p:cNvPr>
          <p:cNvSpPr txBox="1"/>
          <p:nvPr/>
        </p:nvSpPr>
        <p:spPr>
          <a:xfrm>
            <a:off x="3695875" y="6440852"/>
            <a:ext cx="153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copy 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EC5B0C4-4EC2-0440-0970-BDA9AEB5FE39}"/>
              </a:ext>
            </a:extLst>
          </p:cNvPr>
          <p:cNvSpPr/>
          <p:nvPr/>
        </p:nvSpPr>
        <p:spPr>
          <a:xfrm>
            <a:off x="2541722" y="3429000"/>
            <a:ext cx="495946" cy="3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428181-1BD9-B0F4-8BAA-418C6C82A86D}"/>
              </a:ext>
            </a:extLst>
          </p:cNvPr>
          <p:cNvSpPr/>
          <p:nvPr/>
        </p:nvSpPr>
        <p:spPr>
          <a:xfrm>
            <a:off x="8045319" y="2534395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65A5D4-6DAC-7B57-1BC2-0D7E8C3582DA}"/>
              </a:ext>
            </a:extLst>
          </p:cNvPr>
          <p:cNvSpPr/>
          <p:nvPr/>
        </p:nvSpPr>
        <p:spPr>
          <a:xfrm>
            <a:off x="8045319" y="2853403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5565C2-A912-B6AB-9CF5-7BB6236F61A8}"/>
              </a:ext>
            </a:extLst>
          </p:cNvPr>
          <p:cNvSpPr/>
          <p:nvPr/>
        </p:nvSpPr>
        <p:spPr>
          <a:xfrm>
            <a:off x="8045317" y="3507178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322712-4AE4-C21D-F398-B7F5296E5F87}"/>
              </a:ext>
            </a:extLst>
          </p:cNvPr>
          <p:cNvSpPr/>
          <p:nvPr/>
        </p:nvSpPr>
        <p:spPr>
          <a:xfrm>
            <a:off x="8045317" y="4697965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A3447B-151C-E79C-0038-8E7F487A7657}"/>
              </a:ext>
            </a:extLst>
          </p:cNvPr>
          <p:cNvSpPr/>
          <p:nvPr/>
        </p:nvSpPr>
        <p:spPr>
          <a:xfrm>
            <a:off x="8045317" y="5301849"/>
            <a:ext cx="984141" cy="335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3262D8-E744-83C4-6616-FA1132B0629C}"/>
              </a:ext>
            </a:extLst>
          </p:cNvPr>
          <p:cNvSpPr txBox="1"/>
          <p:nvPr/>
        </p:nvSpPr>
        <p:spPr>
          <a:xfrm>
            <a:off x="8040155" y="5271575"/>
            <a:ext cx="98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en-US" altLang="zh-CN" sz="1800" dirty="0" err="1">
                <a:solidFill>
                  <a:schemeClr val="tx1"/>
                </a:solidFill>
              </a:rPr>
              <a:t>rodata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429265-8D20-F994-B7C0-C7DC324C9FCB}"/>
              </a:ext>
            </a:extLst>
          </p:cNvPr>
          <p:cNvSpPr/>
          <p:nvPr/>
        </p:nvSpPr>
        <p:spPr>
          <a:xfrm>
            <a:off x="8050479" y="5639370"/>
            <a:ext cx="984141" cy="85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rodata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153E190-4B70-87C6-B862-BAFF6CC6CE97}"/>
              </a:ext>
            </a:extLst>
          </p:cNvPr>
          <p:cNvSpPr txBox="1"/>
          <p:nvPr/>
        </p:nvSpPr>
        <p:spPr>
          <a:xfrm>
            <a:off x="6656142" y="2736818"/>
            <a:ext cx="167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Page fault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CD0CC6-8968-0C9C-5364-EB5AE2229E18}"/>
              </a:ext>
            </a:extLst>
          </p:cNvPr>
          <p:cNvSpPr txBox="1"/>
          <p:nvPr/>
        </p:nvSpPr>
        <p:spPr>
          <a:xfrm>
            <a:off x="2306219" y="4677242"/>
            <a:ext cx="1232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static</a:t>
            </a:r>
          </a:p>
          <a:p>
            <a:r>
              <a:rPr lang="en-US" altLang="zh-CN" dirty="0"/>
              <a:t>relocation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2E4C-4EA1-0F2B-8705-28CB2DA7B662}"/>
              </a:ext>
            </a:extLst>
          </p:cNvPr>
          <p:cNvSpPr txBox="1"/>
          <p:nvPr/>
        </p:nvSpPr>
        <p:spPr>
          <a:xfrm>
            <a:off x="9535338" y="5061768"/>
            <a:ext cx="25044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备注：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由于</a:t>
            </a:r>
            <a:r>
              <a:rPr lang="en-US" altLang="zh-CN" dirty="0">
                <a:solidFill>
                  <a:schemeClr val="tx1"/>
                </a:solidFill>
              </a:rPr>
              <a:t>S-page</a:t>
            </a:r>
            <a:r>
              <a:rPr lang="zh-CN" altLang="en-US" dirty="0">
                <a:solidFill>
                  <a:schemeClr val="tx1"/>
                </a:solidFill>
              </a:rPr>
              <a:t>无法在不依赖</a:t>
            </a:r>
            <a:r>
              <a:rPr lang="en-US" altLang="zh-CN" dirty="0">
                <a:solidFill>
                  <a:schemeClr val="tx1"/>
                </a:solidFill>
              </a:rPr>
              <a:t>PAN</a:t>
            </a:r>
            <a:r>
              <a:rPr lang="zh-CN" altLang="en-US" dirty="0">
                <a:solidFill>
                  <a:schemeClr val="tx1"/>
                </a:solidFill>
              </a:rPr>
              <a:t>的情况下设置为</a:t>
            </a:r>
            <a:r>
              <a:rPr lang="en-US" altLang="zh-CN" dirty="0">
                <a:solidFill>
                  <a:schemeClr val="tx1"/>
                </a:solidFill>
              </a:rPr>
              <a:t>XOM</a:t>
            </a:r>
            <a:r>
              <a:rPr lang="zh-CN" altLang="en-US" dirty="0">
                <a:solidFill>
                  <a:schemeClr val="tx1"/>
                </a:solidFill>
              </a:rPr>
              <a:t>，可执行段设置为</a:t>
            </a:r>
            <a:r>
              <a:rPr lang="en-US" altLang="zh-CN" dirty="0">
                <a:solidFill>
                  <a:schemeClr val="tx1"/>
                </a:solidFill>
              </a:rPr>
              <a:t>U-page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54A6C3A8-3243-F289-7E56-A102FDF31105}"/>
              </a:ext>
            </a:extLst>
          </p:cNvPr>
          <p:cNvSpPr/>
          <p:nvPr/>
        </p:nvSpPr>
        <p:spPr>
          <a:xfrm>
            <a:off x="946429" y="2533953"/>
            <a:ext cx="195306" cy="926026"/>
          </a:xfrm>
          <a:prstGeom prst="leftBrace">
            <a:avLst>
              <a:gd name="adj1" fmla="val 3346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04CB9C-E7DC-996F-EAFA-6B7888DBC80F}"/>
              </a:ext>
            </a:extLst>
          </p:cNvPr>
          <p:cNvSpPr txBox="1"/>
          <p:nvPr/>
        </p:nvSpPr>
        <p:spPr>
          <a:xfrm>
            <a:off x="243703" y="2798111"/>
            <a:ext cx="72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92F255BB-78DE-5544-9B52-8849B4331622}"/>
              </a:ext>
            </a:extLst>
          </p:cNvPr>
          <p:cNvSpPr/>
          <p:nvPr/>
        </p:nvSpPr>
        <p:spPr>
          <a:xfrm>
            <a:off x="928931" y="3502091"/>
            <a:ext cx="195306" cy="926026"/>
          </a:xfrm>
          <a:prstGeom prst="leftBrace">
            <a:avLst>
              <a:gd name="adj1" fmla="val 3346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50036D-7C5B-523D-2172-CCA83F4ADF22}"/>
              </a:ext>
            </a:extLst>
          </p:cNvPr>
          <p:cNvSpPr txBox="1"/>
          <p:nvPr/>
        </p:nvSpPr>
        <p:spPr>
          <a:xfrm>
            <a:off x="226205" y="3766249"/>
            <a:ext cx="72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6E536B2F-3120-984E-1234-AE4BAE614B24}"/>
              </a:ext>
            </a:extLst>
          </p:cNvPr>
          <p:cNvSpPr/>
          <p:nvPr/>
        </p:nvSpPr>
        <p:spPr>
          <a:xfrm rot="10800000">
            <a:off x="4953997" y="2533953"/>
            <a:ext cx="195306" cy="926026"/>
          </a:xfrm>
          <a:prstGeom prst="leftBrace">
            <a:avLst>
              <a:gd name="adj1" fmla="val 3346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E34260-2446-7F34-7CD5-E0DD832EE0F8}"/>
              </a:ext>
            </a:extLst>
          </p:cNvPr>
          <p:cNvSpPr txBox="1"/>
          <p:nvPr/>
        </p:nvSpPr>
        <p:spPr>
          <a:xfrm>
            <a:off x="5134584" y="3780805"/>
            <a:ext cx="125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Read-only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365BD84A-9869-495F-DB28-C042B83F0775}"/>
              </a:ext>
            </a:extLst>
          </p:cNvPr>
          <p:cNvSpPr/>
          <p:nvPr/>
        </p:nvSpPr>
        <p:spPr>
          <a:xfrm rot="10800000">
            <a:off x="4969069" y="3501746"/>
            <a:ext cx="195306" cy="926026"/>
          </a:xfrm>
          <a:prstGeom prst="leftBrace">
            <a:avLst>
              <a:gd name="adj1" fmla="val 3346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8245CC-46B5-3218-FD78-0A9DF33D3392}"/>
              </a:ext>
            </a:extLst>
          </p:cNvPr>
          <p:cNvSpPr/>
          <p:nvPr/>
        </p:nvSpPr>
        <p:spPr>
          <a:xfrm>
            <a:off x="3912152" y="5276716"/>
            <a:ext cx="984141" cy="3357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94FEEA-844A-611F-B475-F45EA4459186}"/>
              </a:ext>
            </a:extLst>
          </p:cNvPr>
          <p:cNvSpPr txBox="1"/>
          <p:nvPr/>
        </p:nvSpPr>
        <p:spPr>
          <a:xfrm>
            <a:off x="5111210" y="4979880"/>
            <a:ext cx="125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Read-only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3A85A69D-E818-22F9-A169-191B9B5F9510}"/>
              </a:ext>
            </a:extLst>
          </p:cNvPr>
          <p:cNvSpPr/>
          <p:nvPr/>
        </p:nvSpPr>
        <p:spPr>
          <a:xfrm rot="10800000">
            <a:off x="4945695" y="4700821"/>
            <a:ext cx="195306" cy="926026"/>
          </a:xfrm>
          <a:prstGeom prst="leftBrace">
            <a:avLst>
              <a:gd name="adj1" fmla="val 3346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8E1887-3476-3DF0-F606-CFEED2D62A96}"/>
              </a:ext>
            </a:extLst>
          </p:cNvPr>
          <p:cNvSpPr txBox="1"/>
          <p:nvPr/>
        </p:nvSpPr>
        <p:spPr>
          <a:xfrm>
            <a:off x="5125381" y="5905907"/>
            <a:ext cx="125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Read-only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2BADB751-8C46-76CB-AFA1-71A126C66734}"/>
              </a:ext>
            </a:extLst>
          </p:cNvPr>
          <p:cNvSpPr/>
          <p:nvPr/>
        </p:nvSpPr>
        <p:spPr>
          <a:xfrm rot="10800000">
            <a:off x="4959866" y="5626848"/>
            <a:ext cx="195306" cy="839251"/>
          </a:xfrm>
          <a:prstGeom prst="leftBrace">
            <a:avLst>
              <a:gd name="adj1" fmla="val 3346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4E62AD9D-6F02-3D32-8938-1BDA13BEDEDC}"/>
              </a:ext>
            </a:extLst>
          </p:cNvPr>
          <p:cNvSpPr/>
          <p:nvPr/>
        </p:nvSpPr>
        <p:spPr>
          <a:xfrm>
            <a:off x="3811604" y="2644140"/>
            <a:ext cx="89836" cy="716280"/>
          </a:xfrm>
          <a:custGeom>
            <a:avLst/>
            <a:gdLst>
              <a:gd name="connsiteX0" fmla="*/ 198401 w 236501"/>
              <a:gd name="connsiteY0" fmla="*/ 0 h 716280"/>
              <a:gd name="connsiteX1" fmla="*/ 281 w 236501"/>
              <a:gd name="connsiteY1" fmla="*/ 335280 h 716280"/>
              <a:gd name="connsiteX2" fmla="*/ 236501 w 236501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501" h="716280">
                <a:moveTo>
                  <a:pt x="198401" y="0"/>
                </a:moveTo>
                <a:cubicBezTo>
                  <a:pt x="96166" y="107950"/>
                  <a:pt x="-6069" y="215900"/>
                  <a:pt x="281" y="335280"/>
                </a:cubicBezTo>
                <a:cubicBezTo>
                  <a:pt x="6631" y="454660"/>
                  <a:pt x="121566" y="585470"/>
                  <a:pt x="236501" y="716280"/>
                </a:cubicBezTo>
              </a:path>
            </a:pathLst>
          </a:custGeom>
          <a:noFill/>
          <a:ln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F9503CE4-681E-2182-1B8C-E61435F67EDF}"/>
              </a:ext>
            </a:extLst>
          </p:cNvPr>
          <p:cNvSpPr/>
          <p:nvPr/>
        </p:nvSpPr>
        <p:spPr>
          <a:xfrm>
            <a:off x="3474715" y="2651760"/>
            <a:ext cx="419105" cy="2872740"/>
          </a:xfrm>
          <a:custGeom>
            <a:avLst/>
            <a:gdLst>
              <a:gd name="connsiteX0" fmla="*/ 411485 w 419105"/>
              <a:gd name="connsiteY0" fmla="*/ 0 h 2872740"/>
              <a:gd name="connsiteX1" fmla="*/ 5 w 419105"/>
              <a:gd name="connsiteY1" fmla="*/ 2164080 h 2872740"/>
              <a:gd name="connsiteX2" fmla="*/ 419105 w 419105"/>
              <a:gd name="connsiteY2" fmla="*/ 2872740 h 287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5" h="2872740">
                <a:moveTo>
                  <a:pt x="411485" y="0"/>
                </a:moveTo>
                <a:cubicBezTo>
                  <a:pt x="205110" y="842645"/>
                  <a:pt x="-1265" y="1685290"/>
                  <a:pt x="5" y="2164080"/>
                </a:cubicBezTo>
                <a:cubicBezTo>
                  <a:pt x="1275" y="2642870"/>
                  <a:pt x="210190" y="2757805"/>
                  <a:pt x="419105" y="28727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F5519BA-7750-55FD-762E-3ED224F236AB}"/>
              </a:ext>
            </a:extLst>
          </p:cNvPr>
          <p:cNvSpPr/>
          <p:nvPr/>
        </p:nvSpPr>
        <p:spPr>
          <a:xfrm>
            <a:off x="8044654" y="3173188"/>
            <a:ext cx="984141" cy="33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BED11A9B-F3F7-94EE-D121-3C6C786E7E6F}"/>
              </a:ext>
            </a:extLst>
          </p:cNvPr>
          <p:cNvSpPr/>
          <p:nvPr/>
        </p:nvSpPr>
        <p:spPr>
          <a:xfrm>
            <a:off x="7836263" y="2670187"/>
            <a:ext cx="195306" cy="610289"/>
          </a:xfrm>
          <a:custGeom>
            <a:avLst/>
            <a:gdLst>
              <a:gd name="connsiteX0" fmla="*/ 198401 w 236501"/>
              <a:gd name="connsiteY0" fmla="*/ 0 h 716280"/>
              <a:gd name="connsiteX1" fmla="*/ 281 w 236501"/>
              <a:gd name="connsiteY1" fmla="*/ 335280 h 716280"/>
              <a:gd name="connsiteX2" fmla="*/ 236501 w 236501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501" h="716280">
                <a:moveTo>
                  <a:pt x="198401" y="0"/>
                </a:moveTo>
                <a:cubicBezTo>
                  <a:pt x="96166" y="107950"/>
                  <a:pt x="-6069" y="215900"/>
                  <a:pt x="281" y="335280"/>
                </a:cubicBezTo>
                <a:cubicBezTo>
                  <a:pt x="6631" y="454660"/>
                  <a:pt x="121566" y="585470"/>
                  <a:pt x="236501" y="71628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3A6CDBF-1674-95CF-D39C-935E2B32334A}"/>
              </a:ext>
            </a:extLst>
          </p:cNvPr>
          <p:cNvSpPr txBox="1"/>
          <p:nvPr/>
        </p:nvSpPr>
        <p:spPr>
          <a:xfrm>
            <a:off x="6656142" y="4415437"/>
            <a:ext cx="1232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dynamic</a:t>
            </a:r>
          </a:p>
          <a:p>
            <a:r>
              <a:rPr lang="en-US" altLang="zh-CN" dirty="0"/>
              <a:t>relocation</a:t>
            </a:r>
            <a:endParaRPr lang="zh-CN" altLang="en-US" dirty="0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011D5633-711D-95A1-3E77-D12E32D9BFBC}"/>
              </a:ext>
            </a:extLst>
          </p:cNvPr>
          <p:cNvSpPr/>
          <p:nvPr/>
        </p:nvSpPr>
        <p:spPr>
          <a:xfrm>
            <a:off x="7627597" y="2691821"/>
            <a:ext cx="412558" cy="2832679"/>
          </a:xfrm>
          <a:custGeom>
            <a:avLst/>
            <a:gdLst>
              <a:gd name="connsiteX0" fmla="*/ 198401 w 236501"/>
              <a:gd name="connsiteY0" fmla="*/ 0 h 716280"/>
              <a:gd name="connsiteX1" fmla="*/ 281 w 236501"/>
              <a:gd name="connsiteY1" fmla="*/ 335280 h 716280"/>
              <a:gd name="connsiteX2" fmla="*/ 236501 w 236501"/>
              <a:gd name="connsiteY2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501" h="716280">
                <a:moveTo>
                  <a:pt x="198401" y="0"/>
                </a:moveTo>
                <a:cubicBezTo>
                  <a:pt x="96166" y="107950"/>
                  <a:pt x="-6069" y="215900"/>
                  <a:pt x="281" y="335280"/>
                </a:cubicBezTo>
                <a:cubicBezTo>
                  <a:pt x="6631" y="454660"/>
                  <a:pt x="121566" y="585470"/>
                  <a:pt x="236501" y="716280"/>
                </a:cubicBezTo>
              </a:path>
            </a:pathLst>
          </a:custGeom>
          <a:noFill/>
          <a:ln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430386-BDBE-F335-D71F-85DB12F5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.(gnu).hash, .</a:t>
            </a:r>
            <a:r>
              <a:rPr lang="en-US" altLang="zh-CN" dirty="0" err="1"/>
              <a:t>dynsym</a:t>
            </a:r>
            <a:r>
              <a:rPr lang="en-US" altLang="zh-CN" dirty="0"/>
              <a:t>, .</a:t>
            </a:r>
            <a:r>
              <a:rPr lang="en-US" altLang="zh-CN" dirty="0" err="1"/>
              <a:t>dynstr</a:t>
            </a:r>
            <a:r>
              <a:rPr lang="en-US" altLang="zh-CN" dirty="0"/>
              <a:t>, .</a:t>
            </a:r>
            <a:r>
              <a:rPr lang="en-US" altLang="zh-CN" dirty="0" err="1"/>
              <a:t>gnu.version</a:t>
            </a:r>
            <a:r>
              <a:rPr lang="en-US" altLang="zh-CN" dirty="0"/>
              <a:t>, .</a:t>
            </a:r>
            <a:r>
              <a:rPr lang="en-US" altLang="zh-CN" dirty="0" err="1"/>
              <a:t>gnu.version</a:t>
            </a:r>
            <a:r>
              <a:rPr lang="en-US" altLang="zh-CN" dirty="0"/>
              <a:t> r, .</a:t>
            </a:r>
            <a:r>
              <a:rPr lang="en-US" altLang="zh-CN" dirty="0" err="1"/>
              <a:t>rela.dyn</a:t>
            </a:r>
            <a:r>
              <a:rPr lang="en-US" altLang="zh-CN" dirty="0"/>
              <a:t>, .</a:t>
            </a:r>
            <a:r>
              <a:rPr lang="en-US" altLang="zh-CN" dirty="0" err="1"/>
              <a:t>rela.plt</a:t>
            </a:r>
            <a:r>
              <a:rPr lang="en-US" altLang="zh-CN" dirty="0"/>
              <a:t>.</a:t>
            </a:r>
            <a:r>
              <a:rPr lang="zh-CN" altLang="en-US" dirty="0"/>
              <a:t>等</a:t>
            </a:r>
            <a:r>
              <a:rPr lang="en-US" altLang="zh-CN" dirty="0"/>
              <a:t>sections</a:t>
            </a:r>
            <a:r>
              <a:rPr lang="zh-CN" altLang="en-US" dirty="0"/>
              <a:t>只会被</a:t>
            </a:r>
            <a:r>
              <a:rPr lang="en-US" altLang="zh-CN" dirty="0"/>
              <a:t>dynamic linker</a:t>
            </a:r>
            <a:r>
              <a:rPr lang="zh-CN" altLang="en-US" dirty="0"/>
              <a:t>引用</a:t>
            </a:r>
            <a:endParaRPr lang="en-US" altLang="zh-CN" dirty="0"/>
          </a:p>
          <a:p>
            <a:r>
              <a:rPr lang="zh-CN" altLang="en-US" dirty="0"/>
              <a:t>如果包含系统编码，则拷贝到只读页面，并重定位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9D4F4B-C83A-B860-5F9F-36A0DCB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sections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7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42E712-1B74-C702-EB4E-2409C918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Hook pf handler</a:t>
            </a:r>
          </a:p>
          <a:p>
            <a:r>
              <a:rPr lang="en-US" altLang="zh-CN" dirty="0"/>
              <a:t>Hook </a:t>
            </a:r>
            <a:r>
              <a:rPr lang="en-US" altLang="zh-CN" dirty="0" err="1"/>
              <a:t>do_fault_around</a:t>
            </a:r>
            <a:endParaRPr lang="en-US" altLang="zh-CN" dirty="0"/>
          </a:p>
          <a:p>
            <a:r>
              <a:rPr lang="en-US" altLang="zh-CN" dirty="0"/>
              <a:t>Hook </a:t>
            </a:r>
            <a:r>
              <a:rPr lang="en-US" altLang="zh-CN" dirty="0" err="1"/>
              <a:t>mremap</a:t>
            </a:r>
            <a:r>
              <a:rPr lang="en-US" altLang="zh-CN" dirty="0"/>
              <a:t>, mprotect</a:t>
            </a:r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新增可执行页时扫描敏感指令编码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705552-C455-8FF3-3CEA-C52B5294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01780F-78F1-46C0-49DB-D51B5506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508788"/>
            <a:ext cx="11164510" cy="177168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Rodata</a:t>
            </a:r>
            <a:endParaRPr lang="en-US" altLang="zh-CN" dirty="0"/>
          </a:p>
          <a:p>
            <a:pPr lvl="1"/>
            <a:r>
              <a:rPr lang="en-US" altLang="zh-CN" dirty="0"/>
              <a:t>Unusable gadgets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/>
            <a:r>
              <a:rPr lang="en-US" altLang="zh-CN" dirty="0"/>
              <a:t>Copy code, fixup, pf handle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80048D-D4B1-2897-D7F7-E3886878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二进制方案</a:t>
            </a:r>
            <a:r>
              <a:rPr lang="en-US" altLang="zh-CN" dirty="0"/>
              <a:t>-</a:t>
            </a:r>
            <a:r>
              <a:rPr lang="en-US" altLang="zh-CN" dirty="0" err="1"/>
              <a:t>KernelApp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2CE310-C131-EB9A-BDB3-EF431B8C59AC}"/>
              </a:ext>
            </a:extLst>
          </p:cNvPr>
          <p:cNvSpPr/>
          <p:nvPr/>
        </p:nvSpPr>
        <p:spPr>
          <a:xfrm>
            <a:off x="1193371" y="2502974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3DC42B-EB9D-545A-357B-06365DCE2A29}"/>
              </a:ext>
            </a:extLst>
          </p:cNvPr>
          <p:cNvSpPr/>
          <p:nvPr/>
        </p:nvSpPr>
        <p:spPr>
          <a:xfrm>
            <a:off x="1193371" y="2821982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FC7A87-7EBA-E24D-BE1D-B0A972952717}"/>
              </a:ext>
            </a:extLst>
          </p:cNvPr>
          <p:cNvSpPr/>
          <p:nvPr/>
        </p:nvSpPr>
        <p:spPr>
          <a:xfrm>
            <a:off x="1193370" y="3143574"/>
            <a:ext cx="984141" cy="3357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CFFE3A-F6B4-AD72-636A-83DB5CED50DE}"/>
              </a:ext>
            </a:extLst>
          </p:cNvPr>
          <p:cNvSpPr/>
          <p:nvPr/>
        </p:nvSpPr>
        <p:spPr>
          <a:xfrm>
            <a:off x="1193369" y="3475757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947E94-5123-1450-7D0A-BAC95EECFDC4}"/>
              </a:ext>
            </a:extLst>
          </p:cNvPr>
          <p:cNvSpPr txBox="1"/>
          <p:nvPr/>
        </p:nvSpPr>
        <p:spPr>
          <a:xfrm>
            <a:off x="2213673" y="2824119"/>
            <a:ext cx="141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Read-only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2A97B40-9071-6052-1835-35E96BC832A3}"/>
              </a:ext>
            </a:extLst>
          </p:cNvPr>
          <p:cNvSpPr/>
          <p:nvPr/>
        </p:nvSpPr>
        <p:spPr>
          <a:xfrm>
            <a:off x="3753956" y="3475757"/>
            <a:ext cx="495946" cy="3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160CA7-E3E8-EA58-B77F-620343986490}"/>
              </a:ext>
            </a:extLst>
          </p:cNvPr>
          <p:cNvSpPr/>
          <p:nvPr/>
        </p:nvSpPr>
        <p:spPr>
          <a:xfrm>
            <a:off x="1193370" y="4795148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AA4182-6590-4BA4-9602-84CC9EABFA41}"/>
              </a:ext>
            </a:extLst>
          </p:cNvPr>
          <p:cNvSpPr/>
          <p:nvPr/>
        </p:nvSpPr>
        <p:spPr>
          <a:xfrm>
            <a:off x="1193370" y="5114156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56F2523-3716-24CC-60BE-EDD1D945CAD5}"/>
              </a:ext>
            </a:extLst>
          </p:cNvPr>
          <p:cNvSpPr/>
          <p:nvPr/>
        </p:nvSpPr>
        <p:spPr>
          <a:xfrm>
            <a:off x="906647" y="2882924"/>
            <a:ext cx="263471" cy="2231232"/>
          </a:xfrm>
          <a:custGeom>
            <a:avLst/>
            <a:gdLst>
              <a:gd name="connsiteX0" fmla="*/ 263471 w 263471"/>
              <a:gd name="connsiteY0" fmla="*/ 0 h 2123267"/>
              <a:gd name="connsiteX1" fmla="*/ 0 w 263471"/>
              <a:gd name="connsiteY1" fmla="*/ 0 h 2123267"/>
              <a:gd name="connsiteX2" fmla="*/ 0 w 263471"/>
              <a:gd name="connsiteY2" fmla="*/ 2123267 h 2123267"/>
              <a:gd name="connsiteX3" fmla="*/ 263471 w 263471"/>
              <a:gd name="connsiteY3" fmla="*/ 2123267 h 212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471" h="2123267">
                <a:moveTo>
                  <a:pt x="263471" y="0"/>
                </a:moveTo>
                <a:lnTo>
                  <a:pt x="0" y="0"/>
                </a:lnTo>
                <a:lnTo>
                  <a:pt x="0" y="2123267"/>
                </a:lnTo>
                <a:lnTo>
                  <a:pt x="263471" y="212326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D93423-95F7-310E-1DFD-73E2877926D4}"/>
              </a:ext>
            </a:extLst>
          </p:cNvPr>
          <p:cNvSpPr txBox="1"/>
          <p:nvPr/>
        </p:nvSpPr>
        <p:spPr>
          <a:xfrm>
            <a:off x="219552" y="3728537"/>
            <a:ext cx="117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>
                <a:solidFill>
                  <a:schemeClr val="tx1"/>
                </a:solidFill>
              </a:rPr>
              <a:t>opy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8C933D-FA98-C93F-A433-38EA532B0110}"/>
              </a:ext>
            </a:extLst>
          </p:cNvPr>
          <p:cNvSpPr/>
          <p:nvPr/>
        </p:nvSpPr>
        <p:spPr>
          <a:xfrm>
            <a:off x="5417947" y="2502974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E09157-7D46-EDA0-8776-C547E687D143}"/>
              </a:ext>
            </a:extLst>
          </p:cNvPr>
          <p:cNvSpPr/>
          <p:nvPr/>
        </p:nvSpPr>
        <p:spPr>
          <a:xfrm>
            <a:off x="5417947" y="2821982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A88618-CE90-32FD-D2C5-B34733F9E9D8}"/>
              </a:ext>
            </a:extLst>
          </p:cNvPr>
          <p:cNvSpPr/>
          <p:nvPr/>
        </p:nvSpPr>
        <p:spPr>
          <a:xfrm>
            <a:off x="5417946" y="3143574"/>
            <a:ext cx="984141" cy="3357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460E697-0455-07DB-9D6B-1C2E80AFAE23}"/>
              </a:ext>
            </a:extLst>
          </p:cNvPr>
          <p:cNvSpPr/>
          <p:nvPr/>
        </p:nvSpPr>
        <p:spPr>
          <a:xfrm>
            <a:off x="5417945" y="3475757"/>
            <a:ext cx="984141" cy="939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rodata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A21478-C55B-8BA3-5145-5488DF8A7A33}"/>
              </a:ext>
            </a:extLst>
          </p:cNvPr>
          <p:cNvSpPr/>
          <p:nvPr/>
        </p:nvSpPr>
        <p:spPr>
          <a:xfrm>
            <a:off x="5417946" y="4795148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.text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1D76236-4469-BCCA-A251-381AD3723935}"/>
              </a:ext>
            </a:extLst>
          </p:cNvPr>
          <p:cNvSpPr/>
          <p:nvPr/>
        </p:nvSpPr>
        <p:spPr>
          <a:xfrm>
            <a:off x="5417946" y="5114156"/>
            <a:ext cx="984140" cy="32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fini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FDF2EF1-23CB-4819-2F8A-766CD95BE494}"/>
              </a:ext>
            </a:extLst>
          </p:cNvPr>
          <p:cNvCxnSpPr>
            <a:stCxn id="39" idx="3"/>
          </p:cNvCxnSpPr>
          <p:nvPr/>
        </p:nvCxnSpPr>
        <p:spPr>
          <a:xfrm>
            <a:off x="6402087" y="2663770"/>
            <a:ext cx="471411" cy="193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90277E6-9E38-8FA6-5B6D-B55FB7C0E47D}"/>
              </a:ext>
            </a:extLst>
          </p:cNvPr>
          <p:cNvSpPr txBox="1"/>
          <p:nvPr/>
        </p:nvSpPr>
        <p:spPr>
          <a:xfrm>
            <a:off x="6867039" y="2479103"/>
            <a:ext cx="117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EEA493-0D49-8715-BBBA-CC90C48955CA}"/>
              </a:ext>
            </a:extLst>
          </p:cNvPr>
          <p:cNvSpPr txBox="1"/>
          <p:nvPr/>
        </p:nvSpPr>
        <p:spPr>
          <a:xfrm>
            <a:off x="7043980" y="3813874"/>
            <a:ext cx="126311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pf handle</a:t>
            </a:r>
            <a:endParaRPr lang="zh-CN" altLang="en-US" dirty="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F87695C7-DC49-4E57-D420-0DF2F7D7BE62}"/>
              </a:ext>
            </a:extLst>
          </p:cNvPr>
          <p:cNvSpPr/>
          <p:nvPr/>
        </p:nvSpPr>
        <p:spPr>
          <a:xfrm>
            <a:off x="6416298" y="4192292"/>
            <a:ext cx="1255363" cy="743918"/>
          </a:xfrm>
          <a:custGeom>
            <a:avLst/>
            <a:gdLst>
              <a:gd name="connsiteX0" fmla="*/ 1255363 w 1255363"/>
              <a:gd name="connsiteY0" fmla="*/ 0 h 743918"/>
              <a:gd name="connsiteX1" fmla="*/ 1255363 w 1255363"/>
              <a:gd name="connsiteY1" fmla="*/ 743918 h 743918"/>
              <a:gd name="connsiteX2" fmla="*/ 0 w 1255363"/>
              <a:gd name="connsiteY2" fmla="*/ 743918 h 74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363" h="743918">
                <a:moveTo>
                  <a:pt x="1255363" y="0"/>
                </a:moveTo>
                <a:lnTo>
                  <a:pt x="1255363" y="743918"/>
                </a:lnTo>
                <a:lnTo>
                  <a:pt x="0" y="743918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25AC6CF-CBE9-348F-61B2-13BDADA92B8E}"/>
              </a:ext>
            </a:extLst>
          </p:cNvPr>
          <p:cNvSpPr txBox="1"/>
          <p:nvPr/>
        </p:nvSpPr>
        <p:spPr>
          <a:xfrm>
            <a:off x="6779216" y="4979880"/>
            <a:ext cx="231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Control flow transfer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3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9830</TotalTime>
  <Words>418</Words>
  <Application>Microsoft Office PowerPoint</Application>
  <PresentationFormat>宽屏</PresentationFormat>
  <Paragraphs>105</Paragraphs>
  <Slides>10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华文隶书</vt:lpstr>
      <vt:lpstr>微软雅黑</vt:lpstr>
      <vt:lpstr>Arial</vt:lpstr>
      <vt:lpstr>Segoe UI</vt:lpstr>
      <vt:lpstr>Times New Roman</vt:lpstr>
      <vt:lpstr>Office 主题​​</vt:lpstr>
      <vt:lpstr>可执行数据消除-binary方案</vt:lpstr>
      <vt:lpstr>Executable data</vt:lpstr>
      <vt:lpstr>Workflow</vt:lpstr>
      <vt:lpstr>Encode filtering</vt:lpstr>
      <vt:lpstr>Embedded data</vt:lpstr>
      <vt:lpstr>Rodata</vt:lpstr>
      <vt:lpstr>Other sections</vt:lpstr>
      <vt:lpstr>Verifier</vt:lpstr>
      <vt:lpstr>二进制方案-KernelApp</vt:lpstr>
      <vt:lpstr>二进制方案-NORAX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</dc:creator>
  <cp:lastModifiedBy>xie shuai</cp:lastModifiedBy>
  <cp:revision>579</cp:revision>
  <dcterms:created xsi:type="dcterms:W3CDTF">2022-05-08T03:52:28Z</dcterms:created>
  <dcterms:modified xsi:type="dcterms:W3CDTF">2022-11-14T02:12:16Z</dcterms:modified>
</cp:coreProperties>
</file>