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94309-C34B-5983-5193-63CFC7F9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A9B311-9540-4FD4-F4D8-7F090D4E9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614E2-93D6-95CB-CF1C-874A50C5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2FB37-4A57-267A-DBFE-FF6031C4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4F6AC-6CBE-CD31-8D49-B147D5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4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2C623-F89B-FB1F-B8B5-E2CC6815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92D03-2CDB-A7B1-DE61-B21811C3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00081-83CA-A04F-9474-0A70F689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BC5A6-2097-967B-A878-BD24B026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3E797-0074-C407-172D-89CDAB6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5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1380EA-9FE4-DB61-972E-5DFD0B389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4D92D-8DB2-41EB-4329-435589C0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34944-3806-6AFB-E7BA-46843F4D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791BB-B6C8-0FB9-547C-39E4C935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681F7-8843-3088-7597-ED1D5314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4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B9FC2-BF1B-95A0-AAAB-945A35AF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1EDF6-F960-EE46-FE2D-0C7E9D07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A41DF-0178-55D3-4728-1CE85721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8EFFD-8A80-7490-4189-3A2D2ED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C4D4D-F971-E628-FD92-02C331D3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6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68560-C52E-B11F-F1F1-DE0047A0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2F377-7D5A-0EE2-3AC6-68DA76B3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F230B-3151-4056-A0F8-83711C57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5C65C-5963-10A8-C95F-E9127F16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42231-8291-F9C9-CBA9-A4613FDD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4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2E7B9-466E-6F5C-B0C2-65C1A155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4B3AB-8D9C-1152-5068-66AF6905C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5DE1A6-4B6F-9EC1-122E-E03827C7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61C05-A586-7FEB-131A-9F59EB44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FAF01-C8FA-FA95-AC03-4B36F0D3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567F7-1E6A-2F56-E501-EC4733E0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5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4190-7E58-D4FE-CC6F-69759D50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F3EC3-C741-9FC9-CA02-4EDC8EC4E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3DF618-FD01-FA47-117D-86A41E358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25A3B-4E62-CBC6-1803-67D772ABA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09EEA7-3DC8-BDF8-74BF-48BD02242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78BE2F-4AFC-A561-2D52-FE3352A7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51284-653E-435C-C502-2E35B756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AB6898-D734-1199-8CE6-035985B2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4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CD7B-7490-1734-BE27-564E841E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B8AD0B-D4F2-69F5-4E31-CA90062C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EFEF9A-2C71-171C-9B55-F670678A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56BE8C-2072-042C-2B27-A209D367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2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195E7E-0380-A2FC-9910-55C237AC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6C9C0-7EEB-E92F-DA07-978B37F6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43C88-2C06-B8BD-F045-329A6E0F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4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49E3-0F20-9A0E-FB9D-8CD5483E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D3819-B87A-B130-1EC9-B50F11D9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47C0D2-EBA8-5560-026E-9E7129BF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68940-1BDC-5C01-4BDB-7B95660C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34EA2-6A5B-3B1B-8150-2F4C9366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C2E09-7D78-BA2E-4DF7-EB0F881B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1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2879F-34F0-ED41-5438-78E5642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615D93-00EC-98A2-23AF-02F17B582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97778-FD12-90BF-4A94-AACC64E1D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6E5AF-6AA7-3207-1723-DEFFD54B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69E41-CE8D-050A-27BD-3606709A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03D8B-63CF-83F8-9D5A-2B746536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B9644F-49E0-B564-CE38-E9CA07CA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40D67-6FB5-AACA-614B-023B0738B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E8BC-BAB0-028C-821F-4E9B8BCDE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8D09-A104-413A-A7BD-55CD2C9CBB1A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0ABB4-BE5D-69C0-1A84-4065FD749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19836-E97C-6CBD-C4AF-BAC29126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294F-BC42-47D1-938B-72541C213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0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ECDFA-F681-147A-D95D-5016C9A7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指令划分：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EL0,EL1,EL2</a:t>
            </a:r>
            <a:r>
              <a:rPr lang="zh-CN" altLang="en-US" dirty="0"/>
              <a:t>下行为完全一致：</a:t>
            </a:r>
            <a:r>
              <a:rPr lang="en-US" altLang="zh-CN" b="1" dirty="0"/>
              <a:t>Equal Inst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EL0</a:t>
            </a:r>
            <a:r>
              <a:rPr lang="zh-CN" altLang="en-US" dirty="0"/>
              <a:t>下为</a:t>
            </a:r>
            <a:r>
              <a:rPr lang="en-US" altLang="zh-CN" dirty="0"/>
              <a:t>undefine/trap</a:t>
            </a:r>
            <a:r>
              <a:rPr lang="zh-CN" altLang="en-US" dirty="0"/>
              <a:t>：</a:t>
            </a:r>
            <a:r>
              <a:rPr lang="en-US" altLang="zh-CN" b="1" dirty="0"/>
              <a:t>Undefine Inst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EL0</a:t>
            </a:r>
            <a:r>
              <a:rPr lang="zh-CN" altLang="en-US" dirty="0"/>
              <a:t>下除了</a:t>
            </a:r>
            <a:r>
              <a:rPr lang="en-US" altLang="zh-CN" dirty="0"/>
              <a:t>undefine/trap</a:t>
            </a:r>
            <a:r>
              <a:rPr lang="zh-CN" altLang="en-US" dirty="0"/>
              <a:t>外，还可以有实际行为，且实际行为：</a:t>
            </a:r>
            <a:r>
              <a:rPr lang="en-US" altLang="zh-CN" dirty="0"/>
              <a:t>EL0==EL1==EL2</a:t>
            </a:r>
            <a:r>
              <a:rPr lang="zh-CN" altLang="en-US" dirty="0"/>
              <a:t>：</a:t>
            </a:r>
            <a:r>
              <a:rPr lang="en-US" altLang="zh-CN" b="1" dirty="0"/>
              <a:t>Conditional Inst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EL0</a:t>
            </a:r>
            <a:r>
              <a:rPr lang="zh-CN" altLang="en-US" dirty="0"/>
              <a:t>下除了</a:t>
            </a:r>
            <a:r>
              <a:rPr lang="en-US" altLang="zh-CN" dirty="0"/>
              <a:t>undefine/trap</a:t>
            </a:r>
            <a:r>
              <a:rPr lang="zh-CN" altLang="en-US" dirty="0"/>
              <a:t>外，还可以有实际行为，且实际行为：</a:t>
            </a:r>
            <a:r>
              <a:rPr lang="en-US" altLang="zh-CN" dirty="0"/>
              <a:t>!(EL0==EL1==EL2)</a:t>
            </a:r>
            <a:r>
              <a:rPr lang="zh-CN" altLang="en-US" dirty="0"/>
              <a:t>：</a:t>
            </a:r>
            <a:r>
              <a:rPr lang="en-US" altLang="zh-CN" b="1" dirty="0" err="1"/>
              <a:t>BehaviorDiff</a:t>
            </a:r>
            <a:r>
              <a:rPr lang="en-US" altLang="zh-CN" b="1" dirty="0"/>
              <a:t> Inst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E015B5-C051-7328-75AE-F50CB60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指令筛查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sz="3200" dirty="0"/>
              <a:t>——</a:t>
            </a:r>
            <a:r>
              <a:rPr lang="zh-CN" altLang="en-US" sz="3200" dirty="0"/>
              <a:t>指令在不同权集下行为不同</a:t>
            </a:r>
          </a:p>
        </p:txBody>
      </p:sp>
    </p:spTree>
    <p:extLst>
      <p:ext uri="{BB962C8B-B14F-4D97-AF65-F5344CB8AC3E}">
        <p14:creationId xmlns:p14="http://schemas.microsoft.com/office/powerpoint/2010/main" val="347108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553A1-59DA-F912-1061-E8694FD3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未实现系统寄存器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28576-6A56-18B8-1DC7-1B5762D0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在某些</a:t>
            </a:r>
            <a:r>
              <a:rPr lang="en-US" altLang="zh-CN" dirty="0"/>
              <a:t>extension</a:t>
            </a:r>
            <a:r>
              <a:rPr lang="zh-CN" altLang="en-US" dirty="0"/>
              <a:t>未开启时，与该</a:t>
            </a:r>
            <a:r>
              <a:rPr lang="en-US" altLang="zh-CN" dirty="0"/>
              <a:t>extension</a:t>
            </a:r>
            <a:r>
              <a:rPr lang="zh-CN" altLang="en-US" dirty="0"/>
              <a:t>直接相关的寄存器在</a:t>
            </a:r>
            <a:r>
              <a:rPr lang="en-US" altLang="zh-CN" dirty="0"/>
              <a:t>Operation</a:t>
            </a:r>
            <a:r>
              <a:rPr lang="zh-CN" altLang="en-US" dirty="0"/>
              <a:t>中看来可以访问，但是实际也不可访问，可剔除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D0AD6-711E-2E1B-9899-B989C7E2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3239"/>
            <a:ext cx="7163421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416B5-CA84-2164-5292-6720A29D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指令筛查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F562F-76B0-D2B6-C31C-30522417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A64</a:t>
            </a:r>
            <a:r>
              <a:rPr lang="zh-CN" altLang="en-US" dirty="0"/>
              <a:t>指令集指令：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指令的</a:t>
            </a:r>
            <a:r>
              <a:rPr lang="en-US" altLang="zh-CN" dirty="0"/>
              <a:t>Operation</a:t>
            </a:r>
            <a:r>
              <a:rPr lang="zh-CN" altLang="en-US" dirty="0"/>
              <a:t>明示了</a:t>
            </a:r>
            <a:r>
              <a:rPr lang="en-US" altLang="zh-CN" dirty="0"/>
              <a:t>EL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1"/>
            <a:r>
              <a:rPr lang="en-US" altLang="zh-CN" dirty="0"/>
              <a:t>C5 System Instruction</a:t>
            </a:r>
          </a:p>
          <a:p>
            <a:endParaRPr lang="en-US" altLang="zh-CN" dirty="0"/>
          </a:p>
          <a:p>
            <a:r>
              <a:rPr lang="en-US" altLang="zh-CN" dirty="0"/>
              <a:t>Operation</a:t>
            </a:r>
            <a:r>
              <a:rPr lang="zh-CN" altLang="en-US" dirty="0"/>
              <a:t>中未明示</a:t>
            </a:r>
            <a:r>
              <a:rPr lang="en-US" altLang="zh-CN" dirty="0"/>
              <a:t>EL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1"/>
            <a:r>
              <a:rPr lang="en-US" altLang="zh-CN" dirty="0"/>
              <a:t>C6 Base Instruction</a:t>
            </a:r>
          </a:p>
          <a:p>
            <a:pPr lvl="1"/>
            <a:r>
              <a:rPr lang="en-US" altLang="zh-CN" dirty="0"/>
              <a:t>C7 Advance SIMD and floating-pointing Instruction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05562D-FDE5-5742-BE48-FA9BEC7A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7291"/>
            <a:ext cx="5906352" cy="21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1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E5446-7835-90A5-9554-8BAAF8F7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C5</a:t>
            </a:r>
            <a:r>
              <a:rPr lang="zh-CN" altLang="en-US" dirty="0"/>
              <a:t>指令分类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3B66D-ADE2-DDFF-0EF8-88295D8D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Equal Inst </a:t>
            </a:r>
            <a:r>
              <a:rPr lang="en-US" altLang="zh-CN" dirty="0"/>
              <a:t>17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en-US" altLang="zh-CN" b="1" dirty="0"/>
              <a:t>Undefine Inst </a:t>
            </a:r>
            <a:r>
              <a:rPr lang="en-US" altLang="zh-CN" dirty="0"/>
              <a:t>89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en-US" altLang="zh-CN" b="1" dirty="0"/>
              <a:t>Conditional Inst </a:t>
            </a:r>
            <a:r>
              <a:rPr lang="en-US" altLang="zh-CN" dirty="0"/>
              <a:t>21</a:t>
            </a:r>
            <a:r>
              <a:rPr lang="zh-CN" altLang="en-US" dirty="0"/>
              <a:t>条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BBADA-67E7-B065-9206-70E79B0E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17" y="1523094"/>
            <a:ext cx="6027942" cy="25071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955241-FC77-E074-1DE9-E8A0E0C6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72" y="4047014"/>
            <a:ext cx="6081287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4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08FE6-5C15-284C-4B17-14177231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C6</a:t>
            </a:r>
            <a:r>
              <a:rPr lang="zh-CN" altLang="en-US" dirty="0"/>
              <a:t>：</a:t>
            </a:r>
            <a:r>
              <a:rPr lang="en-US" altLang="zh-CN" dirty="0" err="1"/>
              <a:t>mrs</a:t>
            </a:r>
            <a:r>
              <a:rPr lang="en-US" altLang="zh-CN" dirty="0"/>
              <a:t> </a:t>
            </a:r>
            <a:r>
              <a:rPr lang="en-US" altLang="zh-CN" dirty="0" err="1"/>
              <a:t>msr</a:t>
            </a:r>
            <a:r>
              <a:rPr lang="zh-CN" altLang="en-US" dirty="0"/>
              <a:t>指令分类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7C728-266B-2255-FA24-208429BA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mrs</a:t>
            </a:r>
            <a:endParaRPr lang="en-US" altLang="zh-CN" dirty="0"/>
          </a:p>
          <a:p>
            <a:pPr lvl="1"/>
            <a:r>
              <a:rPr lang="en-US" altLang="zh-CN" dirty="0"/>
              <a:t>33</a:t>
            </a:r>
            <a:r>
              <a:rPr lang="zh-CN" altLang="en-US" dirty="0"/>
              <a:t>条 </a:t>
            </a:r>
            <a:r>
              <a:rPr lang="en-US" altLang="zh-CN" b="1" dirty="0"/>
              <a:t>Equal Inst</a:t>
            </a:r>
            <a:endParaRPr lang="en-US" altLang="zh-CN" dirty="0"/>
          </a:p>
          <a:p>
            <a:pPr lvl="1"/>
            <a:r>
              <a:rPr lang="en-US" altLang="zh-CN" dirty="0"/>
              <a:t>214</a:t>
            </a:r>
            <a:r>
              <a:rPr lang="zh-CN" altLang="en-US" dirty="0"/>
              <a:t>条 </a:t>
            </a:r>
            <a:r>
              <a:rPr lang="en-US" altLang="zh-CN" b="1" dirty="0"/>
              <a:t>Undefine Inst</a:t>
            </a:r>
            <a:endParaRPr lang="en-US" altLang="zh-CN" dirty="0"/>
          </a:p>
          <a:p>
            <a:pPr lvl="1"/>
            <a:r>
              <a:rPr lang="en-US" altLang="zh-CN" dirty="0"/>
              <a:t>46</a:t>
            </a:r>
            <a:r>
              <a:rPr lang="zh-CN" altLang="en-US" dirty="0"/>
              <a:t>条 </a:t>
            </a:r>
            <a:r>
              <a:rPr lang="en-US" altLang="zh-CN" b="1" dirty="0"/>
              <a:t>Conditional Inst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条 </a:t>
            </a:r>
            <a:r>
              <a:rPr lang="en-US" altLang="zh-CN" b="1" dirty="0" err="1"/>
              <a:t>BehaviorDiff</a:t>
            </a:r>
            <a:r>
              <a:rPr lang="en-US" altLang="zh-CN" b="1" dirty="0"/>
              <a:t> Inst</a:t>
            </a:r>
            <a:endParaRPr lang="en-US" altLang="zh-CN" dirty="0"/>
          </a:p>
          <a:p>
            <a:r>
              <a:rPr lang="en-US" altLang="zh-CN" dirty="0" err="1"/>
              <a:t>msr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r>
              <a:rPr lang="en-US" altLang="zh-CN" dirty="0"/>
              <a:t>170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r>
              <a:rPr lang="en-US" altLang="zh-CN" dirty="0"/>
              <a:t>23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000" dirty="0"/>
              <a:t>有些寄存器只有读没有写，有些寄存器只有写没有读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1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001E9-3BE5-9F38-BA41-AED962CC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C6,C7</a:t>
            </a:r>
            <a:r>
              <a:rPr lang="zh-CN" altLang="en-US" dirty="0"/>
              <a:t>指令分类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B52218-8ACA-B96E-2418-F37888271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067" y="1424600"/>
            <a:ext cx="4572396" cy="3185436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255321C-EF24-829E-2ACF-BBAD280AC2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C6.2.6 ADDG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C6.2.53</a:t>
            </a:r>
          </a:p>
          <a:p>
            <a:pPr lvl="1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080168-1049-82FA-5E0D-53082964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67" y="4934933"/>
            <a:ext cx="4686706" cy="6477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1489B6-DC53-3A87-77DD-DBE32155ACAB}"/>
              </a:ext>
            </a:extLst>
          </p:cNvPr>
          <p:cNvSpPr txBox="1"/>
          <p:nvPr/>
        </p:nvSpPr>
        <p:spPr>
          <a:xfrm>
            <a:off x="8433317" y="2062065"/>
            <a:ext cx="3687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先找出所有的指令别名情况，称为假指令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对所有真指令分类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是否在</a:t>
            </a:r>
            <a:r>
              <a:rPr lang="en-US" altLang="zh-CN" dirty="0"/>
              <a:t>Operation</a:t>
            </a:r>
            <a:r>
              <a:rPr lang="zh-CN" altLang="en-US" dirty="0"/>
              <a:t>中直接读写了系统寄存器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调用的伪代码函数是否</a:t>
            </a:r>
            <a:r>
              <a:rPr lang="en-US" altLang="zh-CN" dirty="0"/>
              <a:t>EL</a:t>
            </a:r>
            <a:r>
              <a:rPr lang="zh-CN" altLang="en-US" dirty="0"/>
              <a:t>相关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假指令类别赋值为其对应真指令的类别</a:t>
            </a:r>
          </a:p>
        </p:txBody>
      </p:sp>
    </p:spTree>
    <p:extLst>
      <p:ext uri="{BB962C8B-B14F-4D97-AF65-F5344CB8AC3E}">
        <p14:creationId xmlns:p14="http://schemas.microsoft.com/office/powerpoint/2010/main" val="374572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53FE-8B39-20D3-8690-533FBFC0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伪代码函数分类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0C88A-3442-13D3-47A9-6C5DD1B9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64</a:t>
            </a:r>
            <a:r>
              <a:rPr lang="zh-CN" altLang="en-US" dirty="0"/>
              <a:t>条函数未实现</a:t>
            </a:r>
            <a:endParaRPr lang="en-US" altLang="zh-CN" dirty="0"/>
          </a:p>
          <a:p>
            <a:pPr lvl="1"/>
            <a:r>
              <a:rPr lang="zh-CN" altLang="en-US" dirty="0"/>
              <a:t>（多级）调用未实现函数的指令有</a:t>
            </a:r>
            <a:r>
              <a:rPr lang="en-US" altLang="zh-CN" dirty="0"/>
              <a:t>594</a:t>
            </a:r>
            <a:r>
              <a:rPr lang="zh-CN" altLang="en-US" dirty="0"/>
              <a:t>条，其中</a:t>
            </a:r>
            <a:r>
              <a:rPr lang="en-US" altLang="zh-CN" dirty="0"/>
              <a:t>159</a:t>
            </a:r>
            <a:r>
              <a:rPr lang="zh-CN" altLang="en-US" dirty="0"/>
              <a:t>条调用</a:t>
            </a:r>
            <a:r>
              <a:rPr lang="en-US" altLang="zh-CN" dirty="0" err="1"/>
              <a:t>SetTagCheckedInstruction</a:t>
            </a:r>
            <a:r>
              <a:rPr lang="zh-CN" altLang="en-US" dirty="0"/>
              <a:t>，</a:t>
            </a:r>
            <a:r>
              <a:rPr lang="en-US" altLang="zh-CN" dirty="0"/>
              <a:t>383</a:t>
            </a:r>
            <a:r>
              <a:rPr lang="zh-CN" altLang="en-US" dirty="0"/>
              <a:t>条调用</a:t>
            </a:r>
            <a:r>
              <a:rPr lang="en-US" altLang="zh-CN" dirty="0"/>
              <a:t>V</a:t>
            </a:r>
            <a:r>
              <a:rPr lang="zh-CN" altLang="en-US" dirty="0"/>
              <a:t>，分别与</a:t>
            </a:r>
            <a:r>
              <a:rPr lang="en-US" altLang="zh-CN" dirty="0"/>
              <a:t>MTE</a:t>
            </a:r>
            <a:r>
              <a:rPr lang="zh-CN" altLang="en-US" dirty="0"/>
              <a:t>和</a:t>
            </a:r>
            <a:r>
              <a:rPr lang="en-US" altLang="zh-CN" dirty="0"/>
              <a:t>SVE</a:t>
            </a:r>
            <a:r>
              <a:rPr lang="zh-CN" altLang="en-US" dirty="0"/>
              <a:t>相关，未开启，不再</a:t>
            </a:r>
            <a:r>
              <a:rPr lang="zh-CN" altLang="en-US"/>
              <a:t>考虑。剩下</a:t>
            </a:r>
            <a:r>
              <a:rPr lang="en-US" altLang="zh-CN" dirty="0"/>
              <a:t>53</a:t>
            </a:r>
            <a:r>
              <a:rPr lang="zh-CN" altLang="en-US" dirty="0"/>
              <a:t>条人工筛查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其余函数分类：读写系统寄存器</a:t>
            </a:r>
            <a:r>
              <a:rPr lang="en-US" altLang="zh-CN" dirty="0"/>
              <a:t>+</a:t>
            </a:r>
            <a:r>
              <a:rPr lang="zh-CN" altLang="en-US" dirty="0"/>
              <a:t>多级调用关系</a:t>
            </a:r>
            <a:endParaRPr lang="en-US" altLang="zh-CN" dirty="0"/>
          </a:p>
          <a:p>
            <a:pPr lvl="1"/>
            <a:r>
              <a:rPr lang="en-US" altLang="zh-CN" dirty="0"/>
              <a:t>C6,C7</a:t>
            </a:r>
            <a:r>
              <a:rPr lang="zh-CN" altLang="en-US" dirty="0"/>
              <a:t>共有</a:t>
            </a:r>
            <a:r>
              <a:rPr lang="en-US" altLang="zh-CN" dirty="0"/>
              <a:t>758</a:t>
            </a:r>
            <a:r>
              <a:rPr lang="zh-CN" altLang="en-US" dirty="0"/>
              <a:t>条指令，由此得出的</a:t>
            </a:r>
            <a:r>
              <a:rPr lang="en-US" altLang="zh-CN" dirty="0"/>
              <a:t>EL</a:t>
            </a:r>
            <a:r>
              <a:rPr lang="zh-CN" altLang="en-US" dirty="0"/>
              <a:t>相关指令有</a:t>
            </a:r>
            <a:r>
              <a:rPr lang="en-US" altLang="zh-CN" dirty="0"/>
              <a:t>645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r>
              <a:rPr lang="zh-CN" altLang="en-US" dirty="0"/>
              <a:t>待更新：</a:t>
            </a:r>
            <a:endParaRPr lang="en-US" altLang="zh-CN" dirty="0"/>
          </a:p>
          <a:p>
            <a:pPr lvl="2"/>
            <a:r>
              <a:rPr lang="zh-CN" altLang="en-US" dirty="0"/>
              <a:t>删除调用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 err="1"/>
              <a:t>SetTagCheckedInstruction</a:t>
            </a:r>
            <a:r>
              <a:rPr lang="zh-CN" altLang="en-US" dirty="0"/>
              <a:t>的指令</a:t>
            </a:r>
            <a:endParaRPr lang="en-US" altLang="zh-CN" dirty="0"/>
          </a:p>
          <a:p>
            <a:pPr lvl="2"/>
            <a:r>
              <a:rPr lang="zh-CN" altLang="en-US" dirty="0"/>
              <a:t>对于系统寄存器再划分，减少需要筛查的系统寄存器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2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27CCD-1471-91F6-23E9-EA2FBF27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4"/>
            <a:ext cx="10515600" cy="1325563"/>
          </a:xfrm>
        </p:spPr>
        <p:txBody>
          <a:bodyPr/>
          <a:lstStyle/>
          <a:p>
            <a:r>
              <a:rPr lang="zh-CN" altLang="en-US" dirty="0"/>
              <a:t>系统寄存器再划分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F914-4BA9-F8A4-3A63-1D8D557F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5570376" cy="4351338"/>
          </a:xfrm>
        </p:spPr>
        <p:txBody>
          <a:bodyPr/>
          <a:lstStyle/>
          <a:p>
            <a:r>
              <a:rPr lang="zh-CN" altLang="en-US" dirty="0"/>
              <a:t>对 </a:t>
            </a:r>
            <a:r>
              <a:rPr lang="en-US" altLang="zh-CN" dirty="0"/>
              <a:t>Equal </a:t>
            </a:r>
            <a:r>
              <a:rPr lang="zh-CN" altLang="en-US" dirty="0"/>
              <a:t>寄存器的访问不认为和</a:t>
            </a:r>
            <a:r>
              <a:rPr lang="en-US" altLang="zh-CN" dirty="0"/>
              <a:t>EL</a:t>
            </a:r>
            <a:r>
              <a:rPr lang="zh-CN" altLang="en-US" dirty="0"/>
              <a:t>相关</a:t>
            </a:r>
            <a:endParaRPr lang="en-US" altLang="zh-CN" dirty="0"/>
          </a:p>
          <a:p>
            <a:r>
              <a:rPr lang="zh-CN" altLang="en-US" dirty="0"/>
              <a:t>对 </a:t>
            </a:r>
            <a:r>
              <a:rPr lang="en-US" altLang="zh-CN" dirty="0"/>
              <a:t>Conditional </a:t>
            </a:r>
            <a:r>
              <a:rPr lang="zh-CN" altLang="en-US" dirty="0"/>
              <a:t>寄存器再划分</a:t>
            </a:r>
            <a:endParaRPr lang="en-US" altLang="zh-CN" dirty="0"/>
          </a:p>
          <a:p>
            <a:pPr lvl="1"/>
            <a:r>
              <a:rPr lang="zh-CN" altLang="en-US" dirty="0"/>
              <a:t>根据各分支条件（系统配置）提前确定</a:t>
            </a:r>
            <a:r>
              <a:rPr lang="en-US" altLang="zh-CN" dirty="0"/>
              <a:t>EL0,1,2</a:t>
            </a:r>
            <a:r>
              <a:rPr lang="zh-CN" altLang="en-US" dirty="0"/>
              <a:t>下的行为</a:t>
            </a:r>
            <a:endParaRPr lang="en-US" altLang="zh-CN" dirty="0"/>
          </a:p>
          <a:p>
            <a:pPr lvl="2"/>
            <a:r>
              <a:rPr lang="en-US" altLang="zh-CN" dirty="0"/>
              <a:t>HighestEL(),EL2Enable(),hasEL3(),halted()</a:t>
            </a:r>
            <a:r>
              <a:rPr lang="zh-CN" altLang="en-US" dirty="0"/>
              <a:t>按默认值处理</a:t>
            </a:r>
            <a:endParaRPr lang="en-US" altLang="zh-CN" dirty="0"/>
          </a:p>
          <a:p>
            <a:pPr lvl="1"/>
            <a:r>
              <a:rPr lang="zh-CN" altLang="en-US" dirty="0"/>
              <a:t>若行为</a:t>
            </a:r>
            <a:r>
              <a:rPr lang="en-US" altLang="zh-CN" dirty="0"/>
              <a:t>EL0==EL1==EL2</a:t>
            </a:r>
            <a:r>
              <a:rPr lang="zh-CN" altLang="en-US" dirty="0"/>
              <a:t>，归并到</a:t>
            </a:r>
            <a:r>
              <a:rPr lang="en-US" altLang="zh-CN" dirty="0"/>
              <a:t>Equal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r>
              <a:rPr lang="zh-CN" altLang="en-US" dirty="0"/>
              <a:t>若行为</a:t>
            </a:r>
            <a:r>
              <a:rPr lang="en-US" altLang="zh-CN" dirty="0"/>
              <a:t>!(EL0==EL2==EL3)</a:t>
            </a:r>
            <a:r>
              <a:rPr lang="zh-CN" altLang="en-US" dirty="0"/>
              <a:t>，归并到</a:t>
            </a:r>
            <a:r>
              <a:rPr lang="en-US" altLang="zh-CN" dirty="0" err="1"/>
              <a:t>BehaviorDiff</a:t>
            </a:r>
            <a:r>
              <a:rPr lang="en-US" altLang="zh-CN" dirty="0"/>
              <a:t> 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FBBD2E-3A6F-D655-F9D2-2FDC5407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80" y="1825624"/>
            <a:ext cx="6302286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1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D47D4-0092-6A82-FF5C-89AF57F2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配置寄存器在不同情况下有不同定义，例</a:t>
            </a:r>
            <a:r>
              <a:rPr lang="en-US" altLang="zh-CN" dirty="0"/>
              <a:t>CPTR_EL2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27BD740-3EF3-BD3F-816E-34F7B70D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系统寄存器再划分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578DAA-062A-4F53-1070-D43984E7B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504"/>
            <a:ext cx="6858594" cy="1988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A0AD6C-0550-4BD1-58F7-BE693144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0" y="4557227"/>
            <a:ext cx="6744284" cy="19356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9FFE9F-93C3-5B8C-1429-8F678ED7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560" y="4244780"/>
            <a:ext cx="4389500" cy="6248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9D167E-E18A-C8F6-69B9-F778DF4DF66D}"/>
              </a:ext>
            </a:extLst>
          </p:cNvPr>
          <p:cNvSpPr txBox="1"/>
          <p:nvPr/>
        </p:nvSpPr>
        <p:spPr>
          <a:xfrm>
            <a:off x="8098971" y="3429000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MRS &lt;</a:t>
            </a:r>
            <a:r>
              <a:rPr lang="en-US" altLang="zh-CN" dirty="0" err="1"/>
              <a:t>Xt</a:t>
            </a:r>
            <a:r>
              <a:rPr lang="en-US" altLang="zh-CN" dirty="0"/>
              <a:t>&gt;, FPCR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0F3298-EEC3-D2C5-9D50-C65625809F41}"/>
              </a:ext>
            </a:extLst>
          </p:cNvPr>
          <p:cNvSpPr txBox="1"/>
          <p:nvPr/>
        </p:nvSpPr>
        <p:spPr>
          <a:xfrm>
            <a:off x="7696794" y="5337559"/>
            <a:ext cx="39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前面的判断条件中会判定部分情况：</a:t>
            </a:r>
            <a:r>
              <a:rPr lang="en-US" altLang="zh-CN" dirty="0"/>
              <a:t>HCR_E2H</a:t>
            </a:r>
            <a:r>
              <a:rPr lang="zh-CN" altLang="en-US" dirty="0"/>
              <a:t>，但未考虑</a:t>
            </a:r>
            <a:r>
              <a:rPr lang="en-US" altLang="zh-CN" dirty="0"/>
              <a:t>extension</a:t>
            </a:r>
            <a:r>
              <a:rPr lang="zh-CN" altLang="en-US" dirty="0"/>
              <a:t>的情况</a:t>
            </a:r>
          </a:p>
        </p:txBody>
      </p:sp>
    </p:spTree>
    <p:extLst>
      <p:ext uri="{BB962C8B-B14F-4D97-AF65-F5344CB8AC3E}">
        <p14:creationId xmlns:p14="http://schemas.microsoft.com/office/powerpoint/2010/main" val="236648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A77B8-5EBD-49C4-4D4B-E4EFC659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MRS &lt;</a:t>
            </a:r>
            <a:r>
              <a:rPr lang="en-US" altLang="zh-CN" dirty="0" err="1"/>
              <a:t>Xt</a:t>
            </a:r>
            <a:r>
              <a:rPr lang="en-US" altLang="zh-CN" dirty="0"/>
              <a:t>&gt;, CTR_EL0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HFGRTR_EL2</a:t>
            </a:r>
            <a:r>
              <a:rPr lang="zh-CN" altLang="en-US" sz="1800" b="1" dirty="0"/>
              <a:t>寄存器只有在实现了</a:t>
            </a:r>
            <a:r>
              <a:rPr lang="en-US" altLang="zh-CN" sz="1800" b="1" dirty="0"/>
              <a:t>FEAT_FGT </a:t>
            </a:r>
            <a:r>
              <a:rPr lang="zh-CN" altLang="en-US" sz="1800" b="1" dirty="0"/>
              <a:t>时有定义，否则</a:t>
            </a:r>
            <a:r>
              <a:rPr lang="en-US" altLang="zh-CN" sz="1800" b="1" dirty="0"/>
              <a:t>undefine</a:t>
            </a:r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该指令</a:t>
            </a:r>
            <a:r>
              <a:rPr lang="en-US" altLang="zh-CN" sz="1800" dirty="0"/>
              <a:t>EL1</a:t>
            </a:r>
            <a:r>
              <a:rPr lang="zh-CN" altLang="en-US" sz="1800" dirty="0"/>
              <a:t>下可执行，猜测：如果需要比较</a:t>
            </a:r>
            <a:r>
              <a:rPr lang="en-US" altLang="zh-CN" sz="1800" dirty="0"/>
              <a:t>undefine</a:t>
            </a:r>
            <a:r>
              <a:rPr lang="zh-CN" altLang="en-US" sz="1800" dirty="0"/>
              <a:t>的寄存器某个域的值，结果都为</a:t>
            </a:r>
            <a:r>
              <a:rPr lang="en-US" altLang="zh-CN" sz="1800" dirty="0"/>
              <a:t>false</a:t>
            </a:r>
          </a:p>
          <a:p>
            <a:pPr lvl="1"/>
            <a:r>
              <a:rPr lang="zh-CN" altLang="en-US" sz="1400" dirty="0"/>
              <a:t>基于此猜测，大部分</a:t>
            </a:r>
            <a:r>
              <a:rPr lang="en-US" altLang="zh-CN" sz="1400" dirty="0"/>
              <a:t>Conditional</a:t>
            </a:r>
            <a:r>
              <a:rPr lang="zh-CN" altLang="en-US" sz="1400" dirty="0"/>
              <a:t>寄存器都可以归并到</a:t>
            </a:r>
            <a:r>
              <a:rPr lang="en-US" altLang="zh-CN" sz="1400" dirty="0"/>
              <a:t>Equal</a:t>
            </a:r>
            <a:r>
              <a:rPr lang="zh-CN" altLang="en-US" sz="1400" dirty="0"/>
              <a:t>寄存器</a:t>
            </a:r>
            <a:endParaRPr lang="en-US" altLang="zh-CN" sz="1400" dirty="0"/>
          </a:p>
          <a:p>
            <a:pPr lvl="1"/>
            <a:r>
              <a:rPr lang="zh-CN" altLang="en-US" sz="1400" dirty="0"/>
              <a:t>猜测还需要验证，在所有分支条件涉及的</a:t>
            </a:r>
            <a:r>
              <a:rPr lang="en-US" altLang="zh-CN" sz="1400" dirty="0"/>
              <a:t>18</a:t>
            </a:r>
            <a:r>
              <a:rPr lang="zh-CN" altLang="en-US" sz="1400" dirty="0"/>
              <a:t>个配置寄存器中因没有开启某</a:t>
            </a:r>
            <a:r>
              <a:rPr lang="en-US" altLang="zh-CN" sz="1400" dirty="0"/>
              <a:t>extension</a:t>
            </a:r>
            <a:r>
              <a:rPr lang="zh-CN" altLang="en-US" sz="1400" dirty="0"/>
              <a:t>，而</a:t>
            </a:r>
            <a:r>
              <a:rPr lang="en-US" altLang="zh-CN" sz="1400" dirty="0"/>
              <a:t>undefine</a:t>
            </a:r>
            <a:r>
              <a:rPr lang="zh-CN" altLang="en-US" sz="1400" dirty="0"/>
              <a:t>的寄存器有</a:t>
            </a:r>
            <a:r>
              <a:rPr lang="en-US" altLang="zh-CN" sz="1400" dirty="0"/>
              <a:t>9</a:t>
            </a:r>
            <a:r>
              <a:rPr lang="zh-CN" altLang="en-US" sz="1400" dirty="0"/>
              <a:t>个</a:t>
            </a:r>
            <a:endParaRPr lang="en-US" altLang="zh-CN" sz="1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C138769-32B0-E3B2-4F6A-46076959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系统寄存器再划分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1218D6-9D0A-C96E-8628-974655AD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283"/>
            <a:ext cx="6134632" cy="10592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8D782C-C4B8-D8FC-ED43-23871F0D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81" y="4049176"/>
            <a:ext cx="4549534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576</Words>
  <Application>Microsoft Office PowerPoint</Application>
  <PresentationFormat>宽屏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指令筛查    ——指令在不同权集下行为不同</vt:lpstr>
      <vt:lpstr>指令筛查</vt:lpstr>
      <vt:lpstr>C5指令分类</vt:lpstr>
      <vt:lpstr>C6：mrs msr指令分类</vt:lpstr>
      <vt:lpstr>C6,C7指令分类</vt:lpstr>
      <vt:lpstr>伪代码函数分类</vt:lpstr>
      <vt:lpstr>系统寄存器再划分</vt:lpstr>
      <vt:lpstr>系统寄存器再划分</vt:lpstr>
      <vt:lpstr>系统寄存器再划分</vt:lpstr>
      <vt:lpstr>未实现系统寄存器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指令筛查    ——指令在不同权集下行为不同</dc:title>
  <dc:creator>Li Qijing</dc:creator>
  <cp:lastModifiedBy>Li Qijing</cp:lastModifiedBy>
  <cp:revision>2</cp:revision>
  <dcterms:created xsi:type="dcterms:W3CDTF">2022-10-18T12:44:40Z</dcterms:created>
  <dcterms:modified xsi:type="dcterms:W3CDTF">2022-10-19T02:40:28Z</dcterms:modified>
</cp:coreProperties>
</file>