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75" d="100"/>
          <a:sy n="75" d="100"/>
        </p:scale>
        <p:origin x="7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CF83A-0F56-B34D-FCAE-F644699C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12736-39A3-AC93-AACC-CB9348063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621CA-BF9D-7790-5371-D40621EF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E8015-A316-EE8B-C2F0-45AB2F3E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42AD0-A518-3037-69BD-D57B17EE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3B5C3-6F15-E947-1653-62FC7DEA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11CA9-9DE1-F648-A30E-1DA048F3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14010-50A0-E956-F9BD-E439E53C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571F3-C3A2-A1A0-BD73-70FA984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729D1-182F-E690-40B1-92F1483D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CB5D06-5246-8BC2-3D72-EAEFC0BFF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E8E39-230C-2418-CFA7-E01A8117E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29045-4309-63AE-FB67-466501F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D89AC-79F5-73FC-6E06-DAAA5FA3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668D-8690-26D0-AF1B-4CC12228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0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D67F-F822-86ED-76AB-FEF2E0E5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1B74F-B4F9-93E5-C4F7-C4499E00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2FF5E-35B3-4D4D-4C23-2DD06EA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C338B-1AF4-BFDD-1BD6-61403C58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355A5-4794-32ED-3234-947C7C7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8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4F08-4450-C7AD-3285-D666413D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F3C70-7A94-0150-4805-BE7B4E5D0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CE730-279E-EF56-0533-05B64156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EDD63-D944-F28E-6300-0488F0E0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9E4D-730B-89A4-5C16-ACFFDA8C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2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D02E5-F960-EC9D-3162-B8B37A10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ABA27-D8C9-2D2C-6BC8-F78F3FA03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96D60-4F3A-BA6D-A235-F6C64823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39590-F1A1-422C-D842-041FA741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10A5A-3609-E98D-81C1-E841C537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A3B2C-6496-81C7-EFAE-4AAE52E8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B8E1F-3A6C-86A5-DAC4-7AE76116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18E0F-93D0-E9D7-0ACD-BB11C2C9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4B7D1-91A6-DCC2-1620-8C3168887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B02C55-6E8C-621C-40CA-AADB89902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1049FF-22D6-3F31-75D9-334EAE533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0B99D6-EE9B-250D-E7A6-AB2C4E53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5AF67-687D-9862-F775-AAF9FF62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12EC07-3E5F-9904-6831-5241E719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3A37-9EED-A956-8A15-1A7A7B30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B6C009-F8F1-0A7F-FBE3-CF106A4F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8E626-23B6-6B6E-55DF-13A40C4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334340-8D5F-097D-AA1C-9A787DEB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9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E38C00-6BDA-6A24-D6E2-74D7C7A0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394D-50F4-5FCD-DF65-BDFB6777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17343-0E0D-B8A2-F97D-BD63205E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2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DB06B-1849-8A19-30D8-E2BF40DF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C7FD2-EAB9-1BED-6E77-F364AE47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AB470-3CAD-AE76-8308-D4391DAA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2A597-14B9-4F75-EF84-266357E9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C8190-7D1B-3832-CD16-1D7F9FF2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92C5F-8B2F-709E-04DD-D44C2847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9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3C244-0EA1-B844-BF94-A9FD275A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6AE50C-636A-EAB8-CC11-B624CB639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866C13-769D-863F-B6DD-274CBBE8F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59642-76EF-40FA-AE99-50A7C13B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BFF1A-7E8B-923E-CCA3-ABF3941B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9D49B-0B88-FD4C-CCB0-A328D4D9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5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BAF693-83F1-C957-63EC-56F68971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B25C7-B892-5E73-C24F-EF7D5603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6FFBF-209B-3346-2C0B-AC57B524E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64DA-B64A-408F-AA76-0FF7FE31661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81ACF-046D-E415-E2E8-D67AEE5D3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24F3A-41E2-05FB-53C5-81931CAD2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8391-5A8C-4BCD-9DA9-66BE5100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30CF00-2F2B-3B8D-11E4-E4E8E3C0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55983"/>
            <a:ext cx="8706209" cy="6403276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2E9ABE58-761D-EC1C-B107-B3745021A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8266920" y="4565145"/>
            <a:ext cx="2799184" cy="189411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/>
              <a:t>C6</a:t>
            </a:r>
          </a:p>
          <a:p>
            <a:pPr algn="l"/>
            <a:r>
              <a:rPr lang="en-US" altLang="zh-CN" dirty="0"/>
              <a:t>C5</a:t>
            </a:r>
            <a:r>
              <a:rPr lang="zh-CN" altLang="en-US" dirty="0"/>
              <a:t>，</a:t>
            </a:r>
            <a:r>
              <a:rPr lang="en-US" altLang="zh-CN" dirty="0"/>
              <a:t>C6</a:t>
            </a:r>
            <a:r>
              <a:rPr lang="zh-CN" altLang="en-US" dirty="0"/>
              <a:t>，</a:t>
            </a:r>
            <a:r>
              <a:rPr lang="en-US" altLang="zh-CN" dirty="0"/>
              <a:t>MSR/MRS</a:t>
            </a:r>
          </a:p>
          <a:p>
            <a:pPr algn="l"/>
            <a:r>
              <a:rPr lang="en-US" altLang="zh-CN" dirty="0"/>
              <a:t>C6</a:t>
            </a:r>
            <a:r>
              <a:rPr lang="zh-CN" altLang="en-US" dirty="0"/>
              <a:t>，</a:t>
            </a:r>
            <a:r>
              <a:rPr lang="en-US" altLang="zh-CN" dirty="0"/>
              <a:t>C7</a:t>
            </a:r>
          </a:p>
          <a:p>
            <a:pPr algn="l"/>
            <a:r>
              <a:rPr lang="en-US" altLang="zh-CN" dirty="0"/>
              <a:t>C6</a:t>
            </a:r>
          </a:p>
          <a:p>
            <a:pPr algn="l"/>
            <a:r>
              <a:rPr lang="en-US" altLang="zh-CN" dirty="0"/>
              <a:t>C7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78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32DA4-1063-95A6-7606-3CD0B04E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A828E1B-F680-48B2-E742-B5C0C7DB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6725"/>
            <a:ext cx="6243193" cy="81861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6784E8-0AF1-C962-79FE-F7B6BE5D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548"/>
            <a:ext cx="7875713" cy="15487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14B3A8-3161-C974-1882-110D99096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" y="2584314"/>
            <a:ext cx="6094554" cy="793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A76971-F5C0-5BAD-BEEC-10BA8B69C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4" y="3917820"/>
            <a:ext cx="7477721" cy="25423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8FC11A4-F1AA-EF2C-C533-C264CBF36E37}"/>
              </a:ext>
            </a:extLst>
          </p:cNvPr>
          <p:cNvSpPr txBox="1"/>
          <p:nvPr/>
        </p:nvSpPr>
        <p:spPr>
          <a:xfrm>
            <a:off x="7667625" y="4727308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op0 == 00</a:t>
            </a:r>
            <a:r>
              <a:rPr lang="zh-CN" altLang="en-US" dirty="0"/>
              <a:t>：</a:t>
            </a:r>
            <a:r>
              <a:rPr lang="en-US" altLang="zh-CN" dirty="0"/>
              <a:t>C6 hint</a:t>
            </a:r>
            <a:r>
              <a:rPr lang="zh-CN" altLang="en-US" dirty="0"/>
              <a:t>、</a:t>
            </a:r>
            <a:r>
              <a:rPr lang="en-US" altLang="zh-CN" dirty="0"/>
              <a:t>barrier</a:t>
            </a:r>
            <a:r>
              <a:rPr lang="zh-CN" altLang="en-US" dirty="0"/>
              <a:t>，</a:t>
            </a:r>
            <a:r>
              <a:rPr lang="en-US" altLang="zh-CN" dirty="0"/>
              <a:t>MSR(</a:t>
            </a:r>
            <a:r>
              <a:rPr lang="en-US" altLang="zh-CN" dirty="0" err="1"/>
              <a:t>imm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op0 == 01</a:t>
            </a:r>
            <a:r>
              <a:rPr lang="zh-CN" altLang="en-US" dirty="0"/>
              <a:t>：</a:t>
            </a:r>
            <a:r>
              <a:rPr lang="en-US" altLang="zh-CN" dirty="0"/>
              <a:t>C5</a:t>
            </a:r>
            <a:r>
              <a:rPr lang="zh-CN" altLang="en-US" dirty="0"/>
              <a:t>所有指令</a:t>
            </a:r>
            <a:endParaRPr lang="en-US" altLang="zh-CN" dirty="0"/>
          </a:p>
          <a:p>
            <a:r>
              <a:rPr lang="en-US" altLang="zh-CN" dirty="0"/>
              <a:t>op0 == 1x</a:t>
            </a:r>
            <a:r>
              <a:rPr lang="zh-CN" altLang="en-US" dirty="0"/>
              <a:t>：</a:t>
            </a:r>
            <a:r>
              <a:rPr lang="en-US" altLang="zh-CN" dirty="0"/>
              <a:t>MSR/MRS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71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41EBA-8315-8904-A0C1-841AA5E2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39FB7-4B6D-7BEA-A3F5-D5738874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2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Qijing</dc:creator>
  <cp:lastModifiedBy>Li Qijing</cp:lastModifiedBy>
  <cp:revision>1</cp:revision>
  <dcterms:created xsi:type="dcterms:W3CDTF">2022-11-18T09:28:04Z</dcterms:created>
  <dcterms:modified xsi:type="dcterms:W3CDTF">2022-11-18T09:28:05Z</dcterms:modified>
</cp:coreProperties>
</file>