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6" r:id="rId2"/>
    <p:sldId id="258" r:id="rId3"/>
    <p:sldId id="264" r:id="rId4"/>
    <p:sldId id="265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54" autoAdjust="0"/>
  </p:normalViewPr>
  <p:slideViewPr>
    <p:cSldViewPr snapToGrid="0">
      <p:cViewPr varScale="1">
        <p:scale>
          <a:sx n="75" d="100"/>
          <a:sy n="75" d="100"/>
        </p:scale>
        <p:origin x="94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C04B09-B90E-45BB-BCA3-A56789820C66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B61E57-391B-47F8-832A-B7C80B1014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914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function tracer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使用“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_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mcount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”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插桩可以跟踪到每个函数的调用入口，而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function_graph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 tracer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即可以跟踪到函数的入口还可以跟踪到函数的返回。</a:t>
            </a:r>
            <a:r>
              <a:rPr lang="zh-CN" altLang="en-US" dirty="0"/>
              <a:t>一切的关键是在入口桩函数被调用时，修改了</a:t>
            </a:r>
            <a:r>
              <a:rPr lang="en-US" altLang="zh-CN" dirty="0" err="1"/>
              <a:t>func</a:t>
            </a:r>
            <a:r>
              <a:rPr lang="en-US" altLang="zh-CN" dirty="0"/>
              <a:t>()</a:t>
            </a:r>
            <a:r>
              <a:rPr lang="zh-CN" altLang="en-US" dirty="0"/>
              <a:t>的返回地址，不是返回到</a:t>
            </a:r>
            <a:r>
              <a:rPr lang="en-US" altLang="zh-CN" dirty="0" err="1"/>
              <a:t>func’s</a:t>
            </a:r>
            <a:r>
              <a:rPr lang="en-US" altLang="zh-CN" dirty="0"/>
              <a:t> parent()</a:t>
            </a:r>
            <a:r>
              <a:rPr lang="zh-CN" altLang="en-US" dirty="0"/>
              <a:t>函数继续去执行，而是返回到</a:t>
            </a:r>
            <a:r>
              <a:rPr lang="en-US" altLang="zh-CN" dirty="0"/>
              <a:t>return</a:t>
            </a:r>
            <a:r>
              <a:rPr lang="zh-CN" altLang="en-US" dirty="0"/>
              <a:t>桩函数</a:t>
            </a:r>
            <a:r>
              <a:rPr lang="en-US" altLang="zh-CN" dirty="0" err="1"/>
              <a:t>return_to_handler</a:t>
            </a:r>
            <a:r>
              <a:rPr lang="en-US" altLang="zh-CN" dirty="0"/>
              <a:t>()</a:t>
            </a:r>
            <a:r>
              <a:rPr lang="zh-CN" altLang="en-US" dirty="0"/>
              <a:t>中。</a:t>
            </a:r>
            <a:r>
              <a:rPr lang="en-US" altLang="zh-CN" dirty="0" err="1"/>
              <a:t>return_to_handler</a:t>
            </a:r>
            <a:r>
              <a:rPr lang="en-US" altLang="zh-CN" dirty="0"/>
              <a:t>()</a:t>
            </a:r>
            <a:r>
              <a:rPr lang="zh-CN" altLang="en-US" dirty="0"/>
              <a:t>中执行完自己的</a:t>
            </a:r>
            <a:r>
              <a:rPr lang="en-US" altLang="zh-CN" dirty="0"/>
              <a:t>return</a:t>
            </a:r>
            <a:r>
              <a:rPr lang="zh-CN" altLang="en-US" dirty="0"/>
              <a:t>处理函数以后，再把返回地址恢复成</a:t>
            </a:r>
            <a:r>
              <a:rPr lang="en-US" altLang="zh-CN" dirty="0" err="1"/>
              <a:t>func’s</a:t>
            </a:r>
            <a:r>
              <a:rPr lang="en-US" altLang="zh-CN" dirty="0"/>
              <a:t> parent</a:t>
            </a:r>
            <a:r>
              <a:rPr lang="zh-CN" altLang="en-US" dirty="0"/>
              <a:t>中的地址，返回继续执行原有的路径。原本的入口处插桩，只能追踪到函数的切换。现在入口、出口同时插桩，还能获得函数的执行时长，做更多的分析。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B61E57-391B-47F8-832A-B7C80B10147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496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AE8085-A7EB-4EAB-A941-E201FDBB9F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1C2995-D4BF-4E54-93AE-5809FD417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4351EE-5805-4D95-BB96-F68DB5313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E5149-58E7-4622-8BD1-1ACC65BDBC89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26EDF5-B15A-483E-B154-7E634EE1C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47CC65-964F-4141-BE0C-BAEB7F5CA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F8EA-21F0-44B8-A1CF-38A89D2B6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207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C6C7FA-6CD2-4D5D-BF85-1D651CA5B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2E229E-BDEC-42EF-B308-F44C116D2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786CBC-1610-4845-8D2C-7710BB671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E5149-58E7-4622-8BD1-1ACC65BDBC89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4F1637-EECC-49D1-B048-704739229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586725-3488-4770-B2CF-554EE567F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F8EA-21F0-44B8-A1CF-38A89D2B6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791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EE72CCB-2AD0-41B5-A520-437E9B4700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7A4024-55E4-441E-8768-9EA5825DC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20756B-6CCB-4D0E-B7AC-2A4E42B2D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E5149-58E7-4622-8BD1-1ACC65BDBC89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C3211E-5475-49D7-B151-2E5CD2659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05B7FE-FA1D-4045-8CEF-20EB145FC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F8EA-21F0-44B8-A1CF-38A89D2B6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611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9E3B65-1263-4ABE-886A-2A7CAA3BB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24B327-A64E-4449-A176-7E4FEFFA1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7F776E-3010-4B63-A558-B011030E8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E5149-58E7-4622-8BD1-1ACC65BDBC89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90A0C0-9C41-4A02-9DEC-59598E046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2C7674-FC48-43E0-ADBB-E4BC35F47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F8EA-21F0-44B8-A1CF-38A89D2B6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848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7B453-B266-486D-8C31-BF194FC60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D3EDC0-3440-4577-A75E-3D1EDD681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A621A9-2C15-4A05-B1B6-3BBE6EDAD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E5149-58E7-4622-8BD1-1ACC65BDBC89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06D3BF-AB6E-4477-B354-7042A5108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C223BC-668B-4B14-A007-769E5CCD0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F8EA-21F0-44B8-A1CF-38A89D2B6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896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363DF-740B-4AAB-ACDE-5AF050363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918382-CEC3-45DA-84DE-8FD7C32F8A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26F439-5B22-4BA0-BF57-2D3EE4317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547A43-4A15-42D8-B81A-F5DBFC569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E5149-58E7-4622-8BD1-1ACC65BDBC89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F4DAF2-2506-48F9-B491-0401BC995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BD2B9A-D1A5-4B99-BAF8-CACA367E4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F8EA-21F0-44B8-A1CF-38A89D2B6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214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B5AF6-43C2-44BD-B647-3066CC019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D6C72C-A958-4346-8CD6-974BC2654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FB9469-3738-4FF2-8E9F-F74894719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5A08EAA-519E-413D-9984-8197C0EC48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15BF7B2-F97A-4614-8F15-EE98C20B41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1E429C9-EB44-4F0A-AFC3-606C6AFFF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E5149-58E7-4622-8BD1-1ACC65BDBC89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8A00E05-D6D5-4B71-BA37-0A7333AC1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79A2874-31C3-41F4-8417-08967E371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F8EA-21F0-44B8-A1CF-38A89D2B6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503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B9D3BB-9D63-4548-89EA-03308CE90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FE5106F-FF8D-4B68-BAA0-CED72B517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E5149-58E7-4622-8BD1-1ACC65BDBC89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01B3145-AABC-45FF-9FC9-5CA650C50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38D91A-14FE-4A1B-87EE-74708E0C2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F8EA-21F0-44B8-A1CF-38A89D2B6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483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BB562FA-4C2A-4246-8D1A-9A4D89A74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E5149-58E7-4622-8BD1-1ACC65BDBC89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DC1386-5B01-4C7D-B195-E2ADFD3B7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5934C9-F293-44A2-984A-4EFADD4FD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F8EA-21F0-44B8-A1CF-38A89D2B6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40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7C58B-DEC0-453C-885C-89F27B953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B97C38-B046-4942-9E6E-E9B0D6149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908CA3-2EE6-4720-AEEF-2EE7D4D60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8B7C06-F78B-466A-8803-A5F8541FE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E5149-58E7-4622-8BD1-1ACC65BDBC89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891231-44BD-4B04-A308-9818A7259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2F6E8F-226F-4195-A86E-846FC21EF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F8EA-21F0-44B8-A1CF-38A89D2B6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830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A14499-BECB-47AB-959C-E835C748E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72B93BC-1FC4-49A4-BD3B-8314596092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C74797-54B2-487A-BA2C-A313F38DD5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3BBB79-2A95-45BF-8D08-FEF5A369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E5149-58E7-4622-8BD1-1ACC65BDBC89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F9D2F6-0B5A-4778-A64C-4FA1F244F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FBC7AE-C1A0-443A-9633-423DF93C3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F8EA-21F0-44B8-A1CF-38A89D2B6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773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258EE49-57B7-42F2-A7E2-59A436FA4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D77E2D-792E-4EAC-A433-571AD6D09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963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177A1E-8544-4A7C-A2DD-0716A4A824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E5149-58E7-4622-8BD1-1ACC65BDBC89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35B8B0-9D14-4F0D-ACE7-DC7D727B1C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DFED8E-F543-4EBA-A926-C8130DD4DD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4F8EA-21F0-44B8-A1CF-38A89D2B62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564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21E4B1-C2F2-476F-EEE1-44F7F6A927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7A15736-4DC4-B83F-D4A0-BC0542AE1A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FCE4B51-6727-CC8F-3B40-6818FBF54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965" y="0"/>
            <a:ext cx="93920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793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B7D283-053C-39E4-EBAF-004C06971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Ftrace</a:t>
            </a:r>
            <a:r>
              <a:rPr lang="en-US" altLang="zh-CN" dirty="0"/>
              <a:t> Hook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45517A-D18A-8562-DB0D-60494C29F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linux</a:t>
            </a:r>
            <a:r>
              <a:rPr lang="en-US" altLang="zh-CN" dirty="0"/>
              <a:t> </a:t>
            </a:r>
            <a:r>
              <a:rPr lang="zh-CN" altLang="en-US" dirty="0"/>
              <a:t>内核的一个跟踪框架，提供了查看追踪内核内部事情的能力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编译内核时使用</a:t>
            </a:r>
            <a:r>
              <a:rPr lang="en-US" altLang="zh-CN" dirty="0"/>
              <a:t>-</a:t>
            </a:r>
            <a:r>
              <a:rPr lang="en-US" altLang="zh-CN" dirty="0" err="1"/>
              <a:t>pg</a:t>
            </a:r>
            <a:r>
              <a:rPr lang="zh-CN" altLang="en-US" dirty="0"/>
              <a:t>选项，每个非内联函数开头都插入一条</a:t>
            </a:r>
            <a:r>
              <a:rPr lang="en-US" altLang="zh-CN" dirty="0"/>
              <a:t>call </a:t>
            </a:r>
            <a:r>
              <a:rPr lang="en-US" altLang="zh-CN" dirty="0" err="1"/>
              <a:t>mcount</a:t>
            </a:r>
            <a:r>
              <a:rPr lang="zh-CN" altLang="en-US" dirty="0"/>
              <a:t>指令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dirty="0"/>
              <a:t>使能内核</a:t>
            </a:r>
            <a:r>
              <a:rPr lang="en-US" altLang="zh-CN" dirty="0"/>
              <a:t>CONFIG_DYNAMIC_FTRACE</a:t>
            </a:r>
            <a:r>
              <a:rPr lang="zh-CN" altLang="en-US" dirty="0"/>
              <a:t>选项后，</a:t>
            </a:r>
            <a:r>
              <a:rPr lang="en-US" altLang="zh-CN" dirty="0" err="1"/>
              <a:t>mcount</a:t>
            </a:r>
            <a:r>
              <a:rPr lang="zh-CN" altLang="en-US" dirty="0"/>
              <a:t>被实现为空函数，</a:t>
            </a:r>
            <a:r>
              <a:rPr lang="en-US" altLang="zh-CN" dirty="0"/>
              <a:t>call </a:t>
            </a:r>
            <a:r>
              <a:rPr lang="en-US" altLang="zh-CN" dirty="0" err="1"/>
              <a:t>mcount</a:t>
            </a:r>
            <a:r>
              <a:rPr lang="zh-CN" altLang="en-US" dirty="0"/>
              <a:t>被替换为</a:t>
            </a:r>
            <a:r>
              <a:rPr lang="en-US" altLang="zh-CN" dirty="0"/>
              <a:t>NOP</a:t>
            </a:r>
            <a:r>
              <a:rPr lang="zh-CN" altLang="en-US" dirty="0"/>
              <a:t>指令</a:t>
            </a:r>
            <a:endParaRPr lang="en-US" altLang="zh-CN" dirty="0"/>
          </a:p>
          <a:p>
            <a:pPr lvl="1"/>
            <a:r>
              <a:rPr lang="zh-CN" altLang="en-US" dirty="0"/>
              <a:t>避免了额外性能开销，且在每个函数开头都有一个可容纳</a:t>
            </a:r>
            <a:r>
              <a:rPr lang="en-US" altLang="zh-CN" dirty="0"/>
              <a:t>call</a:t>
            </a:r>
            <a:r>
              <a:rPr lang="zh-CN" altLang="en-US" dirty="0"/>
              <a:t>指令的空白区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2821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E063E-FD58-8CEF-4875-C1F4571B5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680E5B-5804-77CE-7D62-660005837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AC15736-EF21-7E1C-4309-193E931EF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18" y="0"/>
            <a:ext cx="110701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88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1E2FD4-D14A-0581-3155-35EFD6F42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F0403F1-44B0-97B9-27C6-A852FF633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4779"/>
            <a:ext cx="12192000" cy="5952073"/>
          </a:xfrm>
        </p:spPr>
      </p:pic>
    </p:spTree>
    <p:extLst>
      <p:ext uri="{BB962C8B-B14F-4D97-AF65-F5344CB8AC3E}">
        <p14:creationId xmlns:p14="http://schemas.microsoft.com/office/powerpoint/2010/main" val="2494919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内容占位符 13">
            <a:extLst>
              <a:ext uri="{FF2B5EF4-FFF2-40B4-BE49-F238E27FC236}">
                <a16:creationId xmlns:a16="http://schemas.microsoft.com/office/drawing/2014/main" id="{DFEC184B-7F6D-2730-16FD-6BE79F4EF8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2" y="172339"/>
            <a:ext cx="5773912" cy="6513321"/>
          </a:xfrm>
        </p:spPr>
      </p:pic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F9CC5142-9A98-11AA-55AB-4F44DDEF3B86}"/>
              </a:ext>
            </a:extLst>
          </p:cNvPr>
          <p:cNvSpPr txBox="1">
            <a:spLocks/>
          </p:cNvSpPr>
          <p:nvPr/>
        </p:nvSpPr>
        <p:spPr>
          <a:xfrm>
            <a:off x="6015134" y="344679"/>
            <a:ext cx="5176935" cy="6513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D3AB9A4E-554D-2E4F-FEB4-DA71D4CC2E34}"/>
              </a:ext>
            </a:extLst>
          </p:cNvPr>
          <p:cNvSpPr txBox="1">
            <a:spLocks/>
          </p:cNvSpPr>
          <p:nvPr/>
        </p:nvSpPr>
        <p:spPr>
          <a:xfrm>
            <a:off x="6577262" y="577516"/>
            <a:ext cx="5365922" cy="6212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API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 err="1"/>
              <a:t>ftrace_set_filter_ip</a:t>
            </a:r>
            <a:r>
              <a:rPr lang="en-US" altLang="zh-CN" dirty="0"/>
              <a:t>()</a:t>
            </a:r>
            <a:r>
              <a:rPr lang="zh-CN" altLang="en-US" dirty="0"/>
              <a:t>：使能</a:t>
            </a:r>
            <a:r>
              <a:rPr lang="en-US" altLang="zh-CN" dirty="0"/>
              <a:t>/</a:t>
            </a:r>
            <a:r>
              <a:rPr lang="zh-CN" altLang="en-US" dirty="0"/>
              <a:t>关闭被</a:t>
            </a:r>
            <a:r>
              <a:rPr lang="en-US" altLang="zh-CN" dirty="0"/>
              <a:t>hook</a:t>
            </a:r>
            <a:r>
              <a:rPr lang="zh-CN" altLang="en-US" dirty="0"/>
              <a:t>函数的第一、二级</a:t>
            </a:r>
            <a:r>
              <a:rPr lang="en-US" altLang="zh-CN" dirty="0"/>
              <a:t>hook</a:t>
            </a:r>
            <a:r>
              <a:rPr lang="zh-CN" altLang="en-US" dirty="0"/>
              <a:t>点，</a:t>
            </a:r>
            <a:endParaRPr lang="en-US" altLang="zh-CN" dirty="0"/>
          </a:p>
          <a:p>
            <a:pPr lvl="1"/>
            <a:r>
              <a:rPr lang="zh-CN" altLang="en-US" dirty="0"/>
              <a:t>将</a:t>
            </a:r>
            <a:r>
              <a:rPr lang="en-US" altLang="zh-CN" dirty="0" err="1"/>
              <a:t>nop</a:t>
            </a:r>
            <a:r>
              <a:rPr lang="zh-CN" altLang="en-US" dirty="0"/>
              <a:t>替换为</a:t>
            </a:r>
            <a:r>
              <a:rPr lang="en-US" altLang="zh-CN" dirty="0"/>
              <a:t>call </a:t>
            </a:r>
            <a:r>
              <a:rPr lang="en-US" altLang="zh-CN" dirty="0" err="1"/>
              <a:t>ftrace_regs_caller</a:t>
            </a:r>
            <a:r>
              <a:rPr lang="en-US" altLang="zh-CN" dirty="0"/>
              <a:t>()</a:t>
            </a:r>
          </a:p>
          <a:p>
            <a:pPr lvl="1"/>
            <a:r>
              <a:rPr lang="zh-CN" altLang="en-US" dirty="0"/>
              <a:t>将</a:t>
            </a:r>
            <a:r>
              <a:rPr lang="en-US" altLang="zh-CN" dirty="0"/>
              <a:t>call </a:t>
            </a:r>
            <a:r>
              <a:rPr lang="en-US" altLang="zh-CN" dirty="0" err="1"/>
              <a:t>ftrace_regs_caller</a:t>
            </a:r>
            <a:r>
              <a:rPr lang="en-US" altLang="zh-CN" dirty="0"/>
              <a:t>()</a:t>
            </a:r>
            <a:r>
              <a:rPr lang="zh-CN" altLang="en-US" dirty="0"/>
              <a:t>中的</a:t>
            </a:r>
            <a:r>
              <a:rPr lang="en-US" altLang="zh-CN" dirty="0" err="1"/>
              <a:t>nop</a:t>
            </a:r>
            <a:r>
              <a:rPr lang="zh-CN" altLang="en-US" dirty="0"/>
              <a:t>替换为</a:t>
            </a:r>
            <a:r>
              <a:rPr lang="en-US" altLang="zh-CN" dirty="0"/>
              <a:t>call </a:t>
            </a:r>
            <a:r>
              <a:rPr lang="en-US" altLang="zh-CN" dirty="0" err="1"/>
              <a:t>ftrace_ops_list_func</a:t>
            </a:r>
            <a:r>
              <a:rPr lang="en-US" altLang="zh-CN" dirty="0"/>
              <a:t>()</a:t>
            </a:r>
          </a:p>
          <a:p>
            <a:pPr lvl="1"/>
            <a:endParaRPr lang="en-US" altLang="zh-CN" dirty="0"/>
          </a:p>
          <a:p>
            <a:r>
              <a:rPr lang="en-US" altLang="zh-CN" dirty="0" err="1"/>
              <a:t>register_ftrace_function</a:t>
            </a:r>
            <a:r>
              <a:rPr lang="en-US" altLang="zh-CN" dirty="0"/>
              <a:t>()</a:t>
            </a:r>
            <a:r>
              <a:rPr lang="zh-CN" altLang="en-US" dirty="0"/>
              <a:t>：把我们的函数注册到</a:t>
            </a:r>
            <a:r>
              <a:rPr lang="en-US" altLang="zh-CN" dirty="0"/>
              <a:t>ops</a:t>
            </a:r>
            <a:r>
              <a:rPr lang="zh-CN" altLang="en-US" dirty="0"/>
              <a:t>链表中</a:t>
            </a:r>
          </a:p>
        </p:txBody>
      </p:sp>
    </p:spTree>
    <p:extLst>
      <p:ext uri="{BB962C8B-B14F-4D97-AF65-F5344CB8AC3E}">
        <p14:creationId xmlns:p14="http://schemas.microsoft.com/office/powerpoint/2010/main" val="2247944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1FD93-A798-BE0F-9BCB-B69DDE14B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B1AE63-88E1-8AB7-541F-09CCA1A85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ftrace_hook</a:t>
            </a:r>
            <a:r>
              <a:rPr lang="zh-CN" altLang="en-US" dirty="0"/>
              <a:t>结构体</a:t>
            </a: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E1E237E-D46A-B9A5-5A5B-61FDA3F8C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71969"/>
            <a:ext cx="8775963" cy="258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391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23896D-1BEC-E087-6C22-4C60DAD3F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600"/>
            <a:ext cx="10515600" cy="65007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4000" dirty="0"/>
              <a:t>Install </a:t>
            </a:r>
            <a:r>
              <a:rPr lang="en-US" altLang="zh-CN" sz="4000" dirty="0" err="1"/>
              <a:t>ftrace</a:t>
            </a:r>
            <a:r>
              <a:rPr lang="en-US" altLang="zh-CN" sz="4000" dirty="0"/>
              <a:t> hook</a:t>
            </a:r>
          </a:p>
          <a:p>
            <a:pPr marL="0" indent="0">
              <a:buNone/>
            </a:pPr>
            <a:endParaRPr lang="en-US" altLang="zh-CN" sz="4000" dirty="0"/>
          </a:p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查找被</a:t>
            </a:r>
            <a:r>
              <a:rPr lang="en-US" altLang="zh-CN" dirty="0"/>
              <a:t>hook</a:t>
            </a:r>
            <a:r>
              <a:rPr lang="zh-CN" altLang="en-US" dirty="0"/>
              <a:t>函数的地址，并备份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hook-&gt;address = </a:t>
            </a:r>
            <a:r>
              <a:rPr lang="en-US" altLang="zh-CN" dirty="0" err="1"/>
              <a:t>kallsyms_lookup_name</a:t>
            </a:r>
            <a:r>
              <a:rPr lang="en-US" altLang="zh-CN" dirty="0"/>
              <a:t>(hook-&gt;name);</a:t>
            </a:r>
          </a:p>
          <a:p>
            <a:pPr marL="0" indent="0">
              <a:buNone/>
            </a:pPr>
            <a:r>
              <a:rPr lang="en-US" altLang="zh-CN" dirty="0"/>
              <a:t>*(hook-&gt;original) = hook-&gt;address;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初始化</a:t>
            </a:r>
            <a:r>
              <a:rPr lang="en-US" altLang="zh-CN" dirty="0"/>
              <a:t>ops</a:t>
            </a:r>
            <a:r>
              <a:rPr lang="zh-CN" altLang="en-US" dirty="0"/>
              <a:t>结构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hook-&gt;</a:t>
            </a:r>
            <a:r>
              <a:rPr lang="en-US" altLang="zh-CN" dirty="0" err="1"/>
              <a:t>ops.func</a:t>
            </a:r>
            <a:r>
              <a:rPr lang="en-US" altLang="zh-CN" dirty="0"/>
              <a:t> = </a:t>
            </a:r>
            <a:r>
              <a:rPr lang="en-US" altLang="zh-CN" dirty="0" err="1"/>
              <a:t>fh_ftrace_thunk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</a:t>
            </a:r>
            <a:r>
              <a:rPr lang="zh-CN" altLang="en-US" dirty="0"/>
              <a:t>使能被</a:t>
            </a:r>
            <a:r>
              <a:rPr lang="en-US" altLang="zh-CN" dirty="0"/>
              <a:t>hook</a:t>
            </a:r>
            <a:r>
              <a:rPr lang="zh-CN" altLang="en-US" dirty="0"/>
              <a:t>函数的第一、二级</a:t>
            </a:r>
            <a:r>
              <a:rPr lang="en-US" altLang="zh-CN" dirty="0"/>
              <a:t>hook</a:t>
            </a:r>
            <a:r>
              <a:rPr lang="zh-CN" altLang="en-US" dirty="0"/>
              <a:t>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ftrace_set_filter_ip</a:t>
            </a:r>
            <a:r>
              <a:rPr lang="en-US" altLang="zh-CN" dirty="0"/>
              <a:t>(&amp;hook-&gt;</a:t>
            </a:r>
            <a:r>
              <a:rPr lang="en-US" altLang="zh-CN" dirty="0" err="1"/>
              <a:t>ops,hook</a:t>
            </a:r>
            <a:r>
              <a:rPr lang="en-US" altLang="zh-CN" dirty="0"/>
              <a:t>-&gt;address,0,0);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4.</a:t>
            </a:r>
            <a:r>
              <a:rPr lang="zh-CN" altLang="en-US" dirty="0"/>
              <a:t>把</a:t>
            </a:r>
            <a:r>
              <a:rPr lang="en-US" altLang="zh-CN" dirty="0"/>
              <a:t>ops</a:t>
            </a:r>
            <a:r>
              <a:rPr lang="zh-CN" altLang="en-US" dirty="0"/>
              <a:t>注册到第三级</a:t>
            </a:r>
            <a:r>
              <a:rPr lang="en-US" altLang="zh-CN" dirty="0"/>
              <a:t>hook</a:t>
            </a:r>
            <a:r>
              <a:rPr lang="zh-CN" altLang="en-US" dirty="0"/>
              <a:t>点的</a:t>
            </a:r>
            <a:r>
              <a:rPr lang="en-US" altLang="zh-CN" dirty="0" err="1"/>
              <a:t>ftrace_ops_list</a:t>
            </a:r>
            <a:r>
              <a:rPr lang="zh-CN" altLang="en-US" dirty="0"/>
              <a:t>链表中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register_ftrace_function</a:t>
            </a:r>
            <a:r>
              <a:rPr lang="en-US" altLang="zh-CN" dirty="0"/>
              <a:t>(&amp;hook-&gt;ops);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1567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74BE26-CA79-D03E-B243-E9EFE6DA2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err="1"/>
              <a:t>fh_ftrace_thunk</a:t>
            </a:r>
            <a:r>
              <a:rPr lang="en-US" altLang="zh-CN" sz="3600" dirty="0"/>
              <a:t>()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A1C345-D5CC-9F97-CA5F-13D29F387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958"/>
            <a:ext cx="10515600" cy="5281599"/>
          </a:xfrm>
        </p:spPr>
        <p:txBody>
          <a:bodyPr/>
          <a:lstStyle/>
          <a:p>
            <a:r>
              <a:rPr lang="zh-CN" altLang="en-US" dirty="0"/>
              <a:t>问题：此时只知道原函数运行的时机，拿不到其参数</a:t>
            </a:r>
            <a:endParaRPr lang="en-US" altLang="zh-CN" dirty="0"/>
          </a:p>
          <a:p>
            <a:r>
              <a:rPr lang="zh-CN" altLang="en-US" dirty="0"/>
              <a:t>解决：返回到原函数处进行执行，但是用我们定义的参数相同地函数</a:t>
            </a:r>
            <a:r>
              <a:rPr lang="en-US" altLang="zh-CN" dirty="0" err="1"/>
              <a:t>myExecve</a:t>
            </a:r>
            <a:r>
              <a:rPr lang="en-US" altLang="zh-CN" dirty="0"/>
              <a:t>()</a:t>
            </a:r>
            <a:r>
              <a:rPr lang="zh-CN" altLang="en-US" dirty="0"/>
              <a:t> 替换掉</a:t>
            </a:r>
            <a:r>
              <a:rPr lang="en-US" altLang="zh-CN" dirty="0" err="1"/>
              <a:t>execve</a:t>
            </a:r>
            <a:r>
              <a:rPr lang="en-US" altLang="zh-CN" dirty="0"/>
              <a:t>()</a:t>
            </a:r>
            <a:r>
              <a:rPr lang="zh-CN" altLang="en-US" dirty="0"/>
              <a:t>。在</a:t>
            </a:r>
            <a:r>
              <a:rPr lang="en-US" altLang="zh-CN" dirty="0" err="1"/>
              <a:t>myExecve</a:t>
            </a:r>
            <a:r>
              <a:rPr lang="en-US" altLang="zh-CN" dirty="0"/>
              <a:t>()</a:t>
            </a:r>
            <a:r>
              <a:rPr lang="zh-CN" altLang="en-US" dirty="0"/>
              <a:t>内调用原函数，且可以在执行前后添加其它操作。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三级</a:t>
            </a:r>
            <a:r>
              <a:rPr lang="en-US" altLang="zh-CN" dirty="0"/>
              <a:t>hook</a:t>
            </a:r>
            <a:r>
              <a:rPr lang="zh-CN" altLang="en-US" dirty="0"/>
              <a:t>点处的</a:t>
            </a:r>
            <a:r>
              <a:rPr lang="en-US" altLang="zh-CN" dirty="0" err="1"/>
              <a:t>fh_ftrace_thunk</a:t>
            </a:r>
            <a:r>
              <a:rPr lang="en-US" altLang="zh-CN" dirty="0"/>
              <a:t>()</a:t>
            </a:r>
            <a:r>
              <a:rPr lang="zh-CN" altLang="en-US" dirty="0"/>
              <a:t>间接地将二级</a:t>
            </a:r>
            <a:r>
              <a:rPr lang="en-US" altLang="zh-CN" dirty="0"/>
              <a:t>hook</a:t>
            </a:r>
            <a:r>
              <a:rPr lang="zh-CN" altLang="en-US" dirty="0"/>
              <a:t>点函数</a:t>
            </a:r>
            <a:r>
              <a:rPr lang="en-US" altLang="zh-CN" dirty="0" err="1"/>
              <a:t>ftrace_regs_caller</a:t>
            </a:r>
            <a:r>
              <a:rPr lang="en-US" altLang="zh-CN" dirty="0"/>
              <a:t>()</a:t>
            </a:r>
            <a:r>
              <a:rPr lang="zh-CN" altLang="en-US" dirty="0"/>
              <a:t>的返回地址修改为了</a:t>
            </a:r>
            <a:r>
              <a:rPr lang="en-US" altLang="zh-CN" dirty="0" err="1"/>
              <a:t>myExecve</a:t>
            </a:r>
            <a:r>
              <a:rPr lang="en-US" altLang="zh-CN" dirty="0"/>
              <a:t>()</a:t>
            </a:r>
            <a:r>
              <a:rPr lang="zh-CN" altLang="en-US" dirty="0"/>
              <a:t>的起始地址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防递归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DF6B3A0-2E35-A332-300F-8E0878D34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548" y="5227470"/>
            <a:ext cx="3349703" cy="143558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EDE1AD9-7D29-218E-8D0E-EF24FAE86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2233" y="5560256"/>
            <a:ext cx="5947636" cy="58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315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9782FD0E-11BB-6713-B44C-9CDE5ADDD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451" y="0"/>
            <a:ext cx="97909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407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1381</TotalTime>
  <Words>532</Words>
  <Application>Microsoft Office PowerPoint</Application>
  <PresentationFormat>宽屏</PresentationFormat>
  <Paragraphs>36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-apple-system</vt:lpstr>
      <vt:lpstr>等线</vt:lpstr>
      <vt:lpstr>等线 Light</vt:lpstr>
      <vt:lpstr>仿宋</vt:lpstr>
      <vt:lpstr>Arial</vt:lpstr>
      <vt:lpstr>Times New Roman</vt:lpstr>
      <vt:lpstr>Office 主题​​</vt:lpstr>
      <vt:lpstr>PowerPoint 演示文稿</vt:lpstr>
      <vt:lpstr>Ftrace Hook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fh_ftrace_thunk()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每周汇报</dc:title>
  <dc:creator>栗祺菁</dc:creator>
  <cp:lastModifiedBy>Li Qijing</cp:lastModifiedBy>
  <cp:revision>80</cp:revision>
  <dcterms:created xsi:type="dcterms:W3CDTF">2022-03-29T01:55:07Z</dcterms:created>
  <dcterms:modified xsi:type="dcterms:W3CDTF">2022-11-23T05:48:01Z</dcterms:modified>
</cp:coreProperties>
</file>