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301" r:id="rId4"/>
    <p:sldId id="302" r:id="rId5"/>
    <p:sldId id="303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0"/>
      <p:regular r:id="rId9"/>
      <p:bold r:id="rId10"/>
    </p:embeddedFont>
    <p:embeddedFont>
      <p:font typeface="Raleway Thin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F441D-FB12-4E86-8E17-F12300414623}">
  <a:tblStyle styleId="{0E4F441D-FB12-4E86-8E17-F12300414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4E637F-ACBB-40B9-A008-4C47062340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4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16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2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HABIT –</a:t>
            </a:r>
            <a:br>
              <a:rPr lang="de-DE" dirty="0"/>
            </a:br>
            <a:r>
              <a:rPr lang="de-DE" dirty="0"/>
              <a:t> TRACKER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Made with: Angular and Ionic.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SIGNING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 descr="Ein Bild, das Text, Elektronik, Mobiltelefon enthält.&#10;&#10;Automatisch generierte Beschreibung">
            <a:extLst>
              <a:ext uri="{FF2B5EF4-FFF2-40B4-BE49-F238E27FC236}">
                <a16:creationId xmlns:a16="http://schemas.microsoft.com/office/drawing/2014/main" id="{A20CED2E-CD9B-4D36-ACD5-6932439B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24" y="531159"/>
            <a:ext cx="2593358" cy="4081182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AFC62-388F-42D2-B93A-AA14D6BF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Firebase</a:t>
            </a:r>
            <a:r>
              <a:rPr lang="de-DE" dirty="0"/>
              <a:t> Google Auth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POMODORO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AFC62-388F-42D2-B93A-AA14D6BF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Text, Monitor, Elektronik, Mobiltelefon enthält.&#10;&#10;Automatisch generierte Beschreibung">
            <a:extLst>
              <a:ext uri="{FF2B5EF4-FFF2-40B4-BE49-F238E27FC236}">
                <a16:creationId xmlns:a16="http://schemas.microsoft.com/office/drawing/2014/main" id="{C2CF7A29-ABAF-42D7-8F8B-D5D8C6F7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95" y="307337"/>
            <a:ext cx="2877810" cy="45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TODO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AFC62-388F-42D2-B93A-AA14D6BF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Text, Elektronik, Mobiltelefon enthält.&#10;&#10;Automatisch generierte Beschreibung">
            <a:extLst>
              <a:ext uri="{FF2B5EF4-FFF2-40B4-BE49-F238E27FC236}">
                <a16:creationId xmlns:a16="http://schemas.microsoft.com/office/drawing/2014/main" id="{4F8C8301-9325-40F1-BA37-A0B52891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31" y="313847"/>
            <a:ext cx="2869537" cy="45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PROFILE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AFC62-388F-42D2-B93A-AA14D6BF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 descr="Ein Bild, das Text, Monitor, Elektronik enthält.&#10;&#10;Automatisch generierte Beschreibung">
            <a:extLst>
              <a:ext uri="{FF2B5EF4-FFF2-40B4-BE49-F238E27FC236}">
                <a16:creationId xmlns:a16="http://schemas.microsoft.com/office/drawing/2014/main" id="{BBC7FC6A-C076-4411-84FA-50BB8BE5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31" y="313846"/>
            <a:ext cx="2869538" cy="45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11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Overpass Mono</vt:lpstr>
      <vt:lpstr>Arial</vt:lpstr>
      <vt:lpstr>Nunito Light</vt:lpstr>
      <vt:lpstr>Raleway Thin</vt:lpstr>
      <vt:lpstr>Anaheim</vt:lpstr>
      <vt:lpstr>Programming Lesson by Slidesgo</vt:lpstr>
      <vt:lpstr>HABIT –  TRACKER</vt:lpstr>
      <vt:lpstr>SIGNING</vt:lpstr>
      <vt:lpstr>POMODORO</vt:lpstr>
      <vt:lpstr>TODO</vt:lpstr>
      <vt:lpstr>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–  TRACKER</dc:title>
  <cp:lastModifiedBy>Luca Argentino</cp:lastModifiedBy>
  <cp:revision>1</cp:revision>
  <dcterms:modified xsi:type="dcterms:W3CDTF">2021-09-14T19:25:24Z</dcterms:modified>
</cp:coreProperties>
</file>