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86A271A-F4EF-4DCD-B908-805B205B2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6F608B-C865-423E-BA27-8F5EE2E4F6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6F3FC-9FB8-499C-8922-960876B1D2AD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B591DA-E7DB-431D-89BC-E0CE95497D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2B9754-9FA5-474B-A3D8-780D4C8EFD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41367-CD33-4FA9-B1F7-C261A75027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1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9358F-C20E-4D97-8717-36A5F6806D9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469A6-17E6-4929-8AFA-CFF08CA14C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969E8F5-E555-4C2F-882F-175F87C6331D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7855-5591-4484-A5FC-FD05B5B62DD8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114-82FD-4BCF-B1ED-6243B754974E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A4E5-BE16-4BFF-84DD-EA55C13977BC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B74-55D2-4363-863E-0A776EC19F20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6B60-DA9C-49C9-828E-FABBF362C725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682F-C682-45D6-91CC-6B24ED47F55C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9F-0255-4F18-87ED-CB03F07DBB69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AF10-7B3B-49CD-8DEF-072EBAED5326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D266-54C0-4636-9A21-A46F977EDA3B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7F5E-B51A-4A6A-80CF-7B1473ACF23E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466D-E56E-4949-BF69-518652B804B1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2F66-5F5F-4C3B-BE24-FEDE33F1B97A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4165-6B64-4C9E-A2FA-211FF3657CD2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BFC-BCA6-49B5-B8BB-1E5F7AEA70D4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3750-6FFD-41BA-8CE3-208064B56AA8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E450-D90A-46DE-9CD4-0B59C7CF170A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D0D3B-600F-4124-888F-57B5F02225D7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EPITECH – Loic ROBIN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2E22C-9979-4A3A-B426-E76159C29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HOOVER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5700B4-F39B-4B82-AA09-4E32905E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Libre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D8F243-22F7-48DA-B894-B3E205DA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EPITECH – Loic ROBIN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93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39EE2-CBA9-4DBA-B86D-5BA9B37A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0A5CAE-F434-4DA7-8C23-34D4190D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Hoover, qu’est ce que c’est ?</a:t>
            </a:r>
          </a:p>
          <a:p>
            <a:r>
              <a:rPr lang="fr-FR" dirty="0"/>
              <a:t>Les technologies</a:t>
            </a:r>
          </a:p>
          <a:p>
            <a:r>
              <a:rPr lang="fr-FR" dirty="0"/>
              <a:t>Quels sont les plus, par rapport à la concurrence ?</a:t>
            </a:r>
          </a:p>
          <a:p>
            <a:r>
              <a:rPr lang="fr-FR" dirty="0"/>
              <a:t>Conclusion / Objectifs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A9A817-7AA4-40EA-81ED-6F4A6569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5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B272E-D72E-4FEC-A3F7-47FEA04C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Hoover, Qu’est ce que c’est ?</a:t>
            </a:r>
            <a:br>
              <a:rPr lang="fr-FR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75444-5ED8-475A-846C-41DB4CB2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projet libre, qui permet à chacun de construire son propre aspirateur automatisé de type Roomba</a:t>
            </a:r>
            <a:r>
              <a:rPr lang="en-US" sz="1400" dirty="0"/>
              <a:t>©</a:t>
            </a:r>
          </a:p>
          <a:p>
            <a:r>
              <a:rPr lang="fr-FR" dirty="0"/>
              <a:t>Une solution très bon marché et accessible</a:t>
            </a:r>
          </a:p>
          <a:p>
            <a:r>
              <a:rPr lang="fr-FR" dirty="0"/>
              <a:t>Un premier pas ludique et utile vers la robotique </a:t>
            </a:r>
          </a:p>
          <a:p>
            <a:pPr marL="0" indent="0">
              <a:buNone/>
            </a:pPr>
            <a:r>
              <a:rPr lang="fr-FR" dirty="0"/>
              <a:t>	(Combinaison Hardware / Software)</a:t>
            </a:r>
          </a:p>
          <a:p>
            <a:r>
              <a:rPr lang="fr-FR" dirty="0"/>
              <a:t>D</a:t>
            </a:r>
            <a:r>
              <a:rPr lang="en-US" dirty="0"/>
              <a:t>es améliorations sans limites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6A0D8F-7830-4FBD-9D08-075CB03F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4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5A5D1-6D17-409C-BEC2-2A15AD26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technologies</a:t>
            </a:r>
            <a:br>
              <a:rPr lang="fr-FR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78703-F234-444F-B2C4-6F339679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est entièrement réalisé en C/C++</a:t>
            </a:r>
          </a:p>
          <a:p>
            <a:r>
              <a:rPr lang="fr-FR" dirty="0"/>
              <a:t>L’aspirateur utilise les Cartes ARDUINO</a:t>
            </a:r>
          </a:p>
          <a:p>
            <a:r>
              <a:rPr lang="fr-FR" dirty="0"/>
              <a:t>Ainsi que les composants compatibles (Senseur, moteurs, …) et éventuellement des matériaux de récupération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3F9E90-C7A3-41C6-B8E3-BD6CB756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7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C5C2F-5D80-48F4-B6A1-7E9EE208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Quels sont les plus, par rapport à la concurrence ?</a:t>
            </a:r>
            <a:br>
              <a:rPr lang="fr-FR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0BDAC7-0611-46BB-B3F8-D6179B9A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code ouvert et accessible par chacun</a:t>
            </a:r>
          </a:p>
          <a:p>
            <a:r>
              <a:rPr lang="fr-FR" dirty="0"/>
              <a:t>De même que les plans de construction</a:t>
            </a:r>
          </a:p>
          <a:p>
            <a:r>
              <a:rPr lang="fr-FR" dirty="0"/>
              <a:t>En conséquence un système non intrusif et dont on connait les usages faits de la donnée récupérée</a:t>
            </a:r>
            <a:endParaRPr lang="en-US" dirty="0"/>
          </a:p>
          <a:p>
            <a:r>
              <a:rPr lang="fr-FR" dirty="0"/>
              <a:t>U</a:t>
            </a:r>
            <a:r>
              <a:rPr lang="en-US" dirty="0"/>
              <a:t>ne solution peu coûteuse et facilement améliorable/réparable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0924C-48B2-4460-8C43-D42DF59E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4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FF951-0892-4BDE-9E97-7EF8B88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/ OBJECTIFS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E7776-091C-4F72-B853-7A12D3F8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Permettre à un grand nombre d’utilisateurs d’accéder aux nouvelles technologies et mieux les maitriser</a:t>
            </a:r>
          </a:p>
          <a:p>
            <a:r>
              <a:rPr lang="fr-FR" dirty="0"/>
              <a:t>De la domotique sûre, sous contrôle et pour tous !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FBB68-8D16-4E99-98B9-35428B19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EPITECH – Loic ROBIN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19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209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Open HOOVER</vt:lpstr>
      <vt:lpstr>SOMMAIRE</vt:lpstr>
      <vt:lpstr>Open Hoover, Qu’est ce que c’est ? </vt:lpstr>
      <vt:lpstr>Les technologies </vt:lpstr>
      <vt:lpstr>Quels sont les plus, par rapport à la concurrence ? </vt:lpstr>
      <vt:lpstr>CONCLUSION / OBJECTIFS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HOOVER</dc:title>
  <dc:creator>ADMIN</dc:creator>
  <cp:lastModifiedBy>ADMIN</cp:lastModifiedBy>
  <cp:revision>37</cp:revision>
  <dcterms:created xsi:type="dcterms:W3CDTF">2019-01-25T17:01:32Z</dcterms:created>
  <dcterms:modified xsi:type="dcterms:W3CDTF">2019-01-25T17:53:46Z</dcterms:modified>
</cp:coreProperties>
</file>