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C1E8"/>
    <a:srgbClr val="8CC3E9"/>
    <a:srgbClr val="96C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>
        <p:scale>
          <a:sx n="50" d="100"/>
          <a:sy n="50" d="100"/>
        </p:scale>
        <p:origin x="104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D841-7B3C-47AF-987F-072B4B4DB2F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8066-2EF6-4176-9ACB-F71BDAE9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US" noProof="0" smtClean="0"/>
              <a:t>3/30/2020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7" name="Rectangle 6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51F-0685-470A-A63A-F808D54B9B6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www.health.gov.lk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your health care. One step at a time.</a:t>
            </a:r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Preview version of the website may function normal as a website within the keynote preview, navigate the site as required.</a:t>
            </a:r>
          </a:p>
          <a:p>
            <a:r>
              <a:rPr lang="en-US" dirty="0"/>
              <a:t>Prototype will include prefilled </a:t>
            </a:r>
            <a:r>
              <a:rPr lang="en-GB" dirty="0"/>
              <a:t>fields and static data to make the experience more comfortable for you.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oss 4">
            <a:extLst>
              <a:ext uri="{FF2B5EF4-FFF2-40B4-BE49-F238E27FC236}">
                <a16:creationId xmlns:a16="http://schemas.microsoft.com/office/drawing/2014/main" id="{8533625A-91E9-4AF5-8292-C9EF1909E046}"/>
              </a:ext>
            </a:extLst>
          </p:cNvPr>
          <p:cNvSpPr/>
          <p:nvPr/>
        </p:nvSpPr>
        <p:spPr>
          <a:xfrm>
            <a:off x="5237584" y="2570584"/>
            <a:ext cx="1716833" cy="1716833"/>
          </a:xfrm>
          <a:prstGeom prst="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B9E6C0E-982F-4C3D-B803-CCF94FA0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0211"/>
            <a:ext cx="6934201" cy="96547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0116-3E1D-4E9D-91D2-BB82BAB48980}"/>
              </a:ext>
            </a:extLst>
          </p:cNvPr>
          <p:cNvSpPr txBox="1"/>
          <p:nvPr/>
        </p:nvSpPr>
        <p:spPr>
          <a:xfrm>
            <a:off x="5412791" y="4517628"/>
            <a:ext cx="136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Loading…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667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833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143"/>
                                  </p:iterate>
                                  <p:childTnLst>
                                    <p:set>
                                      <p:cBhvr override="childStyle"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0D02B6-C732-4725-86B5-410CD7D5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lowchart: Terminator 8">
            <a:hlinkClick r:id="rId3" action="ppaction://hlinksldjump"/>
            <a:extLst>
              <a:ext uri="{FF2B5EF4-FFF2-40B4-BE49-F238E27FC236}">
                <a16:creationId xmlns:a16="http://schemas.microsoft.com/office/drawing/2014/main" id="{6F6987E9-8426-4247-A1BB-129E65EBB471}"/>
              </a:ext>
            </a:extLst>
          </p:cNvPr>
          <p:cNvSpPr/>
          <p:nvPr/>
        </p:nvSpPr>
        <p:spPr>
          <a:xfrm>
            <a:off x="3738880" y="4151376"/>
            <a:ext cx="1422400" cy="530352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E992CABC-701D-4F68-AC58-FACD0531A8BE}"/>
              </a:ext>
            </a:extLst>
          </p:cNvPr>
          <p:cNvSpPr/>
          <p:nvPr/>
        </p:nvSpPr>
        <p:spPr>
          <a:xfrm>
            <a:off x="7030722" y="4151376"/>
            <a:ext cx="1422400" cy="5303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DBA9F021-6CE1-4358-BD02-5089929C066F}"/>
              </a:ext>
            </a:extLst>
          </p:cNvPr>
          <p:cNvSpPr/>
          <p:nvPr/>
        </p:nvSpPr>
        <p:spPr>
          <a:xfrm>
            <a:off x="5356860" y="4151376"/>
            <a:ext cx="1422400" cy="5303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9663"/>
      </p:ext>
    </p:extLst>
  </p:cSld>
  <p:clrMapOvr>
    <a:masterClrMapping/>
  </p:clrMapOvr>
  <p:transition spd="slow" advClick="0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A1293C8-76EA-4163-B1D2-EC5676F4256C}"/>
              </a:ext>
            </a:extLst>
          </p:cNvPr>
          <p:cNvSpPr txBox="1">
            <a:spLocks/>
          </p:cNvSpPr>
          <p:nvPr/>
        </p:nvSpPr>
        <p:spPr>
          <a:xfrm>
            <a:off x="2788921" y="1630531"/>
            <a:ext cx="6736080" cy="9654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Home - English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9FCC5-A07D-4BBC-BD67-0CCFBD58F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192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B81D33F-50EB-47F4-B988-DD169F5FB7E4}"/>
              </a:ext>
            </a:extLst>
          </p:cNvPr>
          <p:cNvGrpSpPr/>
          <p:nvPr/>
        </p:nvGrpSpPr>
        <p:grpSpPr>
          <a:xfrm flipV="1">
            <a:off x="11592560" y="6197600"/>
            <a:ext cx="508000" cy="508000"/>
            <a:chOff x="11419840" y="6228080"/>
            <a:chExt cx="508000" cy="508000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132EFB64-984C-44C0-8BB5-59156466BFC4}"/>
                </a:ext>
              </a:extLst>
            </p:cNvPr>
            <p:cNvSpPr/>
            <p:nvPr/>
          </p:nvSpPr>
          <p:spPr>
            <a:xfrm>
              <a:off x="11419840" y="6228080"/>
              <a:ext cx="508000" cy="508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CA14D616-D0DC-48A4-B941-C892D1204524}"/>
                </a:ext>
              </a:extLst>
            </p:cNvPr>
            <p:cNvSpPr/>
            <p:nvPr/>
          </p:nvSpPr>
          <p:spPr>
            <a:xfrm>
              <a:off x="11562080" y="6365240"/>
              <a:ext cx="223520" cy="233680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6480C67-F2BE-4815-8BFB-BF83DE18DD87}"/>
              </a:ext>
            </a:extLst>
          </p:cNvPr>
          <p:cNvGrpSpPr/>
          <p:nvPr/>
        </p:nvGrpSpPr>
        <p:grpSpPr>
          <a:xfrm>
            <a:off x="11592560" y="6197600"/>
            <a:ext cx="508000" cy="508000"/>
            <a:chOff x="11419840" y="6228080"/>
            <a:chExt cx="508000" cy="508000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920A2F1C-C6FF-4D20-AE77-C994AE8F593E}"/>
                </a:ext>
              </a:extLst>
            </p:cNvPr>
            <p:cNvSpPr/>
            <p:nvPr/>
          </p:nvSpPr>
          <p:spPr>
            <a:xfrm>
              <a:off x="11419840" y="6228080"/>
              <a:ext cx="508000" cy="508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71C52B57-18AF-45F8-9E6B-FEF50C08E42A}"/>
                </a:ext>
              </a:extLst>
            </p:cNvPr>
            <p:cNvSpPr/>
            <p:nvPr/>
          </p:nvSpPr>
          <p:spPr>
            <a:xfrm>
              <a:off x="11562080" y="6365240"/>
              <a:ext cx="223520" cy="233680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4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77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7778 L 0 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42_Healthy Habit Tracker_AAS_v4" id="{272139E4-8207-4FFF-92DC-6B71E4E328C2}" vid="{A345D589-1952-4E98-A5C7-1876A0ED26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0F006E-CFBA-42F5-9FF9-61FCF419D29D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Healthy Habit Tracker</Template>
  <TotalTime>0</TotalTime>
  <Words>68</Words>
  <Application>Microsoft Office PowerPoint</Application>
  <PresentationFormat>Widescreen</PresentationFormat>
  <Paragraphs>10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Segoe UI</vt:lpstr>
      <vt:lpstr>Office Theme</vt:lpstr>
      <vt:lpstr>www.health.gov.lk</vt:lpstr>
      <vt:lpstr>How to use</vt:lpstr>
      <vt:lpstr>Loading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2020-03-29T09:22:46Z</dcterms:created>
  <dcterms:modified xsi:type="dcterms:W3CDTF">2020-03-30T05:46:52Z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