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Mono Medium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Mono Light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PT Sans"/>
      <p:regular r:id="rId33"/>
      <p:bold r:id="rId34"/>
      <p:italic r:id="rId35"/>
      <p:boldItalic r:id="rId36"/>
    </p:embeddedFont>
    <p:embeddedFont>
      <p:font typeface="Comfortaa"/>
      <p:regular r:id="rId37"/>
      <p:bold r:id="rId38"/>
    </p:embeddedFont>
    <p:embeddedFont>
      <p:font typeface="Sedgwick Ave Display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regular.fntdata"/><Relationship Id="rId22" Type="http://schemas.openxmlformats.org/officeDocument/2006/relationships/font" Target="fonts/RobotoMonoMedium-italic.fntdata"/><Relationship Id="rId21" Type="http://schemas.openxmlformats.org/officeDocument/2006/relationships/font" Target="fonts/RobotoMonoMedium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Mono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onoLight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Light-boldItalic.fntdata"/><Relationship Id="rId30" Type="http://schemas.openxmlformats.org/officeDocument/2006/relationships/font" Target="fonts/RobotoMonoLight-italic.fntdata"/><Relationship Id="rId11" Type="http://schemas.openxmlformats.org/officeDocument/2006/relationships/slide" Target="slides/slide7.xml"/><Relationship Id="rId33" Type="http://schemas.openxmlformats.org/officeDocument/2006/relationships/font" Target="fonts/PTSans-regular.fntdata"/><Relationship Id="rId10" Type="http://schemas.openxmlformats.org/officeDocument/2006/relationships/slide" Target="slides/slide6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9.xml"/><Relationship Id="rId35" Type="http://schemas.openxmlformats.org/officeDocument/2006/relationships/font" Target="fonts/PTSans-italic.fntdata"/><Relationship Id="rId12" Type="http://schemas.openxmlformats.org/officeDocument/2006/relationships/slide" Target="slides/slide8.xml"/><Relationship Id="rId34" Type="http://schemas.openxmlformats.org/officeDocument/2006/relationships/font" Target="fonts/PTSans-bold.fntdata"/><Relationship Id="rId15" Type="http://schemas.openxmlformats.org/officeDocument/2006/relationships/slide" Target="slides/slide11.xml"/><Relationship Id="rId37" Type="http://schemas.openxmlformats.org/officeDocument/2006/relationships/font" Target="fonts/Comfortaa-regular.fntdata"/><Relationship Id="rId14" Type="http://schemas.openxmlformats.org/officeDocument/2006/relationships/slide" Target="slides/slide10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3.xml"/><Relationship Id="rId39" Type="http://schemas.openxmlformats.org/officeDocument/2006/relationships/font" Target="fonts/SedgwickAveDisplay-regular.fntdata"/><Relationship Id="rId16" Type="http://schemas.openxmlformats.org/officeDocument/2006/relationships/slide" Target="slides/slide12.xml"/><Relationship Id="rId38" Type="http://schemas.openxmlformats.org/officeDocument/2006/relationships/font" Target="fonts/Comforta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f996a22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f996a22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dab667b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0dab667b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0dab667b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0dab667b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0dab667ba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0dab667ba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dab667b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0dab667b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2622a1a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2622a1a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0df753b75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0df753b75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f77a1b8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f77a1b8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0dab667ba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0dab667ba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dab667ba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dab667b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0df753b7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0df753b7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df753b7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0df753b7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df753b7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0df753b7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2ace8dd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32ace8dd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215800"/>
            <a:ext cx="4116300" cy="21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654000"/>
            <a:ext cx="22632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303255" y="624775"/>
            <a:ext cx="3127500" cy="389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673550" y="539500"/>
            <a:ext cx="57969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1673550" y="1649725"/>
            <a:ext cx="57969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1"/>
          <p:cNvSpPr/>
          <p:nvPr>
            <p:ph idx="2" type="pic"/>
          </p:nvPr>
        </p:nvSpPr>
        <p:spPr>
          <a:xfrm>
            <a:off x="863400" y="2318200"/>
            <a:ext cx="7417200" cy="213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08838" y="3578154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704500" y="2945872"/>
            <a:ext cx="2719500" cy="9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subTitle"/>
          </p:nvPr>
        </p:nvSpPr>
        <p:spPr>
          <a:xfrm>
            <a:off x="1558200" y="2945873"/>
            <a:ext cx="2719500" cy="9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1558200" y="2142284"/>
            <a:ext cx="27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4" type="subTitle"/>
          </p:nvPr>
        </p:nvSpPr>
        <p:spPr>
          <a:xfrm>
            <a:off x="5704500" y="2142286"/>
            <a:ext cx="27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1558200" y="3882951"/>
            <a:ext cx="27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6" type="subTitle"/>
          </p:nvPr>
        </p:nvSpPr>
        <p:spPr>
          <a:xfrm>
            <a:off x="5704500" y="3878601"/>
            <a:ext cx="27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7" type="title"/>
          </p:nvPr>
        </p:nvSpPr>
        <p:spPr>
          <a:xfrm>
            <a:off x="720000" y="1452175"/>
            <a:ext cx="838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8" type="title"/>
          </p:nvPr>
        </p:nvSpPr>
        <p:spPr>
          <a:xfrm>
            <a:off x="720000" y="3184822"/>
            <a:ext cx="838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9" type="title"/>
          </p:nvPr>
        </p:nvSpPr>
        <p:spPr>
          <a:xfrm>
            <a:off x="4866301" y="1452175"/>
            <a:ext cx="838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hasCustomPrompt="1" idx="13" type="title"/>
          </p:nvPr>
        </p:nvSpPr>
        <p:spPr>
          <a:xfrm>
            <a:off x="4866301" y="3184822"/>
            <a:ext cx="838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1558200" y="1209175"/>
            <a:ext cx="2719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5704500" y="1209175"/>
            <a:ext cx="2719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78" name="Google Shape;7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8103152" y="484897"/>
            <a:ext cx="1365949" cy="56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1253974" y="3376702"/>
            <a:ext cx="2372750" cy="12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032025" y="2543316"/>
            <a:ext cx="6398700" cy="16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2" type="title"/>
          </p:nvPr>
        </p:nvSpPr>
        <p:spPr>
          <a:xfrm>
            <a:off x="713250" y="2896716"/>
            <a:ext cx="120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032025" y="4157100"/>
            <a:ext cx="63987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/>
          <p:nvPr>
            <p:ph idx="3" type="pic"/>
          </p:nvPr>
        </p:nvSpPr>
        <p:spPr>
          <a:xfrm>
            <a:off x="2532850" y="539795"/>
            <a:ext cx="5898000" cy="170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06150" y="4307979"/>
            <a:ext cx="3526334" cy="191377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>
            <p:ph idx="4" type="pic"/>
          </p:nvPr>
        </p:nvSpPr>
        <p:spPr>
          <a:xfrm>
            <a:off x="713232" y="539496"/>
            <a:ext cx="1627500" cy="170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648591">
            <a:off x="4097320" y="1145719"/>
            <a:ext cx="5605614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713242" y="3420700"/>
            <a:ext cx="3722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713225" y="1061000"/>
            <a:ext cx="3722700" cy="23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5"/>
          <p:cNvSpPr/>
          <p:nvPr>
            <p:ph idx="2" type="pic"/>
          </p:nvPr>
        </p:nvSpPr>
        <p:spPr>
          <a:xfrm>
            <a:off x="6778084" y="915423"/>
            <a:ext cx="1652700" cy="16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92" name="Google Shape;92;p15"/>
          <p:cNvSpPr/>
          <p:nvPr>
            <p:ph idx="3" type="pic"/>
          </p:nvPr>
        </p:nvSpPr>
        <p:spPr>
          <a:xfrm>
            <a:off x="4989450" y="2701675"/>
            <a:ext cx="3441300" cy="152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93" name="Google Shape;93;p15"/>
          <p:cNvSpPr/>
          <p:nvPr>
            <p:ph idx="4" type="pic"/>
          </p:nvPr>
        </p:nvSpPr>
        <p:spPr>
          <a:xfrm>
            <a:off x="4989425" y="915423"/>
            <a:ext cx="1652700" cy="16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94" name="Google Shape;9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879625" y="3706979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587271">
            <a:off x="3215920" y="1179645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type="title"/>
          </p:nvPr>
        </p:nvSpPr>
        <p:spPr>
          <a:xfrm>
            <a:off x="856350" y="967938"/>
            <a:ext cx="2964900" cy="20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856350" y="2986363"/>
            <a:ext cx="2964900" cy="1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/>
          <p:nvPr>
            <p:ph idx="2" type="pic"/>
          </p:nvPr>
        </p:nvSpPr>
        <p:spPr>
          <a:xfrm>
            <a:off x="4335875" y="533875"/>
            <a:ext cx="3958800" cy="407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85375" y="-986671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984750" y="2214738"/>
            <a:ext cx="2463900" cy="11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399988">
            <a:off x="4948844" y="356620"/>
            <a:ext cx="5605613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491025" y="1666425"/>
            <a:ext cx="3400800" cy="7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4491199" y="2396775"/>
            <a:ext cx="34008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152714">
            <a:off x="-1548575" y="-523295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427762" y="64772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241438" y="1654055"/>
            <a:ext cx="34017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1241438" y="2386622"/>
            <a:ext cx="3401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3" name="Google Shape;1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4375" y="32297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950852">
            <a:off x="7131774" y="1523142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20000" y="448056"/>
            <a:ext cx="7708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720000" y="1014984"/>
            <a:ext cx="77085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861700" y="225937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022750" y="1875050"/>
            <a:ext cx="3408000" cy="16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6778675" y="919800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648275" y="3648600"/>
            <a:ext cx="27825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713225" y="1023638"/>
            <a:ext cx="4017000" cy="13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3"/>
          <p:cNvSpPr/>
          <p:nvPr>
            <p:ph idx="4" type="pic"/>
          </p:nvPr>
        </p:nvSpPr>
        <p:spPr>
          <a:xfrm>
            <a:off x="713225" y="2966463"/>
            <a:ext cx="4017000" cy="13827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4679200" y="-825001"/>
            <a:ext cx="2881752" cy="156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550750" y="4414299"/>
            <a:ext cx="2881752" cy="156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976406">
            <a:off x="7068288" y="2936381"/>
            <a:ext cx="3526333" cy="191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959400" y="428338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4671425" y="3374126"/>
            <a:ext cx="26400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subTitle"/>
          </p:nvPr>
        </p:nvSpPr>
        <p:spPr>
          <a:xfrm>
            <a:off x="720000" y="3375109"/>
            <a:ext cx="26427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3" type="subTitle"/>
          </p:nvPr>
        </p:nvSpPr>
        <p:spPr>
          <a:xfrm>
            <a:off x="720000" y="2359152"/>
            <a:ext cx="2642700" cy="10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4" type="subTitle"/>
          </p:nvPr>
        </p:nvSpPr>
        <p:spPr>
          <a:xfrm>
            <a:off x="4671425" y="2359156"/>
            <a:ext cx="2640000" cy="10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2830188" y="3530509"/>
            <a:ext cx="52164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subTitle"/>
          </p:nvPr>
        </p:nvSpPr>
        <p:spPr>
          <a:xfrm>
            <a:off x="2830200" y="1887025"/>
            <a:ext cx="521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2830201" y="1480525"/>
            <a:ext cx="5216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830202" y="3131451"/>
            <a:ext cx="5216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33" name="Google Shape;13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358213">
            <a:off x="6999675" y="3268780"/>
            <a:ext cx="3526332" cy="191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-662725" y="1947850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>
            <p:ph idx="5" type="pic"/>
          </p:nvPr>
        </p:nvSpPr>
        <p:spPr>
          <a:xfrm>
            <a:off x="1097400" y="1276375"/>
            <a:ext cx="1486200" cy="148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36" name="Google Shape;136;p22"/>
          <p:cNvSpPr/>
          <p:nvPr>
            <p:ph idx="6" type="pic"/>
          </p:nvPr>
        </p:nvSpPr>
        <p:spPr>
          <a:xfrm>
            <a:off x="1097400" y="2914100"/>
            <a:ext cx="1486200" cy="148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4572000" y="1017725"/>
            <a:ext cx="3852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2" type="subTitle"/>
          </p:nvPr>
        </p:nvSpPr>
        <p:spPr>
          <a:xfrm>
            <a:off x="720000" y="1017725"/>
            <a:ext cx="3852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41" name="Google Shape;14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2055000" y="263160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7181650" y="24779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720000" y="3373401"/>
            <a:ext cx="22851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2" type="subTitle"/>
          </p:nvPr>
        </p:nvSpPr>
        <p:spPr>
          <a:xfrm>
            <a:off x="3429448" y="3373401"/>
            <a:ext cx="22851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3" type="subTitle"/>
          </p:nvPr>
        </p:nvSpPr>
        <p:spPr>
          <a:xfrm>
            <a:off x="6138900" y="3373400"/>
            <a:ext cx="22851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4" type="subTitle"/>
          </p:nvPr>
        </p:nvSpPr>
        <p:spPr>
          <a:xfrm>
            <a:off x="720000" y="2360250"/>
            <a:ext cx="2285100" cy="10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5" type="subTitle"/>
          </p:nvPr>
        </p:nvSpPr>
        <p:spPr>
          <a:xfrm>
            <a:off x="3429452" y="2360250"/>
            <a:ext cx="2285100" cy="10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6" type="subTitle"/>
          </p:nvPr>
        </p:nvSpPr>
        <p:spPr>
          <a:xfrm>
            <a:off x="6138900" y="2360250"/>
            <a:ext cx="2285100" cy="10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51" name="Google Shape;15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487125" y="2103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351712" y="4455504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937625" y="3723950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2" type="subTitle"/>
          </p:nvPr>
        </p:nvSpPr>
        <p:spPr>
          <a:xfrm>
            <a:off x="3484347" y="3723950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3" type="subTitle"/>
          </p:nvPr>
        </p:nvSpPr>
        <p:spPr>
          <a:xfrm>
            <a:off x="6031075" y="3723950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4" type="subTitle"/>
          </p:nvPr>
        </p:nvSpPr>
        <p:spPr>
          <a:xfrm>
            <a:off x="937625" y="3063940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5" type="subTitle"/>
          </p:nvPr>
        </p:nvSpPr>
        <p:spPr>
          <a:xfrm>
            <a:off x="3484350" y="3063940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6" type="subTitle"/>
          </p:nvPr>
        </p:nvSpPr>
        <p:spPr>
          <a:xfrm>
            <a:off x="6031075" y="3063940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61" name="Google Shape;16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522000" y="-729121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54325" y="221247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1497925" y="1830125"/>
            <a:ext cx="29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2" type="subTitle"/>
          </p:nvPr>
        </p:nvSpPr>
        <p:spPr>
          <a:xfrm>
            <a:off x="5514302" y="1828796"/>
            <a:ext cx="29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3" type="subTitle"/>
          </p:nvPr>
        </p:nvSpPr>
        <p:spPr>
          <a:xfrm>
            <a:off x="1497925" y="3600200"/>
            <a:ext cx="29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4" type="subTitle"/>
          </p:nvPr>
        </p:nvSpPr>
        <p:spPr>
          <a:xfrm>
            <a:off x="5514302" y="3595260"/>
            <a:ext cx="29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5" type="subTitle"/>
          </p:nvPr>
        </p:nvSpPr>
        <p:spPr>
          <a:xfrm>
            <a:off x="1497925" y="1476925"/>
            <a:ext cx="2926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6" type="subTitle"/>
          </p:nvPr>
        </p:nvSpPr>
        <p:spPr>
          <a:xfrm>
            <a:off x="1497925" y="3247100"/>
            <a:ext cx="2926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7" type="subTitle"/>
          </p:nvPr>
        </p:nvSpPr>
        <p:spPr>
          <a:xfrm>
            <a:off x="5514300" y="1481325"/>
            <a:ext cx="2926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8" type="subTitle"/>
          </p:nvPr>
        </p:nvSpPr>
        <p:spPr>
          <a:xfrm>
            <a:off x="5514300" y="3246120"/>
            <a:ext cx="2926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73" name="Google Shape;17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87354">
            <a:off x="7400349" y="-537072"/>
            <a:ext cx="3526336" cy="19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30600" y="43381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720000" y="1834525"/>
            <a:ext cx="21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2" type="subTitle"/>
          </p:nvPr>
        </p:nvSpPr>
        <p:spPr>
          <a:xfrm>
            <a:off x="6291302" y="1828796"/>
            <a:ext cx="21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3" type="subTitle"/>
          </p:nvPr>
        </p:nvSpPr>
        <p:spPr>
          <a:xfrm>
            <a:off x="720000" y="3651650"/>
            <a:ext cx="21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4" type="subTitle"/>
          </p:nvPr>
        </p:nvSpPr>
        <p:spPr>
          <a:xfrm>
            <a:off x="6291302" y="3647734"/>
            <a:ext cx="21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5" type="subTitle"/>
          </p:nvPr>
        </p:nvSpPr>
        <p:spPr>
          <a:xfrm>
            <a:off x="720000" y="1481325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6" type="subTitle"/>
          </p:nvPr>
        </p:nvSpPr>
        <p:spPr>
          <a:xfrm>
            <a:off x="720000" y="3298550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7" type="subTitle"/>
          </p:nvPr>
        </p:nvSpPr>
        <p:spPr>
          <a:xfrm>
            <a:off x="6291301" y="1481325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8" type="subTitle"/>
          </p:nvPr>
        </p:nvSpPr>
        <p:spPr>
          <a:xfrm>
            <a:off x="6291301" y="3298560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7"/>
          <p:cNvSpPr/>
          <p:nvPr>
            <p:ph idx="9" type="pic"/>
          </p:nvPr>
        </p:nvSpPr>
        <p:spPr>
          <a:xfrm>
            <a:off x="3376350" y="1611375"/>
            <a:ext cx="2390700" cy="239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186" name="Google Shape;18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700750" y="4405542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163150" y="123945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720001" y="200993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2" type="subTitle"/>
          </p:nvPr>
        </p:nvSpPr>
        <p:spPr>
          <a:xfrm>
            <a:off x="3189850" y="200993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3" type="subTitle"/>
          </p:nvPr>
        </p:nvSpPr>
        <p:spPr>
          <a:xfrm>
            <a:off x="720001" y="3650525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4" type="subTitle"/>
          </p:nvPr>
        </p:nvSpPr>
        <p:spPr>
          <a:xfrm>
            <a:off x="3189850" y="3650525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5" type="subTitle"/>
          </p:nvPr>
        </p:nvSpPr>
        <p:spPr>
          <a:xfrm>
            <a:off x="5661199" y="200993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6" type="subTitle"/>
          </p:nvPr>
        </p:nvSpPr>
        <p:spPr>
          <a:xfrm>
            <a:off x="720001" y="1513438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7" type="subTitle"/>
          </p:nvPr>
        </p:nvSpPr>
        <p:spPr>
          <a:xfrm>
            <a:off x="3189850" y="1513438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8" type="subTitle"/>
          </p:nvPr>
        </p:nvSpPr>
        <p:spPr>
          <a:xfrm>
            <a:off x="5659699" y="1513438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8" name="Google Shape;198;p28"/>
          <p:cNvSpPr txBox="1"/>
          <p:nvPr>
            <p:ph idx="9" type="subTitle"/>
          </p:nvPr>
        </p:nvSpPr>
        <p:spPr>
          <a:xfrm>
            <a:off x="720001" y="3154000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9" name="Google Shape;199;p28"/>
          <p:cNvSpPr txBox="1"/>
          <p:nvPr>
            <p:ph idx="13" type="subTitle"/>
          </p:nvPr>
        </p:nvSpPr>
        <p:spPr>
          <a:xfrm>
            <a:off x="3189850" y="3154000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pic>
        <p:nvPicPr>
          <p:cNvPr id="200" name="Google Shape;20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904150" y="51185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720000" y="2067651"/>
            <a:ext cx="2135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2" type="subTitle"/>
          </p:nvPr>
        </p:nvSpPr>
        <p:spPr>
          <a:xfrm>
            <a:off x="3267676" y="2067651"/>
            <a:ext cx="2143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9"/>
          <p:cNvSpPr txBox="1"/>
          <p:nvPr>
            <p:ph idx="3" type="subTitle"/>
          </p:nvPr>
        </p:nvSpPr>
        <p:spPr>
          <a:xfrm>
            <a:off x="719075" y="3706925"/>
            <a:ext cx="2135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4" type="subTitle"/>
          </p:nvPr>
        </p:nvSpPr>
        <p:spPr>
          <a:xfrm>
            <a:off x="3267215" y="3706925"/>
            <a:ext cx="2143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5" type="subTitle"/>
          </p:nvPr>
        </p:nvSpPr>
        <p:spPr>
          <a:xfrm>
            <a:off x="5816276" y="2067651"/>
            <a:ext cx="2143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6" type="subTitle"/>
          </p:nvPr>
        </p:nvSpPr>
        <p:spPr>
          <a:xfrm>
            <a:off x="5816276" y="3706925"/>
            <a:ext cx="2143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7" type="subTitle"/>
          </p:nvPr>
        </p:nvSpPr>
        <p:spPr>
          <a:xfrm>
            <a:off x="720000" y="1295175"/>
            <a:ext cx="21267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8" type="subTitle"/>
          </p:nvPr>
        </p:nvSpPr>
        <p:spPr>
          <a:xfrm>
            <a:off x="3267676" y="1295175"/>
            <a:ext cx="21351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9" type="subTitle"/>
          </p:nvPr>
        </p:nvSpPr>
        <p:spPr>
          <a:xfrm>
            <a:off x="5816276" y="1295175"/>
            <a:ext cx="21351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3" type="subTitle"/>
          </p:nvPr>
        </p:nvSpPr>
        <p:spPr>
          <a:xfrm>
            <a:off x="720000" y="2934300"/>
            <a:ext cx="21267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idx="14" type="subTitle"/>
          </p:nvPr>
        </p:nvSpPr>
        <p:spPr>
          <a:xfrm>
            <a:off x="3267676" y="2934300"/>
            <a:ext cx="21351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15" type="subTitle"/>
          </p:nvPr>
        </p:nvSpPr>
        <p:spPr>
          <a:xfrm>
            <a:off x="5816276" y="2934300"/>
            <a:ext cx="21351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15" name="Google Shape;21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393149" y="2838367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923625" y="313863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hasCustomPrompt="1" type="title"/>
          </p:nvPr>
        </p:nvSpPr>
        <p:spPr>
          <a:xfrm>
            <a:off x="3937013" y="1091275"/>
            <a:ext cx="4220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937013" y="1827248"/>
            <a:ext cx="42204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hasCustomPrompt="1" idx="2" type="title"/>
          </p:nvPr>
        </p:nvSpPr>
        <p:spPr>
          <a:xfrm>
            <a:off x="986588" y="1904375"/>
            <a:ext cx="2248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30"/>
          <p:cNvSpPr txBox="1"/>
          <p:nvPr>
            <p:ph idx="3" type="subTitle"/>
          </p:nvPr>
        </p:nvSpPr>
        <p:spPr>
          <a:xfrm>
            <a:off x="986588" y="2640325"/>
            <a:ext cx="2248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hasCustomPrompt="1" idx="4" type="title"/>
          </p:nvPr>
        </p:nvSpPr>
        <p:spPr>
          <a:xfrm>
            <a:off x="3937013" y="2958655"/>
            <a:ext cx="4220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30"/>
          <p:cNvSpPr txBox="1"/>
          <p:nvPr>
            <p:ph idx="5" type="subTitle"/>
          </p:nvPr>
        </p:nvSpPr>
        <p:spPr>
          <a:xfrm>
            <a:off x="3937013" y="3694625"/>
            <a:ext cx="42204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24" name="Google Shape;22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586375" y="128137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36325" y="-457196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044600" y="539500"/>
            <a:ext cx="705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044600" y="1112200"/>
            <a:ext cx="70548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>
            <p:ph idx="2" type="pic"/>
          </p:nvPr>
        </p:nvSpPr>
        <p:spPr>
          <a:xfrm>
            <a:off x="2595858" y="3190683"/>
            <a:ext cx="39522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4" name="Google Shape;24;p4"/>
          <p:cNvSpPr/>
          <p:nvPr>
            <p:ph idx="3" type="pic"/>
          </p:nvPr>
        </p:nvSpPr>
        <p:spPr>
          <a:xfrm>
            <a:off x="713213" y="3190683"/>
            <a:ext cx="18120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">
            <a:off x="3000245" y="3155394"/>
            <a:ext cx="5605613" cy="304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595100" y="-909571"/>
            <a:ext cx="3526334" cy="191377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>
            <p:ph idx="4" type="pic"/>
          </p:nvPr>
        </p:nvSpPr>
        <p:spPr>
          <a:xfrm>
            <a:off x="6618675" y="3190675"/>
            <a:ext cx="18120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hasCustomPrompt="1" type="title"/>
          </p:nvPr>
        </p:nvSpPr>
        <p:spPr>
          <a:xfrm>
            <a:off x="986525" y="1965963"/>
            <a:ext cx="10518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720000" y="35529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9" name="Google Shape;229;p31"/>
          <p:cNvSpPr txBox="1"/>
          <p:nvPr>
            <p:ph idx="2" type="subTitle"/>
          </p:nvPr>
        </p:nvSpPr>
        <p:spPr>
          <a:xfrm>
            <a:off x="7200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hasCustomPrompt="1" idx="3" type="title"/>
          </p:nvPr>
        </p:nvSpPr>
        <p:spPr>
          <a:xfrm>
            <a:off x="3746900" y="1965963"/>
            <a:ext cx="10518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31"/>
          <p:cNvSpPr txBox="1"/>
          <p:nvPr>
            <p:ph idx="4" type="subTitle"/>
          </p:nvPr>
        </p:nvSpPr>
        <p:spPr>
          <a:xfrm>
            <a:off x="3485400" y="35529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31"/>
          <p:cNvSpPr txBox="1"/>
          <p:nvPr>
            <p:ph hasCustomPrompt="1" idx="6" type="title"/>
          </p:nvPr>
        </p:nvSpPr>
        <p:spPr>
          <a:xfrm>
            <a:off x="6514525" y="1965963"/>
            <a:ext cx="10518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31"/>
          <p:cNvSpPr txBox="1"/>
          <p:nvPr>
            <p:ph idx="7" type="subTitle"/>
          </p:nvPr>
        </p:nvSpPr>
        <p:spPr>
          <a:xfrm>
            <a:off x="6250800" y="356065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5" name="Google Shape;235;p31"/>
          <p:cNvSpPr txBox="1"/>
          <p:nvPr>
            <p:ph idx="8" type="subTitle"/>
          </p:nvPr>
        </p:nvSpPr>
        <p:spPr>
          <a:xfrm>
            <a:off x="6250800" y="313982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37" name="Google Shape;23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82987" y="451855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923575" y="1595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8093750" y="22248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2" name="Google Shape;24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07338" y="4278930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8053850" y="313863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6" name="Google Shape;24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562057">
            <a:off x="-1658113" y="3681706"/>
            <a:ext cx="3526335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237943">
            <a:off x="7273412" y="-695669"/>
            <a:ext cx="3526335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50" name="Google Shape;25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8005750" y="366497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101175" y="6356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713225" y="730750"/>
            <a:ext cx="44481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1" type="subTitle"/>
          </p:nvPr>
        </p:nvSpPr>
        <p:spPr>
          <a:xfrm>
            <a:off x="713225" y="1710537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5"/>
          <p:cNvSpPr txBox="1"/>
          <p:nvPr/>
        </p:nvSpPr>
        <p:spPr>
          <a:xfrm>
            <a:off x="713225" y="3638438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2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5"/>
          <p:cNvSpPr/>
          <p:nvPr>
            <p:ph idx="2" type="pic"/>
          </p:nvPr>
        </p:nvSpPr>
        <p:spPr>
          <a:xfrm>
            <a:off x="5616625" y="539500"/>
            <a:ext cx="2814300" cy="13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57" name="Google Shape;257;p35"/>
          <p:cNvSpPr/>
          <p:nvPr>
            <p:ph idx="3" type="pic"/>
          </p:nvPr>
        </p:nvSpPr>
        <p:spPr>
          <a:xfrm>
            <a:off x="5616625" y="2067775"/>
            <a:ext cx="2814300" cy="253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258" name="Google Shape;25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-861700" y="5202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375" y="42251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483325" y="58550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833296">
            <a:off x="7013122" y="826070"/>
            <a:ext cx="5605611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3225" y="446185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024600" y="338322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95100" y="230895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71150" y="-1174871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720000" y="1823701"/>
            <a:ext cx="33510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7100" y="42865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87065">
            <a:off x="7517000" y="-176020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90900" y="4133675"/>
            <a:ext cx="2721125" cy="14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6917875" y="-1562996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934627">
            <a:off x="-90850" y="4479681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7587271">
            <a:off x="4253820" y="1336970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713225" y="1015550"/>
            <a:ext cx="3822900" cy="10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713225" y="2050450"/>
            <a:ext cx="3822900" cy="20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3" name="Google Shape;43;p7"/>
          <p:cNvSpPr/>
          <p:nvPr>
            <p:ph idx="2" type="pic"/>
          </p:nvPr>
        </p:nvSpPr>
        <p:spPr>
          <a:xfrm>
            <a:off x="5037075" y="590538"/>
            <a:ext cx="3393600" cy="18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4" name="Google Shape;44;p7"/>
          <p:cNvSpPr/>
          <p:nvPr>
            <p:ph idx="3" type="pic"/>
          </p:nvPr>
        </p:nvSpPr>
        <p:spPr>
          <a:xfrm>
            <a:off x="5037075" y="2680363"/>
            <a:ext cx="3393600" cy="18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825975" y="1641600"/>
            <a:ext cx="3604800" cy="18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/>
          <p:nvPr>
            <p:ph idx="2" type="pic"/>
          </p:nvPr>
        </p:nvSpPr>
        <p:spPr>
          <a:xfrm>
            <a:off x="713225" y="666900"/>
            <a:ext cx="3809700" cy="380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799988">
            <a:off x="-184730" y="-96679"/>
            <a:ext cx="5605613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9718127">
            <a:off x="-334176" y="193928"/>
            <a:ext cx="3526336" cy="19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390425" y="3936875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63400" y="3782823"/>
            <a:ext cx="38172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/>
          <p:nvPr>
            <p:ph idx="2" type="pic"/>
          </p:nvPr>
        </p:nvSpPr>
        <p:spPr>
          <a:xfrm>
            <a:off x="863400" y="608475"/>
            <a:ext cx="7417200" cy="191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663400" y="2840500"/>
            <a:ext cx="3817200" cy="9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713225" y="3460175"/>
            <a:ext cx="3201000" cy="837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2.jp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562150" y="89602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29209">
            <a:off x="-147068" y="-272201"/>
            <a:ext cx="2414940" cy="131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13">
            <a:off x="4223695" y="2944269"/>
            <a:ext cx="3607582" cy="1957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8"/>
          <p:cNvSpPr txBox="1"/>
          <p:nvPr>
            <p:ph type="ctrTitle"/>
          </p:nvPr>
        </p:nvSpPr>
        <p:spPr>
          <a:xfrm>
            <a:off x="713225" y="1215800"/>
            <a:ext cx="4488300" cy="21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Trabalhando com planilhas</a:t>
            </a:r>
            <a:r>
              <a:rPr lang="en" sz="4300"/>
              <a:t> </a:t>
            </a:r>
            <a:r>
              <a:rPr lang="en" sz="3150"/>
              <a:t>Formulas básicas</a:t>
            </a:r>
            <a:endParaRPr sz="3150"/>
          </a:p>
        </p:txBody>
      </p:sp>
      <p:pic>
        <p:nvPicPr>
          <p:cNvPr id="276" name="Google Shape;276;p38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-26802" l="-15435" r="-5439" t="-32737"/>
          <a:stretch/>
        </p:blipFill>
        <p:spPr>
          <a:xfrm>
            <a:off x="5303255" y="624775"/>
            <a:ext cx="3127567" cy="3893927"/>
          </a:xfrm>
          <a:prstGeom prst="rect">
            <a:avLst/>
          </a:prstGeom>
        </p:spPr>
      </p:pic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315652" y="5247075"/>
            <a:ext cx="1732302" cy="7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8"/>
          <p:cNvSpPr txBox="1"/>
          <p:nvPr/>
        </p:nvSpPr>
        <p:spPr>
          <a:xfrm rot="-518552">
            <a:off x="2226574" y="393325"/>
            <a:ext cx="1513283" cy="616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77EFA6"/>
                </a:solidFill>
                <a:latin typeface="Sedgwick Ave Display"/>
                <a:ea typeface="Sedgwick Ave Display"/>
                <a:cs typeface="Sedgwick Ave Display"/>
                <a:sym typeface="Sedgwick Ave Display"/>
              </a:rPr>
              <a:t>Excel - aula 1</a:t>
            </a:r>
            <a:endParaRPr sz="3200">
              <a:solidFill>
                <a:srgbClr val="77EFA6"/>
              </a:solidFill>
              <a:latin typeface="Sedgwick Ave Display"/>
              <a:ea typeface="Sedgwick Ave Display"/>
              <a:cs typeface="Sedgwick Ave Display"/>
              <a:sym typeface="Sedgwick Ave Display"/>
            </a:endParaRPr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6799" y="208826"/>
            <a:ext cx="2300476" cy="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selecionar uma célula no excel e fazer operações</a:t>
            </a:r>
            <a:endParaRPr/>
          </a:p>
        </p:txBody>
      </p:sp>
      <p:sp>
        <p:nvSpPr>
          <p:cNvPr id="358" name="Google Shape;358;p47"/>
          <p:cNvSpPr txBox="1"/>
          <p:nvPr>
            <p:ph idx="1" type="subTitle"/>
          </p:nvPr>
        </p:nvSpPr>
        <p:spPr>
          <a:xfrm>
            <a:off x="4432175" y="1598521"/>
            <a:ext cx="13500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7"/>
          <p:cNvSpPr txBox="1"/>
          <p:nvPr>
            <p:ph idx="2" type="subTitle"/>
          </p:nvPr>
        </p:nvSpPr>
        <p:spPr>
          <a:xfrm>
            <a:off x="720000" y="1598552"/>
            <a:ext cx="29523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selecionar uma célula, você deve inserir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letranumero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A4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fixar uma linha, deve-se colocar um $ antes do número, e para coluna, um $ antes da letra.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"/>
          <p:cNvSpPr txBox="1"/>
          <p:nvPr/>
        </p:nvSpPr>
        <p:spPr>
          <a:xfrm>
            <a:off x="5847875" y="1514075"/>
            <a:ext cx="1416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o enter é apertado -&gt;</a:t>
            </a:r>
            <a:endParaRPr/>
          </a:p>
        </p:txBody>
      </p:sp>
      <p:pic>
        <p:nvPicPr>
          <p:cNvPr id="361" name="Google Shape;3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175" y="2162074"/>
            <a:ext cx="1350000" cy="20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875" y="2213400"/>
            <a:ext cx="1350000" cy="200587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7"/>
          <p:cNvSpPr txBox="1"/>
          <p:nvPr/>
        </p:nvSpPr>
        <p:spPr>
          <a:xfrm>
            <a:off x="7330475" y="1514075"/>
            <a:ext cx="163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arrastado para baixo</a:t>
            </a:r>
            <a:endParaRPr/>
          </a:p>
        </p:txBody>
      </p:sp>
      <p:pic>
        <p:nvPicPr>
          <p:cNvPr id="364" name="Google Shape;36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9574" y="2213399"/>
            <a:ext cx="1350000" cy="200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disso, é possível fazer algebra com tabelas</a:t>
            </a:r>
            <a:endParaRPr/>
          </a:p>
        </p:txBody>
      </p:sp>
      <p:pic>
        <p:nvPicPr>
          <p:cNvPr id="371" name="Google Shape;3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50" y="2603825"/>
            <a:ext cx="2574702" cy="20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8"/>
          <p:cNvSpPr txBox="1"/>
          <p:nvPr/>
        </p:nvSpPr>
        <p:spPr>
          <a:xfrm>
            <a:off x="576475" y="1727850"/>
            <a:ext cx="296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48"/>
          <p:cNvSpPr txBox="1"/>
          <p:nvPr/>
        </p:nvSpPr>
        <p:spPr>
          <a:xfrm>
            <a:off x="4337200" y="1727850"/>
            <a:ext cx="15273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arrastado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200" y="2523800"/>
            <a:ext cx="1150525" cy="20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/>
          <p:nvPr>
            <p:ph type="title"/>
          </p:nvPr>
        </p:nvSpPr>
        <p:spPr>
          <a:xfrm>
            <a:off x="4944825" y="1142950"/>
            <a:ext cx="29397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381" name="Google Shape;381;p49"/>
          <p:cNvSpPr txBox="1"/>
          <p:nvPr/>
        </p:nvSpPr>
        <p:spPr>
          <a:xfrm>
            <a:off x="720000" y="1142950"/>
            <a:ext cx="41547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SOMA</a:t>
            </a:r>
            <a:r>
              <a:rPr lang="en" sz="1200"/>
              <a:t>: =SOMA(Seleciona as células) ou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=Celula+Celula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SUBTRAÇÃO</a:t>
            </a:r>
            <a:r>
              <a:rPr lang="en" sz="1200"/>
              <a:t>: =Célula-Célula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MULTIPLICAÇÃO</a:t>
            </a:r>
            <a:r>
              <a:rPr lang="en" sz="1200"/>
              <a:t>: =MULTI(Seleciona as células) ou =Celular*Célula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DIVISÃO</a:t>
            </a:r>
            <a:r>
              <a:rPr lang="en" sz="1200"/>
              <a:t>: =Célula:Célula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EXPONENCIAÇÃO</a:t>
            </a:r>
            <a:r>
              <a:rPr lang="en" sz="1200"/>
              <a:t>: =Célula^Célula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PORCENTAGEM</a:t>
            </a:r>
            <a:r>
              <a:rPr lang="en" sz="1200"/>
              <a:t>: =Célula*Célula%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CONTA SE</a:t>
            </a:r>
            <a:r>
              <a:rPr lang="en" sz="1200"/>
              <a:t>: =CONT.SE(Intervalo;Criterio)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SOMA SE</a:t>
            </a:r>
            <a:r>
              <a:rPr lang="en" sz="1200"/>
              <a:t>: =SOMASE(A tabela inteira; O critério para ser somado; Intervalo da soma 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9"/>
          <p:cNvSpPr txBox="1"/>
          <p:nvPr>
            <p:ph type="title"/>
          </p:nvPr>
        </p:nvSpPr>
        <p:spPr>
          <a:xfrm>
            <a:off x="872400" y="433200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Outras fórmulas especiais</a:t>
            </a:r>
            <a:endParaRPr/>
          </a:p>
        </p:txBody>
      </p:sp>
      <p:pic>
        <p:nvPicPr>
          <p:cNvPr id="383" name="Google Shape;3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100" y="1774450"/>
            <a:ext cx="3397600" cy="4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9"/>
          <p:cNvSpPr txBox="1"/>
          <p:nvPr/>
        </p:nvSpPr>
        <p:spPr>
          <a:xfrm>
            <a:off x="5010525" y="2335475"/>
            <a:ext cx="33975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Calcula-se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 soma da coluna para todos valores acima da média da coluna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100" y="2911650"/>
            <a:ext cx="2103350" cy="20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9"/>
          <p:cNvSpPr txBox="1"/>
          <p:nvPr/>
        </p:nvSpPr>
        <p:spPr>
          <a:xfrm>
            <a:off x="7282850" y="4140650"/>
            <a:ext cx="19575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Quantos valores abaixo de 210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Exercícios</a:t>
            </a:r>
            <a:endParaRPr/>
          </a:p>
        </p:txBody>
      </p:sp>
      <p:sp>
        <p:nvSpPr>
          <p:cNvPr id="392" name="Google Shape;392;p50"/>
          <p:cNvSpPr txBox="1"/>
          <p:nvPr/>
        </p:nvSpPr>
        <p:spPr>
          <a:xfrm>
            <a:off x="720000" y="2144850"/>
            <a:ext cx="50295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1 - </a:t>
            </a: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Abra o arquivo PORTA - AULA1.xlsx Contendo os exercícios da aula 1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2 - Abra o roteiro de exercícios “Roteiro da aula 1.pdf”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3" name="Google Shape;3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 Orientada a Dados</a:t>
            </a:r>
            <a:endParaRPr/>
          </a:p>
        </p:txBody>
      </p:sp>
      <p:sp>
        <p:nvSpPr>
          <p:cNvPr id="399" name="Google Shape;399;p51"/>
          <p:cNvSpPr txBox="1"/>
          <p:nvPr/>
        </p:nvSpPr>
        <p:spPr>
          <a:xfrm>
            <a:off x="720000" y="1656650"/>
            <a:ext cx="75678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Como variaram os índices de popularidade musical (número de visualizações em plataformas de streaming, inclusões em playlists e posições em paradas musicais) ao longo de 2023, segmentados por gênero musical e região geográfica?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0" name="Google Shape;4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Pondo em prática. . .</a:t>
            </a:r>
            <a:endParaRPr/>
          </a:p>
        </p:txBody>
      </p:sp>
      <p:sp>
        <p:nvSpPr>
          <p:cNvPr id="406" name="Google Shape;406;p52"/>
          <p:cNvSpPr txBox="1"/>
          <p:nvPr/>
        </p:nvSpPr>
        <p:spPr>
          <a:xfrm>
            <a:off x="720000" y="989575"/>
            <a:ext cx="50295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Vamos testar seus conhecimentos com uma base real.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base apresenta as músicas mais populares de 2023.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1- Faça a soma total dos dados que aparecem com o nome playlist por plataforma, qual conclusão pode ser tirada?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3- Calcule a média de streams.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7" name="Google Shape;4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O que são planilhas?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718825" y="1620775"/>
            <a:ext cx="47505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Uma planilha é uma ferramenta simples que ajuda a criar, organizar e analisar dados.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3339879" y="4133675"/>
            <a:ext cx="3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de uma planilha</a:t>
            </a:r>
            <a:endParaRPr/>
          </a:p>
        </p:txBody>
      </p:sp>
      <p:sp>
        <p:nvSpPr>
          <p:cNvPr id="294" name="Google Shape;294;p40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718825" y="1412325"/>
            <a:ext cx="5129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Existem as células que são cada quadradinho presente na tela que é composto por linhas que são os números e colunas que são as letras.</a:t>
            </a:r>
            <a:endParaRPr sz="2000"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825" y="1498575"/>
            <a:ext cx="24288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0"/>
          <p:cNvSpPr txBox="1"/>
          <p:nvPr/>
        </p:nvSpPr>
        <p:spPr>
          <a:xfrm>
            <a:off x="6209350" y="3517900"/>
            <a:ext cx="242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Exemplo: Célula B2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718825" y="128400"/>
            <a:ext cx="8511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de uma planilha - Cabeçalho</a:t>
            </a:r>
            <a:endParaRPr/>
          </a:p>
        </p:txBody>
      </p:sp>
      <p:sp>
        <p:nvSpPr>
          <p:cNvPr id="304" name="Google Shape;304;p41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537600" y="1215250"/>
            <a:ext cx="8068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Para começar existe o cabeçalho com os itens para auxílio de organização, estética e análise, que são ferramentas de formatação. Cada parte tem itens respectivos para ajudar em uma determinada parte. 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3">
            <a:alphaModFix/>
          </a:blip>
          <a:srcRect b="0" l="0" r="53870" t="6472"/>
          <a:stretch/>
        </p:blipFill>
        <p:spPr>
          <a:xfrm>
            <a:off x="1021750" y="3080625"/>
            <a:ext cx="7356050" cy="11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1"/>
          <p:cNvSpPr txBox="1"/>
          <p:nvPr>
            <p:ph type="title"/>
          </p:nvPr>
        </p:nvSpPr>
        <p:spPr>
          <a:xfrm>
            <a:off x="2772950" y="2318388"/>
            <a:ext cx="4050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</a:t>
            </a:r>
            <a:r>
              <a:rPr lang="en"/>
              <a:t> Inicial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42"/>
          <p:cNvPicPr preferRelativeResize="0"/>
          <p:nvPr/>
        </p:nvPicPr>
        <p:blipFill rotWithShape="1">
          <a:blip r:embed="rId3">
            <a:alphaModFix/>
          </a:blip>
          <a:srcRect b="0" l="0" r="0" t="5105"/>
          <a:stretch/>
        </p:blipFill>
        <p:spPr>
          <a:xfrm>
            <a:off x="152400" y="1685425"/>
            <a:ext cx="8839201" cy="13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2"/>
          <p:cNvSpPr txBox="1"/>
          <p:nvPr>
            <p:ph type="title"/>
          </p:nvPr>
        </p:nvSpPr>
        <p:spPr>
          <a:xfrm>
            <a:off x="718825" y="128400"/>
            <a:ext cx="8511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Inserir</a:t>
            </a:r>
            <a:endParaRPr/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" name="Google Shape;322;p43"/>
          <p:cNvPicPr preferRelativeResize="0"/>
          <p:nvPr/>
        </p:nvPicPr>
        <p:blipFill rotWithShape="1">
          <a:blip r:embed="rId3">
            <a:alphaModFix/>
          </a:blip>
          <a:srcRect b="0" l="0" r="1661" t="6463"/>
          <a:stretch/>
        </p:blipFill>
        <p:spPr>
          <a:xfrm>
            <a:off x="76200" y="1615100"/>
            <a:ext cx="8991599" cy="13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/>
          <p:nvPr>
            <p:ph type="title"/>
          </p:nvPr>
        </p:nvSpPr>
        <p:spPr>
          <a:xfrm>
            <a:off x="718825" y="128400"/>
            <a:ext cx="8511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da Página</a:t>
            </a:r>
            <a:endParaRPr/>
          </a:p>
        </p:txBody>
      </p:sp>
      <p:pic>
        <p:nvPicPr>
          <p:cNvPr id="324" name="Google Shape;3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36674"/>
            <a:ext cx="8991601" cy="12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 txBox="1"/>
          <p:nvPr>
            <p:ph type="title"/>
          </p:nvPr>
        </p:nvSpPr>
        <p:spPr>
          <a:xfrm>
            <a:off x="718825" y="128400"/>
            <a:ext cx="8511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</a:t>
            </a:r>
            <a:endParaRPr/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587271">
            <a:off x="-504655" y="1165295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5"/>
          <p:cNvSpPr txBox="1"/>
          <p:nvPr>
            <p:ph type="title"/>
          </p:nvPr>
        </p:nvSpPr>
        <p:spPr>
          <a:xfrm>
            <a:off x="5022750" y="1875050"/>
            <a:ext cx="3408000" cy="16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Formulas básicas</a:t>
            </a:r>
            <a:endParaRPr/>
          </a:p>
        </p:txBody>
      </p:sp>
      <p:sp>
        <p:nvSpPr>
          <p:cNvPr id="339" name="Google Shape;339;p45"/>
          <p:cNvSpPr txBox="1"/>
          <p:nvPr>
            <p:ph idx="2" type="title"/>
          </p:nvPr>
        </p:nvSpPr>
        <p:spPr>
          <a:xfrm>
            <a:off x="6778675" y="919800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40" name="Google Shape;340;p4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52062" l="-382" r="-382" t="13253"/>
          <a:stretch/>
        </p:blipFill>
        <p:spPr>
          <a:xfrm>
            <a:off x="713225" y="1023638"/>
            <a:ext cx="4017000" cy="1382702"/>
          </a:xfrm>
          <a:prstGeom prst="rect">
            <a:avLst/>
          </a:prstGeom>
        </p:spPr>
      </p:pic>
      <p:pic>
        <p:nvPicPr>
          <p:cNvPr id="341" name="Google Shape;341;p45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74184" l="0" r="0" t="0"/>
          <a:stretch/>
        </p:blipFill>
        <p:spPr>
          <a:xfrm>
            <a:off x="713225" y="2966463"/>
            <a:ext cx="4017001" cy="1382700"/>
          </a:xfrm>
          <a:prstGeom prst="rect">
            <a:avLst/>
          </a:prstGeom>
        </p:spPr>
      </p:pic>
      <p:pic>
        <p:nvPicPr>
          <p:cNvPr id="342" name="Google Shape;34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550" y="98800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adicionar uma formula no Excel</a:t>
            </a:r>
            <a:endParaRPr/>
          </a:p>
        </p:txBody>
      </p:sp>
      <p:sp>
        <p:nvSpPr>
          <p:cNvPr id="348" name="Google Shape;348;p46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o enter é apertado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6"/>
          <p:cNvSpPr txBox="1"/>
          <p:nvPr>
            <p:ph idx="2" type="subTitle"/>
          </p:nvPr>
        </p:nvSpPr>
        <p:spPr>
          <a:xfrm>
            <a:off x="720000" y="1823700"/>
            <a:ext cx="3351000" cy="22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Primeiramente, colocamos um sinal de = e um cálculo ou função do excel.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= 4*2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ALEATORIOENTRE(0;5)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-9,8*5^2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 outros.</a:t>
            </a:r>
            <a:endParaRPr/>
          </a:p>
        </p:txBody>
      </p:sp>
      <p:pic>
        <p:nvPicPr>
          <p:cNvPr id="350" name="Google Shape;3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575" y="2238375"/>
            <a:ext cx="9239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575" y="3634800"/>
            <a:ext cx="9239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purpose Education Template">
  <a:themeElements>
    <a:clrScheme name="Simple Light">
      <a:dk1>
        <a:srgbClr val="121212"/>
      </a:dk1>
      <a:lt1>
        <a:srgbClr val="F0F0F0"/>
      </a:lt1>
      <a:dk2>
        <a:srgbClr val="333131"/>
      </a:dk2>
      <a:lt2>
        <a:srgbClr val="77EFA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