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56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426E-871E-6048-897D-C00DFFEC19B5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F7CC-E99A-9B4E-A466-3BF0E5F4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4" r:id="rId4"/>
    <p:sldLayoutId id="2147483650" r:id="rId5"/>
    <p:sldLayoutId id="2147483649" r:id="rId6"/>
    <p:sldLayoutId id="2147483651" r:id="rId7"/>
    <p:sldLayoutId id="2147483652" r:id="rId8"/>
    <p:sldLayoutId id="2147483653" r:id="rId9"/>
    <p:sldLayoutId id="214748365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5F057-CF52-48DF-970D-88A25C4F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5118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Monday</a:t>
            </a:r>
          </a:p>
          <a:p>
            <a:pPr marL="0" indent="0">
              <a:buNone/>
            </a:pPr>
            <a:r>
              <a:rPr lang="en-US" dirty="0"/>
              <a:t>10:00 AM 		Opening Remarks</a:t>
            </a:r>
          </a:p>
          <a:p>
            <a:pPr marL="0" indent="0">
              <a:buNone/>
            </a:pPr>
            <a:r>
              <a:rPr lang="en-US" dirty="0"/>
              <a:t>10:15 AM		Intro to Cloud</a:t>
            </a:r>
          </a:p>
          <a:p>
            <a:pPr marL="0" indent="0">
              <a:buNone/>
            </a:pPr>
            <a:r>
              <a:rPr lang="en-US" dirty="0"/>
              <a:t>11:00 AM		Break</a:t>
            </a:r>
          </a:p>
          <a:p>
            <a:pPr marL="0" indent="0">
              <a:buNone/>
            </a:pPr>
            <a:r>
              <a:rPr lang="en-US" dirty="0"/>
              <a:t>11:15 AM  		Intro to Cloud II</a:t>
            </a:r>
          </a:p>
          <a:p>
            <a:pPr marL="0" indent="0">
              <a:buNone/>
            </a:pPr>
            <a:r>
              <a:rPr lang="en-US" dirty="0"/>
              <a:t>Noon 	 	Lunch Break</a:t>
            </a:r>
          </a:p>
          <a:p>
            <a:pPr marL="0" indent="0">
              <a:buNone/>
            </a:pPr>
            <a:r>
              <a:rPr lang="en-US" dirty="0"/>
              <a:t>12:45 PM 		RAPT/PGAP Intro</a:t>
            </a:r>
          </a:p>
          <a:p>
            <a:pPr marL="0" indent="0">
              <a:buNone/>
            </a:pPr>
            <a:r>
              <a:rPr lang="en-US" dirty="0"/>
              <a:t>  1:30 PM		ElasticBLAST</a:t>
            </a:r>
          </a:p>
          <a:p>
            <a:pPr marL="0" indent="0">
              <a:buNone/>
            </a:pPr>
            <a:r>
              <a:rPr lang="en-US" dirty="0"/>
              <a:t>  2:15 PM		Break</a:t>
            </a:r>
          </a:p>
          <a:p>
            <a:pPr marL="0" indent="0">
              <a:buNone/>
            </a:pPr>
            <a:r>
              <a:rPr lang="en-US" dirty="0"/>
              <a:t>  2:30 PM		Hands-On Time</a:t>
            </a:r>
          </a:p>
          <a:p>
            <a:pPr marL="0" indent="0">
              <a:buNone/>
            </a:pPr>
            <a:r>
              <a:rPr lang="en-US" dirty="0"/>
              <a:t>  4:00 PM		Q &amp; A and Wrap-up</a:t>
            </a:r>
          </a:p>
          <a:p>
            <a:pPr marL="0" indent="0">
              <a:buNone/>
            </a:pPr>
            <a:r>
              <a:rPr lang="en-US" dirty="0"/>
              <a:t>  5:00 PM		Workshop Day 1 concludes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NCGAS Workshop</a:t>
            </a:r>
          </a:p>
          <a:p>
            <a:r>
              <a:rPr lang="en-US" dirty="0"/>
              <a:t>Nov 16</a:t>
            </a:r>
            <a:r>
              <a:rPr lang="en-US" baseline="30000" dirty="0"/>
              <a:t>th</a:t>
            </a:r>
            <a:r>
              <a:rPr lang="en-US" dirty="0"/>
              <a:t>-17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b="1" dirty="0"/>
              <a:t>Tuesday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10:00 AM 		Workshop Day 2 begins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			Participants continue 					hands-on activity, breakout 		           	rooms open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Noon			Lunch Break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12:45 PM          	Office Hours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 3:00 PM		Breakout rooms close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 3:30 PM		Wrap-up Discussion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 5:00 PM 		Cloud Access Closes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Lydia Fleischmann</a:t>
            </a:r>
          </a:p>
          <a:p>
            <a:r>
              <a:rPr lang="en-US" dirty="0"/>
              <a:t>Carl </a:t>
            </a:r>
            <a:r>
              <a:rPr lang="en-US" dirty="0" err="1"/>
              <a:t>Leubsdorf</a:t>
            </a:r>
            <a:endParaRPr lang="en-US" dirty="0"/>
          </a:p>
          <a:p>
            <a:r>
              <a:rPr lang="en-US" dirty="0"/>
              <a:t>Brad </a:t>
            </a:r>
            <a:r>
              <a:rPr lang="en-US" dirty="0" err="1"/>
              <a:t>Plecs</a:t>
            </a:r>
            <a:endParaRPr lang="en-US" dirty="0"/>
          </a:p>
          <a:p>
            <a:r>
              <a:rPr lang="en-US" dirty="0"/>
              <a:t>Thomas </a:t>
            </a:r>
            <a:r>
              <a:rPr lang="en-US" dirty="0" err="1"/>
              <a:t>Doak</a:t>
            </a:r>
            <a:endParaRPr lang="en-US" dirty="0"/>
          </a:p>
          <a:p>
            <a:r>
              <a:rPr lang="en-US" dirty="0"/>
              <a:t>Kate Mortensen</a:t>
            </a:r>
          </a:p>
          <a:p>
            <a:r>
              <a:rPr lang="en-US" dirty="0"/>
              <a:t>Layla Freeborn</a:t>
            </a:r>
          </a:p>
          <a:p>
            <a:r>
              <a:rPr lang="en-US" dirty="0"/>
              <a:t>Sheri Sanders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Tom Madden</a:t>
            </a:r>
          </a:p>
          <a:p>
            <a:r>
              <a:rPr lang="en-US" dirty="0" err="1"/>
              <a:t>Chistiam</a:t>
            </a:r>
            <a:r>
              <a:rPr lang="en-US" dirty="0"/>
              <a:t> Camacho</a:t>
            </a:r>
          </a:p>
          <a:p>
            <a:r>
              <a:rPr lang="en-US" dirty="0"/>
              <a:t>Françoise </a:t>
            </a:r>
            <a:r>
              <a:rPr lang="en-US" dirty="0" err="1"/>
              <a:t>Thibaud</a:t>
            </a:r>
            <a:r>
              <a:rPr lang="en-US" dirty="0"/>
              <a:t>-Nissen</a:t>
            </a:r>
          </a:p>
          <a:p>
            <a:r>
              <a:rPr lang="en-US" dirty="0"/>
              <a:t>Dave Arndt</a:t>
            </a:r>
          </a:p>
          <a:p>
            <a:r>
              <a:rPr lang="en-US" dirty="0"/>
              <a:t>Rick Lapoint</a:t>
            </a:r>
          </a:p>
          <a:p>
            <a:r>
              <a:rPr lang="en-US" dirty="0"/>
              <a:t>Chris O’Sullivan</a:t>
            </a:r>
          </a:p>
          <a:p>
            <a:r>
              <a:rPr lang="en-US" dirty="0"/>
              <a:t>Yuriy Skripchenko </a:t>
            </a:r>
          </a:p>
          <a:p>
            <a:r>
              <a:rPr lang="en-US" dirty="0"/>
              <a:t>Jon Trow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Rodney Brister</a:t>
            </a:r>
          </a:p>
          <a:p>
            <a:r>
              <a:rPr lang="en-US" dirty="0"/>
              <a:t>Ryan Connor</a:t>
            </a:r>
          </a:p>
          <a:p>
            <a:r>
              <a:rPr lang="en-US" dirty="0"/>
              <a:t>Ravinder Eskandary</a:t>
            </a:r>
          </a:p>
          <a:p>
            <a:r>
              <a:rPr lang="en-US" dirty="0"/>
              <a:t>Allie McDougall</a:t>
            </a:r>
          </a:p>
          <a:p>
            <a:r>
              <a:rPr lang="en-US" dirty="0"/>
              <a:t>Rana Morris</a:t>
            </a:r>
          </a:p>
          <a:p>
            <a:r>
              <a:rPr lang="en-US" dirty="0"/>
              <a:t>Daniel Soren</a:t>
            </a:r>
          </a:p>
          <a:p>
            <a:r>
              <a:rPr lang="en-US" dirty="0"/>
              <a:t>Louise To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Steve Sherry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5987291" y="365125"/>
            <a:ext cx="5366509" cy="1217613"/>
          </a:xfrm>
        </p:spPr>
        <p:txBody>
          <a:bodyPr/>
          <a:lstStyle/>
          <a:p>
            <a:r>
              <a:rPr lang="en-US" dirty="0"/>
              <a:t>This research was supported by the Intramural Research Program of the NIH, National Library of Medicine.</a:t>
            </a:r>
          </a:p>
        </p:txBody>
      </p:sp>
    </p:spTree>
    <p:extLst>
      <p:ext uri="{BB962C8B-B14F-4D97-AF65-F5344CB8AC3E}">
        <p14:creationId xmlns:p14="http://schemas.microsoft.com/office/powerpoint/2010/main" val="181508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ncbi_presentation_light</Template>
  <TotalTime>7340</TotalTime>
  <Words>216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 Theme</vt:lpstr>
      <vt:lpstr>Schedule</vt:lpstr>
      <vt:lpstr>Schedule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</dc:title>
  <dc:creator>Stine, Adam (NIH/NLM/NCBI) [C]</dc:creator>
  <cp:lastModifiedBy>Stine, Adam (NIH/NLM/NCBI) [C]</cp:lastModifiedBy>
  <cp:revision>13</cp:revision>
  <dcterms:created xsi:type="dcterms:W3CDTF">2020-11-07T15:56:30Z</dcterms:created>
  <dcterms:modified xsi:type="dcterms:W3CDTF">2020-11-15T22:23:22Z</dcterms:modified>
</cp:coreProperties>
</file>