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8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8"/>
  </p:normalViewPr>
  <p:slideViewPr>
    <p:cSldViewPr snapToGrid="0" snapToObjects="1">
      <p:cViewPr varScale="1">
        <p:scale>
          <a:sx n="77" d="100"/>
          <a:sy n="77" d="100"/>
        </p:scale>
        <p:origin x="184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sra/?term=Listeria+monocytogenes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Intro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4CFE0-B3A0-44A6-A970-1EEA839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53FC6-E79E-48C3-9452-F647D6560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multi-region bucket to use for the remainder of this workshop.  </a:t>
            </a:r>
          </a:p>
          <a:p>
            <a:pPr lvl="1"/>
            <a:r>
              <a:rPr lang="en-US" dirty="0"/>
              <a:t>Remember that storage bucket names must be globally unique.</a:t>
            </a:r>
          </a:p>
          <a:p>
            <a:pPr lvl="1"/>
            <a:r>
              <a:rPr lang="en-US" dirty="0"/>
              <a:t>Give it a name you can remember for the entire workshop.</a:t>
            </a:r>
          </a:p>
          <a:p>
            <a:r>
              <a:rPr lang="en-US" dirty="0"/>
              <a:t>Launch a Medium E2 VM in any US region.</a:t>
            </a:r>
          </a:p>
          <a:p>
            <a:r>
              <a:rPr lang="en-US" dirty="0"/>
              <a:t>Copy a file to your newly created bucket using the web console.</a:t>
            </a:r>
          </a:p>
          <a:p>
            <a:r>
              <a:rPr lang="en-US" dirty="0"/>
              <a:t>Copy a file to your bucket with </a:t>
            </a:r>
            <a:r>
              <a:rPr lang="en-US" dirty="0" err="1"/>
              <a:t>gsutil</a:t>
            </a:r>
            <a:r>
              <a:rPr lang="en-US" dirty="0"/>
              <a:t> in a VM.</a:t>
            </a:r>
          </a:p>
          <a:p>
            <a:r>
              <a:rPr lang="en-US" dirty="0"/>
              <a:t>Copy this service account permission json file from an account to a VM using </a:t>
            </a:r>
            <a:r>
              <a:rPr lang="en-US" dirty="0" err="1"/>
              <a:t>gsutil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gs://ncgas-workshop-stine/ncgas-cloud-workshop-91e5df4b2ca7.json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61AE89-5E71-4DCE-B011-43987C12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Make a storage bucket.</a:t>
            </a:r>
          </a:p>
          <a:p>
            <a:r>
              <a:rPr lang="en-US" dirty="0"/>
              <a:t>Practice getting files in and out of buckets.</a:t>
            </a:r>
          </a:p>
        </p:txBody>
      </p:sp>
    </p:spTree>
    <p:extLst>
      <p:ext uri="{BB962C8B-B14F-4D97-AF65-F5344CB8AC3E}">
        <p14:creationId xmlns:p14="http://schemas.microsoft.com/office/powerpoint/2010/main" val="45420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0E8A-DB39-4D80-8CEB-53B31610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Engine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FCE7-A05A-4692-9EA4-D39B1910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docker </a:t>
            </a:r>
            <a:r>
              <a:rPr lang="en-US"/>
              <a:t>and python3.7 </a:t>
            </a:r>
            <a:r>
              <a:rPr lang="en-US" dirty="0"/>
              <a:t>on a VM</a:t>
            </a:r>
          </a:p>
          <a:p>
            <a:pPr lvl="1"/>
            <a:r>
              <a:rPr lang="en-US" dirty="0"/>
              <a:t>Hint: </a:t>
            </a:r>
            <a:r>
              <a:rPr lang="en-US" dirty="0" err="1"/>
              <a:t>sudo</a:t>
            </a:r>
            <a:r>
              <a:rPr lang="en-US" dirty="0"/>
              <a:t> apt-get install</a:t>
            </a:r>
          </a:p>
          <a:p>
            <a:r>
              <a:rPr lang="en-US" dirty="0"/>
              <a:t>Install the SRA Toolkit on your VM</a:t>
            </a:r>
          </a:p>
          <a:p>
            <a:pPr lvl="1"/>
            <a:r>
              <a:rPr lang="en-US" dirty="0"/>
              <a:t>Hint: see the presentation slides and use the JSON file you copied on the previous slide as your credentials file.</a:t>
            </a:r>
          </a:p>
          <a:p>
            <a:r>
              <a:rPr lang="en-US" dirty="0"/>
              <a:t>Prefetch all available file types for a run</a:t>
            </a:r>
          </a:p>
          <a:p>
            <a:pPr lvl="1"/>
            <a:r>
              <a:rPr lang="en-US" dirty="0"/>
              <a:t>We didn’t talk about this much but source files for runs submitted to SRA are also stored in GCP. </a:t>
            </a:r>
          </a:p>
          <a:p>
            <a:pPr lvl="1"/>
            <a:r>
              <a:rPr lang="en-US" dirty="0"/>
              <a:t>You can use this command to get all the files</a:t>
            </a:r>
          </a:p>
          <a:p>
            <a:pPr marL="914400" lvl="2" indent="0">
              <a:buNone/>
            </a:pPr>
            <a:r>
              <a:rPr lang="en-US" dirty="0"/>
              <a:t>prefetch --type all &lt;accession&gt; </a:t>
            </a:r>
          </a:p>
          <a:p>
            <a:pPr lvl="1"/>
            <a:r>
              <a:rPr lang="en-US" dirty="0"/>
              <a:t>Hint: try SRR11903413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28C9-6697-4003-87A2-9FB72F3A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Launch a VM.</a:t>
            </a:r>
          </a:p>
          <a:p>
            <a:r>
              <a:rPr lang="en-US" dirty="0"/>
              <a:t>Install some software with apt-get.</a:t>
            </a:r>
          </a:p>
        </p:txBody>
      </p:sp>
    </p:spTree>
    <p:extLst>
      <p:ext uri="{BB962C8B-B14F-4D97-AF65-F5344CB8AC3E}">
        <p14:creationId xmlns:p14="http://schemas.microsoft.com/office/powerpoint/2010/main" val="360052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D8A-1C03-438E-AF99-649CFA8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2ABB-3513-4ADC-A0B5-95D2E473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Finding clean data to do an assembly and annotation for can be difficult.  </a:t>
            </a:r>
          </a:p>
          <a:p>
            <a:r>
              <a:rPr lang="en-US" dirty="0"/>
              <a:t>An Entrez search for Listeria monocytogenes returns 52565 results.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https://www.ncbi.nlm.nih.gov/sra/?term=Listeria+monocytogenes</a:t>
            </a:r>
            <a:endParaRPr lang="en-US" dirty="0"/>
          </a:p>
          <a:p>
            <a:r>
              <a:rPr lang="en-US" dirty="0"/>
              <a:t>Many of these will be quite clean, and some of these results will not contain much Listeria sequence at all.</a:t>
            </a:r>
          </a:p>
          <a:p>
            <a:endParaRPr lang="en-US" dirty="0"/>
          </a:p>
          <a:p>
            <a:r>
              <a:rPr lang="en-US" dirty="0"/>
              <a:t>To start we should get the taxonomic id for Listeria monocytogenes to make searches a bit easier.</a:t>
            </a:r>
          </a:p>
          <a:p>
            <a:pPr marL="0" indent="0">
              <a:buNone/>
            </a:pPr>
            <a:r>
              <a:rPr lang="en-US" dirty="0"/>
              <a:t>SELECT * </a:t>
            </a:r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datastore.sra_tax_analysis_tool.taxonomy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sci_name</a:t>
            </a:r>
            <a:r>
              <a:rPr lang="en-US" dirty="0"/>
              <a:t> = 'Listeria monocytogenes'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FB3C-1DBE-4786-8DA8-2E75A9A3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data in SRA</a:t>
            </a:r>
          </a:p>
        </p:txBody>
      </p:sp>
    </p:spTree>
    <p:extLst>
      <p:ext uri="{BB962C8B-B14F-4D97-AF65-F5344CB8AC3E}">
        <p14:creationId xmlns:p14="http://schemas.microsoft.com/office/powerpoint/2010/main" val="26183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5B84-B7B0-4E11-BF98-3B9F7D93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7F69-17D6-4162-88B8-7887584D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we want to see all the runs with more than 100,000 spots that have at least 90% of analyzed spots identified as Listeria monocytogenes by the taxonomic analysis tool, we can use a query like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a.acc</a:t>
            </a:r>
            <a:r>
              <a:rPr lang="en-US" dirty="0"/>
              <a:t>, </a:t>
            </a:r>
            <a:r>
              <a:rPr lang="en-US" dirty="0" err="1"/>
              <a:t>i.analyzed_spot_count</a:t>
            </a:r>
            <a:r>
              <a:rPr lang="en-US" dirty="0"/>
              <a:t>, </a:t>
            </a:r>
            <a:r>
              <a:rPr lang="en-US" dirty="0" err="1"/>
              <a:t>a.self_count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</a:t>
            </a:r>
            <a:r>
              <a:rPr lang="en-US" dirty="0"/>
              <a:t>` a </a:t>
            </a:r>
          </a:p>
          <a:p>
            <a:pPr marL="0" indent="0">
              <a:buNone/>
            </a:pPr>
            <a:r>
              <a:rPr lang="en-US" dirty="0"/>
              <a:t>  JOIN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datastore.sra_tax_analysis_tool.tax_analysis_info</a:t>
            </a:r>
            <a:r>
              <a:rPr lang="en-US" dirty="0"/>
              <a:t>`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a.acc</a:t>
            </a:r>
            <a:r>
              <a:rPr lang="en-US" dirty="0"/>
              <a:t> = </a:t>
            </a:r>
            <a:r>
              <a:rPr lang="en-US" dirty="0" err="1"/>
              <a:t>i.acc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a.tax_id</a:t>
            </a:r>
            <a:r>
              <a:rPr lang="en-US" dirty="0"/>
              <a:t> = 1639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a.self_count</a:t>
            </a:r>
            <a:r>
              <a:rPr lang="en-US" dirty="0"/>
              <a:t>/</a:t>
            </a:r>
            <a:r>
              <a:rPr lang="en-US" dirty="0" err="1"/>
              <a:t>i.analyzed_spot_count</a:t>
            </a:r>
            <a:r>
              <a:rPr lang="en-US" dirty="0"/>
              <a:t> &gt; .9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i.analyzed_spot_count</a:t>
            </a:r>
            <a:r>
              <a:rPr lang="en-US" dirty="0"/>
              <a:t> &gt; 100000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B059A-7BF3-422A-9A28-61133CFF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data that is almost entirely one organism</a:t>
            </a:r>
          </a:p>
        </p:txBody>
      </p:sp>
    </p:spTree>
    <p:extLst>
      <p:ext uri="{BB962C8B-B14F-4D97-AF65-F5344CB8AC3E}">
        <p14:creationId xmlns:p14="http://schemas.microsoft.com/office/powerpoint/2010/main" val="134750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B72E-785B-469A-B56F-15D54B34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9B47-A6B0-4A72-8E28-B22CF389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Alternatively we could also find runs that were submitted to SRA with a sample calling them Listeria monocytogenes but taxonomic analysis suggests the data contains little or no sequence data from that organism.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a.acc</a:t>
            </a:r>
            <a:r>
              <a:rPr lang="en-US" dirty="0"/>
              <a:t>, </a:t>
            </a:r>
            <a:r>
              <a:rPr lang="en-US" dirty="0" err="1"/>
              <a:t>i.analyzed_spot_count</a:t>
            </a:r>
            <a:r>
              <a:rPr lang="en-US" dirty="0"/>
              <a:t>, </a:t>
            </a:r>
            <a:r>
              <a:rPr lang="en-US" dirty="0" err="1"/>
              <a:t>a.self_count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</a:t>
            </a:r>
            <a:r>
              <a:rPr lang="en-US" dirty="0"/>
              <a:t>` a </a:t>
            </a:r>
          </a:p>
          <a:p>
            <a:pPr marL="0" indent="0">
              <a:buNone/>
            </a:pPr>
            <a:r>
              <a:rPr lang="en-US" dirty="0"/>
              <a:t>  JOIN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datastore.sra_tax_analysis_tool.tax_analysis_info</a:t>
            </a:r>
            <a:r>
              <a:rPr lang="en-US" dirty="0"/>
              <a:t>`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ON </a:t>
            </a:r>
            <a:r>
              <a:rPr lang="en-US" dirty="0" err="1"/>
              <a:t>a.acc</a:t>
            </a:r>
            <a:r>
              <a:rPr lang="en-US" dirty="0"/>
              <a:t> = </a:t>
            </a:r>
            <a:r>
              <a:rPr lang="en-US" dirty="0" err="1"/>
              <a:t>i.acc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JOIN `</a:t>
            </a:r>
            <a:r>
              <a:rPr lang="en-US" dirty="0" err="1"/>
              <a:t>nih</a:t>
            </a:r>
            <a:r>
              <a:rPr lang="en-US" dirty="0"/>
              <a:t>-sra-</a:t>
            </a:r>
            <a:r>
              <a:rPr lang="en-US" dirty="0" err="1"/>
              <a:t>datastore.sra.metadata</a:t>
            </a:r>
            <a:r>
              <a:rPr lang="en-US" dirty="0"/>
              <a:t>` m 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 err="1"/>
              <a:t>a.acc</a:t>
            </a:r>
            <a:r>
              <a:rPr lang="en-US" dirty="0"/>
              <a:t> = </a:t>
            </a:r>
            <a:r>
              <a:rPr lang="en-US" dirty="0" err="1"/>
              <a:t>m.acc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a.tax_id</a:t>
            </a:r>
            <a:r>
              <a:rPr lang="en-US" dirty="0"/>
              <a:t> = 1639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a.self_count</a:t>
            </a:r>
            <a:r>
              <a:rPr lang="en-US" dirty="0"/>
              <a:t>/</a:t>
            </a:r>
            <a:r>
              <a:rPr lang="en-US" dirty="0" err="1"/>
              <a:t>i.analyzed_spot_count</a:t>
            </a:r>
            <a:r>
              <a:rPr lang="en-US" dirty="0"/>
              <a:t> &lt; .1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i.analyzed_spot_count</a:t>
            </a:r>
            <a:r>
              <a:rPr lang="en-US" dirty="0"/>
              <a:t> &gt; 100000</a:t>
            </a:r>
          </a:p>
          <a:p>
            <a:pPr marL="0" indent="0">
              <a:buNone/>
            </a:pPr>
            <a:r>
              <a:rPr lang="en-US" dirty="0"/>
              <a:t>  and </a:t>
            </a:r>
            <a:r>
              <a:rPr lang="en-US" dirty="0" err="1"/>
              <a:t>m.organism</a:t>
            </a:r>
            <a:r>
              <a:rPr lang="en-US" dirty="0"/>
              <a:t> = 'Listeria monocytogenes'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57DC-12A9-4A4C-938A-ECC46711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 some runs whose data seems to be from a different organism than the sample suggests.</a:t>
            </a:r>
          </a:p>
        </p:txBody>
      </p:sp>
    </p:spTree>
    <p:extLst>
      <p:ext uri="{BB962C8B-B14F-4D97-AF65-F5344CB8AC3E}">
        <p14:creationId xmlns:p14="http://schemas.microsoft.com/office/powerpoint/2010/main" val="428016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7C2C-1E90-4026-899B-1049A40F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7321-3BBE-408D-9460-EA1CC301C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the species that are identified in a run that was submitted as 'Listeria monocytogenes'</a:t>
            </a:r>
          </a:p>
          <a:p>
            <a:r>
              <a:rPr lang="en-US" dirty="0"/>
              <a:t>Try a different organism.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4283-AABB-427F-AEAA-9157B231E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go further.  Here are some suggestions for questions you could answer by modifying the queries.</a:t>
            </a:r>
          </a:p>
        </p:txBody>
      </p:sp>
    </p:spTree>
    <p:extLst>
      <p:ext uri="{BB962C8B-B14F-4D97-AF65-F5344CB8AC3E}">
        <p14:creationId xmlns:p14="http://schemas.microsoft.com/office/powerpoint/2010/main" val="78473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6467</TotalTime>
  <Words>707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Cloud Intro Exercises</vt:lpstr>
      <vt:lpstr>Storage Exercises</vt:lpstr>
      <vt:lpstr>Compute Engine Exercises</vt:lpstr>
      <vt:lpstr>BigQuery Exercises</vt:lpstr>
      <vt:lpstr>BigQuery Exercises</vt:lpstr>
      <vt:lpstr>BigQuery Exercises</vt:lpstr>
      <vt:lpstr>BigQuery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Intro Exercises</dc:title>
  <dc:creator>Stine, Adam (NIH/NLM/NCBI) [C]</dc:creator>
  <cp:lastModifiedBy>Stine, Adam (NIH/NLM/NCBI) [C]</cp:lastModifiedBy>
  <cp:revision>24</cp:revision>
  <dcterms:created xsi:type="dcterms:W3CDTF">2020-11-12T02:37:02Z</dcterms:created>
  <dcterms:modified xsi:type="dcterms:W3CDTF">2020-11-16T14:24:14Z</dcterms:modified>
</cp:coreProperties>
</file>