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90"/>
  </p:normalViewPr>
  <p:slideViewPr>
    <p:cSldViewPr snapToGrid="0" showGuides="1">
      <p:cViewPr varScale="1">
        <p:scale>
          <a:sx n="157" d="100"/>
          <a:sy n="157" d="100"/>
        </p:scale>
        <p:origin x="3736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0C02E-9ECF-DF42-9DD1-1F4331EA6F0F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DD7C8-A7F8-BD44-866D-1CB1C227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43C9-D8A9-B84E-97C0-11A4907B9044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D874DC-44FF-B9E5-9B5D-5302F2A606F4}"/>
              </a:ext>
            </a:extLst>
          </p:cNvPr>
          <p:cNvSpPr txBox="1"/>
          <p:nvPr/>
        </p:nvSpPr>
        <p:spPr>
          <a:xfrm>
            <a:off x="154224" y="2813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173B8-3CE3-980E-D909-7A270E9220CE}"/>
              </a:ext>
            </a:extLst>
          </p:cNvPr>
          <p:cNvSpPr txBox="1"/>
          <p:nvPr/>
        </p:nvSpPr>
        <p:spPr>
          <a:xfrm>
            <a:off x="6512" y="41886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D8410-39DA-F991-8A5F-60F59457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81249"/>
            <a:ext cx="5943600" cy="334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E53F7-6EA9-0354-3215-4AFDD6D5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6" y="360823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8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Diekhans</dc:creator>
  <cp:lastModifiedBy>Mark Diekhans</cp:lastModifiedBy>
  <cp:revision>6</cp:revision>
  <dcterms:created xsi:type="dcterms:W3CDTF">2023-12-24T05:55:26Z</dcterms:created>
  <dcterms:modified xsi:type="dcterms:W3CDTF">2024-01-04T21:40:29Z</dcterms:modified>
</cp:coreProperties>
</file>