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B33D-F2C9-203A-A7C3-F383146C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986E-A8B0-CE5E-8C6C-030B8AE5A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3C53-79B2-54CE-344D-FC4DCB6F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1A20-265C-699C-EC65-73EBD549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BAE3-F704-146F-32F1-1023BA90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BDF4-7F39-A61A-8010-C8BE659F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A4C04-1A45-4042-7819-EA4445453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8921-9557-324B-7AF9-931AD750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03B6-55E7-7102-DBE5-DE31427A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B4B4-91DC-7457-7ED5-5EAA7721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65E4F-7BA5-8FB7-359B-44AE567D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D4D76-C931-3C00-4E3D-D148A5CB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AB8F-FFFA-15E7-2D89-3F420A37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9655-3F80-56FF-D0DC-BD537D71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91B4-9B1C-E146-9AAA-6E1E1EE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3E27-3F40-CE51-17A5-E6F8FF15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C71E-190F-A539-E0B5-1F7EC684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8267-3A51-3925-D96E-8DFB6FFB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6B1F-F375-6793-EF25-75B0D6E3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88EA-87EB-6586-2A73-63257933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2A8-75D3-0E34-8915-EF005A79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FB50-B852-1ED1-F471-FF6AFD1B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3AC5-766B-3270-51DA-6F55DD7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1CF6-2759-959F-45F7-446F3033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EB5D-2EAC-2076-EE6B-FBEBEA8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8B2B-ED6A-F140-A0CA-CE85B91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BCF0-BB4F-A8E3-0037-4410D54B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F499-4E23-85E9-6BBA-469F8F52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BD76-DC05-398E-DADB-01F80BF6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F0520-BDDC-0D1F-E47F-8D745243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A821-2F77-50A0-73E3-421700C4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3041-D1D5-68B0-7F9D-5E4572E8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880B-C278-8711-DF25-E1854B01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9D06-5096-6637-F473-DAF263763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96E74-8FE6-9789-A251-91D43AD26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AE690-AA3F-CC74-9600-71A0D18D1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70D4-5937-5187-E9AB-8031958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8F3F4-5785-284F-BB6A-E6C9E345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CC2BA-86AD-B680-1089-11D6D1B4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EB71-753C-C37C-2F8A-9533055F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50D85-42ED-14C3-8A28-D978B0EA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B1F99-D3E2-36CB-FA86-B1906B8E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D6394-DBE5-3D39-48A0-FD8DE73E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EBBD-3ECD-B2F5-7A4E-28394D8A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2B81-811F-CC8A-4E48-370F19F6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9F04F-E743-9000-1FED-3010FBD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963-617D-D25C-A6D2-8A28365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3BC0-1984-FD41-3856-0A128892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F80FD-1061-D8B3-ADE6-679ED581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F643-EBF0-A5BB-F49D-7239B06D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011E-E949-836B-6CFE-1204E9D5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F87E-8FA6-2FFA-FE2E-2D86761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6ACE-F588-33B9-2CDB-A1E5D08E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5E9BE-ED17-ED2B-081A-9DB6650E6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17D9A-80CB-D1FD-7864-E75A74C7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A649-3551-C4A8-763E-5CF630D5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32606-9221-41B8-D9AF-ADBB014A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49A1-41E8-AD18-4DC7-13FDEC92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85C02-ABA0-4CA6-8F23-B1DCECF5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9058C-23B6-EBBA-45D1-AB6FB14C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D8C5-C66D-ABAB-0A7C-BB4E629D3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A396-224B-7529-2CBF-CB627172F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4E00-58A3-403D-6576-044497A7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6A88BF0-D872-EA78-C883-DC8E87A2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27"/>
          <a:stretch/>
        </p:blipFill>
        <p:spPr>
          <a:xfrm>
            <a:off x="2325385" y="968339"/>
            <a:ext cx="7020675" cy="4572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283BE68-52F0-3783-1400-DE04244DAB89}"/>
              </a:ext>
            </a:extLst>
          </p:cNvPr>
          <p:cNvGrpSpPr/>
          <p:nvPr/>
        </p:nvGrpSpPr>
        <p:grpSpPr>
          <a:xfrm>
            <a:off x="5167901" y="1528322"/>
            <a:ext cx="1202613" cy="3452034"/>
            <a:chOff x="1262043" y="4977145"/>
            <a:chExt cx="411513" cy="11568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6A13DB-2839-948E-B2DA-2247DDE0E27D}"/>
                </a:ext>
              </a:extLst>
            </p:cNvPr>
            <p:cNvSpPr/>
            <p:nvPr/>
          </p:nvSpPr>
          <p:spPr>
            <a:xfrm>
              <a:off x="1262043" y="4977145"/>
              <a:ext cx="411513" cy="2772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88B60D-7A3C-815F-6C04-313553331E31}"/>
                </a:ext>
              </a:extLst>
            </p:cNvPr>
            <p:cNvSpPr/>
            <p:nvPr/>
          </p:nvSpPr>
          <p:spPr>
            <a:xfrm>
              <a:off x="1262043" y="5270349"/>
              <a:ext cx="411513" cy="2772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AC3154-4EFB-A097-86DE-C8F34EFBE84C}"/>
                </a:ext>
              </a:extLst>
            </p:cNvPr>
            <p:cNvSpPr/>
            <p:nvPr/>
          </p:nvSpPr>
          <p:spPr>
            <a:xfrm>
              <a:off x="1262043" y="5563553"/>
              <a:ext cx="411513" cy="2772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1DD570-5F4A-21FB-45C7-168402F60264}"/>
                </a:ext>
              </a:extLst>
            </p:cNvPr>
            <p:cNvSpPr/>
            <p:nvPr/>
          </p:nvSpPr>
          <p:spPr>
            <a:xfrm>
              <a:off x="1262043" y="5856758"/>
              <a:ext cx="411513" cy="2772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F702F6A-8D2E-EBF8-C597-1DF224BFB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1570" t="4291" r="64884" b="90843"/>
            <a:stretch/>
          </p:blipFill>
          <p:spPr>
            <a:xfrm>
              <a:off x="1356899" y="5090059"/>
              <a:ext cx="214571" cy="7707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C26203F-2A57-3FFA-96EE-0F6979136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3767" t="3028" r="47013" b="89622"/>
            <a:stretch/>
          </p:blipFill>
          <p:spPr>
            <a:xfrm>
              <a:off x="1391159" y="5350747"/>
              <a:ext cx="146051" cy="11640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1F1FBDD-9259-89FE-C5FC-B2F6EFAF6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5424" t="3454" r="28069" b="91309"/>
            <a:stretch/>
          </p:blipFill>
          <p:spPr>
            <a:xfrm>
              <a:off x="1333435" y="5656620"/>
              <a:ext cx="261498" cy="8295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B88E668-4275-53FF-9ED7-FEAA8BBA1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5937" t="3535" r="4222" b="89644"/>
            <a:stretch/>
          </p:blipFill>
          <p:spPr>
            <a:xfrm>
              <a:off x="1307022" y="5936995"/>
              <a:ext cx="314324" cy="108044"/>
            </a:xfrm>
            <a:prstGeom prst="rect">
              <a:avLst/>
            </a:prstGeom>
          </p:spPr>
        </p:pic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4E2B9D4B-5480-8D24-EDB2-FE71AF6B9D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97" t="36331" r="36580" b="44330"/>
          <a:stretch/>
        </p:blipFill>
        <p:spPr>
          <a:xfrm>
            <a:off x="8921520" y="1132332"/>
            <a:ext cx="1403498" cy="1465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803AE9-9E75-7EA1-9F28-D76B0FAAA2C2}"/>
              </a:ext>
            </a:extLst>
          </p:cNvPr>
          <p:cNvSpPr txBox="1"/>
          <p:nvPr/>
        </p:nvSpPr>
        <p:spPr>
          <a:xfrm>
            <a:off x="2325385" y="5891776"/>
            <a:ext cx="5904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Extended Data Fig. 66. Coding potential of transcripts detected by Challenge 3 submissions.</a:t>
            </a:r>
          </a:p>
        </p:txBody>
      </p:sp>
    </p:spTree>
    <p:extLst>
      <p:ext uri="{BB962C8B-B14F-4D97-AF65-F5344CB8AC3E}">
        <p14:creationId xmlns:p14="http://schemas.microsoft.com/office/powerpoint/2010/main" val="137028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Tianyuan Liu</dc:creator>
  <cp:lastModifiedBy>Mark Diekhans</cp:lastModifiedBy>
  <cp:revision>10</cp:revision>
  <dcterms:created xsi:type="dcterms:W3CDTF">2023-04-06T11:53:57Z</dcterms:created>
  <dcterms:modified xsi:type="dcterms:W3CDTF">2023-12-23T22:04:31Z</dcterms:modified>
</cp:coreProperties>
</file>