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104" d="100"/>
          <a:sy n="104" d="100"/>
        </p:scale>
        <p:origin x="27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4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59C7-C3A1-A645-9313-B873528A7BE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75443B-4458-D1CB-4F08-8CF4538B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97" y="302955"/>
            <a:ext cx="2953850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808898-7683-1458-3762-7279CC16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97" y="2146726"/>
            <a:ext cx="2953850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6CB8EE-222A-CEE2-95D7-D7F90E4F2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697" y="4072466"/>
            <a:ext cx="2953850" cy="18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EE9AB3-36A8-3AB0-A0BF-41D83DA91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87" y="341400"/>
            <a:ext cx="26294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1D885-87CF-DA76-B66C-AC890AC6B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787" y="2192671"/>
            <a:ext cx="26294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3AD68-4199-751F-39DD-1BD2FAA41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787" y="4043941"/>
            <a:ext cx="2629400" cy="180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D3F4D1-082A-F2BB-1498-34EC40472011}"/>
              </a:ext>
            </a:extLst>
          </p:cNvPr>
          <p:cNvSpPr txBox="1"/>
          <p:nvPr/>
        </p:nvSpPr>
        <p:spPr>
          <a:xfrm>
            <a:off x="242723" y="5857765"/>
            <a:ext cx="5530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Extended Data Fig. 37. Characterization of frequently detected UICs (FDU).  </a:t>
            </a:r>
            <a:r>
              <a:rPr lang="en-US" sz="800" dirty="0" err="1"/>
              <a:t>a,c,e</a:t>
            </a:r>
            <a:r>
              <a:rPr lang="en-US" sz="800" dirty="0"/>
              <a:t>) Structural category distribution of FDU. The table indicates the fold enrichment of each structural category within the frequently detected transcripts respect to their global count. </a:t>
            </a:r>
            <a:r>
              <a:rPr lang="en-US" sz="800" dirty="0" err="1"/>
              <a:t>b,d,f</a:t>
            </a:r>
            <a:r>
              <a:rPr lang="en-US" sz="800" dirty="0"/>
              <a:t>) Tools identifying FDU. The graph shows the enrichment in the number FDU found by a tool with respect to their global number of reported transcripts. The table reports the total number of FDU detected by the tool.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64628-CF51-CAAD-E7BA-82EECFBAB698}"/>
              </a:ext>
            </a:extLst>
          </p:cNvPr>
          <p:cNvSpPr txBox="1"/>
          <p:nvPr/>
        </p:nvSpPr>
        <p:spPr>
          <a:xfrm>
            <a:off x="7109" y="45681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38B84-0630-9448-2E88-E916BA9D9FBB}"/>
              </a:ext>
            </a:extLst>
          </p:cNvPr>
          <p:cNvSpPr txBox="1"/>
          <p:nvPr/>
        </p:nvSpPr>
        <p:spPr>
          <a:xfrm>
            <a:off x="2818421" y="4568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828D9-0F58-F7D4-68ED-96654B881CEB}"/>
              </a:ext>
            </a:extLst>
          </p:cNvPr>
          <p:cNvSpPr txBox="1"/>
          <p:nvPr/>
        </p:nvSpPr>
        <p:spPr>
          <a:xfrm>
            <a:off x="7109" y="1909281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D9DB3-7511-9074-5FB4-BC58C3E9B504}"/>
              </a:ext>
            </a:extLst>
          </p:cNvPr>
          <p:cNvSpPr txBox="1"/>
          <p:nvPr/>
        </p:nvSpPr>
        <p:spPr>
          <a:xfrm>
            <a:off x="2818421" y="190928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6700F-E284-ED0B-5297-1092E65072A3}"/>
              </a:ext>
            </a:extLst>
          </p:cNvPr>
          <p:cNvSpPr txBox="1"/>
          <p:nvPr/>
        </p:nvSpPr>
        <p:spPr>
          <a:xfrm>
            <a:off x="7109" y="376331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F06EC-457A-2733-1721-EA4D0D539D6F}"/>
              </a:ext>
            </a:extLst>
          </p:cNvPr>
          <p:cNvSpPr txBox="1"/>
          <p:nvPr/>
        </p:nvSpPr>
        <p:spPr>
          <a:xfrm>
            <a:off x="2846474" y="3763315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63676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2504</TotalTime>
  <Words>105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Conesa Cegarra,Ana</dc:creator>
  <cp:lastModifiedBy>Conesa Cegarra,Ana</cp:lastModifiedBy>
  <cp:revision>7</cp:revision>
  <dcterms:created xsi:type="dcterms:W3CDTF">2022-11-02T06:09:56Z</dcterms:created>
  <dcterms:modified xsi:type="dcterms:W3CDTF">2023-06-07T07:14:02Z</dcterms:modified>
</cp:coreProperties>
</file>