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32" d="100"/>
          <a:sy n="132" d="100"/>
        </p:scale>
        <p:origin x="2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0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1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4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0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59C7-C3A1-A645-9313-B873528A7BE9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59C7-C3A1-A645-9313-B873528A7BE9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C518A-0EB7-2141-B8BB-A4068AC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8AA39B-1E99-E00E-69B3-3CED1C2A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45" y="2505203"/>
            <a:ext cx="2880360" cy="19202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1867C5-1B62-C11D-1765-E786F5CDF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7" y="2505203"/>
            <a:ext cx="2880360" cy="19202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60B7E5-4872-1E52-6771-F696A3DC9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91" y="268960"/>
            <a:ext cx="2880360" cy="19202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CCC896-1024-1594-9AF6-3415300A1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751" y="272163"/>
            <a:ext cx="2880360" cy="1920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264628-CF51-CAAD-E7BA-82EECFBAB698}"/>
              </a:ext>
            </a:extLst>
          </p:cNvPr>
          <p:cNvSpPr txBox="1"/>
          <p:nvPr/>
        </p:nvSpPr>
        <p:spPr>
          <a:xfrm>
            <a:off x="87731" y="60961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38B84-0630-9448-2E88-E916BA9D9FBB}"/>
              </a:ext>
            </a:extLst>
          </p:cNvPr>
          <p:cNvSpPr txBox="1"/>
          <p:nvPr/>
        </p:nvSpPr>
        <p:spPr>
          <a:xfrm>
            <a:off x="3130130" y="41048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828D9-0F58-F7D4-68ED-96654B881CEB}"/>
              </a:ext>
            </a:extLst>
          </p:cNvPr>
          <p:cNvSpPr txBox="1"/>
          <p:nvPr/>
        </p:nvSpPr>
        <p:spPr>
          <a:xfrm>
            <a:off x="102813" y="224320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D9DB3-7511-9074-5FB4-BC58C3E9B504}"/>
              </a:ext>
            </a:extLst>
          </p:cNvPr>
          <p:cNvSpPr txBox="1"/>
          <p:nvPr/>
        </p:nvSpPr>
        <p:spPr>
          <a:xfrm>
            <a:off x="3123152" y="2243202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63676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2518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Conesa Cegarra,Ana</dc:creator>
  <cp:lastModifiedBy>Mark Diekhans</cp:lastModifiedBy>
  <cp:revision>10</cp:revision>
  <dcterms:created xsi:type="dcterms:W3CDTF">2022-11-02T06:09:56Z</dcterms:created>
  <dcterms:modified xsi:type="dcterms:W3CDTF">2023-12-23T09:27:23Z</dcterms:modified>
</cp:coreProperties>
</file>