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61" r:id="rId2"/>
  </p:sldIdLst>
  <p:sldSz cx="73152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userDrawn="1">
          <p15:clr>
            <a:srgbClr val="000000"/>
          </p15:clr>
        </p15:guide>
        <p15:guide id="2" pos="2304" userDrawn="1">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ht6BphUcADPlfTd3SmCf/n2rfWb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93"/>
    <p:restoredTop sz="94718"/>
  </p:normalViewPr>
  <p:slideViewPr>
    <p:cSldViewPr snapToGrid="0">
      <p:cViewPr varScale="1">
        <p:scale>
          <a:sx n="87" d="100"/>
          <a:sy n="87" d="100"/>
        </p:scale>
        <p:origin x="2968" y="208"/>
      </p:cViewPr>
      <p:guideLst>
        <p:guide orient="horz" pos="2880"/>
        <p:guide pos="23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8" Type="http://schemas.openxmlformats.org/officeDocument/2006/relationships/presProps" Target="presProps.xml"/><Relationship Id="rId3" Type="http://schemas.openxmlformats.org/officeDocument/2006/relationships/notesMaster" Target="notesMasters/notesMaster1.xml"/><Relationship Id="rId21" Type="http://schemas.openxmlformats.org/officeDocument/2006/relationships/tableStyles" Target="tableStyles.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1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57400" y="685800"/>
            <a:ext cx="2743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2057400" y="685800"/>
            <a:ext cx="2743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78004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11"/>
        <p:cNvGrpSpPr/>
        <p:nvPr/>
      </p:nvGrpSpPr>
      <p:grpSpPr>
        <a:xfrm>
          <a:off x="0" y="0"/>
          <a:ext cx="0" cy="0"/>
          <a:chOff x="0" y="0"/>
          <a:chExt cx="0" cy="0"/>
        </a:xfrm>
      </p:grpSpPr>
      <p:sp>
        <p:nvSpPr>
          <p:cNvPr id="12" name="Google Shape;12;p12"/>
          <p:cNvSpPr txBox="1">
            <a:spLocks noGrp="1"/>
          </p:cNvSpPr>
          <p:nvPr>
            <p:ph type="dt" idx="10"/>
          </p:nvPr>
        </p:nvSpPr>
        <p:spPr>
          <a:xfrm>
            <a:off x="365760" y="8475136"/>
            <a:ext cx="1706880" cy="48683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2"/>
          <p:cNvSpPr txBox="1">
            <a:spLocks noGrp="1"/>
          </p:cNvSpPr>
          <p:nvPr>
            <p:ph type="ftr" idx="11"/>
          </p:nvPr>
        </p:nvSpPr>
        <p:spPr>
          <a:xfrm>
            <a:off x="2499360" y="8475136"/>
            <a:ext cx="2316480" cy="48683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12"/>
          <p:cNvSpPr txBox="1">
            <a:spLocks noGrp="1"/>
          </p:cNvSpPr>
          <p:nvPr>
            <p:ph type="sldNum" idx="12"/>
          </p:nvPr>
        </p:nvSpPr>
        <p:spPr>
          <a:xfrm>
            <a:off x="5242560" y="8475136"/>
            <a:ext cx="1706880" cy="48683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垂直排列标题与文本" type="vertTitleAndTx">
  <p:cSld name="VERTICAL_TITLE_AND_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rot="5400000">
            <a:off x="2225464" y="3444243"/>
            <a:ext cx="7802034" cy="164592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1127336" y="1859283"/>
            <a:ext cx="7802034" cy="4815840"/>
          </a:xfrm>
          <a:prstGeom prst="rect">
            <a:avLst/>
          </a:prstGeom>
          <a:noFill/>
          <a:ln>
            <a:noFill/>
          </a:ln>
        </p:spPr>
        <p:txBody>
          <a:bodyPr spcFirstLastPara="1" wrap="square" lIns="91425" tIns="45700" rIns="91425" bIns="45700" anchor="t" anchorCtr="0">
            <a:normAutofit/>
          </a:bodyPr>
          <a:lstStyle>
            <a:lvl1pPr marL="422041" lvl="0" indent="-316531" algn="l">
              <a:lnSpc>
                <a:spcPct val="100000"/>
              </a:lnSpc>
              <a:spcBef>
                <a:spcPts val="332"/>
              </a:spcBef>
              <a:spcAft>
                <a:spcPts val="0"/>
              </a:spcAft>
              <a:buClr>
                <a:schemeClr val="dk1"/>
              </a:buClr>
              <a:buSzPts val="1800"/>
              <a:buChar char="•"/>
              <a:defRPr/>
            </a:lvl1pPr>
            <a:lvl2pPr marL="844083" lvl="1" indent="-316531" algn="l">
              <a:lnSpc>
                <a:spcPct val="100000"/>
              </a:lnSpc>
              <a:spcBef>
                <a:spcPts val="332"/>
              </a:spcBef>
              <a:spcAft>
                <a:spcPts val="0"/>
              </a:spcAft>
              <a:buClr>
                <a:schemeClr val="dk1"/>
              </a:buClr>
              <a:buSzPts val="1800"/>
              <a:buChar char="–"/>
              <a:defRPr/>
            </a:lvl2pPr>
            <a:lvl3pPr marL="1266124" lvl="2" indent="-316531" algn="l">
              <a:lnSpc>
                <a:spcPct val="100000"/>
              </a:lnSpc>
              <a:spcBef>
                <a:spcPts val="332"/>
              </a:spcBef>
              <a:spcAft>
                <a:spcPts val="0"/>
              </a:spcAft>
              <a:buClr>
                <a:schemeClr val="dk1"/>
              </a:buClr>
              <a:buSzPts val="1800"/>
              <a:buChar char="•"/>
              <a:defRPr/>
            </a:lvl3pPr>
            <a:lvl4pPr marL="1688165" lvl="3" indent="-316531" algn="l">
              <a:lnSpc>
                <a:spcPct val="100000"/>
              </a:lnSpc>
              <a:spcBef>
                <a:spcPts val="332"/>
              </a:spcBef>
              <a:spcAft>
                <a:spcPts val="0"/>
              </a:spcAft>
              <a:buClr>
                <a:schemeClr val="dk1"/>
              </a:buClr>
              <a:buSzPts val="1800"/>
              <a:buChar char="–"/>
              <a:defRPr/>
            </a:lvl4pPr>
            <a:lvl5pPr marL="2110207" lvl="4" indent="-316531" algn="l">
              <a:lnSpc>
                <a:spcPct val="100000"/>
              </a:lnSpc>
              <a:spcBef>
                <a:spcPts val="332"/>
              </a:spcBef>
              <a:spcAft>
                <a:spcPts val="0"/>
              </a:spcAft>
              <a:buClr>
                <a:schemeClr val="dk1"/>
              </a:buClr>
              <a:buSzPts val="1800"/>
              <a:buChar char="»"/>
              <a:defRPr/>
            </a:lvl5pPr>
            <a:lvl6pPr marL="2532248" lvl="5" indent="-316531" algn="l">
              <a:lnSpc>
                <a:spcPct val="100000"/>
              </a:lnSpc>
              <a:spcBef>
                <a:spcPts val="332"/>
              </a:spcBef>
              <a:spcAft>
                <a:spcPts val="0"/>
              </a:spcAft>
              <a:buClr>
                <a:schemeClr val="dk1"/>
              </a:buClr>
              <a:buSzPts val="1800"/>
              <a:buChar char="•"/>
              <a:defRPr/>
            </a:lvl6pPr>
            <a:lvl7pPr marL="2954289" lvl="6" indent="-316531" algn="l">
              <a:lnSpc>
                <a:spcPct val="100000"/>
              </a:lnSpc>
              <a:spcBef>
                <a:spcPts val="332"/>
              </a:spcBef>
              <a:spcAft>
                <a:spcPts val="0"/>
              </a:spcAft>
              <a:buClr>
                <a:schemeClr val="dk1"/>
              </a:buClr>
              <a:buSzPts val="1800"/>
              <a:buChar char="•"/>
              <a:defRPr/>
            </a:lvl7pPr>
            <a:lvl8pPr marL="3376331" lvl="7" indent="-316531" algn="l">
              <a:lnSpc>
                <a:spcPct val="100000"/>
              </a:lnSpc>
              <a:spcBef>
                <a:spcPts val="332"/>
              </a:spcBef>
              <a:spcAft>
                <a:spcPts val="0"/>
              </a:spcAft>
              <a:buClr>
                <a:schemeClr val="dk1"/>
              </a:buClr>
              <a:buSzPts val="1800"/>
              <a:buChar char="•"/>
              <a:defRPr/>
            </a:lvl8pPr>
            <a:lvl9pPr marL="3798372" lvl="8" indent="-316531" algn="l">
              <a:lnSpc>
                <a:spcPct val="100000"/>
              </a:lnSpc>
              <a:spcBef>
                <a:spcPts val="332"/>
              </a:spcBef>
              <a:spcAft>
                <a:spcPts val="0"/>
              </a:spcAft>
              <a:buClr>
                <a:schemeClr val="dk1"/>
              </a:buClr>
              <a:buSzPts val="1800"/>
              <a:buChar char="•"/>
              <a:defRPr/>
            </a:lvl9pPr>
          </a:lstStyle>
          <a:p>
            <a:endParaRPr/>
          </a:p>
        </p:txBody>
      </p:sp>
      <p:sp>
        <p:nvSpPr>
          <p:cNvPr id="77" name="Google Shape;77;p22"/>
          <p:cNvSpPr txBox="1">
            <a:spLocks noGrp="1"/>
          </p:cNvSpPr>
          <p:nvPr>
            <p:ph type="dt" idx="10"/>
          </p:nvPr>
        </p:nvSpPr>
        <p:spPr>
          <a:xfrm>
            <a:off x="365760" y="8475136"/>
            <a:ext cx="1706880" cy="48683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2"/>
          <p:cNvSpPr txBox="1">
            <a:spLocks noGrp="1"/>
          </p:cNvSpPr>
          <p:nvPr>
            <p:ph type="ftr" idx="11"/>
          </p:nvPr>
        </p:nvSpPr>
        <p:spPr>
          <a:xfrm>
            <a:off x="2499360" y="8475136"/>
            <a:ext cx="2316480" cy="48683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5242560" y="8475136"/>
            <a:ext cx="1706880" cy="48683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21"/>
        <p:cNvGrpSpPr/>
        <p:nvPr/>
      </p:nvGrpSpPr>
      <p:grpSpPr>
        <a:xfrm>
          <a:off x="0" y="0"/>
          <a:ext cx="0" cy="0"/>
          <a:chOff x="0" y="0"/>
          <a:chExt cx="0" cy="0"/>
        </a:xfrm>
      </p:grpSpPr>
      <p:sp>
        <p:nvSpPr>
          <p:cNvPr id="22" name="Google Shape;22;p14"/>
          <p:cNvSpPr txBox="1">
            <a:spLocks noGrp="1"/>
          </p:cNvSpPr>
          <p:nvPr>
            <p:ph type="title"/>
          </p:nvPr>
        </p:nvSpPr>
        <p:spPr>
          <a:xfrm>
            <a:off x="365760" y="366184"/>
            <a:ext cx="6583680" cy="1524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4"/>
          <p:cNvSpPr txBox="1">
            <a:spLocks noGrp="1"/>
          </p:cNvSpPr>
          <p:nvPr>
            <p:ph type="body" idx="1"/>
          </p:nvPr>
        </p:nvSpPr>
        <p:spPr>
          <a:xfrm>
            <a:off x="365760" y="2133602"/>
            <a:ext cx="6583680" cy="6034617"/>
          </a:xfrm>
          <a:prstGeom prst="rect">
            <a:avLst/>
          </a:prstGeom>
          <a:noFill/>
          <a:ln>
            <a:noFill/>
          </a:ln>
        </p:spPr>
        <p:txBody>
          <a:bodyPr spcFirstLastPara="1" wrap="square" lIns="91425" tIns="45700" rIns="91425" bIns="45700" anchor="t" anchorCtr="0">
            <a:normAutofit/>
          </a:bodyPr>
          <a:lstStyle>
            <a:lvl1pPr marL="422041" lvl="0" indent="-316531" algn="l">
              <a:lnSpc>
                <a:spcPct val="100000"/>
              </a:lnSpc>
              <a:spcBef>
                <a:spcPts val="332"/>
              </a:spcBef>
              <a:spcAft>
                <a:spcPts val="0"/>
              </a:spcAft>
              <a:buClr>
                <a:schemeClr val="dk1"/>
              </a:buClr>
              <a:buSzPts val="1800"/>
              <a:buChar char="•"/>
              <a:defRPr/>
            </a:lvl1pPr>
            <a:lvl2pPr marL="844083" lvl="1" indent="-316531" algn="l">
              <a:lnSpc>
                <a:spcPct val="100000"/>
              </a:lnSpc>
              <a:spcBef>
                <a:spcPts val="332"/>
              </a:spcBef>
              <a:spcAft>
                <a:spcPts val="0"/>
              </a:spcAft>
              <a:buClr>
                <a:schemeClr val="dk1"/>
              </a:buClr>
              <a:buSzPts val="1800"/>
              <a:buChar char="–"/>
              <a:defRPr/>
            </a:lvl2pPr>
            <a:lvl3pPr marL="1266124" lvl="2" indent="-316531" algn="l">
              <a:lnSpc>
                <a:spcPct val="100000"/>
              </a:lnSpc>
              <a:spcBef>
                <a:spcPts val="332"/>
              </a:spcBef>
              <a:spcAft>
                <a:spcPts val="0"/>
              </a:spcAft>
              <a:buClr>
                <a:schemeClr val="dk1"/>
              </a:buClr>
              <a:buSzPts val="1800"/>
              <a:buChar char="•"/>
              <a:defRPr/>
            </a:lvl3pPr>
            <a:lvl4pPr marL="1688165" lvl="3" indent="-316531" algn="l">
              <a:lnSpc>
                <a:spcPct val="100000"/>
              </a:lnSpc>
              <a:spcBef>
                <a:spcPts val="332"/>
              </a:spcBef>
              <a:spcAft>
                <a:spcPts val="0"/>
              </a:spcAft>
              <a:buClr>
                <a:schemeClr val="dk1"/>
              </a:buClr>
              <a:buSzPts val="1800"/>
              <a:buChar char="–"/>
              <a:defRPr/>
            </a:lvl4pPr>
            <a:lvl5pPr marL="2110207" lvl="4" indent="-316531" algn="l">
              <a:lnSpc>
                <a:spcPct val="100000"/>
              </a:lnSpc>
              <a:spcBef>
                <a:spcPts val="332"/>
              </a:spcBef>
              <a:spcAft>
                <a:spcPts val="0"/>
              </a:spcAft>
              <a:buClr>
                <a:schemeClr val="dk1"/>
              </a:buClr>
              <a:buSzPts val="1800"/>
              <a:buChar char="»"/>
              <a:defRPr/>
            </a:lvl5pPr>
            <a:lvl6pPr marL="2532248" lvl="5" indent="-316531" algn="l">
              <a:lnSpc>
                <a:spcPct val="100000"/>
              </a:lnSpc>
              <a:spcBef>
                <a:spcPts val="332"/>
              </a:spcBef>
              <a:spcAft>
                <a:spcPts val="0"/>
              </a:spcAft>
              <a:buClr>
                <a:schemeClr val="dk1"/>
              </a:buClr>
              <a:buSzPts val="1800"/>
              <a:buChar char="•"/>
              <a:defRPr/>
            </a:lvl6pPr>
            <a:lvl7pPr marL="2954289" lvl="6" indent="-316531" algn="l">
              <a:lnSpc>
                <a:spcPct val="100000"/>
              </a:lnSpc>
              <a:spcBef>
                <a:spcPts val="332"/>
              </a:spcBef>
              <a:spcAft>
                <a:spcPts val="0"/>
              </a:spcAft>
              <a:buClr>
                <a:schemeClr val="dk1"/>
              </a:buClr>
              <a:buSzPts val="1800"/>
              <a:buChar char="•"/>
              <a:defRPr/>
            </a:lvl7pPr>
            <a:lvl8pPr marL="3376331" lvl="7" indent="-316531" algn="l">
              <a:lnSpc>
                <a:spcPct val="100000"/>
              </a:lnSpc>
              <a:spcBef>
                <a:spcPts val="332"/>
              </a:spcBef>
              <a:spcAft>
                <a:spcPts val="0"/>
              </a:spcAft>
              <a:buClr>
                <a:schemeClr val="dk1"/>
              </a:buClr>
              <a:buSzPts val="1800"/>
              <a:buChar char="•"/>
              <a:defRPr/>
            </a:lvl8pPr>
            <a:lvl9pPr marL="3798372" lvl="8" indent="-316531" algn="l">
              <a:lnSpc>
                <a:spcPct val="100000"/>
              </a:lnSpc>
              <a:spcBef>
                <a:spcPts val="332"/>
              </a:spcBef>
              <a:spcAft>
                <a:spcPts val="0"/>
              </a:spcAft>
              <a:buClr>
                <a:schemeClr val="dk1"/>
              </a:buClr>
              <a:buSzPts val="1800"/>
              <a:buChar char="•"/>
              <a:defRPr/>
            </a:lvl9pPr>
          </a:lstStyle>
          <a:p>
            <a:endParaRPr/>
          </a:p>
        </p:txBody>
      </p:sp>
      <p:sp>
        <p:nvSpPr>
          <p:cNvPr id="24" name="Google Shape;24;p14"/>
          <p:cNvSpPr txBox="1">
            <a:spLocks noGrp="1"/>
          </p:cNvSpPr>
          <p:nvPr>
            <p:ph type="dt" idx="10"/>
          </p:nvPr>
        </p:nvSpPr>
        <p:spPr>
          <a:xfrm>
            <a:off x="365760" y="8475136"/>
            <a:ext cx="1706880" cy="48683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4"/>
          <p:cNvSpPr txBox="1">
            <a:spLocks noGrp="1"/>
          </p:cNvSpPr>
          <p:nvPr>
            <p:ph type="ftr" idx="11"/>
          </p:nvPr>
        </p:nvSpPr>
        <p:spPr>
          <a:xfrm>
            <a:off x="2499360" y="8475136"/>
            <a:ext cx="2316480" cy="48683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4"/>
          <p:cNvSpPr txBox="1">
            <a:spLocks noGrp="1"/>
          </p:cNvSpPr>
          <p:nvPr>
            <p:ph type="sldNum" idx="12"/>
          </p:nvPr>
        </p:nvSpPr>
        <p:spPr>
          <a:xfrm>
            <a:off x="5242560" y="8475136"/>
            <a:ext cx="1706880" cy="48683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577851" y="5875868"/>
            <a:ext cx="6217920" cy="18161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3692"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5"/>
          <p:cNvSpPr txBox="1">
            <a:spLocks noGrp="1"/>
          </p:cNvSpPr>
          <p:nvPr>
            <p:ph type="body" idx="1"/>
          </p:nvPr>
        </p:nvSpPr>
        <p:spPr>
          <a:xfrm>
            <a:off x="577851" y="3875618"/>
            <a:ext cx="6217920" cy="2000250"/>
          </a:xfrm>
          <a:prstGeom prst="rect">
            <a:avLst/>
          </a:prstGeom>
          <a:noFill/>
          <a:ln>
            <a:noFill/>
          </a:ln>
        </p:spPr>
        <p:txBody>
          <a:bodyPr spcFirstLastPara="1" wrap="square" lIns="91425" tIns="45700" rIns="91425" bIns="45700" anchor="b" anchorCtr="0">
            <a:normAutofit/>
          </a:bodyPr>
          <a:lstStyle>
            <a:lvl1pPr marL="422041" lvl="0" indent="-211021" algn="l">
              <a:lnSpc>
                <a:spcPct val="100000"/>
              </a:lnSpc>
              <a:spcBef>
                <a:spcPts val="369"/>
              </a:spcBef>
              <a:spcAft>
                <a:spcPts val="0"/>
              </a:spcAft>
              <a:buClr>
                <a:srgbClr val="888888"/>
              </a:buClr>
              <a:buSzPts val="2000"/>
              <a:buNone/>
              <a:defRPr sz="1846">
                <a:solidFill>
                  <a:srgbClr val="888888"/>
                </a:solidFill>
              </a:defRPr>
            </a:lvl1pPr>
            <a:lvl2pPr marL="844083" lvl="1" indent="-211021" algn="l">
              <a:lnSpc>
                <a:spcPct val="100000"/>
              </a:lnSpc>
              <a:spcBef>
                <a:spcPts val="332"/>
              </a:spcBef>
              <a:spcAft>
                <a:spcPts val="0"/>
              </a:spcAft>
              <a:buClr>
                <a:srgbClr val="888888"/>
              </a:buClr>
              <a:buSzPts val="1800"/>
              <a:buNone/>
              <a:defRPr sz="1662">
                <a:solidFill>
                  <a:srgbClr val="888888"/>
                </a:solidFill>
              </a:defRPr>
            </a:lvl2pPr>
            <a:lvl3pPr marL="1266124" lvl="2" indent="-211021" algn="l">
              <a:lnSpc>
                <a:spcPct val="100000"/>
              </a:lnSpc>
              <a:spcBef>
                <a:spcPts val="295"/>
              </a:spcBef>
              <a:spcAft>
                <a:spcPts val="0"/>
              </a:spcAft>
              <a:buClr>
                <a:srgbClr val="888888"/>
              </a:buClr>
              <a:buSzPts val="1600"/>
              <a:buNone/>
              <a:defRPr sz="1477">
                <a:solidFill>
                  <a:srgbClr val="888888"/>
                </a:solidFill>
              </a:defRPr>
            </a:lvl3pPr>
            <a:lvl4pPr marL="1688165" lvl="3" indent="-211021" algn="l">
              <a:lnSpc>
                <a:spcPct val="100000"/>
              </a:lnSpc>
              <a:spcBef>
                <a:spcPts val="258"/>
              </a:spcBef>
              <a:spcAft>
                <a:spcPts val="0"/>
              </a:spcAft>
              <a:buClr>
                <a:srgbClr val="888888"/>
              </a:buClr>
              <a:buSzPts val="1400"/>
              <a:buNone/>
              <a:defRPr sz="1292">
                <a:solidFill>
                  <a:srgbClr val="888888"/>
                </a:solidFill>
              </a:defRPr>
            </a:lvl4pPr>
            <a:lvl5pPr marL="2110207" lvl="4" indent="-211021" algn="l">
              <a:lnSpc>
                <a:spcPct val="100000"/>
              </a:lnSpc>
              <a:spcBef>
                <a:spcPts val="258"/>
              </a:spcBef>
              <a:spcAft>
                <a:spcPts val="0"/>
              </a:spcAft>
              <a:buClr>
                <a:srgbClr val="888888"/>
              </a:buClr>
              <a:buSzPts val="1400"/>
              <a:buNone/>
              <a:defRPr sz="1292">
                <a:solidFill>
                  <a:srgbClr val="888888"/>
                </a:solidFill>
              </a:defRPr>
            </a:lvl5pPr>
            <a:lvl6pPr marL="2532248" lvl="5" indent="-211021" algn="l">
              <a:lnSpc>
                <a:spcPct val="100000"/>
              </a:lnSpc>
              <a:spcBef>
                <a:spcPts val="258"/>
              </a:spcBef>
              <a:spcAft>
                <a:spcPts val="0"/>
              </a:spcAft>
              <a:buClr>
                <a:srgbClr val="888888"/>
              </a:buClr>
              <a:buSzPts val="1400"/>
              <a:buNone/>
              <a:defRPr sz="1292">
                <a:solidFill>
                  <a:srgbClr val="888888"/>
                </a:solidFill>
              </a:defRPr>
            </a:lvl6pPr>
            <a:lvl7pPr marL="2954289" lvl="6" indent="-211021" algn="l">
              <a:lnSpc>
                <a:spcPct val="100000"/>
              </a:lnSpc>
              <a:spcBef>
                <a:spcPts val="258"/>
              </a:spcBef>
              <a:spcAft>
                <a:spcPts val="0"/>
              </a:spcAft>
              <a:buClr>
                <a:srgbClr val="888888"/>
              </a:buClr>
              <a:buSzPts val="1400"/>
              <a:buNone/>
              <a:defRPr sz="1292">
                <a:solidFill>
                  <a:srgbClr val="888888"/>
                </a:solidFill>
              </a:defRPr>
            </a:lvl7pPr>
            <a:lvl8pPr marL="3376331" lvl="7" indent="-211021" algn="l">
              <a:lnSpc>
                <a:spcPct val="100000"/>
              </a:lnSpc>
              <a:spcBef>
                <a:spcPts val="258"/>
              </a:spcBef>
              <a:spcAft>
                <a:spcPts val="0"/>
              </a:spcAft>
              <a:buClr>
                <a:srgbClr val="888888"/>
              </a:buClr>
              <a:buSzPts val="1400"/>
              <a:buNone/>
              <a:defRPr sz="1292">
                <a:solidFill>
                  <a:srgbClr val="888888"/>
                </a:solidFill>
              </a:defRPr>
            </a:lvl8pPr>
            <a:lvl9pPr marL="3798372" lvl="8" indent="-211021" algn="l">
              <a:lnSpc>
                <a:spcPct val="100000"/>
              </a:lnSpc>
              <a:spcBef>
                <a:spcPts val="258"/>
              </a:spcBef>
              <a:spcAft>
                <a:spcPts val="0"/>
              </a:spcAft>
              <a:buClr>
                <a:srgbClr val="888888"/>
              </a:buClr>
              <a:buSzPts val="1400"/>
              <a:buNone/>
              <a:defRPr sz="1292">
                <a:solidFill>
                  <a:srgbClr val="888888"/>
                </a:solidFill>
              </a:defRPr>
            </a:lvl9pPr>
          </a:lstStyle>
          <a:p>
            <a:endParaRPr/>
          </a:p>
        </p:txBody>
      </p:sp>
      <p:sp>
        <p:nvSpPr>
          <p:cNvPr id="30" name="Google Shape;30;p15"/>
          <p:cNvSpPr txBox="1">
            <a:spLocks noGrp="1"/>
          </p:cNvSpPr>
          <p:nvPr>
            <p:ph type="dt" idx="10"/>
          </p:nvPr>
        </p:nvSpPr>
        <p:spPr>
          <a:xfrm>
            <a:off x="365760" y="8475136"/>
            <a:ext cx="1706880" cy="48683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5"/>
          <p:cNvSpPr txBox="1">
            <a:spLocks noGrp="1"/>
          </p:cNvSpPr>
          <p:nvPr>
            <p:ph type="ftr" idx="11"/>
          </p:nvPr>
        </p:nvSpPr>
        <p:spPr>
          <a:xfrm>
            <a:off x="2499360" y="8475136"/>
            <a:ext cx="2316480" cy="48683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5"/>
          <p:cNvSpPr txBox="1">
            <a:spLocks noGrp="1"/>
          </p:cNvSpPr>
          <p:nvPr>
            <p:ph type="sldNum" idx="12"/>
          </p:nvPr>
        </p:nvSpPr>
        <p:spPr>
          <a:xfrm>
            <a:off x="5242560" y="8475136"/>
            <a:ext cx="1706880" cy="48683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33"/>
        <p:cNvGrpSpPr/>
        <p:nvPr/>
      </p:nvGrpSpPr>
      <p:grpSpPr>
        <a:xfrm>
          <a:off x="0" y="0"/>
          <a:ext cx="0" cy="0"/>
          <a:chOff x="0" y="0"/>
          <a:chExt cx="0" cy="0"/>
        </a:xfrm>
      </p:grpSpPr>
      <p:sp>
        <p:nvSpPr>
          <p:cNvPr id="34" name="Google Shape;34;p16"/>
          <p:cNvSpPr txBox="1">
            <a:spLocks noGrp="1"/>
          </p:cNvSpPr>
          <p:nvPr>
            <p:ph type="title"/>
          </p:nvPr>
        </p:nvSpPr>
        <p:spPr>
          <a:xfrm>
            <a:off x="365760" y="366184"/>
            <a:ext cx="6583680" cy="1524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6"/>
          <p:cNvSpPr txBox="1">
            <a:spLocks noGrp="1"/>
          </p:cNvSpPr>
          <p:nvPr>
            <p:ph type="body" idx="1"/>
          </p:nvPr>
        </p:nvSpPr>
        <p:spPr>
          <a:xfrm>
            <a:off x="365760" y="2133602"/>
            <a:ext cx="3230880" cy="6034617"/>
          </a:xfrm>
          <a:prstGeom prst="rect">
            <a:avLst/>
          </a:prstGeom>
          <a:noFill/>
          <a:ln>
            <a:noFill/>
          </a:ln>
        </p:spPr>
        <p:txBody>
          <a:bodyPr spcFirstLastPara="1" wrap="square" lIns="91425" tIns="45700" rIns="91425" bIns="45700" anchor="t" anchorCtr="0">
            <a:normAutofit/>
          </a:bodyPr>
          <a:lstStyle>
            <a:lvl1pPr marL="422041" lvl="0" indent="-375148" algn="l">
              <a:lnSpc>
                <a:spcPct val="100000"/>
              </a:lnSpc>
              <a:spcBef>
                <a:spcPts val="517"/>
              </a:spcBef>
              <a:spcAft>
                <a:spcPts val="0"/>
              </a:spcAft>
              <a:buClr>
                <a:schemeClr val="dk1"/>
              </a:buClr>
              <a:buSzPts val="2800"/>
              <a:buChar char="•"/>
              <a:defRPr sz="2585"/>
            </a:lvl1pPr>
            <a:lvl2pPr marL="844083" lvl="1" indent="-351701" algn="l">
              <a:lnSpc>
                <a:spcPct val="100000"/>
              </a:lnSpc>
              <a:spcBef>
                <a:spcPts val="443"/>
              </a:spcBef>
              <a:spcAft>
                <a:spcPts val="0"/>
              </a:spcAft>
              <a:buClr>
                <a:schemeClr val="dk1"/>
              </a:buClr>
              <a:buSzPts val="2400"/>
              <a:buChar char="–"/>
              <a:defRPr sz="2215"/>
            </a:lvl2pPr>
            <a:lvl3pPr marL="1266124" lvl="2" indent="-328254" algn="l">
              <a:lnSpc>
                <a:spcPct val="100000"/>
              </a:lnSpc>
              <a:spcBef>
                <a:spcPts val="369"/>
              </a:spcBef>
              <a:spcAft>
                <a:spcPts val="0"/>
              </a:spcAft>
              <a:buClr>
                <a:schemeClr val="dk1"/>
              </a:buClr>
              <a:buSzPts val="2000"/>
              <a:buChar char="•"/>
              <a:defRPr sz="1846"/>
            </a:lvl3pPr>
            <a:lvl4pPr marL="1688165" lvl="3" indent="-316531" algn="l">
              <a:lnSpc>
                <a:spcPct val="100000"/>
              </a:lnSpc>
              <a:spcBef>
                <a:spcPts val="332"/>
              </a:spcBef>
              <a:spcAft>
                <a:spcPts val="0"/>
              </a:spcAft>
              <a:buClr>
                <a:schemeClr val="dk1"/>
              </a:buClr>
              <a:buSzPts val="1800"/>
              <a:buChar char="–"/>
              <a:defRPr sz="1662"/>
            </a:lvl4pPr>
            <a:lvl5pPr marL="2110207" lvl="4" indent="-316531" algn="l">
              <a:lnSpc>
                <a:spcPct val="100000"/>
              </a:lnSpc>
              <a:spcBef>
                <a:spcPts val="332"/>
              </a:spcBef>
              <a:spcAft>
                <a:spcPts val="0"/>
              </a:spcAft>
              <a:buClr>
                <a:schemeClr val="dk1"/>
              </a:buClr>
              <a:buSzPts val="1800"/>
              <a:buChar char="»"/>
              <a:defRPr sz="1662"/>
            </a:lvl5pPr>
            <a:lvl6pPr marL="2532248" lvl="5" indent="-316531" algn="l">
              <a:lnSpc>
                <a:spcPct val="100000"/>
              </a:lnSpc>
              <a:spcBef>
                <a:spcPts val="332"/>
              </a:spcBef>
              <a:spcAft>
                <a:spcPts val="0"/>
              </a:spcAft>
              <a:buClr>
                <a:schemeClr val="dk1"/>
              </a:buClr>
              <a:buSzPts val="1800"/>
              <a:buChar char="•"/>
              <a:defRPr sz="1662"/>
            </a:lvl6pPr>
            <a:lvl7pPr marL="2954289" lvl="6" indent="-316531" algn="l">
              <a:lnSpc>
                <a:spcPct val="100000"/>
              </a:lnSpc>
              <a:spcBef>
                <a:spcPts val="332"/>
              </a:spcBef>
              <a:spcAft>
                <a:spcPts val="0"/>
              </a:spcAft>
              <a:buClr>
                <a:schemeClr val="dk1"/>
              </a:buClr>
              <a:buSzPts val="1800"/>
              <a:buChar char="•"/>
              <a:defRPr sz="1662"/>
            </a:lvl7pPr>
            <a:lvl8pPr marL="3376331" lvl="7" indent="-316531" algn="l">
              <a:lnSpc>
                <a:spcPct val="100000"/>
              </a:lnSpc>
              <a:spcBef>
                <a:spcPts val="332"/>
              </a:spcBef>
              <a:spcAft>
                <a:spcPts val="0"/>
              </a:spcAft>
              <a:buClr>
                <a:schemeClr val="dk1"/>
              </a:buClr>
              <a:buSzPts val="1800"/>
              <a:buChar char="•"/>
              <a:defRPr sz="1662"/>
            </a:lvl8pPr>
            <a:lvl9pPr marL="3798372" lvl="8" indent="-316531" algn="l">
              <a:lnSpc>
                <a:spcPct val="100000"/>
              </a:lnSpc>
              <a:spcBef>
                <a:spcPts val="332"/>
              </a:spcBef>
              <a:spcAft>
                <a:spcPts val="0"/>
              </a:spcAft>
              <a:buClr>
                <a:schemeClr val="dk1"/>
              </a:buClr>
              <a:buSzPts val="1800"/>
              <a:buChar char="•"/>
              <a:defRPr sz="1662"/>
            </a:lvl9pPr>
          </a:lstStyle>
          <a:p>
            <a:endParaRPr/>
          </a:p>
        </p:txBody>
      </p:sp>
      <p:sp>
        <p:nvSpPr>
          <p:cNvPr id="36" name="Google Shape;36;p16"/>
          <p:cNvSpPr txBox="1">
            <a:spLocks noGrp="1"/>
          </p:cNvSpPr>
          <p:nvPr>
            <p:ph type="body" idx="2"/>
          </p:nvPr>
        </p:nvSpPr>
        <p:spPr>
          <a:xfrm>
            <a:off x="3718560" y="2133602"/>
            <a:ext cx="3230880" cy="6034617"/>
          </a:xfrm>
          <a:prstGeom prst="rect">
            <a:avLst/>
          </a:prstGeom>
          <a:noFill/>
          <a:ln>
            <a:noFill/>
          </a:ln>
        </p:spPr>
        <p:txBody>
          <a:bodyPr spcFirstLastPara="1" wrap="square" lIns="91425" tIns="45700" rIns="91425" bIns="45700" anchor="t" anchorCtr="0">
            <a:normAutofit/>
          </a:bodyPr>
          <a:lstStyle>
            <a:lvl1pPr marL="422041" lvl="0" indent="-375148" algn="l">
              <a:lnSpc>
                <a:spcPct val="100000"/>
              </a:lnSpc>
              <a:spcBef>
                <a:spcPts val="517"/>
              </a:spcBef>
              <a:spcAft>
                <a:spcPts val="0"/>
              </a:spcAft>
              <a:buClr>
                <a:schemeClr val="dk1"/>
              </a:buClr>
              <a:buSzPts val="2800"/>
              <a:buChar char="•"/>
              <a:defRPr sz="2585"/>
            </a:lvl1pPr>
            <a:lvl2pPr marL="844083" lvl="1" indent="-351701" algn="l">
              <a:lnSpc>
                <a:spcPct val="100000"/>
              </a:lnSpc>
              <a:spcBef>
                <a:spcPts val="443"/>
              </a:spcBef>
              <a:spcAft>
                <a:spcPts val="0"/>
              </a:spcAft>
              <a:buClr>
                <a:schemeClr val="dk1"/>
              </a:buClr>
              <a:buSzPts val="2400"/>
              <a:buChar char="–"/>
              <a:defRPr sz="2215"/>
            </a:lvl2pPr>
            <a:lvl3pPr marL="1266124" lvl="2" indent="-328254" algn="l">
              <a:lnSpc>
                <a:spcPct val="100000"/>
              </a:lnSpc>
              <a:spcBef>
                <a:spcPts val="369"/>
              </a:spcBef>
              <a:spcAft>
                <a:spcPts val="0"/>
              </a:spcAft>
              <a:buClr>
                <a:schemeClr val="dk1"/>
              </a:buClr>
              <a:buSzPts val="2000"/>
              <a:buChar char="•"/>
              <a:defRPr sz="1846"/>
            </a:lvl3pPr>
            <a:lvl4pPr marL="1688165" lvl="3" indent="-316531" algn="l">
              <a:lnSpc>
                <a:spcPct val="100000"/>
              </a:lnSpc>
              <a:spcBef>
                <a:spcPts val="332"/>
              </a:spcBef>
              <a:spcAft>
                <a:spcPts val="0"/>
              </a:spcAft>
              <a:buClr>
                <a:schemeClr val="dk1"/>
              </a:buClr>
              <a:buSzPts val="1800"/>
              <a:buChar char="–"/>
              <a:defRPr sz="1662"/>
            </a:lvl4pPr>
            <a:lvl5pPr marL="2110207" lvl="4" indent="-316531" algn="l">
              <a:lnSpc>
                <a:spcPct val="100000"/>
              </a:lnSpc>
              <a:spcBef>
                <a:spcPts val="332"/>
              </a:spcBef>
              <a:spcAft>
                <a:spcPts val="0"/>
              </a:spcAft>
              <a:buClr>
                <a:schemeClr val="dk1"/>
              </a:buClr>
              <a:buSzPts val="1800"/>
              <a:buChar char="»"/>
              <a:defRPr sz="1662"/>
            </a:lvl5pPr>
            <a:lvl6pPr marL="2532248" lvl="5" indent="-316531" algn="l">
              <a:lnSpc>
                <a:spcPct val="100000"/>
              </a:lnSpc>
              <a:spcBef>
                <a:spcPts val="332"/>
              </a:spcBef>
              <a:spcAft>
                <a:spcPts val="0"/>
              </a:spcAft>
              <a:buClr>
                <a:schemeClr val="dk1"/>
              </a:buClr>
              <a:buSzPts val="1800"/>
              <a:buChar char="•"/>
              <a:defRPr sz="1662"/>
            </a:lvl6pPr>
            <a:lvl7pPr marL="2954289" lvl="6" indent="-316531" algn="l">
              <a:lnSpc>
                <a:spcPct val="100000"/>
              </a:lnSpc>
              <a:spcBef>
                <a:spcPts val="332"/>
              </a:spcBef>
              <a:spcAft>
                <a:spcPts val="0"/>
              </a:spcAft>
              <a:buClr>
                <a:schemeClr val="dk1"/>
              </a:buClr>
              <a:buSzPts val="1800"/>
              <a:buChar char="•"/>
              <a:defRPr sz="1662"/>
            </a:lvl7pPr>
            <a:lvl8pPr marL="3376331" lvl="7" indent="-316531" algn="l">
              <a:lnSpc>
                <a:spcPct val="100000"/>
              </a:lnSpc>
              <a:spcBef>
                <a:spcPts val="332"/>
              </a:spcBef>
              <a:spcAft>
                <a:spcPts val="0"/>
              </a:spcAft>
              <a:buClr>
                <a:schemeClr val="dk1"/>
              </a:buClr>
              <a:buSzPts val="1800"/>
              <a:buChar char="•"/>
              <a:defRPr sz="1662"/>
            </a:lvl8pPr>
            <a:lvl9pPr marL="3798372" lvl="8" indent="-316531" algn="l">
              <a:lnSpc>
                <a:spcPct val="100000"/>
              </a:lnSpc>
              <a:spcBef>
                <a:spcPts val="332"/>
              </a:spcBef>
              <a:spcAft>
                <a:spcPts val="0"/>
              </a:spcAft>
              <a:buClr>
                <a:schemeClr val="dk1"/>
              </a:buClr>
              <a:buSzPts val="1800"/>
              <a:buChar char="•"/>
              <a:defRPr sz="1662"/>
            </a:lvl9pPr>
          </a:lstStyle>
          <a:p>
            <a:endParaRPr/>
          </a:p>
        </p:txBody>
      </p:sp>
      <p:sp>
        <p:nvSpPr>
          <p:cNvPr id="37" name="Google Shape;37;p16"/>
          <p:cNvSpPr txBox="1">
            <a:spLocks noGrp="1"/>
          </p:cNvSpPr>
          <p:nvPr>
            <p:ph type="dt" idx="10"/>
          </p:nvPr>
        </p:nvSpPr>
        <p:spPr>
          <a:xfrm>
            <a:off x="365760" y="8475136"/>
            <a:ext cx="1706880" cy="48683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6"/>
          <p:cNvSpPr txBox="1">
            <a:spLocks noGrp="1"/>
          </p:cNvSpPr>
          <p:nvPr>
            <p:ph type="ftr" idx="11"/>
          </p:nvPr>
        </p:nvSpPr>
        <p:spPr>
          <a:xfrm>
            <a:off x="2499360" y="8475136"/>
            <a:ext cx="2316480" cy="48683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6"/>
          <p:cNvSpPr txBox="1">
            <a:spLocks noGrp="1"/>
          </p:cNvSpPr>
          <p:nvPr>
            <p:ph type="sldNum" idx="12"/>
          </p:nvPr>
        </p:nvSpPr>
        <p:spPr>
          <a:xfrm>
            <a:off x="5242560" y="8475136"/>
            <a:ext cx="1706880" cy="48683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40"/>
        <p:cNvGrpSpPr/>
        <p:nvPr/>
      </p:nvGrpSpPr>
      <p:grpSpPr>
        <a:xfrm>
          <a:off x="0" y="0"/>
          <a:ext cx="0" cy="0"/>
          <a:chOff x="0" y="0"/>
          <a:chExt cx="0" cy="0"/>
        </a:xfrm>
      </p:grpSpPr>
      <p:sp>
        <p:nvSpPr>
          <p:cNvPr id="41" name="Google Shape;41;p17"/>
          <p:cNvSpPr txBox="1">
            <a:spLocks noGrp="1"/>
          </p:cNvSpPr>
          <p:nvPr>
            <p:ph type="title"/>
          </p:nvPr>
        </p:nvSpPr>
        <p:spPr>
          <a:xfrm>
            <a:off x="365760" y="366184"/>
            <a:ext cx="6583680" cy="1524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7"/>
          <p:cNvSpPr txBox="1">
            <a:spLocks noGrp="1"/>
          </p:cNvSpPr>
          <p:nvPr>
            <p:ph type="body" idx="1"/>
          </p:nvPr>
        </p:nvSpPr>
        <p:spPr>
          <a:xfrm>
            <a:off x="365761" y="2046818"/>
            <a:ext cx="3232150" cy="853016"/>
          </a:xfrm>
          <a:prstGeom prst="rect">
            <a:avLst/>
          </a:prstGeom>
          <a:noFill/>
          <a:ln>
            <a:noFill/>
          </a:ln>
        </p:spPr>
        <p:txBody>
          <a:bodyPr spcFirstLastPara="1" wrap="square" lIns="91425" tIns="45700" rIns="91425" bIns="45700" anchor="b" anchorCtr="0">
            <a:normAutofit/>
          </a:bodyPr>
          <a:lstStyle>
            <a:lvl1pPr marL="422041" lvl="0" indent="-211021" algn="l">
              <a:lnSpc>
                <a:spcPct val="100000"/>
              </a:lnSpc>
              <a:spcBef>
                <a:spcPts val="443"/>
              </a:spcBef>
              <a:spcAft>
                <a:spcPts val="0"/>
              </a:spcAft>
              <a:buClr>
                <a:schemeClr val="dk1"/>
              </a:buClr>
              <a:buSzPts val="2400"/>
              <a:buNone/>
              <a:defRPr sz="2215" b="1"/>
            </a:lvl1pPr>
            <a:lvl2pPr marL="844083" lvl="1" indent="-211021" algn="l">
              <a:lnSpc>
                <a:spcPct val="100000"/>
              </a:lnSpc>
              <a:spcBef>
                <a:spcPts val="369"/>
              </a:spcBef>
              <a:spcAft>
                <a:spcPts val="0"/>
              </a:spcAft>
              <a:buClr>
                <a:schemeClr val="dk1"/>
              </a:buClr>
              <a:buSzPts val="2000"/>
              <a:buNone/>
              <a:defRPr sz="1846" b="1"/>
            </a:lvl2pPr>
            <a:lvl3pPr marL="1266124" lvl="2" indent="-211021" algn="l">
              <a:lnSpc>
                <a:spcPct val="100000"/>
              </a:lnSpc>
              <a:spcBef>
                <a:spcPts val="332"/>
              </a:spcBef>
              <a:spcAft>
                <a:spcPts val="0"/>
              </a:spcAft>
              <a:buClr>
                <a:schemeClr val="dk1"/>
              </a:buClr>
              <a:buSzPts val="1800"/>
              <a:buNone/>
              <a:defRPr sz="1662" b="1"/>
            </a:lvl3pPr>
            <a:lvl4pPr marL="1688165" lvl="3" indent="-211021" algn="l">
              <a:lnSpc>
                <a:spcPct val="100000"/>
              </a:lnSpc>
              <a:spcBef>
                <a:spcPts val="295"/>
              </a:spcBef>
              <a:spcAft>
                <a:spcPts val="0"/>
              </a:spcAft>
              <a:buClr>
                <a:schemeClr val="dk1"/>
              </a:buClr>
              <a:buSzPts val="1600"/>
              <a:buNone/>
              <a:defRPr sz="1477" b="1"/>
            </a:lvl4pPr>
            <a:lvl5pPr marL="2110207" lvl="4" indent="-211021" algn="l">
              <a:lnSpc>
                <a:spcPct val="100000"/>
              </a:lnSpc>
              <a:spcBef>
                <a:spcPts val="295"/>
              </a:spcBef>
              <a:spcAft>
                <a:spcPts val="0"/>
              </a:spcAft>
              <a:buClr>
                <a:schemeClr val="dk1"/>
              </a:buClr>
              <a:buSzPts val="1600"/>
              <a:buNone/>
              <a:defRPr sz="1477" b="1"/>
            </a:lvl5pPr>
            <a:lvl6pPr marL="2532248" lvl="5" indent="-211021" algn="l">
              <a:lnSpc>
                <a:spcPct val="100000"/>
              </a:lnSpc>
              <a:spcBef>
                <a:spcPts val="295"/>
              </a:spcBef>
              <a:spcAft>
                <a:spcPts val="0"/>
              </a:spcAft>
              <a:buClr>
                <a:schemeClr val="dk1"/>
              </a:buClr>
              <a:buSzPts val="1600"/>
              <a:buNone/>
              <a:defRPr sz="1477" b="1"/>
            </a:lvl6pPr>
            <a:lvl7pPr marL="2954289" lvl="6" indent="-211021" algn="l">
              <a:lnSpc>
                <a:spcPct val="100000"/>
              </a:lnSpc>
              <a:spcBef>
                <a:spcPts val="295"/>
              </a:spcBef>
              <a:spcAft>
                <a:spcPts val="0"/>
              </a:spcAft>
              <a:buClr>
                <a:schemeClr val="dk1"/>
              </a:buClr>
              <a:buSzPts val="1600"/>
              <a:buNone/>
              <a:defRPr sz="1477" b="1"/>
            </a:lvl7pPr>
            <a:lvl8pPr marL="3376331" lvl="7" indent="-211021" algn="l">
              <a:lnSpc>
                <a:spcPct val="100000"/>
              </a:lnSpc>
              <a:spcBef>
                <a:spcPts val="295"/>
              </a:spcBef>
              <a:spcAft>
                <a:spcPts val="0"/>
              </a:spcAft>
              <a:buClr>
                <a:schemeClr val="dk1"/>
              </a:buClr>
              <a:buSzPts val="1600"/>
              <a:buNone/>
              <a:defRPr sz="1477" b="1"/>
            </a:lvl8pPr>
            <a:lvl9pPr marL="3798372" lvl="8" indent="-211021" algn="l">
              <a:lnSpc>
                <a:spcPct val="100000"/>
              </a:lnSpc>
              <a:spcBef>
                <a:spcPts val="295"/>
              </a:spcBef>
              <a:spcAft>
                <a:spcPts val="0"/>
              </a:spcAft>
              <a:buClr>
                <a:schemeClr val="dk1"/>
              </a:buClr>
              <a:buSzPts val="1600"/>
              <a:buNone/>
              <a:defRPr sz="1477" b="1"/>
            </a:lvl9pPr>
          </a:lstStyle>
          <a:p>
            <a:endParaRPr/>
          </a:p>
        </p:txBody>
      </p:sp>
      <p:sp>
        <p:nvSpPr>
          <p:cNvPr id="43" name="Google Shape;43;p17"/>
          <p:cNvSpPr txBox="1">
            <a:spLocks noGrp="1"/>
          </p:cNvSpPr>
          <p:nvPr>
            <p:ph type="body" idx="2"/>
          </p:nvPr>
        </p:nvSpPr>
        <p:spPr>
          <a:xfrm>
            <a:off x="365761" y="2899833"/>
            <a:ext cx="3232150" cy="5268384"/>
          </a:xfrm>
          <a:prstGeom prst="rect">
            <a:avLst/>
          </a:prstGeom>
          <a:noFill/>
          <a:ln>
            <a:noFill/>
          </a:ln>
        </p:spPr>
        <p:txBody>
          <a:bodyPr spcFirstLastPara="1" wrap="square" lIns="91425" tIns="45700" rIns="91425" bIns="45700" anchor="t" anchorCtr="0">
            <a:normAutofit/>
          </a:bodyPr>
          <a:lstStyle>
            <a:lvl1pPr marL="422041" lvl="0" indent="-351701" algn="l">
              <a:lnSpc>
                <a:spcPct val="100000"/>
              </a:lnSpc>
              <a:spcBef>
                <a:spcPts val="443"/>
              </a:spcBef>
              <a:spcAft>
                <a:spcPts val="0"/>
              </a:spcAft>
              <a:buClr>
                <a:schemeClr val="dk1"/>
              </a:buClr>
              <a:buSzPts val="2400"/>
              <a:buChar char="•"/>
              <a:defRPr sz="2215"/>
            </a:lvl1pPr>
            <a:lvl2pPr marL="844083" lvl="1" indent="-328254" algn="l">
              <a:lnSpc>
                <a:spcPct val="100000"/>
              </a:lnSpc>
              <a:spcBef>
                <a:spcPts val="369"/>
              </a:spcBef>
              <a:spcAft>
                <a:spcPts val="0"/>
              </a:spcAft>
              <a:buClr>
                <a:schemeClr val="dk1"/>
              </a:buClr>
              <a:buSzPts val="2000"/>
              <a:buChar char="–"/>
              <a:defRPr sz="1846"/>
            </a:lvl2pPr>
            <a:lvl3pPr marL="1266124" lvl="2" indent="-316531" algn="l">
              <a:lnSpc>
                <a:spcPct val="100000"/>
              </a:lnSpc>
              <a:spcBef>
                <a:spcPts val="332"/>
              </a:spcBef>
              <a:spcAft>
                <a:spcPts val="0"/>
              </a:spcAft>
              <a:buClr>
                <a:schemeClr val="dk1"/>
              </a:buClr>
              <a:buSzPts val="1800"/>
              <a:buChar char="•"/>
              <a:defRPr sz="1662"/>
            </a:lvl3pPr>
            <a:lvl4pPr marL="1688165" lvl="3" indent="-304808" algn="l">
              <a:lnSpc>
                <a:spcPct val="100000"/>
              </a:lnSpc>
              <a:spcBef>
                <a:spcPts val="295"/>
              </a:spcBef>
              <a:spcAft>
                <a:spcPts val="0"/>
              </a:spcAft>
              <a:buClr>
                <a:schemeClr val="dk1"/>
              </a:buClr>
              <a:buSzPts val="1600"/>
              <a:buChar char="–"/>
              <a:defRPr sz="1477"/>
            </a:lvl4pPr>
            <a:lvl5pPr marL="2110207" lvl="4" indent="-304808" algn="l">
              <a:lnSpc>
                <a:spcPct val="100000"/>
              </a:lnSpc>
              <a:spcBef>
                <a:spcPts val="295"/>
              </a:spcBef>
              <a:spcAft>
                <a:spcPts val="0"/>
              </a:spcAft>
              <a:buClr>
                <a:schemeClr val="dk1"/>
              </a:buClr>
              <a:buSzPts val="1600"/>
              <a:buChar char="»"/>
              <a:defRPr sz="1477"/>
            </a:lvl5pPr>
            <a:lvl6pPr marL="2532248" lvl="5" indent="-304808" algn="l">
              <a:lnSpc>
                <a:spcPct val="100000"/>
              </a:lnSpc>
              <a:spcBef>
                <a:spcPts val="295"/>
              </a:spcBef>
              <a:spcAft>
                <a:spcPts val="0"/>
              </a:spcAft>
              <a:buClr>
                <a:schemeClr val="dk1"/>
              </a:buClr>
              <a:buSzPts val="1600"/>
              <a:buChar char="•"/>
              <a:defRPr sz="1477"/>
            </a:lvl6pPr>
            <a:lvl7pPr marL="2954289" lvl="6" indent="-304808" algn="l">
              <a:lnSpc>
                <a:spcPct val="100000"/>
              </a:lnSpc>
              <a:spcBef>
                <a:spcPts val="295"/>
              </a:spcBef>
              <a:spcAft>
                <a:spcPts val="0"/>
              </a:spcAft>
              <a:buClr>
                <a:schemeClr val="dk1"/>
              </a:buClr>
              <a:buSzPts val="1600"/>
              <a:buChar char="•"/>
              <a:defRPr sz="1477"/>
            </a:lvl7pPr>
            <a:lvl8pPr marL="3376331" lvl="7" indent="-304808" algn="l">
              <a:lnSpc>
                <a:spcPct val="100000"/>
              </a:lnSpc>
              <a:spcBef>
                <a:spcPts val="295"/>
              </a:spcBef>
              <a:spcAft>
                <a:spcPts val="0"/>
              </a:spcAft>
              <a:buClr>
                <a:schemeClr val="dk1"/>
              </a:buClr>
              <a:buSzPts val="1600"/>
              <a:buChar char="•"/>
              <a:defRPr sz="1477"/>
            </a:lvl8pPr>
            <a:lvl9pPr marL="3798372" lvl="8" indent="-304808" algn="l">
              <a:lnSpc>
                <a:spcPct val="100000"/>
              </a:lnSpc>
              <a:spcBef>
                <a:spcPts val="295"/>
              </a:spcBef>
              <a:spcAft>
                <a:spcPts val="0"/>
              </a:spcAft>
              <a:buClr>
                <a:schemeClr val="dk1"/>
              </a:buClr>
              <a:buSzPts val="1600"/>
              <a:buChar char="•"/>
              <a:defRPr sz="1477"/>
            </a:lvl9pPr>
          </a:lstStyle>
          <a:p>
            <a:endParaRPr/>
          </a:p>
        </p:txBody>
      </p:sp>
      <p:sp>
        <p:nvSpPr>
          <p:cNvPr id="44" name="Google Shape;44;p17"/>
          <p:cNvSpPr txBox="1">
            <a:spLocks noGrp="1"/>
          </p:cNvSpPr>
          <p:nvPr>
            <p:ph type="body" idx="3"/>
          </p:nvPr>
        </p:nvSpPr>
        <p:spPr>
          <a:xfrm>
            <a:off x="3716020" y="2046818"/>
            <a:ext cx="3233421" cy="853016"/>
          </a:xfrm>
          <a:prstGeom prst="rect">
            <a:avLst/>
          </a:prstGeom>
          <a:noFill/>
          <a:ln>
            <a:noFill/>
          </a:ln>
        </p:spPr>
        <p:txBody>
          <a:bodyPr spcFirstLastPara="1" wrap="square" lIns="91425" tIns="45700" rIns="91425" bIns="45700" anchor="b" anchorCtr="0">
            <a:normAutofit/>
          </a:bodyPr>
          <a:lstStyle>
            <a:lvl1pPr marL="422041" lvl="0" indent="-211021" algn="l">
              <a:lnSpc>
                <a:spcPct val="100000"/>
              </a:lnSpc>
              <a:spcBef>
                <a:spcPts val="443"/>
              </a:spcBef>
              <a:spcAft>
                <a:spcPts val="0"/>
              </a:spcAft>
              <a:buClr>
                <a:schemeClr val="dk1"/>
              </a:buClr>
              <a:buSzPts val="2400"/>
              <a:buNone/>
              <a:defRPr sz="2215" b="1"/>
            </a:lvl1pPr>
            <a:lvl2pPr marL="844083" lvl="1" indent="-211021" algn="l">
              <a:lnSpc>
                <a:spcPct val="100000"/>
              </a:lnSpc>
              <a:spcBef>
                <a:spcPts val="369"/>
              </a:spcBef>
              <a:spcAft>
                <a:spcPts val="0"/>
              </a:spcAft>
              <a:buClr>
                <a:schemeClr val="dk1"/>
              </a:buClr>
              <a:buSzPts val="2000"/>
              <a:buNone/>
              <a:defRPr sz="1846" b="1"/>
            </a:lvl2pPr>
            <a:lvl3pPr marL="1266124" lvl="2" indent="-211021" algn="l">
              <a:lnSpc>
                <a:spcPct val="100000"/>
              </a:lnSpc>
              <a:spcBef>
                <a:spcPts val="332"/>
              </a:spcBef>
              <a:spcAft>
                <a:spcPts val="0"/>
              </a:spcAft>
              <a:buClr>
                <a:schemeClr val="dk1"/>
              </a:buClr>
              <a:buSzPts val="1800"/>
              <a:buNone/>
              <a:defRPr sz="1662" b="1"/>
            </a:lvl3pPr>
            <a:lvl4pPr marL="1688165" lvl="3" indent="-211021" algn="l">
              <a:lnSpc>
                <a:spcPct val="100000"/>
              </a:lnSpc>
              <a:spcBef>
                <a:spcPts val="295"/>
              </a:spcBef>
              <a:spcAft>
                <a:spcPts val="0"/>
              </a:spcAft>
              <a:buClr>
                <a:schemeClr val="dk1"/>
              </a:buClr>
              <a:buSzPts val="1600"/>
              <a:buNone/>
              <a:defRPr sz="1477" b="1"/>
            </a:lvl4pPr>
            <a:lvl5pPr marL="2110207" lvl="4" indent="-211021" algn="l">
              <a:lnSpc>
                <a:spcPct val="100000"/>
              </a:lnSpc>
              <a:spcBef>
                <a:spcPts val="295"/>
              </a:spcBef>
              <a:spcAft>
                <a:spcPts val="0"/>
              </a:spcAft>
              <a:buClr>
                <a:schemeClr val="dk1"/>
              </a:buClr>
              <a:buSzPts val="1600"/>
              <a:buNone/>
              <a:defRPr sz="1477" b="1"/>
            </a:lvl5pPr>
            <a:lvl6pPr marL="2532248" lvl="5" indent="-211021" algn="l">
              <a:lnSpc>
                <a:spcPct val="100000"/>
              </a:lnSpc>
              <a:spcBef>
                <a:spcPts val="295"/>
              </a:spcBef>
              <a:spcAft>
                <a:spcPts val="0"/>
              </a:spcAft>
              <a:buClr>
                <a:schemeClr val="dk1"/>
              </a:buClr>
              <a:buSzPts val="1600"/>
              <a:buNone/>
              <a:defRPr sz="1477" b="1"/>
            </a:lvl6pPr>
            <a:lvl7pPr marL="2954289" lvl="6" indent="-211021" algn="l">
              <a:lnSpc>
                <a:spcPct val="100000"/>
              </a:lnSpc>
              <a:spcBef>
                <a:spcPts val="295"/>
              </a:spcBef>
              <a:spcAft>
                <a:spcPts val="0"/>
              </a:spcAft>
              <a:buClr>
                <a:schemeClr val="dk1"/>
              </a:buClr>
              <a:buSzPts val="1600"/>
              <a:buNone/>
              <a:defRPr sz="1477" b="1"/>
            </a:lvl7pPr>
            <a:lvl8pPr marL="3376331" lvl="7" indent="-211021" algn="l">
              <a:lnSpc>
                <a:spcPct val="100000"/>
              </a:lnSpc>
              <a:spcBef>
                <a:spcPts val="295"/>
              </a:spcBef>
              <a:spcAft>
                <a:spcPts val="0"/>
              </a:spcAft>
              <a:buClr>
                <a:schemeClr val="dk1"/>
              </a:buClr>
              <a:buSzPts val="1600"/>
              <a:buNone/>
              <a:defRPr sz="1477" b="1"/>
            </a:lvl8pPr>
            <a:lvl9pPr marL="3798372" lvl="8" indent="-211021" algn="l">
              <a:lnSpc>
                <a:spcPct val="100000"/>
              </a:lnSpc>
              <a:spcBef>
                <a:spcPts val="295"/>
              </a:spcBef>
              <a:spcAft>
                <a:spcPts val="0"/>
              </a:spcAft>
              <a:buClr>
                <a:schemeClr val="dk1"/>
              </a:buClr>
              <a:buSzPts val="1600"/>
              <a:buNone/>
              <a:defRPr sz="1477" b="1"/>
            </a:lvl9pPr>
          </a:lstStyle>
          <a:p>
            <a:endParaRPr/>
          </a:p>
        </p:txBody>
      </p:sp>
      <p:sp>
        <p:nvSpPr>
          <p:cNvPr id="45" name="Google Shape;45;p17"/>
          <p:cNvSpPr txBox="1">
            <a:spLocks noGrp="1"/>
          </p:cNvSpPr>
          <p:nvPr>
            <p:ph type="body" idx="4"/>
          </p:nvPr>
        </p:nvSpPr>
        <p:spPr>
          <a:xfrm>
            <a:off x="3716020" y="2899833"/>
            <a:ext cx="3233421" cy="5268384"/>
          </a:xfrm>
          <a:prstGeom prst="rect">
            <a:avLst/>
          </a:prstGeom>
          <a:noFill/>
          <a:ln>
            <a:noFill/>
          </a:ln>
        </p:spPr>
        <p:txBody>
          <a:bodyPr spcFirstLastPara="1" wrap="square" lIns="91425" tIns="45700" rIns="91425" bIns="45700" anchor="t" anchorCtr="0">
            <a:normAutofit/>
          </a:bodyPr>
          <a:lstStyle>
            <a:lvl1pPr marL="422041" lvl="0" indent="-351701" algn="l">
              <a:lnSpc>
                <a:spcPct val="100000"/>
              </a:lnSpc>
              <a:spcBef>
                <a:spcPts val="443"/>
              </a:spcBef>
              <a:spcAft>
                <a:spcPts val="0"/>
              </a:spcAft>
              <a:buClr>
                <a:schemeClr val="dk1"/>
              </a:buClr>
              <a:buSzPts val="2400"/>
              <a:buChar char="•"/>
              <a:defRPr sz="2215"/>
            </a:lvl1pPr>
            <a:lvl2pPr marL="844083" lvl="1" indent="-328254" algn="l">
              <a:lnSpc>
                <a:spcPct val="100000"/>
              </a:lnSpc>
              <a:spcBef>
                <a:spcPts val="369"/>
              </a:spcBef>
              <a:spcAft>
                <a:spcPts val="0"/>
              </a:spcAft>
              <a:buClr>
                <a:schemeClr val="dk1"/>
              </a:buClr>
              <a:buSzPts val="2000"/>
              <a:buChar char="–"/>
              <a:defRPr sz="1846"/>
            </a:lvl2pPr>
            <a:lvl3pPr marL="1266124" lvl="2" indent="-316531" algn="l">
              <a:lnSpc>
                <a:spcPct val="100000"/>
              </a:lnSpc>
              <a:spcBef>
                <a:spcPts val="332"/>
              </a:spcBef>
              <a:spcAft>
                <a:spcPts val="0"/>
              </a:spcAft>
              <a:buClr>
                <a:schemeClr val="dk1"/>
              </a:buClr>
              <a:buSzPts val="1800"/>
              <a:buChar char="•"/>
              <a:defRPr sz="1662"/>
            </a:lvl3pPr>
            <a:lvl4pPr marL="1688165" lvl="3" indent="-304808" algn="l">
              <a:lnSpc>
                <a:spcPct val="100000"/>
              </a:lnSpc>
              <a:spcBef>
                <a:spcPts val="295"/>
              </a:spcBef>
              <a:spcAft>
                <a:spcPts val="0"/>
              </a:spcAft>
              <a:buClr>
                <a:schemeClr val="dk1"/>
              </a:buClr>
              <a:buSzPts val="1600"/>
              <a:buChar char="–"/>
              <a:defRPr sz="1477"/>
            </a:lvl4pPr>
            <a:lvl5pPr marL="2110207" lvl="4" indent="-304808" algn="l">
              <a:lnSpc>
                <a:spcPct val="100000"/>
              </a:lnSpc>
              <a:spcBef>
                <a:spcPts val="295"/>
              </a:spcBef>
              <a:spcAft>
                <a:spcPts val="0"/>
              </a:spcAft>
              <a:buClr>
                <a:schemeClr val="dk1"/>
              </a:buClr>
              <a:buSzPts val="1600"/>
              <a:buChar char="»"/>
              <a:defRPr sz="1477"/>
            </a:lvl5pPr>
            <a:lvl6pPr marL="2532248" lvl="5" indent="-304808" algn="l">
              <a:lnSpc>
                <a:spcPct val="100000"/>
              </a:lnSpc>
              <a:spcBef>
                <a:spcPts val="295"/>
              </a:spcBef>
              <a:spcAft>
                <a:spcPts val="0"/>
              </a:spcAft>
              <a:buClr>
                <a:schemeClr val="dk1"/>
              </a:buClr>
              <a:buSzPts val="1600"/>
              <a:buChar char="•"/>
              <a:defRPr sz="1477"/>
            </a:lvl6pPr>
            <a:lvl7pPr marL="2954289" lvl="6" indent="-304808" algn="l">
              <a:lnSpc>
                <a:spcPct val="100000"/>
              </a:lnSpc>
              <a:spcBef>
                <a:spcPts val="295"/>
              </a:spcBef>
              <a:spcAft>
                <a:spcPts val="0"/>
              </a:spcAft>
              <a:buClr>
                <a:schemeClr val="dk1"/>
              </a:buClr>
              <a:buSzPts val="1600"/>
              <a:buChar char="•"/>
              <a:defRPr sz="1477"/>
            </a:lvl7pPr>
            <a:lvl8pPr marL="3376331" lvl="7" indent="-304808" algn="l">
              <a:lnSpc>
                <a:spcPct val="100000"/>
              </a:lnSpc>
              <a:spcBef>
                <a:spcPts val="295"/>
              </a:spcBef>
              <a:spcAft>
                <a:spcPts val="0"/>
              </a:spcAft>
              <a:buClr>
                <a:schemeClr val="dk1"/>
              </a:buClr>
              <a:buSzPts val="1600"/>
              <a:buChar char="•"/>
              <a:defRPr sz="1477"/>
            </a:lvl8pPr>
            <a:lvl9pPr marL="3798372" lvl="8" indent="-304808" algn="l">
              <a:lnSpc>
                <a:spcPct val="100000"/>
              </a:lnSpc>
              <a:spcBef>
                <a:spcPts val="295"/>
              </a:spcBef>
              <a:spcAft>
                <a:spcPts val="0"/>
              </a:spcAft>
              <a:buClr>
                <a:schemeClr val="dk1"/>
              </a:buClr>
              <a:buSzPts val="1600"/>
              <a:buChar char="•"/>
              <a:defRPr sz="1477"/>
            </a:lvl9pPr>
          </a:lstStyle>
          <a:p>
            <a:endParaRPr/>
          </a:p>
        </p:txBody>
      </p:sp>
      <p:sp>
        <p:nvSpPr>
          <p:cNvPr id="46" name="Google Shape;46;p17"/>
          <p:cNvSpPr txBox="1">
            <a:spLocks noGrp="1"/>
          </p:cNvSpPr>
          <p:nvPr>
            <p:ph type="dt" idx="10"/>
          </p:nvPr>
        </p:nvSpPr>
        <p:spPr>
          <a:xfrm>
            <a:off x="365760" y="8475136"/>
            <a:ext cx="1706880" cy="48683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7"/>
          <p:cNvSpPr txBox="1">
            <a:spLocks noGrp="1"/>
          </p:cNvSpPr>
          <p:nvPr>
            <p:ph type="ftr" idx="11"/>
          </p:nvPr>
        </p:nvSpPr>
        <p:spPr>
          <a:xfrm>
            <a:off x="2499360" y="8475136"/>
            <a:ext cx="2316480" cy="48683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7"/>
          <p:cNvSpPr txBox="1">
            <a:spLocks noGrp="1"/>
          </p:cNvSpPr>
          <p:nvPr>
            <p:ph type="sldNum" idx="12"/>
          </p:nvPr>
        </p:nvSpPr>
        <p:spPr>
          <a:xfrm>
            <a:off x="5242560" y="8475136"/>
            <a:ext cx="1706880" cy="48683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9"/>
        <p:cNvGrpSpPr/>
        <p:nvPr/>
      </p:nvGrpSpPr>
      <p:grpSpPr>
        <a:xfrm>
          <a:off x="0" y="0"/>
          <a:ext cx="0" cy="0"/>
          <a:chOff x="0" y="0"/>
          <a:chExt cx="0" cy="0"/>
        </a:xfrm>
      </p:grpSpPr>
      <p:sp>
        <p:nvSpPr>
          <p:cNvPr id="50" name="Google Shape;50;p18"/>
          <p:cNvSpPr txBox="1">
            <a:spLocks noGrp="1"/>
          </p:cNvSpPr>
          <p:nvPr>
            <p:ph type="title"/>
          </p:nvPr>
        </p:nvSpPr>
        <p:spPr>
          <a:xfrm>
            <a:off x="365760" y="366184"/>
            <a:ext cx="6583680" cy="1524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8"/>
          <p:cNvSpPr txBox="1">
            <a:spLocks noGrp="1"/>
          </p:cNvSpPr>
          <p:nvPr>
            <p:ph type="dt" idx="10"/>
          </p:nvPr>
        </p:nvSpPr>
        <p:spPr>
          <a:xfrm>
            <a:off x="365760" y="8475136"/>
            <a:ext cx="1706880" cy="48683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2499360" y="8475136"/>
            <a:ext cx="2316480" cy="48683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5242560" y="8475136"/>
            <a:ext cx="1706880" cy="48683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365760" y="364067"/>
            <a:ext cx="2406651" cy="15494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1846"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2860041" y="364069"/>
            <a:ext cx="4089399" cy="7804151"/>
          </a:xfrm>
          <a:prstGeom prst="rect">
            <a:avLst/>
          </a:prstGeom>
          <a:noFill/>
          <a:ln>
            <a:noFill/>
          </a:ln>
        </p:spPr>
        <p:txBody>
          <a:bodyPr spcFirstLastPara="1" wrap="square" lIns="91425" tIns="45700" rIns="91425" bIns="45700" anchor="t" anchorCtr="0">
            <a:normAutofit/>
          </a:bodyPr>
          <a:lstStyle>
            <a:lvl1pPr marL="422041" lvl="0" indent="-398595" algn="l">
              <a:lnSpc>
                <a:spcPct val="100000"/>
              </a:lnSpc>
              <a:spcBef>
                <a:spcPts val="591"/>
              </a:spcBef>
              <a:spcAft>
                <a:spcPts val="0"/>
              </a:spcAft>
              <a:buClr>
                <a:schemeClr val="dk1"/>
              </a:buClr>
              <a:buSzPts val="3200"/>
              <a:buChar char="•"/>
              <a:defRPr sz="2954"/>
            </a:lvl1pPr>
            <a:lvl2pPr marL="844083" lvl="1" indent="-375148" algn="l">
              <a:lnSpc>
                <a:spcPct val="100000"/>
              </a:lnSpc>
              <a:spcBef>
                <a:spcPts val="517"/>
              </a:spcBef>
              <a:spcAft>
                <a:spcPts val="0"/>
              </a:spcAft>
              <a:buClr>
                <a:schemeClr val="dk1"/>
              </a:buClr>
              <a:buSzPts val="2800"/>
              <a:buChar char="–"/>
              <a:defRPr sz="2585"/>
            </a:lvl2pPr>
            <a:lvl3pPr marL="1266124" lvl="2" indent="-351701" algn="l">
              <a:lnSpc>
                <a:spcPct val="100000"/>
              </a:lnSpc>
              <a:spcBef>
                <a:spcPts val="443"/>
              </a:spcBef>
              <a:spcAft>
                <a:spcPts val="0"/>
              </a:spcAft>
              <a:buClr>
                <a:schemeClr val="dk1"/>
              </a:buClr>
              <a:buSzPts val="2400"/>
              <a:buChar char="•"/>
              <a:defRPr sz="2215"/>
            </a:lvl3pPr>
            <a:lvl4pPr marL="1688165" lvl="3" indent="-328254" algn="l">
              <a:lnSpc>
                <a:spcPct val="100000"/>
              </a:lnSpc>
              <a:spcBef>
                <a:spcPts val="369"/>
              </a:spcBef>
              <a:spcAft>
                <a:spcPts val="0"/>
              </a:spcAft>
              <a:buClr>
                <a:schemeClr val="dk1"/>
              </a:buClr>
              <a:buSzPts val="2000"/>
              <a:buChar char="–"/>
              <a:defRPr sz="1846"/>
            </a:lvl4pPr>
            <a:lvl5pPr marL="2110207" lvl="4" indent="-328254" algn="l">
              <a:lnSpc>
                <a:spcPct val="100000"/>
              </a:lnSpc>
              <a:spcBef>
                <a:spcPts val="369"/>
              </a:spcBef>
              <a:spcAft>
                <a:spcPts val="0"/>
              </a:spcAft>
              <a:buClr>
                <a:schemeClr val="dk1"/>
              </a:buClr>
              <a:buSzPts val="2000"/>
              <a:buChar char="»"/>
              <a:defRPr sz="1846"/>
            </a:lvl5pPr>
            <a:lvl6pPr marL="2532248" lvl="5" indent="-328254" algn="l">
              <a:lnSpc>
                <a:spcPct val="100000"/>
              </a:lnSpc>
              <a:spcBef>
                <a:spcPts val="369"/>
              </a:spcBef>
              <a:spcAft>
                <a:spcPts val="0"/>
              </a:spcAft>
              <a:buClr>
                <a:schemeClr val="dk1"/>
              </a:buClr>
              <a:buSzPts val="2000"/>
              <a:buChar char="•"/>
              <a:defRPr sz="1846"/>
            </a:lvl6pPr>
            <a:lvl7pPr marL="2954289" lvl="6" indent="-328254" algn="l">
              <a:lnSpc>
                <a:spcPct val="100000"/>
              </a:lnSpc>
              <a:spcBef>
                <a:spcPts val="369"/>
              </a:spcBef>
              <a:spcAft>
                <a:spcPts val="0"/>
              </a:spcAft>
              <a:buClr>
                <a:schemeClr val="dk1"/>
              </a:buClr>
              <a:buSzPts val="2000"/>
              <a:buChar char="•"/>
              <a:defRPr sz="1846"/>
            </a:lvl7pPr>
            <a:lvl8pPr marL="3376331" lvl="7" indent="-328254" algn="l">
              <a:lnSpc>
                <a:spcPct val="100000"/>
              </a:lnSpc>
              <a:spcBef>
                <a:spcPts val="369"/>
              </a:spcBef>
              <a:spcAft>
                <a:spcPts val="0"/>
              </a:spcAft>
              <a:buClr>
                <a:schemeClr val="dk1"/>
              </a:buClr>
              <a:buSzPts val="2000"/>
              <a:buChar char="•"/>
              <a:defRPr sz="1846"/>
            </a:lvl8pPr>
            <a:lvl9pPr marL="3798372" lvl="8" indent="-328254" algn="l">
              <a:lnSpc>
                <a:spcPct val="100000"/>
              </a:lnSpc>
              <a:spcBef>
                <a:spcPts val="369"/>
              </a:spcBef>
              <a:spcAft>
                <a:spcPts val="0"/>
              </a:spcAft>
              <a:buClr>
                <a:schemeClr val="dk1"/>
              </a:buClr>
              <a:buSzPts val="2000"/>
              <a:buChar char="•"/>
              <a:defRPr sz="1846"/>
            </a:lvl9pPr>
          </a:lstStyle>
          <a:p>
            <a:endParaRPr/>
          </a:p>
        </p:txBody>
      </p:sp>
      <p:sp>
        <p:nvSpPr>
          <p:cNvPr id="57" name="Google Shape;57;p19"/>
          <p:cNvSpPr txBox="1">
            <a:spLocks noGrp="1"/>
          </p:cNvSpPr>
          <p:nvPr>
            <p:ph type="body" idx="2"/>
          </p:nvPr>
        </p:nvSpPr>
        <p:spPr>
          <a:xfrm>
            <a:off x="365760" y="1913468"/>
            <a:ext cx="2406651" cy="6254751"/>
          </a:xfrm>
          <a:prstGeom prst="rect">
            <a:avLst/>
          </a:prstGeom>
          <a:noFill/>
          <a:ln>
            <a:noFill/>
          </a:ln>
        </p:spPr>
        <p:txBody>
          <a:bodyPr spcFirstLastPara="1" wrap="square" lIns="91425" tIns="45700" rIns="91425" bIns="45700" anchor="t" anchorCtr="0">
            <a:normAutofit/>
          </a:bodyPr>
          <a:lstStyle>
            <a:lvl1pPr marL="422041" lvl="0" indent="-211021" algn="l">
              <a:lnSpc>
                <a:spcPct val="100000"/>
              </a:lnSpc>
              <a:spcBef>
                <a:spcPts val="258"/>
              </a:spcBef>
              <a:spcAft>
                <a:spcPts val="0"/>
              </a:spcAft>
              <a:buClr>
                <a:schemeClr val="dk1"/>
              </a:buClr>
              <a:buSzPts val="1400"/>
              <a:buNone/>
              <a:defRPr sz="1292"/>
            </a:lvl1pPr>
            <a:lvl2pPr marL="844083" lvl="1" indent="-211021" algn="l">
              <a:lnSpc>
                <a:spcPct val="100000"/>
              </a:lnSpc>
              <a:spcBef>
                <a:spcPts val="222"/>
              </a:spcBef>
              <a:spcAft>
                <a:spcPts val="0"/>
              </a:spcAft>
              <a:buClr>
                <a:schemeClr val="dk1"/>
              </a:buClr>
              <a:buSzPts val="1200"/>
              <a:buNone/>
              <a:defRPr sz="1108"/>
            </a:lvl2pPr>
            <a:lvl3pPr marL="1266124" lvl="2" indent="-211021" algn="l">
              <a:lnSpc>
                <a:spcPct val="100000"/>
              </a:lnSpc>
              <a:spcBef>
                <a:spcPts val="185"/>
              </a:spcBef>
              <a:spcAft>
                <a:spcPts val="0"/>
              </a:spcAft>
              <a:buClr>
                <a:schemeClr val="dk1"/>
              </a:buClr>
              <a:buSzPts val="1000"/>
              <a:buNone/>
              <a:defRPr sz="923"/>
            </a:lvl3pPr>
            <a:lvl4pPr marL="1688165" lvl="3" indent="-211021" algn="l">
              <a:lnSpc>
                <a:spcPct val="100000"/>
              </a:lnSpc>
              <a:spcBef>
                <a:spcPts val="166"/>
              </a:spcBef>
              <a:spcAft>
                <a:spcPts val="0"/>
              </a:spcAft>
              <a:buClr>
                <a:schemeClr val="dk1"/>
              </a:buClr>
              <a:buSzPts val="900"/>
              <a:buNone/>
              <a:defRPr sz="831"/>
            </a:lvl4pPr>
            <a:lvl5pPr marL="2110207" lvl="4" indent="-211021" algn="l">
              <a:lnSpc>
                <a:spcPct val="100000"/>
              </a:lnSpc>
              <a:spcBef>
                <a:spcPts val="166"/>
              </a:spcBef>
              <a:spcAft>
                <a:spcPts val="0"/>
              </a:spcAft>
              <a:buClr>
                <a:schemeClr val="dk1"/>
              </a:buClr>
              <a:buSzPts val="900"/>
              <a:buNone/>
              <a:defRPr sz="831"/>
            </a:lvl5pPr>
            <a:lvl6pPr marL="2532248" lvl="5" indent="-211021" algn="l">
              <a:lnSpc>
                <a:spcPct val="100000"/>
              </a:lnSpc>
              <a:spcBef>
                <a:spcPts val="166"/>
              </a:spcBef>
              <a:spcAft>
                <a:spcPts val="0"/>
              </a:spcAft>
              <a:buClr>
                <a:schemeClr val="dk1"/>
              </a:buClr>
              <a:buSzPts val="900"/>
              <a:buNone/>
              <a:defRPr sz="831"/>
            </a:lvl6pPr>
            <a:lvl7pPr marL="2954289" lvl="6" indent="-211021" algn="l">
              <a:lnSpc>
                <a:spcPct val="100000"/>
              </a:lnSpc>
              <a:spcBef>
                <a:spcPts val="166"/>
              </a:spcBef>
              <a:spcAft>
                <a:spcPts val="0"/>
              </a:spcAft>
              <a:buClr>
                <a:schemeClr val="dk1"/>
              </a:buClr>
              <a:buSzPts val="900"/>
              <a:buNone/>
              <a:defRPr sz="831"/>
            </a:lvl7pPr>
            <a:lvl8pPr marL="3376331" lvl="7" indent="-211021" algn="l">
              <a:lnSpc>
                <a:spcPct val="100000"/>
              </a:lnSpc>
              <a:spcBef>
                <a:spcPts val="166"/>
              </a:spcBef>
              <a:spcAft>
                <a:spcPts val="0"/>
              </a:spcAft>
              <a:buClr>
                <a:schemeClr val="dk1"/>
              </a:buClr>
              <a:buSzPts val="900"/>
              <a:buNone/>
              <a:defRPr sz="831"/>
            </a:lvl8pPr>
            <a:lvl9pPr marL="3798372" lvl="8" indent="-211021" algn="l">
              <a:lnSpc>
                <a:spcPct val="100000"/>
              </a:lnSpc>
              <a:spcBef>
                <a:spcPts val="166"/>
              </a:spcBef>
              <a:spcAft>
                <a:spcPts val="0"/>
              </a:spcAft>
              <a:buClr>
                <a:schemeClr val="dk1"/>
              </a:buClr>
              <a:buSzPts val="900"/>
              <a:buNone/>
              <a:defRPr sz="831"/>
            </a:lvl9pPr>
          </a:lstStyle>
          <a:p>
            <a:endParaRPr/>
          </a:p>
        </p:txBody>
      </p:sp>
      <p:sp>
        <p:nvSpPr>
          <p:cNvPr id="58" name="Google Shape;58;p19"/>
          <p:cNvSpPr txBox="1">
            <a:spLocks noGrp="1"/>
          </p:cNvSpPr>
          <p:nvPr>
            <p:ph type="dt" idx="10"/>
          </p:nvPr>
        </p:nvSpPr>
        <p:spPr>
          <a:xfrm>
            <a:off x="365760" y="8475136"/>
            <a:ext cx="1706880" cy="48683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2499360" y="8475136"/>
            <a:ext cx="2316480" cy="48683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5242560" y="8475136"/>
            <a:ext cx="1706880" cy="48683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1433830" y="6400800"/>
            <a:ext cx="4389120" cy="755651"/>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1846"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0"/>
          <p:cNvSpPr>
            <a:spLocks noGrp="1"/>
          </p:cNvSpPr>
          <p:nvPr>
            <p:ph type="pic" idx="2"/>
          </p:nvPr>
        </p:nvSpPr>
        <p:spPr>
          <a:xfrm>
            <a:off x="1433830" y="817033"/>
            <a:ext cx="4389120" cy="5486400"/>
          </a:xfrm>
          <a:prstGeom prst="rect">
            <a:avLst/>
          </a:prstGeom>
          <a:noFill/>
          <a:ln>
            <a:noFill/>
          </a:ln>
        </p:spPr>
      </p:sp>
      <p:sp>
        <p:nvSpPr>
          <p:cNvPr id="64" name="Google Shape;64;p20"/>
          <p:cNvSpPr txBox="1">
            <a:spLocks noGrp="1"/>
          </p:cNvSpPr>
          <p:nvPr>
            <p:ph type="body" idx="1"/>
          </p:nvPr>
        </p:nvSpPr>
        <p:spPr>
          <a:xfrm>
            <a:off x="1433830" y="7156451"/>
            <a:ext cx="4389120" cy="1073149"/>
          </a:xfrm>
          <a:prstGeom prst="rect">
            <a:avLst/>
          </a:prstGeom>
          <a:noFill/>
          <a:ln>
            <a:noFill/>
          </a:ln>
        </p:spPr>
        <p:txBody>
          <a:bodyPr spcFirstLastPara="1" wrap="square" lIns="91425" tIns="45700" rIns="91425" bIns="45700" anchor="t" anchorCtr="0">
            <a:normAutofit/>
          </a:bodyPr>
          <a:lstStyle>
            <a:lvl1pPr marL="422041" lvl="0" indent="-211021" algn="l">
              <a:lnSpc>
                <a:spcPct val="100000"/>
              </a:lnSpc>
              <a:spcBef>
                <a:spcPts val="258"/>
              </a:spcBef>
              <a:spcAft>
                <a:spcPts val="0"/>
              </a:spcAft>
              <a:buClr>
                <a:schemeClr val="dk1"/>
              </a:buClr>
              <a:buSzPts val="1400"/>
              <a:buNone/>
              <a:defRPr sz="1292"/>
            </a:lvl1pPr>
            <a:lvl2pPr marL="844083" lvl="1" indent="-211021" algn="l">
              <a:lnSpc>
                <a:spcPct val="100000"/>
              </a:lnSpc>
              <a:spcBef>
                <a:spcPts val="222"/>
              </a:spcBef>
              <a:spcAft>
                <a:spcPts val="0"/>
              </a:spcAft>
              <a:buClr>
                <a:schemeClr val="dk1"/>
              </a:buClr>
              <a:buSzPts val="1200"/>
              <a:buNone/>
              <a:defRPr sz="1108"/>
            </a:lvl2pPr>
            <a:lvl3pPr marL="1266124" lvl="2" indent="-211021" algn="l">
              <a:lnSpc>
                <a:spcPct val="100000"/>
              </a:lnSpc>
              <a:spcBef>
                <a:spcPts val="185"/>
              </a:spcBef>
              <a:spcAft>
                <a:spcPts val="0"/>
              </a:spcAft>
              <a:buClr>
                <a:schemeClr val="dk1"/>
              </a:buClr>
              <a:buSzPts val="1000"/>
              <a:buNone/>
              <a:defRPr sz="923"/>
            </a:lvl3pPr>
            <a:lvl4pPr marL="1688165" lvl="3" indent="-211021" algn="l">
              <a:lnSpc>
                <a:spcPct val="100000"/>
              </a:lnSpc>
              <a:spcBef>
                <a:spcPts val="166"/>
              </a:spcBef>
              <a:spcAft>
                <a:spcPts val="0"/>
              </a:spcAft>
              <a:buClr>
                <a:schemeClr val="dk1"/>
              </a:buClr>
              <a:buSzPts val="900"/>
              <a:buNone/>
              <a:defRPr sz="831"/>
            </a:lvl4pPr>
            <a:lvl5pPr marL="2110207" lvl="4" indent="-211021" algn="l">
              <a:lnSpc>
                <a:spcPct val="100000"/>
              </a:lnSpc>
              <a:spcBef>
                <a:spcPts val="166"/>
              </a:spcBef>
              <a:spcAft>
                <a:spcPts val="0"/>
              </a:spcAft>
              <a:buClr>
                <a:schemeClr val="dk1"/>
              </a:buClr>
              <a:buSzPts val="900"/>
              <a:buNone/>
              <a:defRPr sz="831"/>
            </a:lvl5pPr>
            <a:lvl6pPr marL="2532248" lvl="5" indent="-211021" algn="l">
              <a:lnSpc>
                <a:spcPct val="100000"/>
              </a:lnSpc>
              <a:spcBef>
                <a:spcPts val="166"/>
              </a:spcBef>
              <a:spcAft>
                <a:spcPts val="0"/>
              </a:spcAft>
              <a:buClr>
                <a:schemeClr val="dk1"/>
              </a:buClr>
              <a:buSzPts val="900"/>
              <a:buNone/>
              <a:defRPr sz="831"/>
            </a:lvl6pPr>
            <a:lvl7pPr marL="2954289" lvl="6" indent="-211021" algn="l">
              <a:lnSpc>
                <a:spcPct val="100000"/>
              </a:lnSpc>
              <a:spcBef>
                <a:spcPts val="166"/>
              </a:spcBef>
              <a:spcAft>
                <a:spcPts val="0"/>
              </a:spcAft>
              <a:buClr>
                <a:schemeClr val="dk1"/>
              </a:buClr>
              <a:buSzPts val="900"/>
              <a:buNone/>
              <a:defRPr sz="831"/>
            </a:lvl7pPr>
            <a:lvl8pPr marL="3376331" lvl="7" indent="-211021" algn="l">
              <a:lnSpc>
                <a:spcPct val="100000"/>
              </a:lnSpc>
              <a:spcBef>
                <a:spcPts val="166"/>
              </a:spcBef>
              <a:spcAft>
                <a:spcPts val="0"/>
              </a:spcAft>
              <a:buClr>
                <a:schemeClr val="dk1"/>
              </a:buClr>
              <a:buSzPts val="900"/>
              <a:buNone/>
              <a:defRPr sz="831"/>
            </a:lvl8pPr>
            <a:lvl9pPr marL="3798372" lvl="8" indent="-211021" algn="l">
              <a:lnSpc>
                <a:spcPct val="100000"/>
              </a:lnSpc>
              <a:spcBef>
                <a:spcPts val="166"/>
              </a:spcBef>
              <a:spcAft>
                <a:spcPts val="0"/>
              </a:spcAft>
              <a:buClr>
                <a:schemeClr val="dk1"/>
              </a:buClr>
              <a:buSzPts val="900"/>
              <a:buNone/>
              <a:defRPr sz="831"/>
            </a:lvl9pPr>
          </a:lstStyle>
          <a:p>
            <a:endParaRPr/>
          </a:p>
        </p:txBody>
      </p:sp>
      <p:sp>
        <p:nvSpPr>
          <p:cNvPr id="65" name="Google Shape;65;p20"/>
          <p:cNvSpPr txBox="1">
            <a:spLocks noGrp="1"/>
          </p:cNvSpPr>
          <p:nvPr>
            <p:ph type="dt" idx="10"/>
          </p:nvPr>
        </p:nvSpPr>
        <p:spPr>
          <a:xfrm>
            <a:off x="365760" y="8475136"/>
            <a:ext cx="1706880" cy="48683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2499360" y="8475136"/>
            <a:ext cx="2316480" cy="48683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5242560" y="8475136"/>
            <a:ext cx="1706880" cy="48683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365760" y="366184"/>
            <a:ext cx="6583680" cy="1524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1"/>
          <p:cNvSpPr txBox="1">
            <a:spLocks noGrp="1"/>
          </p:cNvSpPr>
          <p:nvPr>
            <p:ph type="body" idx="1"/>
          </p:nvPr>
        </p:nvSpPr>
        <p:spPr>
          <a:xfrm rot="5400000">
            <a:off x="640292" y="1859070"/>
            <a:ext cx="6034617" cy="6583680"/>
          </a:xfrm>
          <a:prstGeom prst="rect">
            <a:avLst/>
          </a:prstGeom>
          <a:noFill/>
          <a:ln>
            <a:noFill/>
          </a:ln>
        </p:spPr>
        <p:txBody>
          <a:bodyPr spcFirstLastPara="1" wrap="square" lIns="91425" tIns="45700" rIns="91425" bIns="45700" anchor="t" anchorCtr="0">
            <a:normAutofit/>
          </a:bodyPr>
          <a:lstStyle>
            <a:lvl1pPr marL="422041" lvl="0" indent="-316531" algn="l">
              <a:lnSpc>
                <a:spcPct val="100000"/>
              </a:lnSpc>
              <a:spcBef>
                <a:spcPts val="332"/>
              </a:spcBef>
              <a:spcAft>
                <a:spcPts val="0"/>
              </a:spcAft>
              <a:buClr>
                <a:schemeClr val="dk1"/>
              </a:buClr>
              <a:buSzPts val="1800"/>
              <a:buChar char="•"/>
              <a:defRPr/>
            </a:lvl1pPr>
            <a:lvl2pPr marL="844083" lvl="1" indent="-316531" algn="l">
              <a:lnSpc>
                <a:spcPct val="100000"/>
              </a:lnSpc>
              <a:spcBef>
                <a:spcPts val="332"/>
              </a:spcBef>
              <a:spcAft>
                <a:spcPts val="0"/>
              </a:spcAft>
              <a:buClr>
                <a:schemeClr val="dk1"/>
              </a:buClr>
              <a:buSzPts val="1800"/>
              <a:buChar char="–"/>
              <a:defRPr/>
            </a:lvl2pPr>
            <a:lvl3pPr marL="1266124" lvl="2" indent="-316531" algn="l">
              <a:lnSpc>
                <a:spcPct val="100000"/>
              </a:lnSpc>
              <a:spcBef>
                <a:spcPts val="332"/>
              </a:spcBef>
              <a:spcAft>
                <a:spcPts val="0"/>
              </a:spcAft>
              <a:buClr>
                <a:schemeClr val="dk1"/>
              </a:buClr>
              <a:buSzPts val="1800"/>
              <a:buChar char="•"/>
              <a:defRPr/>
            </a:lvl3pPr>
            <a:lvl4pPr marL="1688165" lvl="3" indent="-316531" algn="l">
              <a:lnSpc>
                <a:spcPct val="100000"/>
              </a:lnSpc>
              <a:spcBef>
                <a:spcPts val="332"/>
              </a:spcBef>
              <a:spcAft>
                <a:spcPts val="0"/>
              </a:spcAft>
              <a:buClr>
                <a:schemeClr val="dk1"/>
              </a:buClr>
              <a:buSzPts val="1800"/>
              <a:buChar char="–"/>
              <a:defRPr/>
            </a:lvl4pPr>
            <a:lvl5pPr marL="2110207" lvl="4" indent="-316531" algn="l">
              <a:lnSpc>
                <a:spcPct val="100000"/>
              </a:lnSpc>
              <a:spcBef>
                <a:spcPts val="332"/>
              </a:spcBef>
              <a:spcAft>
                <a:spcPts val="0"/>
              </a:spcAft>
              <a:buClr>
                <a:schemeClr val="dk1"/>
              </a:buClr>
              <a:buSzPts val="1800"/>
              <a:buChar char="»"/>
              <a:defRPr/>
            </a:lvl5pPr>
            <a:lvl6pPr marL="2532248" lvl="5" indent="-316531" algn="l">
              <a:lnSpc>
                <a:spcPct val="100000"/>
              </a:lnSpc>
              <a:spcBef>
                <a:spcPts val="332"/>
              </a:spcBef>
              <a:spcAft>
                <a:spcPts val="0"/>
              </a:spcAft>
              <a:buClr>
                <a:schemeClr val="dk1"/>
              </a:buClr>
              <a:buSzPts val="1800"/>
              <a:buChar char="•"/>
              <a:defRPr/>
            </a:lvl6pPr>
            <a:lvl7pPr marL="2954289" lvl="6" indent="-316531" algn="l">
              <a:lnSpc>
                <a:spcPct val="100000"/>
              </a:lnSpc>
              <a:spcBef>
                <a:spcPts val="332"/>
              </a:spcBef>
              <a:spcAft>
                <a:spcPts val="0"/>
              </a:spcAft>
              <a:buClr>
                <a:schemeClr val="dk1"/>
              </a:buClr>
              <a:buSzPts val="1800"/>
              <a:buChar char="•"/>
              <a:defRPr/>
            </a:lvl7pPr>
            <a:lvl8pPr marL="3376331" lvl="7" indent="-316531" algn="l">
              <a:lnSpc>
                <a:spcPct val="100000"/>
              </a:lnSpc>
              <a:spcBef>
                <a:spcPts val="332"/>
              </a:spcBef>
              <a:spcAft>
                <a:spcPts val="0"/>
              </a:spcAft>
              <a:buClr>
                <a:schemeClr val="dk1"/>
              </a:buClr>
              <a:buSzPts val="1800"/>
              <a:buChar char="•"/>
              <a:defRPr/>
            </a:lvl8pPr>
            <a:lvl9pPr marL="3798372" lvl="8" indent="-316531" algn="l">
              <a:lnSpc>
                <a:spcPct val="100000"/>
              </a:lnSpc>
              <a:spcBef>
                <a:spcPts val="332"/>
              </a:spcBef>
              <a:spcAft>
                <a:spcPts val="0"/>
              </a:spcAft>
              <a:buClr>
                <a:schemeClr val="dk1"/>
              </a:buClr>
              <a:buSzPts val="1800"/>
              <a:buChar char="•"/>
              <a:defRPr/>
            </a:lvl9pPr>
          </a:lstStyle>
          <a:p>
            <a:endParaRPr/>
          </a:p>
        </p:txBody>
      </p:sp>
      <p:sp>
        <p:nvSpPr>
          <p:cNvPr id="71" name="Google Shape;71;p21"/>
          <p:cNvSpPr txBox="1">
            <a:spLocks noGrp="1"/>
          </p:cNvSpPr>
          <p:nvPr>
            <p:ph type="dt" idx="10"/>
          </p:nvPr>
        </p:nvSpPr>
        <p:spPr>
          <a:xfrm>
            <a:off x="365760" y="8475136"/>
            <a:ext cx="1706880" cy="48683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2499360" y="8475136"/>
            <a:ext cx="2316480" cy="48683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5242560" y="8475136"/>
            <a:ext cx="1706880" cy="48683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365760" y="366184"/>
            <a:ext cx="6583680" cy="1524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1"/>
          <p:cNvSpPr txBox="1">
            <a:spLocks noGrp="1"/>
          </p:cNvSpPr>
          <p:nvPr>
            <p:ph type="body" idx="1"/>
          </p:nvPr>
        </p:nvSpPr>
        <p:spPr>
          <a:xfrm>
            <a:off x="365760" y="2133602"/>
            <a:ext cx="6583680" cy="6034617"/>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1"/>
          <p:cNvSpPr txBox="1">
            <a:spLocks noGrp="1"/>
          </p:cNvSpPr>
          <p:nvPr>
            <p:ph type="dt" idx="10"/>
          </p:nvPr>
        </p:nvSpPr>
        <p:spPr>
          <a:xfrm>
            <a:off x="365760" y="8475136"/>
            <a:ext cx="1706880" cy="48683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108"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662"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662"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662"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662"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662"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662"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662"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662" b="0" i="0" u="none" strike="noStrike" cap="none">
                <a:solidFill>
                  <a:schemeClr val="dk1"/>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2499360" y="8475136"/>
            <a:ext cx="2316480" cy="4868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108"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662"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662"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662"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662"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662"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662"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662"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662"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sldNum" idx="12"/>
          </p:nvPr>
        </p:nvSpPr>
        <p:spPr>
          <a:xfrm>
            <a:off x="5242560" y="8475136"/>
            <a:ext cx="1706880" cy="48683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108"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92"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15" name="Picture 14">
            <a:extLst>
              <a:ext uri="{FF2B5EF4-FFF2-40B4-BE49-F238E27FC236}">
                <a16:creationId xmlns:a16="http://schemas.microsoft.com/office/drawing/2014/main" id="{4239ED9D-44F4-B52C-6CAC-57C97BE07070}"/>
              </a:ext>
            </a:extLst>
          </p:cNvPr>
          <p:cNvPicPr>
            <a:picLocks noChangeAspect="1"/>
          </p:cNvPicPr>
          <p:nvPr/>
        </p:nvPicPr>
        <p:blipFill rotWithShape="1">
          <a:blip r:embed="rId3"/>
          <a:srcRect t="11913"/>
          <a:stretch/>
        </p:blipFill>
        <p:spPr>
          <a:xfrm>
            <a:off x="474946" y="3655268"/>
            <a:ext cx="6364224" cy="3807320"/>
          </a:xfrm>
          <a:prstGeom prst="rect">
            <a:avLst/>
          </a:prstGeom>
        </p:spPr>
      </p:pic>
      <p:pic>
        <p:nvPicPr>
          <p:cNvPr id="13" name="Picture 12">
            <a:extLst>
              <a:ext uri="{FF2B5EF4-FFF2-40B4-BE49-F238E27FC236}">
                <a16:creationId xmlns:a16="http://schemas.microsoft.com/office/drawing/2014/main" id="{EB2FD37F-67E9-4B1F-4AD2-A77447A7D27E}"/>
              </a:ext>
            </a:extLst>
          </p:cNvPr>
          <p:cNvPicPr>
            <a:picLocks noChangeAspect="1"/>
          </p:cNvPicPr>
          <p:nvPr/>
        </p:nvPicPr>
        <p:blipFill rotWithShape="1">
          <a:blip r:embed="rId4"/>
          <a:srcRect t="12509" b="30879"/>
          <a:stretch/>
        </p:blipFill>
        <p:spPr>
          <a:xfrm>
            <a:off x="474946" y="650018"/>
            <a:ext cx="6476435" cy="2496312"/>
          </a:xfrm>
          <a:prstGeom prst="rect">
            <a:avLst/>
          </a:prstGeom>
        </p:spPr>
      </p:pic>
      <p:sp>
        <p:nvSpPr>
          <p:cNvPr id="84" name="Google Shape;84;p1"/>
          <p:cNvSpPr/>
          <p:nvPr/>
        </p:nvSpPr>
        <p:spPr>
          <a:xfrm>
            <a:off x="629284" y="7621387"/>
            <a:ext cx="6115141" cy="1363429"/>
          </a:xfrm>
          <a:prstGeom prst="rect">
            <a:avLst/>
          </a:prstGeom>
          <a:noFill/>
          <a:ln>
            <a:noFill/>
          </a:ln>
        </p:spPr>
        <p:txBody>
          <a:bodyPr spcFirstLastPara="1" wrap="square" lIns="84392" tIns="42185" rIns="84392" bIns="42185" anchor="t" anchorCtr="0">
            <a:spAutoFit/>
          </a:bodyPr>
          <a:lstStyle/>
          <a:p>
            <a:pPr>
              <a:buSzPts val="1000"/>
            </a:pPr>
            <a:r>
              <a:rPr lang="en-US" sz="923" b="1" dirty="0">
                <a:solidFill>
                  <a:schemeClr val="tx1"/>
                </a:solidFill>
              </a:rPr>
              <a:t>Extended Data Fig. 71</a:t>
            </a:r>
            <a:r>
              <a:rPr lang="en-US" sz="923" dirty="0">
                <a:solidFill>
                  <a:schemeClr val="tx1"/>
                </a:solidFill>
              </a:rPr>
              <a:t>. Validation of ALG6 U12 Intron with WTC11 Reads. In panel (a), a novel transcript model, NCC_39352 (blue arrow), appears to corroborate the exon within the ALG6 GENCODE annotation. The mapped amplicon in the control junction tracks provides evidence of the preceding intron. The green arrow indicates the ONT and PacBio read alignment coverage over the exon, but the junction tracks shows a lack of support for the splice junction at the exon's 5' end. In panel (b), GENCODE's annotation of a rare U12 GT-AT intron (purple arrow), which is unsupported by minimap2. Instead, minimap2 forces a GT-AG intron by reporting a six-base deletion in the reference genome (red arrow). As all pipelines relied on minimap2, correct annotation of this transcript was unattainable, illustrating the challenges difficult-to-align regions can pose to annotation with long-read transcripts.</a:t>
            </a:r>
          </a:p>
        </p:txBody>
      </p:sp>
      <p:sp>
        <p:nvSpPr>
          <p:cNvPr id="6" name="TextBox 5">
            <a:extLst>
              <a:ext uri="{FF2B5EF4-FFF2-40B4-BE49-F238E27FC236}">
                <a16:creationId xmlns:a16="http://schemas.microsoft.com/office/drawing/2014/main" id="{BA0D1963-0B50-5A79-9E55-5580FFA32A2E}"/>
              </a:ext>
            </a:extLst>
          </p:cNvPr>
          <p:cNvSpPr txBox="1"/>
          <p:nvPr/>
        </p:nvSpPr>
        <p:spPr>
          <a:xfrm>
            <a:off x="143916" y="263072"/>
            <a:ext cx="295274" cy="369332"/>
          </a:xfrm>
          <a:prstGeom prst="rect">
            <a:avLst/>
          </a:prstGeom>
          <a:noFill/>
        </p:spPr>
        <p:txBody>
          <a:bodyPr wrap="none" rtlCol="0">
            <a:spAutoFit/>
          </a:bodyPr>
          <a:lstStyle/>
          <a:p>
            <a:r>
              <a:rPr lang="en-US" dirty="0"/>
              <a:t>a</a:t>
            </a:r>
          </a:p>
        </p:txBody>
      </p:sp>
      <p:cxnSp>
        <p:nvCxnSpPr>
          <p:cNvPr id="7" name="Straight Arrow Connector 6">
            <a:extLst>
              <a:ext uri="{FF2B5EF4-FFF2-40B4-BE49-F238E27FC236}">
                <a16:creationId xmlns:a16="http://schemas.microsoft.com/office/drawing/2014/main" id="{DBD470F8-50BC-A466-6310-E85E57E7A9A0}"/>
              </a:ext>
            </a:extLst>
          </p:cNvPr>
          <p:cNvCxnSpPr>
            <a:cxnSpLocks/>
          </p:cNvCxnSpPr>
          <p:nvPr/>
        </p:nvCxnSpPr>
        <p:spPr>
          <a:xfrm>
            <a:off x="4454345" y="432187"/>
            <a:ext cx="547576" cy="43566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FB9A6EE-D691-7950-D8B9-9F1ED85A90BD}"/>
              </a:ext>
            </a:extLst>
          </p:cNvPr>
          <p:cNvCxnSpPr>
            <a:cxnSpLocks/>
          </p:cNvCxnSpPr>
          <p:nvPr/>
        </p:nvCxnSpPr>
        <p:spPr>
          <a:xfrm>
            <a:off x="4411483" y="1164713"/>
            <a:ext cx="547576" cy="435662"/>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E1D7217-094A-1308-96DE-AD920DD0BFDB}"/>
              </a:ext>
            </a:extLst>
          </p:cNvPr>
          <p:cNvSpPr txBox="1"/>
          <p:nvPr/>
        </p:nvSpPr>
        <p:spPr>
          <a:xfrm>
            <a:off x="138306" y="3285936"/>
            <a:ext cx="306494" cy="369332"/>
          </a:xfrm>
          <a:prstGeom prst="rect">
            <a:avLst/>
          </a:prstGeom>
          <a:noFill/>
        </p:spPr>
        <p:txBody>
          <a:bodyPr wrap="none" rtlCol="0">
            <a:spAutoFit/>
          </a:bodyPr>
          <a:lstStyle/>
          <a:p>
            <a:r>
              <a:rPr lang="en-US" dirty="0"/>
              <a:t>b</a:t>
            </a:r>
          </a:p>
        </p:txBody>
      </p:sp>
      <p:cxnSp>
        <p:nvCxnSpPr>
          <p:cNvPr id="10" name="Straight Arrow Connector 9">
            <a:extLst>
              <a:ext uri="{FF2B5EF4-FFF2-40B4-BE49-F238E27FC236}">
                <a16:creationId xmlns:a16="http://schemas.microsoft.com/office/drawing/2014/main" id="{28A3C657-14DD-C500-70D7-83EC2ED6900C}"/>
              </a:ext>
            </a:extLst>
          </p:cNvPr>
          <p:cNvCxnSpPr>
            <a:cxnSpLocks/>
          </p:cNvCxnSpPr>
          <p:nvPr/>
        </p:nvCxnSpPr>
        <p:spPr>
          <a:xfrm flipV="1">
            <a:off x="3154044" y="3854145"/>
            <a:ext cx="702413" cy="24538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F987216-46AD-ECDB-0505-748722082DFE}"/>
              </a:ext>
            </a:extLst>
          </p:cNvPr>
          <p:cNvCxnSpPr>
            <a:cxnSpLocks/>
          </p:cNvCxnSpPr>
          <p:nvPr/>
        </p:nvCxnSpPr>
        <p:spPr>
          <a:xfrm>
            <a:off x="3190844" y="4288666"/>
            <a:ext cx="547576" cy="43566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A42AF45-50E8-2859-1A79-723DCFAB6DD1}"/>
              </a:ext>
            </a:extLst>
          </p:cNvPr>
          <p:cNvSpPr txBox="1"/>
          <p:nvPr/>
        </p:nvSpPr>
        <p:spPr>
          <a:xfrm>
            <a:off x="439190" y="3297912"/>
            <a:ext cx="3657600" cy="307777"/>
          </a:xfrm>
          <a:prstGeom prst="rect">
            <a:avLst/>
          </a:prstGeom>
          <a:noFill/>
        </p:spPr>
        <p:txBody>
          <a:bodyPr wrap="square">
            <a:spAutoFit/>
          </a:bodyPr>
          <a:lstStyle/>
          <a:p>
            <a:r>
              <a:rPr lang="en-US" sz="1200" dirty="0">
                <a:effectLst/>
                <a:latin typeface="Arial" panose="020B0604020202020204" pitchFamily="34" charset="0"/>
              </a:rPr>
              <a:t>chr1:63,411,123-63,411,162</a:t>
            </a:r>
            <a:r>
              <a:rPr lang="en-US" sz="1400" b="1" dirty="0">
                <a:effectLst/>
                <a:latin typeface="Arial" panose="020B0604020202020204" pitchFamily="34" charset="0"/>
              </a:rPr>
              <a:t> </a:t>
            </a:r>
            <a:endParaRPr lang="en-US" dirty="0"/>
          </a:p>
        </p:txBody>
      </p:sp>
      <p:sp>
        <p:nvSpPr>
          <p:cNvPr id="19" name="TextBox 18">
            <a:extLst>
              <a:ext uri="{FF2B5EF4-FFF2-40B4-BE49-F238E27FC236}">
                <a16:creationId xmlns:a16="http://schemas.microsoft.com/office/drawing/2014/main" id="{E4BB86A8-4E75-0FAA-D535-5ED8F7C6E049}"/>
              </a:ext>
            </a:extLst>
          </p:cNvPr>
          <p:cNvSpPr txBox="1"/>
          <p:nvPr/>
        </p:nvSpPr>
        <p:spPr>
          <a:xfrm>
            <a:off x="439190" y="235947"/>
            <a:ext cx="3657600" cy="276999"/>
          </a:xfrm>
          <a:prstGeom prst="rect">
            <a:avLst/>
          </a:prstGeom>
          <a:noFill/>
        </p:spPr>
        <p:txBody>
          <a:bodyPr wrap="square">
            <a:spAutoFit/>
          </a:bodyPr>
          <a:lstStyle/>
          <a:p>
            <a:r>
              <a:rPr lang="en-US" sz="1200" dirty="0">
                <a:effectLst/>
                <a:latin typeface="Arial" panose="020B0604020202020204" pitchFamily="34" charset="0"/>
              </a:rPr>
              <a:t>chr1:63,405,342-63,413,931 </a:t>
            </a:r>
            <a:endParaRPr lang="en-US" sz="1200" dirty="0"/>
          </a:p>
        </p:txBody>
      </p:sp>
    </p:spTree>
    <p:extLst>
      <p:ext uri="{BB962C8B-B14F-4D97-AF65-F5344CB8AC3E}">
        <p14:creationId xmlns:p14="http://schemas.microsoft.com/office/powerpoint/2010/main" val="1579034142"/>
      </p:ext>
    </p:extLst>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168</Words>
  <Application>Microsoft Macintosh PowerPoint</Application>
  <PresentationFormat>Custom</PresentationFormat>
  <Paragraphs>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Arial</vt:lpstr>
      <vt:lpstr>Office 主题</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wangdingjie</dc:creator>
  <cp:lastModifiedBy>Mark Diekhans</cp:lastModifiedBy>
  <cp:revision>17</cp:revision>
  <dcterms:created xsi:type="dcterms:W3CDTF">2022-04-07T04:27:21Z</dcterms:created>
  <dcterms:modified xsi:type="dcterms:W3CDTF">2023-12-23T22:28:50Z</dcterms:modified>
</cp:coreProperties>
</file>