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5C19C-A574-4774-902F-78B07536C72C}" v="2" dt="2023-12-05T23:00:0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42857" autoAdjust="0"/>
  </p:normalViewPr>
  <p:slideViewPr>
    <p:cSldViewPr>
      <p:cViewPr varScale="1">
        <p:scale>
          <a:sx n="85" d="100"/>
          <a:sy n="85" d="100"/>
        </p:scale>
        <p:origin x="3280" y="2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71A5C19C-A574-4774-902F-78B07536C72C}"/>
    <pc:docChg chg="custSel addSld modSld">
      <pc:chgData name="Wang, Dingjie" userId="6de97a97-932f-4142-8582-3a2088585362" providerId="ADAL" clId="{71A5C19C-A574-4774-902F-78B07536C72C}" dt="2023-12-06T15:25:56.808" v="260" actId="20577"/>
      <pc:docMkLst>
        <pc:docMk/>
      </pc:docMkLst>
      <pc:sldChg chg="delSp modSp mod">
        <pc:chgData name="Wang, Dingjie" userId="6de97a97-932f-4142-8582-3a2088585362" providerId="ADAL" clId="{71A5C19C-A574-4774-902F-78B07536C72C}" dt="2023-12-05T23:00:43.871" v="257" actId="1035"/>
        <pc:sldMkLst>
          <pc:docMk/>
          <pc:sldMk cId="0" sldId="305"/>
        </pc:sldMkLst>
        <pc:spChg chg="del mod">
          <ac:chgData name="Wang, Dingjie" userId="6de97a97-932f-4142-8582-3a2088585362" providerId="ADAL" clId="{71A5C19C-A574-4774-902F-78B07536C72C}" dt="2023-12-05T22:59:35.707" v="10" actId="21"/>
          <ac:spMkLst>
            <pc:docMk/>
            <pc:sldMk cId="0" sldId="305"/>
            <ac:spMk id="84" creationId="{00000000-0000-0000-0000-000000000000}"/>
          </ac:spMkLst>
        </pc:spChg>
        <pc:grpChg chg="mod">
          <ac:chgData name="Wang, Dingjie" userId="6de97a97-932f-4142-8582-3a2088585362" providerId="ADAL" clId="{71A5C19C-A574-4774-902F-78B07536C72C}" dt="2023-12-05T23:00:37.709" v="251" actId="1036"/>
          <ac:grpSpMkLst>
            <pc:docMk/>
            <pc:sldMk cId="0" sldId="305"/>
            <ac:grpSpMk id="8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43.871" v="257" actId="1035"/>
          <ac:grpSpMkLst>
            <pc:docMk/>
            <pc:sldMk cId="0" sldId="305"/>
            <ac:grpSpMk id="205" creationId="{00000000-0000-0000-0000-000000000000}"/>
          </ac:grpSpMkLst>
        </pc:grpChg>
      </pc:sldChg>
      <pc:sldChg chg="delSp modSp mod">
        <pc:chgData name="Wang, Dingjie" userId="6de97a97-932f-4142-8582-3a2088585362" providerId="ADAL" clId="{71A5C19C-A574-4774-902F-78B07536C72C}" dt="2023-12-05T23:00:25.603" v="245" actId="1035"/>
        <pc:sldMkLst>
          <pc:docMk/>
          <pc:sldMk cId="0" sldId="306"/>
        </pc:sldMkLst>
        <pc:spChg chg="del">
          <ac:chgData name="Wang, Dingjie" userId="6de97a97-932f-4142-8582-3a2088585362" providerId="ADAL" clId="{71A5C19C-A574-4774-902F-78B07536C72C}" dt="2023-12-05T22:59:58.837" v="124" actId="21"/>
          <ac:spMkLst>
            <pc:docMk/>
            <pc:sldMk cId="0" sldId="306"/>
            <ac:spMk id="84" creationId="{00000000-0000-0000-0000-000000000000}"/>
          </ac:spMkLst>
        </pc:spChg>
        <pc:spChg chg="mod">
          <ac:chgData name="Wang, Dingjie" userId="6de97a97-932f-4142-8582-3a2088585362" providerId="ADAL" clId="{71A5C19C-A574-4774-902F-78B07536C72C}" dt="2023-12-05T23:00:20.161" v="242" actId="1036"/>
          <ac:spMkLst>
            <pc:docMk/>
            <pc:sldMk cId="0" sldId="306"/>
            <ac:spMk id="87" creationId="{658015B9-B6D8-6C4F-AD52-EF0EDF26A0FE}"/>
          </ac:spMkLst>
        </pc:spChg>
        <pc:grpChg chg="mod">
          <ac:chgData name="Wang, Dingjie" userId="6de97a97-932f-4142-8582-3a2088585362" providerId="ADAL" clId="{71A5C19C-A574-4774-902F-78B07536C72C}" dt="2023-12-05T23:00:14.832" v="240" actId="1036"/>
          <ac:grpSpMkLst>
            <pc:docMk/>
            <pc:sldMk cId="0" sldId="306"/>
            <ac:grpSpMk id="99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25.603" v="245" actId="1035"/>
          <ac:grpSpMkLst>
            <pc:docMk/>
            <pc:sldMk cId="0" sldId="306"/>
            <ac:grpSpMk id="304" creationId="{00000000-0000-0000-0000-000000000000}"/>
          </ac:grpSpMkLst>
        </pc:grpChg>
      </pc:sldChg>
      <pc:sldChg chg="modSp mod">
        <pc:chgData name="Wang, Dingjie" userId="6de97a97-932f-4142-8582-3a2088585362" providerId="ADAL" clId="{71A5C19C-A574-4774-902F-78B07536C72C}" dt="2023-12-06T15:25:56.808" v="260" actId="20577"/>
        <pc:sldMkLst>
          <pc:docMk/>
          <pc:sldMk cId="0" sldId="307"/>
        </pc:sldMkLst>
        <pc:spChg chg="mod">
          <ac:chgData name="Wang, Dingjie" userId="6de97a97-932f-4142-8582-3a2088585362" providerId="ADAL" clId="{71A5C19C-A574-4774-902F-78B07536C72C}" dt="2023-12-06T15:25:56.808" v="260" actId="20577"/>
          <ac:spMkLst>
            <pc:docMk/>
            <pc:sldMk cId="0" sldId="307"/>
            <ac:spMk id="82" creationId="{00000000-0000-0000-0000-000000000000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28.389" v="258" actId="948"/>
        <pc:sldMkLst>
          <pc:docMk/>
          <pc:sldMk cId="1788980285" sldId="347"/>
        </pc:sldMkLst>
        <pc:spChg chg="add mod">
          <ac:chgData name="Wang, Dingjie" userId="6de97a97-932f-4142-8582-3a2088585362" providerId="ADAL" clId="{71A5C19C-A574-4774-902F-78B07536C72C}" dt="2023-12-05T23:01:28.389" v="258" actId="948"/>
          <ac:spMkLst>
            <pc:docMk/>
            <pc:sldMk cId="1788980285" sldId="347"/>
            <ac:spMk id="2" creationId="{3DABB894-5DEB-A2AE-535F-B015F4188E7E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40.651" v="259" actId="948"/>
        <pc:sldMkLst>
          <pc:docMk/>
          <pc:sldMk cId="3938932140" sldId="348"/>
        </pc:sldMkLst>
        <pc:spChg chg="add mod">
          <ac:chgData name="Wang, Dingjie" userId="6de97a97-932f-4142-8582-3a2088585362" providerId="ADAL" clId="{71A5C19C-A574-4774-902F-78B07536C72C}" dt="2023-12-05T23:01:40.651" v="259" actId="948"/>
          <ac:spMkLst>
            <pc:docMk/>
            <pc:sldMk cId="3938932140" sldId="348"/>
            <ac:spMk id="2" creationId="{CC13D359-6DD6-EB93-1DC6-C8C396DA5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mWGXSeBZVWliyPhiXblbhHtQrKfcLdqoQ3ipjlJSLeAyuhrk1QNAEHMLGK97qzy7tP59FjN_cm6W4z0QNBQlQzLIEyFuheTzQhTSYfz_0obIEpAUiC5Js7E1bsroj9-r3hASFA8nmT3uGenZKLk_7kgj=s2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60" y="128464"/>
            <a:ext cx="65024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28293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473</cp:revision>
  <dcterms:created xsi:type="dcterms:W3CDTF">2022-04-07T04:27:21Z</dcterms:created>
  <dcterms:modified xsi:type="dcterms:W3CDTF">2023-12-24T00:45:07Z</dcterms:modified>
</cp:coreProperties>
</file>