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980B9"/>
    <a:srgbClr val="85C1E9"/>
    <a:srgbClr val="F1948A"/>
    <a:srgbClr val="2471A3"/>
    <a:srgbClr val="BA4A00"/>
    <a:srgbClr val="802417"/>
    <a:srgbClr val="17486F"/>
    <a:srgbClr val="C06636"/>
    <a:srgbClr val="2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5C19C-A574-4774-902F-78B07536C72C}" v="2" dt="2023-12-05T23:00:02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 autoAdjust="0"/>
    <p:restoredTop sz="42857" autoAdjust="0"/>
  </p:normalViewPr>
  <p:slideViewPr>
    <p:cSldViewPr>
      <p:cViewPr varScale="1">
        <p:scale>
          <a:sx n="85" d="100"/>
          <a:sy n="85" d="100"/>
        </p:scale>
        <p:origin x="2080" y="200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Dingjie" userId="6de97a97-932f-4142-8582-3a2088585362" providerId="ADAL" clId="{71A5C19C-A574-4774-902F-78B07536C72C}"/>
    <pc:docChg chg="custSel addSld modSld">
      <pc:chgData name="Wang, Dingjie" userId="6de97a97-932f-4142-8582-3a2088585362" providerId="ADAL" clId="{71A5C19C-A574-4774-902F-78B07536C72C}" dt="2023-12-06T15:25:56.808" v="260" actId="20577"/>
      <pc:docMkLst>
        <pc:docMk/>
      </pc:docMkLst>
      <pc:sldChg chg="delSp modSp mod">
        <pc:chgData name="Wang, Dingjie" userId="6de97a97-932f-4142-8582-3a2088585362" providerId="ADAL" clId="{71A5C19C-A574-4774-902F-78B07536C72C}" dt="2023-12-05T23:00:43.871" v="257" actId="1035"/>
        <pc:sldMkLst>
          <pc:docMk/>
          <pc:sldMk cId="0" sldId="305"/>
        </pc:sldMkLst>
        <pc:spChg chg="del mod">
          <ac:chgData name="Wang, Dingjie" userId="6de97a97-932f-4142-8582-3a2088585362" providerId="ADAL" clId="{71A5C19C-A574-4774-902F-78B07536C72C}" dt="2023-12-05T22:59:35.707" v="10" actId="21"/>
          <ac:spMkLst>
            <pc:docMk/>
            <pc:sldMk cId="0" sldId="305"/>
            <ac:spMk id="84" creationId="{00000000-0000-0000-0000-000000000000}"/>
          </ac:spMkLst>
        </pc:spChg>
        <pc:grpChg chg="mod">
          <ac:chgData name="Wang, Dingjie" userId="6de97a97-932f-4142-8582-3a2088585362" providerId="ADAL" clId="{71A5C19C-A574-4774-902F-78B07536C72C}" dt="2023-12-05T23:00:37.709" v="251" actId="1036"/>
          <ac:grpSpMkLst>
            <pc:docMk/>
            <pc:sldMk cId="0" sldId="305"/>
            <ac:grpSpMk id="8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43.871" v="257" actId="1035"/>
          <ac:grpSpMkLst>
            <pc:docMk/>
            <pc:sldMk cId="0" sldId="305"/>
            <ac:grpSpMk id="205" creationId="{00000000-0000-0000-0000-000000000000}"/>
          </ac:grpSpMkLst>
        </pc:grpChg>
      </pc:sldChg>
      <pc:sldChg chg="delSp modSp mod">
        <pc:chgData name="Wang, Dingjie" userId="6de97a97-932f-4142-8582-3a2088585362" providerId="ADAL" clId="{71A5C19C-A574-4774-902F-78B07536C72C}" dt="2023-12-05T23:00:25.603" v="245" actId="1035"/>
        <pc:sldMkLst>
          <pc:docMk/>
          <pc:sldMk cId="0" sldId="306"/>
        </pc:sldMkLst>
        <pc:spChg chg="del">
          <ac:chgData name="Wang, Dingjie" userId="6de97a97-932f-4142-8582-3a2088585362" providerId="ADAL" clId="{71A5C19C-A574-4774-902F-78B07536C72C}" dt="2023-12-05T22:59:58.837" v="124" actId="21"/>
          <ac:spMkLst>
            <pc:docMk/>
            <pc:sldMk cId="0" sldId="306"/>
            <ac:spMk id="84" creationId="{00000000-0000-0000-0000-000000000000}"/>
          </ac:spMkLst>
        </pc:spChg>
        <pc:spChg chg="mod">
          <ac:chgData name="Wang, Dingjie" userId="6de97a97-932f-4142-8582-3a2088585362" providerId="ADAL" clId="{71A5C19C-A574-4774-902F-78B07536C72C}" dt="2023-12-05T23:00:20.161" v="242" actId="1036"/>
          <ac:spMkLst>
            <pc:docMk/>
            <pc:sldMk cId="0" sldId="306"/>
            <ac:spMk id="87" creationId="{658015B9-B6D8-6C4F-AD52-EF0EDF26A0FE}"/>
          </ac:spMkLst>
        </pc:spChg>
        <pc:grpChg chg="mod">
          <ac:chgData name="Wang, Dingjie" userId="6de97a97-932f-4142-8582-3a2088585362" providerId="ADAL" clId="{71A5C19C-A574-4774-902F-78B07536C72C}" dt="2023-12-05T23:00:14.832" v="240" actId="1036"/>
          <ac:grpSpMkLst>
            <pc:docMk/>
            <pc:sldMk cId="0" sldId="306"/>
            <ac:grpSpMk id="99" creationId="{00000000-0000-0000-0000-000000000000}"/>
          </ac:grpSpMkLst>
        </pc:grpChg>
        <pc:grpChg chg="mod">
          <ac:chgData name="Wang, Dingjie" userId="6de97a97-932f-4142-8582-3a2088585362" providerId="ADAL" clId="{71A5C19C-A574-4774-902F-78B07536C72C}" dt="2023-12-05T23:00:25.603" v="245" actId="1035"/>
          <ac:grpSpMkLst>
            <pc:docMk/>
            <pc:sldMk cId="0" sldId="306"/>
            <ac:grpSpMk id="304" creationId="{00000000-0000-0000-0000-000000000000}"/>
          </ac:grpSpMkLst>
        </pc:grpChg>
      </pc:sldChg>
      <pc:sldChg chg="modSp mod">
        <pc:chgData name="Wang, Dingjie" userId="6de97a97-932f-4142-8582-3a2088585362" providerId="ADAL" clId="{71A5C19C-A574-4774-902F-78B07536C72C}" dt="2023-12-06T15:25:56.808" v="260" actId="20577"/>
        <pc:sldMkLst>
          <pc:docMk/>
          <pc:sldMk cId="0" sldId="307"/>
        </pc:sldMkLst>
        <pc:spChg chg="mod">
          <ac:chgData name="Wang, Dingjie" userId="6de97a97-932f-4142-8582-3a2088585362" providerId="ADAL" clId="{71A5C19C-A574-4774-902F-78B07536C72C}" dt="2023-12-06T15:25:56.808" v="260" actId="20577"/>
          <ac:spMkLst>
            <pc:docMk/>
            <pc:sldMk cId="0" sldId="307"/>
            <ac:spMk id="82" creationId="{00000000-0000-0000-0000-000000000000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28.389" v="258" actId="948"/>
        <pc:sldMkLst>
          <pc:docMk/>
          <pc:sldMk cId="1788980285" sldId="347"/>
        </pc:sldMkLst>
        <pc:spChg chg="add mod">
          <ac:chgData name="Wang, Dingjie" userId="6de97a97-932f-4142-8582-3a2088585362" providerId="ADAL" clId="{71A5C19C-A574-4774-902F-78B07536C72C}" dt="2023-12-05T23:01:28.389" v="258" actId="948"/>
          <ac:spMkLst>
            <pc:docMk/>
            <pc:sldMk cId="1788980285" sldId="347"/>
            <ac:spMk id="2" creationId="{3DABB894-5DEB-A2AE-535F-B015F4188E7E}"/>
          </ac:spMkLst>
        </pc:spChg>
      </pc:sldChg>
      <pc:sldChg chg="addSp modSp new mod">
        <pc:chgData name="Wang, Dingjie" userId="6de97a97-932f-4142-8582-3a2088585362" providerId="ADAL" clId="{71A5C19C-A574-4774-902F-78B07536C72C}" dt="2023-12-05T23:01:40.651" v="259" actId="948"/>
        <pc:sldMkLst>
          <pc:docMk/>
          <pc:sldMk cId="3938932140" sldId="348"/>
        </pc:sldMkLst>
        <pc:spChg chg="add mod">
          <ac:chgData name="Wang, Dingjie" userId="6de97a97-932f-4142-8582-3a2088585362" providerId="ADAL" clId="{71A5C19C-A574-4774-902F-78B07536C72C}" dt="2023-12-05T23:01:40.651" v="259" actId="948"/>
          <ac:spMkLst>
            <pc:docMk/>
            <pc:sldMk cId="3938932140" sldId="348"/>
            <ac:spMk id="2" creationId="{CC13D359-6DD6-EB93-1DC6-C8C396DA5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344488"/>
            <a:ext cx="6642576" cy="3729666"/>
            <a:chOff x="0" y="344488"/>
            <a:chExt cx="6642576" cy="3729666"/>
          </a:xfrm>
        </p:grpSpPr>
        <p:grpSp>
          <p:nvGrpSpPr>
            <p:cNvPr id="48" name="组合 47"/>
            <p:cNvGrpSpPr/>
            <p:nvPr/>
          </p:nvGrpSpPr>
          <p:grpSpPr>
            <a:xfrm>
              <a:off x="1458000" y="344488"/>
              <a:ext cx="5184576" cy="3729666"/>
              <a:chOff x="1484784" y="344488"/>
              <a:chExt cx="5184576" cy="3729666"/>
            </a:xfrm>
          </p:grpSpPr>
          <p:pic>
            <p:nvPicPr>
              <p:cNvPr id="1026" name="Picture 2" descr="https://lh3.googleusercontent.com/3RP_3N5v-oOfRq6kN3q4RAf9lOPLn-bY72ZBnbiNIddSHpl4t3B7XlGds7o-4mUXqUuuz1Ibgi0uTCK-zCiJFLTjznVO1IhnIVQycBp5wPu2zqdOshHmwVe7Y0D9LafYHBFmDFvS9xb7GdeoHME88Jx0=s204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6258" t="4598" r="4008" b="39076"/>
              <a:stretch>
                <a:fillRect/>
              </a:stretch>
            </p:blipFill>
            <p:spPr bwMode="auto">
              <a:xfrm>
                <a:off x="1484784" y="344488"/>
                <a:ext cx="5184576" cy="3528392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1484784" y="3872880"/>
                <a:ext cx="5112568" cy="2012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200" dirty="0">
                    <a:latin typeface="Arial" pitchFamily="34" charset="0"/>
                    <a:cs typeface="Arial" pitchFamily="34" charset="0"/>
                  </a:rPr>
                  <a:t>Read length (</a:t>
                </a:r>
                <a:r>
                  <a:rPr lang="en-US" altLang="zh-CN" sz="1200" dirty="0" err="1">
                    <a:latin typeface="Arial" pitchFamily="34" charset="0"/>
                    <a:cs typeface="Arial" pitchFamily="34" charset="0"/>
                  </a:rPr>
                  <a:t>nt</a:t>
                </a:r>
                <a:r>
                  <a:rPr lang="en-US" altLang="zh-CN" sz="1200" dirty="0">
                    <a:latin typeface="Arial" pitchFamily="34" charset="0"/>
                    <a:cs typeface="Arial" pitchFamily="34" charset="0"/>
                  </a:rPr>
                  <a:t>)</a:t>
                </a:r>
                <a:endParaRPr lang="zh-CN" altLang="en-US" sz="1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0" y="560512"/>
              <a:ext cx="1412776" cy="201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 err="1">
                  <a:latin typeface="Arial" pitchFamily="34" charset="0"/>
                  <a:cs typeface="Arial" pitchFamily="34" charset="0"/>
                </a:rPr>
                <a:t>cDNA-PacBio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0" y="1116000"/>
              <a:ext cx="1412776" cy="201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 err="1">
                  <a:latin typeface="Arial" pitchFamily="34" charset="0"/>
                  <a:cs typeface="Arial" pitchFamily="34" charset="0"/>
                </a:rPr>
                <a:t>CapTrap-PacBio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0" y="1655382"/>
              <a:ext cx="1412776" cy="201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 err="1">
                  <a:latin typeface="Arial" pitchFamily="34" charset="0"/>
                  <a:cs typeface="Arial" pitchFamily="34" charset="0"/>
                </a:rPr>
                <a:t>CapTrap</a:t>
              </a:r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-ONT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0" y="2216696"/>
              <a:ext cx="1412776" cy="201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R2C2-ONT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0" y="2792760"/>
              <a:ext cx="1412776" cy="201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 err="1">
                  <a:latin typeface="Arial" pitchFamily="34" charset="0"/>
                  <a:cs typeface="Arial" pitchFamily="34" charset="0"/>
                </a:rPr>
                <a:t>cDNA</a:t>
              </a:r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-ONT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0" y="3368824"/>
              <a:ext cx="1412776" cy="2012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200" dirty="0" err="1">
                  <a:latin typeface="Arial" pitchFamily="34" charset="0"/>
                  <a:cs typeface="Arial" pitchFamily="34" charset="0"/>
                </a:rPr>
                <a:t>dRNA</a:t>
              </a:r>
              <a:r>
                <a:rPr lang="en-US" altLang="zh-CN" sz="1200" dirty="0">
                  <a:latin typeface="Arial" pitchFamily="34" charset="0"/>
                  <a:cs typeface="Arial" pitchFamily="34" charset="0"/>
                </a:rPr>
                <a:t>-ONT</a:t>
              </a:r>
              <a:endParaRPr lang="zh-CN" alt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28293</TotalTime>
  <Words>11</Words>
  <Application>Microsoft Macintosh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wangdingjie</dc:creator>
  <cp:lastModifiedBy>Mark Diekhans</cp:lastModifiedBy>
  <cp:revision>473</cp:revision>
  <dcterms:created xsi:type="dcterms:W3CDTF">2022-04-07T04:27:21Z</dcterms:created>
  <dcterms:modified xsi:type="dcterms:W3CDTF">2023-12-24T00:44:43Z</dcterms:modified>
</cp:coreProperties>
</file>