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 autoAdjust="0"/>
    <p:restoredTop sz="42857" autoAdjust="0"/>
  </p:normalViewPr>
  <p:slideViewPr>
    <p:cSldViewPr>
      <p:cViewPr varScale="1">
        <p:scale>
          <a:sx n="85" d="100"/>
          <a:sy n="85" d="100"/>
        </p:scale>
        <p:origin x="32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28464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a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3332424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13"/>
          <p:cNvGrpSpPr/>
          <p:nvPr/>
        </p:nvGrpSpPr>
        <p:grpSpPr>
          <a:xfrm>
            <a:off x="852681" y="56456"/>
            <a:ext cx="5168607" cy="1768262"/>
            <a:chOff x="852681" y="144433"/>
            <a:chExt cx="5168607" cy="1768262"/>
          </a:xfrm>
        </p:grpSpPr>
        <p:grpSp>
          <p:nvGrpSpPr>
            <p:cNvPr id="3" name="组合 108"/>
            <p:cNvGrpSpPr/>
            <p:nvPr/>
          </p:nvGrpSpPr>
          <p:grpSpPr>
            <a:xfrm>
              <a:off x="852681" y="144433"/>
              <a:ext cx="5168607" cy="1768262"/>
              <a:chOff x="852681" y="144433"/>
              <a:chExt cx="5168607" cy="1768262"/>
            </a:xfrm>
          </p:grpSpPr>
          <p:cxnSp>
            <p:nvCxnSpPr>
              <p:cNvPr id="88" name="直接箭头连接符 87"/>
              <p:cNvCxnSpPr/>
              <p:nvPr/>
            </p:nvCxnSpPr>
            <p:spPr>
              <a:xfrm>
                <a:off x="3128171" y="1064568"/>
                <a:ext cx="66086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3128171" y="848544"/>
                <a:ext cx="62264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Smooth</a:t>
                </a:r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" name="组合 97"/>
              <p:cNvGrpSpPr/>
              <p:nvPr/>
            </p:nvGrpSpPr>
            <p:grpSpPr>
              <a:xfrm>
                <a:off x="852681" y="144433"/>
                <a:ext cx="2432303" cy="1768262"/>
                <a:chOff x="852681" y="144433"/>
                <a:chExt cx="2432303" cy="176826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124744" y="1712640"/>
                  <a:ext cx="18722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Average transcript abundance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908720" y="144433"/>
                  <a:ext cx="23762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Coefficient of Variation (CV)</a:t>
                  </a:r>
                  <a:r>
                    <a:rPr lang="zh-CN" altLang="en-US" sz="700" dirty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vs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 transcript abundance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" name="组合 96"/>
                <p:cNvGrpSpPr/>
                <p:nvPr/>
              </p:nvGrpSpPr>
              <p:grpSpPr>
                <a:xfrm>
                  <a:off x="852681" y="344488"/>
                  <a:ext cx="2144271" cy="1403866"/>
                  <a:chOff x="780673" y="344488"/>
                  <a:chExt cx="2144271" cy="1403866"/>
                </a:xfrm>
              </p:grpSpPr>
              <p:sp>
                <p:nvSpPr>
                  <p:cNvPr id="80" name="TextBox 79"/>
                  <p:cNvSpPr txBox="1"/>
                  <p:nvPr/>
                </p:nvSpPr>
                <p:spPr>
                  <a:xfrm rot="16200000">
                    <a:off x="340641" y="856528"/>
                    <a:ext cx="108012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CV</a:t>
                    </a:r>
                    <a:endParaRPr lang="zh-CN" altLang="en-US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79" name="图片 78" descr="COV_scatters.emf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52736" y="344488"/>
                    <a:ext cx="1872208" cy="1296144"/>
                  </a:xfrm>
                  <a:prstGeom prst="rect">
                    <a:avLst/>
                  </a:prstGeom>
                </p:spPr>
              </p:pic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36" y="1640632"/>
                    <a:ext cx="1872208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 0                                                              10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12" y="1496616"/>
                    <a:ext cx="207640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 0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12" y="344488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1.5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" name="组合 98"/>
              <p:cNvGrpSpPr/>
              <p:nvPr/>
            </p:nvGrpSpPr>
            <p:grpSpPr>
              <a:xfrm>
                <a:off x="3877017" y="144433"/>
                <a:ext cx="2144271" cy="1768262"/>
                <a:chOff x="852681" y="144433"/>
                <a:chExt cx="2144271" cy="1768262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1124744" y="1712640"/>
                  <a:ext cx="18722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Average transcript abundance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124744" y="144433"/>
                  <a:ext cx="18722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CV curves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" name="组合 96"/>
                <p:cNvGrpSpPr/>
                <p:nvPr/>
              </p:nvGrpSpPr>
              <p:grpSpPr>
                <a:xfrm>
                  <a:off x="852681" y="344488"/>
                  <a:ext cx="2144271" cy="1403866"/>
                  <a:chOff x="780673" y="344488"/>
                  <a:chExt cx="2144271" cy="1403866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 rot="16200000">
                    <a:off x="340641" y="856528"/>
                    <a:ext cx="108012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CV</a:t>
                    </a:r>
                    <a:endParaRPr lang="zh-CN" altLang="en-US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36" y="1640632"/>
                    <a:ext cx="1872208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 0                                                              10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12" y="1496616"/>
                    <a:ext cx="207640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 0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712" y="344488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   1.5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pic>
            <p:nvPicPr>
              <p:cNvPr id="108" name="图片 107" descr="COV_curves.emf"/>
              <p:cNvPicPr preferRelativeResize="0"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49080" y="344488"/>
                <a:ext cx="1872000" cy="1296000"/>
              </a:xfrm>
              <a:prstGeom prst="rect">
                <a:avLst/>
              </a:prstGeom>
            </p:spPr>
          </p:pic>
        </p:grpSp>
        <p:cxnSp>
          <p:nvCxnSpPr>
            <p:cNvPr id="110" name="直接连接符 109"/>
            <p:cNvCxnSpPr/>
            <p:nvPr/>
          </p:nvCxnSpPr>
          <p:spPr>
            <a:xfrm>
              <a:off x="5085184" y="452210"/>
              <a:ext cx="21602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085184" y="668234"/>
              <a:ext cx="216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373216" y="416496"/>
              <a:ext cx="62068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Method X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373216" y="632520"/>
              <a:ext cx="62068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Method Y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组合 163"/>
          <p:cNvGrpSpPr/>
          <p:nvPr/>
        </p:nvGrpSpPr>
        <p:grpSpPr>
          <a:xfrm>
            <a:off x="44624" y="3404432"/>
            <a:ext cx="6741368" cy="4932944"/>
            <a:chOff x="44624" y="1856656"/>
            <a:chExt cx="6741368" cy="4932944"/>
          </a:xfrm>
        </p:grpSpPr>
        <p:pic>
          <p:nvPicPr>
            <p:cNvPr id="90" name="图片 89" descr="fig_COV_curves_all.emf"/>
            <p:cNvPicPr preferRelativeResize="0"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200" y="2505600"/>
              <a:ext cx="4932000" cy="4284000"/>
            </a:xfrm>
            <a:prstGeom prst="rect">
              <a:avLst/>
            </a:prstGeom>
          </p:spPr>
        </p:pic>
        <p:grpSp>
          <p:nvGrpSpPr>
            <p:cNvPr id="9" name="组合 76"/>
            <p:cNvGrpSpPr/>
            <p:nvPr/>
          </p:nvGrpSpPr>
          <p:grpSpPr>
            <a:xfrm>
              <a:off x="44624" y="1856656"/>
              <a:ext cx="6741368" cy="4824536"/>
              <a:chOff x="44624" y="56456"/>
              <a:chExt cx="6741368" cy="4824536"/>
            </a:xfrm>
          </p:grpSpPr>
          <p:grpSp>
            <p:nvGrpSpPr>
              <p:cNvPr id="10" name="组合 55"/>
              <p:cNvGrpSpPr/>
              <p:nvPr/>
            </p:nvGrpSpPr>
            <p:grpSpPr>
              <a:xfrm>
                <a:off x="44624" y="56456"/>
                <a:ext cx="5697265" cy="4824536"/>
                <a:chOff x="620688" y="56456"/>
                <a:chExt cx="5697265" cy="4824536"/>
              </a:xfrm>
            </p:grpSpPr>
            <p:sp>
              <p:nvSpPr>
                <p:cNvPr id="131" name="TextBox 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776536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TextBox 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0688" y="1100862"/>
                  <a:ext cx="7920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1388894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TextBox 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171264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5" name="TextBox 7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2000672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dRNA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TextBox 8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2324998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R2C2-ONT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Box 9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261303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cDNA-Illumina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TextBox 10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2936776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TextBox 11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0688" y="3261102"/>
                  <a:ext cx="7920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TextBox 12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3549134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TextBox 1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387288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TextBox 1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4160912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dRNA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TextBox 1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4485238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R2C2-ONT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TextBox 1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477327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cDNA-Illumina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TextBox 17"/>
                <p:cNvSpPr txBox="1"/>
                <p:nvPr/>
              </p:nvSpPr>
              <p:spPr>
                <a:xfrm rot="16200000">
                  <a:off x="1286617" y="326631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-merge</a:t>
                  </a:r>
                </a:p>
              </p:txBody>
            </p:sp>
            <p:sp>
              <p:nvSpPr>
                <p:cNvPr id="146" name="TextBox 18"/>
                <p:cNvSpPr txBox="1"/>
                <p:nvPr/>
              </p:nvSpPr>
              <p:spPr>
                <a:xfrm rot="16200000">
                  <a:off x="1638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-LR</a:t>
                  </a:r>
                </a:p>
              </p:txBody>
            </p:sp>
            <p:sp>
              <p:nvSpPr>
                <p:cNvPr id="147" name="TextBox 19"/>
                <p:cNvSpPr txBox="1"/>
                <p:nvPr/>
              </p:nvSpPr>
              <p:spPr>
                <a:xfrm rot="16200000">
                  <a:off x="19152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FLAIR</a:t>
                  </a:r>
                </a:p>
              </p:txBody>
            </p:sp>
            <p:sp>
              <p:nvSpPr>
                <p:cNvPr id="148" name="TextBox 20"/>
                <p:cNvSpPr txBox="1"/>
                <p:nvPr/>
              </p:nvSpPr>
              <p:spPr>
                <a:xfrm rot="16200000">
                  <a:off x="2196000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FLAMES</a:t>
                  </a:r>
                </a:p>
              </p:txBody>
            </p:sp>
            <p:sp>
              <p:nvSpPr>
                <p:cNvPr id="149" name="TextBox 21"/>
                <p:cNvSpPr txBox="1"/>
                <p:nvPr/>
              </p:nvSpPr>
              <p:spPr>
                <a:xfrm rot="16200000">
                  <a:off x="2438745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IsoQuant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TextBox 22"/>
                <p:cNvSpPr txBox="1"/>
                <p:nvPr/>
              </p:nvSpPr>
              <p:spPr>
                <a:xfrm rot="16200000">
                  <a:off x="2736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IsoTools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TextBox 23"/>
                <p:cNvSpPr txBox="1"/>
                <p:nvPr/>
              </p:nvSpPr>
              <p:spPr>
                <a:xfrm rot="16200000">
                  <a:off x="29952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TALON</a:t>
                  </a:r>
                </a:p>
              </p:txBody>
            </p:sp>
            <p:sp>
              <p:nvSpPr>
                <p:cNvPr id="152" name="TextBox 24"/>
                <p:cNvSpPr txBox="1"/>
                <p:nvPr/>
              </p:nvSpPr>
              <p:spPr>
                <a:xfrm rot="16200000">
                  <a:off x="3294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NanoSim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TextBox 25"/>
                <p:cNvSpPr txBox="1"/>
                <p:nvPr/>
              </p:nvSpPr>
              <p:spPr>
                <a:xfrm rot="16200000">
                  <a:off x="3546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RSEM</a:t>
                  </a:r>
                </a:p>
              </p:txBody>
            </p:sp>
            <p:sp>
              <p:nvSpPr>
                <p:cNvPr id="154" name="TextBox 26"/>
                <p:cNvSpPr txBox="1"/>
                <p:nvPr/>
              </p:nvSpPr>
              <p:spPr>
                <a:xfrm rot="16200000">
                  <a:off x="3852064" y="434643"/>
                  <a:ext cx="43204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TextBox 27"/>
                <p:cNvSpPr txBox="1"/>
                <p:nvPr/>
              </p:nvSpPr>
              <p:spPr>
                <a:xfrm rot="16200000">
                  <a:off x="4086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Bambu_LR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TextBox 28"/>
                <p:cNvSpPr txBox="1"/>
                <p:nvPr/>
              </p:nvSpPr>
              <p:spPr>
                <a:xfrm rot="16200000">
                  <a:off x="4374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FLAIR</a:t>
                  </a:r>
                </a:p>
              </p:txBody>
            </p:sp>
            <p:sp>
              <p:nvSpPr>
                <p:cNvPr id="157" name="TextBox 29"/>
                <p:cNvSpPr txBox="1"/>
                <p:nvPr/>
              </p:nvSpPr>
              <p:spPr>
                <a:xfrm rot="16200000">
                  <a:off x="4644272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FLAMES</a:t>
                  </a:r>
                </a:p>
              </p:txBody>
            </p:sp>
            <p:sp>
              <p:nvSpPr>
                <p:cNvPr id="158" name="TextBox 30"/>
                <p:cNvSpPr txBox="1"/>
                <p:nvPr/>
              </p:nvSpPr>
              <p:spPr>
                <a:xfrm rot="16200000">
                  <a:off x="4914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IsoQuant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TextBox 31"/>
                <p:cNvSpPr txBox="1"/>
                <p:nvPr/>
              </p:nvSpPr>
              <p:spPr>
                <a:xfrm rot="16200000">
                  <a:off x="52272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IsoTools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" name="TextBox 32"/>
                <p:cNvSpPr txBox="1"/>
                <p:nvPr/>
              </p:nvSpPr>
              <p:spPr>
                <a:xfrm rot="16200000">
                  <a:off x="5472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TALON</a:t>
                  </a:r>
                </a:p>
              </p:txBody>
            </p:sp>
            <p:sp>
              <p:nvSpPr>
                <p:cNvPr id="161" name="TextBox 33"/>
                <p:cNvSpPr txBox="1"/>
                <p:nvPr/>
              </p:nvSpPr>
              <p:spPr>
                <a:xfrm rot="16200000">
                  <a:off x="5760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NanoSim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TextBox 34"/>
                <p:cNvSpPr txBox="1"/>
                <p:nvPr/>
              </p:nvSpPr>
              <p:spPr>
                <a:xfrm rot="16200000">
                  <a:off x="601206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RSEM</a:t>
                  </a:r>
                </a:p>
              </p:txBody>
            </p:sp>
          </p:grpSp>
          <p:grpSp>
            <p:nvGrpSpPr>
              <p:cNvPr id="11" name="组合 66"/>
              <p:cNvGrpSpPr/>
              <p:nvPr/>
            </p:nvGrpSpPr>
            <p:grpSpPr>
              <a:xfrm>
                <a:off x="5805264" y="1820942"/>
                <a:ext cx="980728" cy="1979930"/>
                <a:chOff x="5877272" y="1820942"/>
                <a:chExt cx="980728" cy="1979930"/>
              </a:xfrm>
            </p:grpSpPr>
            <p:grpSp>
              <p:nvGrpSpPr>
                <p:cNvPr id="12" name="组合 54"/>
                <p:cNvGrpSpPr/>
                <p:nvPr/>
              </p:nvGrpSpPr>
              <p:grpSpPr>
                <a:xfrm>
                  <a:off x="5877272" y="2829054"/>
                  <a:ext cx="936104" cy="971818"/>
                  <a:chOff x="1268760" y="5097016"/>
                  <a:chExt cx="936104" cy="971818"/>
                </a:xfrm>
              </p:grpSpPr>
              <p:grpSp>
                <p:nvGrpSpPr>
                  <p:cNvPr id="13" name="组合 53"/>
                  <p:cNvGrpSpPr/>
                  <p:nvPr/>
                </p:nvGrpSpPr>
                <p:grpSpPr>
                  <a:xfrm>
                    <a:off x="1268760" y="5169024"/>
                    <a:ext cx="936104" cy="899810"/>
                    <a:chOff x="1268760" y="5169024"/>
                    <a:chExt cx="936104" cy="899810"/>
                  </a:xfrm>
                </p:grpSpPr>
                <p:cxnSp>
                  <p:nvCxnSpPr>
                    <p:cNvPr id="125" name="直接箭头连接符 124"/>
                    <p:cNvCxnSpPr/>
                    <p:nvPr/>
                  </p:nvCxnSpPr>
                  <p:spPr>
                    <a:xfrm>
                      <a:off x="1484784" y="5664696"/>
                      <a:ext cx="648072" cy="838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箭头连接符 125"/>
                    <p:cNvCxnSpPr/>
                    <p:nvPr/>
                  </p:nvCxnSpPr>
                  <p:spPr>
                    <a:xfrm flipV="1">
                      <a:off x="1556792" y="5169024"/>
                      <a:ext cx="0" cy="57606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4784" y="5745088"/>
                      <a:ext cx="72008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    0                10                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8760" y="5205318"/>
                      <a:ext cx="21602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8760" y="5601072"/>
                      <a:ext cx="21602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0768" y="5853390"/>
                      <a:ext cx="86409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Transcript abundance</a:t>
                      </a:r>
                    </a:p>
                    <a:p>
                      <a:pPr algn="ct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(log2(TPM-1))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2581" y="5403195"/>
                    <a:ext cx="720080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CV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5949280" y="185665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5949280" y="2072680"/>
                  <a:ext cx="21602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5949280" y="228870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5949280" y="2504728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1820942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H1-mix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036966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WTC11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252990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H1-hESC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469014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H1-DE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3287792" y="3008663"/>
            <a:ext cx="80560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CapTrap-PacBio</a:t>
            </a:r>
            <a:endParaRPr lang="en-GB" altLang="zh-CN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548680" y="2000672"/>
            <a:ext cx="6048672" cy="1388092"/>
            <a:chOff x="548680" y="2072680"/>
            <a:chExt cx="6048672" cy="1388092"/>
          </a:xfrm>
        </p:grpSpPr>
        <p:pic>
          <p:nvPicPr>
            <p:cNvPr id="91" name="图片 90" descr="fig_real_data_AI_v4.emf"/>
            <p:cNvPicPr>
              <a:picLocks noChangeAspect="1"/>
            </p:cNvPicPr>
            <p:nvPr/>
          </p:nvPicPr>
          <p:blipFill>
            <a:blip r:embed="rId5" cstate="print"/>
            <a:srcRect t="10480" b="76943"/>
            <a:stretch>
              <a:fillRect/>
            </a:stretch>
          </p:blipFill>
          <p:spPr>
            <a:xfrm>
              <a:off x="764704" y="2072680"/>
              <a:ext cx="4104456" cy="850180"/>
            </a:xfrm>
            <a:prstGeom prst="rect">
              <a:avLst/>
            </a:prstGeom>
          </p:spPr>
        </p:pic>
        <p:grpSp>
          <p:nvGrpSpPr>
            <p:cNvPr id="92" name="组合 389"/>
            <p:cNvGrpSpPr/>
            <p:nvPr/>
          </p:nvGrpSpPr>
          <p:grpSpPr>
            <a:xfrm>
              <a:off x="5111904" y="2216696"/>
              <a:ext cx="836712" cy="964621"/>
              <a:chOff x="5589240" y="1640632"/>
              <a:chExt cx="836712" cy="9646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589240" y="1640632"/>
                <a:ext cx="836712" cy="100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600" b="1" dirty="0">
                    <a:latin typeface="Arial" pitchFamily="34" charset="0"/>
                    <a:cs typeface="Arial" pitchFamily="34" charset="0"/>
                  </a:rPr>
                  <a:t>Protocols-Platforms</a:t>
                </a:r>
                <a:endParaRPr lang="zh-CN" altLang="en-US" sz="6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4" name="组合 409"/>
              <p:cNvGrpSpPr/>
              <p:nvPr/>
            </p:nvGrpSpPr>
            <p:grpSpPr>
              <a:xfrm>
                <a:off x="5589240" y="1784648"/>
                <a:ext cx="675320" cy="820605"/>
                <a:chOff x="1124744" y="4140000"/>
                <a:chExt cx="675320" cy="820605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1224000" y="4140000"/>
                  <a:ext cx="576064" cy="110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224000" y="45072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CapTrap-PacBio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224000" y="48600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cDNA-Illumina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224000" y="42660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224000" y="46296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CapTrap</a:t>
                  </a: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224000" y="47520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R2C2-ONT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224000" y="4384800"/>
                  <a:ext cx="576064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dirty="0" err="1">
                      <a:latin typeface="Arial" pitchFamily="34" charset="0"/>
                      <a:cs typeface="Arial" pitchFamily="34" charset="0"/>
                    </a:rPr>
                    <a:t>dRNA</a:t>
                  </a: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zh-CN" altLang="en-US" sz="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123" name="图片 122" descr="legend_1_v4.emf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24744" y="4160912"/>
                  <a:ext cx="95175" cy="793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组合 384"/>
            <p:cNvGrpSpPr/>
            <p:nvPr/>
          </p:nvGrpSpPr>
          <p:grpSpPr>
            <a:xfrm>
              <a:off x="5949280" y="2216696"/>
              <a:ext cx="648072" cy="804829"/>
              <a:chOff x="5589240" y="2715398"/>
              <a:chExt cx="648072" cy="804829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589240" y="2715398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b="1" dirty="0">
                    <a:latin typeface="Arial" pitchFamily="34" charset="0"/>
                    <a:cs typeface="Arial" pitchFamily="34" charset="0"/>
                  </a:rPr>
                  <a:t>Samples</a:t>
                </a:r>
                <a:endParaRPr lang="x-none" sz="6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67" name="图片 166" descr="legend_1.tif"/>
              <p:cNvPicPr>
                <a:picLocks noChangeAspect="1"/>
              </p:cNvPicPr>
              <p:nvPr/>
            </p:nvPicPr>
            <p:blipFill>
              <a:blip r:embed="rId7" cstate="print"/>
              <a:srcRect r="-40864" b="70543"/>
              <a:stretch>
                <a:fillRect/>
              </a:stretch>
            </p:blipFill>
            <p:spPr>
              <a:xfrm>
                <a:off x="5632011" y="2859414"/>
                <a:ext cx="89305" cy="660813"/>
              </a:xfrm>
              <a:prstGeom prst="rect">
                <a:avLst/>
              </a:prstGeom>
            </p:spPr>
          </p:pic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732592" y="2859414"/>
                <a:ext cx="459432" cy="600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H1-</a:t>
                </a:r>
                <a:r>
                  <a:rPr lang="en-US" altLang="zh-CN" sz="600" dirty="0">
                    <a:latin typeface="Arial" pitchFamily="34" charset="0"/>
                    <a:cs typeface="Arial" pitchFamily="34" charset="0"/>
                  </a:rPr>
                  <a:t>mix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H1-hESC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H1-DE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WTC11</a:t>
                </a: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682198" y="2977452"/>
              <a:ext cx="360040" cy="13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700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ambu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970230" y="2982946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FLAIR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1219132" y="2982946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FLAMES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1363391" y="3028726"/>
              <a:ext cx="4802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IsoQuant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1624176" y="3028726"/>
              <a:ext cx="4802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IsoTools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1873284" y="3028726"/>
              <a:ext cx="4802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TALON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2089307" y="3028726"/>
              <a:ext cx="4802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NanoSim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2377340" y="3028726"/>
              <a:ext cx="4802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RSEM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2684221" y="3086600"/>
              <a:ext cx="63214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cDNA-PacBio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2926644" y="3086600"/>
              <a:ext cx="63214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cDNA</a:t>
              </a:r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3142669" y="3086600"/>
              <a:ext cx="63214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dRNA</a:t>
              </a:r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3695466" y="3088433"/>
              <a:ext cx="63695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CapTrap</a:t>
              </a:r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3933909" y="3088433"/>
              <a:ext cx="63695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R2C2-ONT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4221941" y="3088433"/>
              <a:ext cx="63695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cDNA-Ilumina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3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48680" y="2757046"/>
              <a:ext cx="21602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0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TextBox 3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48680" y="2216696"/>
              <a:ext cx="21602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6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6200000">
              <a:off x="296652" y="2486871"/>
              <a:ext cx="64807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latin typeface="Arial" pitchFamily="34" charset="0"/>
                  <a:cs typeface="Arial" pitchFamily="34" charset="0"/>
                </a:rPr>
                <a:t>ACVC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836712" y="2072680"/>
              <a:ext cx="201622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Arial" pitchFamily="34" charset="0"/>
                  <a:cs typeface="Arial" pitchFamily="34" charset="0"/>
                </a:rPr>
                <a:t>Quantification tools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2996952" y="2072680"/>
              <a:ext cx="187220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Arial" pitchFamily="34" charset="0"/>
                  <a:cs typeface="Arial" pitchFamily="34" charset="0"/>
                </a:rPr>
                <a:t>Protocols-Platforms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928664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b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28290</TotalTime>
  <Words>127</Words>
  <Application>Microsoft Macintosh PowerPoint</Application>
  <PresentationFormat>A4 Paper (210x297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471</cp:revision>
  <dcterms:created xsi:type="dcterms:W3CDTF">2022-04-07T04:27:21Z</dcterms:created>
  <dcterms:modified xsi:type="dcterms:W3CDTF">2023-12-23T23:52:38Z</dcterms:modified>
</cp:coreProperties>
</file>