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3C"/>
    <a:srgbClr val="2980B9"/>
    <a:srgbClr val="85C1E9"/>
    <a:srgbClr val="F1948A"/>
    <a:srgbClr val="2471A3"/>
    <a:srgbClr val="BA4A00"/>
    <a:srgbClr val="802417"/>
    <a:srgbClr val="17486F"/>
    <a:srgbClr val="C06636"/>
    <a:srgbClr val="2B5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A5C19C-A574-4774-902F-78B07536C72C}" v="2" dt="2023-12-05T23:00:02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09" autoAdjust="0"/>
    <p:restoredTop sz="42857" autoAdjust="0"/>
  </p:normalViewPr>
  <p:slideViewPr>
    <p:cSldViewPr>
      <p:cViewPr>
        <p:scale>
          <a:sx n="283" d="100"/>
          <a:sy n="283" d="100"/>
        </p:scale>
        <p:origin x="144" y="-1696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Dingjie" userId="6de97a97-932f-4142-8582-3a2088585362" providerId="ADAL" clId="{71A5C19C-A574-4774-902F-78B07536C72C}"/>
    <pc:docChg chg="custSel addSld modSld">
      <pc:chgData name="Wang, Dingjie" userId="6de97a97-932f-4142-8582-3a2088585362" providerId="ADAL" clId="{71A5C19C-A574-4774-902F-78B07536C72C}" dt="2023-12-06T15:25:56.808" v="260" actId="20577"/>
      <pc:docMkLst>
        <pc:docMk/>
      </pc:docMkLst>
      <pc:sldChg chg="delSp modSp mod">
        <pc:chgData name="Wang, Dingjie" userId="6de97a97-932f-4142-8582-3a2088585362" providerId="ADAL" clId="{71A5C19C-A574-4774-902F-78B07536C72C}" dt="2023-12-05T23:00:43.871" v="257" actId="1035"/>
        <pc:sldMkLst>
          <pc:docMk/>
          <pc:sldMk cId="0" sldId="305"/>
        </pc:sldMkLst>
        <pc:spChg chg="del mod">
          <ac:chgData name="Wang, Dingjie" userId="6de97a97-932f-4142-8582-3a2088585362" providerId="ADAL" clId="{71A5C19C-A574-4774-902F-78B07536C72C}" dt="2023-12-05T22:59:35.707" v="10" actId="21"/>
          <ac:spMkLst>
            <pc:docMk/>
            <pc:sldMk cId="0" sldId="305"/>
            <ac:spMk id="84" creationId="{00000000-0000-0000-0000-000000000000}"/>
          </ac:spMkLst>
        </pc:spChg>
        <pc:grpChg chg="mod">
          <ac:chgData name="Wang, Dingjie" userId="6de97a97-932f-4142-8582-3a2088585362" providerId="ADAL" clId="{71A5C19C-A574-4774-902F-78B07536C72C}" dt="2023-12-05T23:00:37.709" v="251" actId="1036"/>
          <ac:grpSpMkLst>
            <pc:docMk/>
            <pc:sldMk cId="0" sldId="305"/>
            <ac:grpSpMk id="8" creationId="{00000000-0000-0000-0000-000000000000}"/>
          </ac:grpSpMkLst>
        </pc:grpChg>
        <pc:grpChg chg="mod">
          <ac:chgData name="Wang, Dingjie" userId="6de97a97-932f-4142-8582-3a2088585362" providerId="ADAL" clId="{71A5C19C-A574-4774-902F-78B07536C72C}" dt="2023-12-05T23:00:43.871" v="257" actId="1035"/>
          <ac:grpSpMkLst>
            <pc:docMk/>
            <pc:sldMk cId="0" sldId="305"/>
            <ac:grpSpMk id="205" creationId="{00000000-0000-0000-0000-000000000000}"/>
          </ac:grpSpMkLst>
        </pc:grpChg>
      </pc:sldChg>
      <pc:sldChg chg="delSp modSp mod">
        <pc:chgData name="Wang, Dingjie" userId="6de97a97-932f-4142-8582-3a2088585362" providerId="ADAL" clId="{71A5C19C-A574-4774-902F-78B07536C72C}" dt="2023-12-05T23:00:25.603" v="245" actId="1035"/>
        <pc:sldMkLst>
          <pc:docMk/>
          <pc:sldMk cId="0" sldId="306"/>
        </pc:sldMkLst>
        <pc:spChg chg="del">
          <ac:chgData name="Wang, Dingjie" userId="6de97a97-932f-4142-8582-3a2088585362" providerId="ADAL" clId="{71A5C19C-A574-4774-902F-78B07536C72C}" dt="2023-12-05T22:59:58.837" v="124" actId="21"/>
          <ac:spMkLst>
            <pc:docMk/>
            <pc:sldMk cId="0" sldId="306"/>
            <ac:spMk id="84" creationId="{00000000-0000-0000-0000-000000000000}"/>
          </ac:spMkLst>
        </pc:spChg>
        <pc:spChg chg="mod">
          <ac:chgData name="Wang, Dingjie" userId="6de97a97-932f-4142-8582-3a2088585362" providerId="ADAL" clId="{71A5C19C-A574-4774-902F-78B07536C72C}" dt="2023-12-05T23:00:20.161" v="242" actId="1036"/>
          <ac:spMkLst>
            <pc:docMk/>
            <pc:sldMk cId="0" sldId="306"/>
            <ac:spMk id="87" creationId="{658015B9-B6D8-6C4F-AD52-EF0EDF26A0FE}"/>
          </ac:spMkLst>
        </pc:spChg>
        <pc:grpChg chg="mod">
          <ac:chgData name="Wang, Dingjie" userId="6de97a97-932f-4142-8582-3a2088585362" providerId="ADAL" clId="{71A5C19C-A574-4774-902F-78B07536C72C}" dt="2023-12-05T23:00:14.832" v="240" actId="1036"/>
          <ac:grpSpMkLst>
            <pc:docMk/>
            <pc:sldMk cId="0" sldId="306"/>
            <ac:grpSpMk id="99" creationId="{00000000-0000-0000-0000-000000000000}"/>
          </ac:grpSpMkLst>
        </pc:grpChg>
        <pc:grpChg chg="mod">
          <ac:chgData name="Wang, Dingjie" userId="6de97a97-932f-4142-8582-3a2088585362" providerId="ADAL" clId="{71A5C19C-A574-4774-902F-78B07536C72C}" dt="2023-12-05T23:00:25.603" v="245" actId="1035"/>
          <ac:grpSpMkLst>
            <pc:docMk/>
            <pc:sldMk cId="0" sldId="306"/>
            <ac:grpSpMk id="304" creationId="{00000000-0000-0000-0000-000000000000}"/>
          </ac:grpSpMkLst>
        </pc:grpChg>
      </pc:sldChg>
      <pc:sldChg chg="modSp mod">
        <pc:chgData name="Wang, Dingjie" userId="6de97a97-932f-4142-8582-3a2088585362" providerId="ADAL" clId="{71A5C19C-A574-4774-902F-78B07536C72C}" dt="2023-12-06T15:25:56.808" v="260" actId="20577"/>
        <pc:sldMkLst>
          <pc:docMk/>
          <pc:sldMk cId="0" sldId="307"/>
        </pc:sldMkLst>
        <pc:spChg chg="mod">
          <ac:chgData name="Wang, Dingjie" userId="6de97a97-932f-4142-8582-3a2088585362" providerId="ADAL" clId="{71A5C19C-A574-4774-902F-78B07536C72C}" dt="2023-12-06T15:25:56.808" v="260" actId="20577"/>
          <ac:spMkLst>
            <pc:docMk/>
            <pc:sldMk cId="0" sldId="307"/>
            <ac:spMk id="82" creationId="{00000000-0000-0000-0000-000000000000}"/>
          </ac:spMkLst>
        </pc:spChg>
      </pc:sldChg>
      <pc:sldChg chg="addSp modSp new mod">
        <pc:chgData name="Wang, Dingjie" userId="6de97a97-932f-4142-8582-3a2088585362" providerId="ADAL" clId="{71A5C19C-A574-4774-902F-78B07536C72C}" dt="2023-12-05T23:01:28.389" v="258" actId="948"/>
        <pc:sldMkLst>
          <pc:docMk/>
          <pc:sldMk cId="1788980285" sldId="347"/>
        </pc:sldMkLst>
        <pc:spChg chg="add mod">
          <ac:chgData name="Wang, Dingjie" userId="6de97a97-932f-4142-8582-3a2088585362" providerId="ADAL" clId="{71A5C19C-A574-4774-902F-78B07536C72C}" dt="2023-12-05T23:01:28.389" v="258" actId="948"/>
          <ac:spMkLst>
            <pc:docMk/>
            <pc:sldMk cId="1788980285" sldId="347"/>
            <ac:spMk id="2" creationId="{3DABB894-5DEB-A2AE-535F-B015F4188E7E}"/>
          </ac:spMkLst>
        </pc:spChg>
      </pc:sldChg>
      <pc:sldChg chg="addSp modSp new mod">
        <pc:chgData name="Wang, Dingjie" userId="6de97a97-932f-4142-8582-3a2088585362" providerId="ADAL" clId="{71A5C19C-A574-4774-902F-78B07536C72C}" dt="2023-12-05T23:01:40.651" v="259" actId="948"/>
        <pc:sldMkLst>
          <pc:docMk/>
          <pc:sldMk cId="3938932140" sldId="348"/>
        </pc:sldMkLst>
        <pc:spChg chg="add mod">
          <ac:chgData name="Wang, Dingjie" userId="6de97a97-932f-4142-8582-3a2088585362" providerId="ADAL" clId="{71A5C19C-A574-4774-902F-78B07536C72C}" dt="2023-12-05T23:01:40.651" v="259" actId="948"/>
          <ac:spMkLst>
            <pc:docMk/>
            <pc:sldMk cId="3938932140" sldId="348"/>
            <ac:spMk id="2" creationId="{CC13D359-6DD6-EB93-1DC6-C8C396DA5EE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97" name="Google Shape;105;p19"/>
          <p:cNvPicPr preferRelativeResize="0">
            <a:picLocks noChangeAspect="1"/>
          </p:cNvPicPr>
          <p:nvPr/>
        </p:nvPicPr>
        <p:blipFill>
          <a:blip r:embed="rId2" cstate="print">
            <a:alphaModFix/>
          </a:blip>
          <a:srcRect r="63766" b="80281"/>
          <a:stretch>
            <a:fillRect/>
          </a:stretch>
        </p:blipFill>
        <p:spPr>
          <a:xfrm>
            <a:off x="1359587" y="2199767"/>
            <a:ext cx="1276610" cy="230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组合 726"/>
          <p:cNvGrpSpPr>
            <a:grpSpLocks noChangeAspect="1"/>
          </p:cNvGrpSpPr>
          <p:nvPr/>
        </p:nvGrpSpPr>
        <p:grpSpPr>
          <a:xfrm>
            <a:off x="1695682" y="2689382"/>
            <a:ext cx="4212468" cy="2268252"/>
            <a:chOff x="1052736" y="2000672"/>
            <a:chExt cx="1512168" cy="720032"/>
          </a:xfrm>
        </p:grpSpPr>
        <p:cxnSp>
          <p:nvCxnSpPr>
            <p:cNvPr id="13" name="直接箭头连接符 12"/>
            <p:cNvCxnSpPr/>
            <p:nvPr/>
          </p:nvCxnSpPr>
          <p:spPr>
            <a:xfrm flipV="1">
              <a:off x="1845380" y="2000672"/>
              <a:ext cx="0" cy="720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1844824" y="2692298"/>
              <a:ext cx="720080" cy="48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任意多边形 14"/>
            <p:cNvSpPr/>
            <p:nvPr/>
          </p:nvSpPr>
          <p:spPr>
            <a:xfrm>
              <a:off x="1845380" y="2251587"/>
              <a:ext cx="591455" cy="441075"/>
            </a:xfrm>
            <a:custGeom>
              <a:avLst/>
              <a:gdLst>
                <a:gd name="connsiteX0" fmla="*/ 0 w 3806687"/>
                <a:gd name="connsiteY0" fmla="*/ 826605 h 889553"/>
                <a:gd name="connsiteX1" fmla="*/ 636104 w 3806687"/>
                <a:gd name="connsiteY1" fmla="*/ 11596 h 889553"/>
                <a:gd name="connsiteX2" fmla="*/ 2892287 w 3806687"/>
                <a:gd name="connsiteY2" fmla="*/ 757031 h 889553"/>
                <a:gd name="connsiteX3" fmla="*/ 3597965 w 3806687"/>
                <a:gd name="connsiteY3" fmla="*/ 806727 h 889553"/>
                <a:gd name="connsiteX4" fmla="*/ 3697357 w 3806687"/>
                <a:gd name="connsiteY4" fmla="*/ 816666 h 889553"/>
                <a:gd name="connsiteX5" fmla="*/ 3806687 w 3806687"/>
                <a:gd name="connsiteY5" fmla="*/ 846483 h 88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06687" h="889553">
                  <a:moveTo>
                    <a:pt x="0" y="826605"/>
                  </a:moveTo>
                  <a:cubicBezTo>
                    <a:pt x="77028" y="424898"/>
                    <a:pt x="154056" y="23192"/>
                    <a:pt x="636104" y="11596"/>
                  </a:cubicBezTo>
                  <a:cubicBezTo>
                    <a:pt x="1118152" y="0"/>
                    <a:pt x="2398644" y="624509"/>
                    <a:pt x="2892287" y="757031"/>
                  </a:cubicBezTo>
                  <a:cubicBezTo>
                    <a:pt x="3385930" y="889553"/>
                    <a:pt x="3463787" y="796788"/>
                    <a:pt x="3597965" y="806727"/>
                  </a:cubicBezTo>
                  <a:cubicBezTo>
                    <a:pt x="3732143" y="816666"/>
                    <a:pt x="3662570" y="810040"/>
                    <a:pt x="3697357" y="816666"/>
                  </a:cubicBezTo>
                  <a:cubicBezTo>
                    <a:pt x="3732144" y="823292"/>
                    <a:pt x="3769415" y="834887"/>
                    <a:pt x="3806687" y="846483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V="1">
              <a:off x="1053292" y="2000672"/>
              <a:ext cx="0" cy="720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725"/>
            <p:cNvGrpSpPr/>
            <p:nvPr/>
          </p:nvGrpSpPr>
          <p:grpSpPr>
            <a:xfrm>
              <a:off x="1065514" y="2255045"/>
              <a:ext cx="491277" cy="437761"/>
              <a:chOff x="1065515" y="2255045"/>
              <a:chExt cx="410532" cy="437761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065515" y="2527276"/>
                <a:ext cx="20002" cy="165530"/>
              </a:xfrm>
              <a:prstGeom prst="rect">
                <a:avLst/>
              </a:prstGeom>
              <a:solidFill>
                <a:schemeClr val="tx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134658" y="2255045"/>
                <a:ext cx="21669" cy="437761"/>
              </a:xfrm>
              <a:prstGeom prst="rect">
                <a:avLst/>
              </a:prstGeom>
              <a:solidFill>
                <a:schemeClr val="tx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182935" y="2291122"/>
                <a:ext cx="19923" cy="401684"/>
              </a:xfrm>
              <a:prstGeom prst="rect">
                <a:avLst/>
              </a:prstGeom>
              <a:solidFill>
                <a:schemeClr val="tx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368090" y="2491964"/>
                <a:ext cx="19923" cy="200842"/>
              </a:xfrm>
              <a:prstGeom prst="rect">
                <a:avLst/>
              </a:prstGeom>
              <a:solidFill>
                <a:schemeClr val="tx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412107" y="2555868"/>
                <a:ext cx="19923" cy="136938"/>
              </a:xfrm>
              <a:prstGeom prst="rect">
                <a:avLst/>
              </a:prstGeom>
              <a:solidFill>
                <a:schemeClr val="tx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456124" y="2610643"/>
                <a:ext cx="19923" cy="82163"/>
              </a:xfrm>
              <a:prstGeom prst="rect">
                <a:avLst/>
              </a:prstGeom>
              <a:solidFill>
                <a:schemeClr val="tx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8" name="直接箭头连接符 17"/>
            <p:cNvCxnSpPr/>
            <p:nvPr/>
          </p:nvCxnSpPr>
          <p:spPr>
            <a:xfrm>
              <a:off x="1052736" y="2692298"/>
              <a:ext cx="720080" cy="48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393305" y="5159171"/>
            <a:ext cx="280831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000" dirty="0">
                <a:latin typeface="Arial" pitchFamily="34" charset="0"/>
                <a:cs typeface="Arial" pitchFamily="34" charset="0"/>
              </a:rPr>
              <a:t>Transcript abundance</a:t>
            </a:r>
            <a:endParaRPr lang="zh-CN" alt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828247" y="3746564"/>
            <a:ext cx="129614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000" dirty="0">
                <a:latin typeface="Arial" pitchFamily="34" charset="0"/>
                <a:cs typeface="Arial" pitchFamily="34" charset="0"/>
              </a:rPr>
              <a:t>Counts</a:t>
            </a:r>
            <a:endParaRPr lang="zh-CN" alt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8015B9-B6D8-6C4F-AD52-EF0EDF26A0FE}"/>
              </a:ext>
            </a:extLst>
          </p:cNvPr>
          <p:cNvSpPr txBox="1"/>
          <p:nvPr/>
        </p:nvSpPr>
        <p:spPr>
          <a:xfrm>
            <a:off x="1449444" y="2535494"/>
            <a:ext cx="2076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000" b="1" dirty="0">
                <a:latin typeface="Arial" pitchFamily="34" charset="0"/>
                <a:cs typeface="Arial" pitchFamily="34" charset="0"/>
              </a:rPr>
              <a:t>a</a:t>
            </a:r>
            <a:endParaRPr lang="x-none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8015B9-B6D8-6C4F-AD52-EF0EDF26A0FE}"/>
              </a:ext>
            </a:extLst>
          </p:cNvPr>
          <p:cNvSpPr txBox="1"/>
          <p:nvPr/>
        </p:nvSpPr>
        <p:spPr>
          <a:xfrm>
            <a:off x="3693641" y="2570363"/>
            <a:ext cx="2076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000" b="1">
                <a:latin typeface="Arial" pitchFamily="34" charset="0"/>
                <a:cs typeface="Arial" pitchFamily="34" charset="0"/>
              </a:rPr>
              <a:t>b</a:t>
            </a:r>
            <a:endParaRPr lang="x-none" sz="1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28331</TotalTime>
  <Words>5</Words>
  <Application>Microsoft Macintosh PowerPoint</Application>
  <PresentationFormat>A4 Paper (210x297 mm)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wangdingjie</dc:creator>
  <cp:lastModifiedBy>Mark Diekhans</cp:lastModifiedBy>
  <cp:revision>476</cp:revision>
  <dcterms:created xsi:type="dcterms:W3CDTF">2022-04-07T04:27:21Z</dcterms:created>
  <dcterms:modified xsi:type="dcterms:W3CDTF">2023-12-24T06:28:32Z</dcterms:modified>
</cp:coreProperties>
</file>