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/>
    <p:restoredTop sz="94694"/>
  </p:normalViewPr>
  <p:slideViewPr>
    <p:cSldViewPr snapToGrid="0" showGuides="1">
      <p:cViewPr varScale="1">
        <p:scale>
          <a:sx n="91" d="100"/>
          <a:sy n="91" d="100"/>
        </p:scale>
        <p:origin x="3408" y="1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0C02E-9ECF-DF42-9DD1-1F4331EA6F0F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DD7C8-A7F8-BD44-866D-1CB1C227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2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6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43C9-D8A9-B84E-97C0-11A4907B90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8690-69DF-D144-BCA6-AFD85D39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4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87267EC0-6FD0-B8F9-8326-974AF15C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06" y="423071"/>
            <a:ext cx="6231988" cy="3088364"/>
          </a:xfrm>
          <a:prstGeom prst="rect">
            <a:avLst/>
          </a:prstGeom>
        </p:spPr>
      </p:pic>
      <p:pic>
        <p:nvPicPr>
          <p:cNvPr id="5" name="Picture 4" descr="A diagram of a sample&#10;&#10;Description automatically generated">
            <a:extLst>
              <a:ext uri="{FF2B5EF4-FFF2-40B4-BE49-F238E27FC236}">
                <a16:creationId xmlns:a16="http://schemas.microsoft.com/office/drawing/2014/main" id="{AB302C16-5EC7-C0D6-6F46-5AB32B4ED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06" y="4372670"/>
            <a:ext cx="6231988" cy="3472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874DC-44FF-B9E5-9B5D-5302F2A606F4}"/>
              </a:ext>
            </a:extLst>
          </p:cNvPr>
          <p:cNvSpPr txBox="1"/>
          <p:nvPr/>
        </p:nvSpPr>
        <p:spPr>
          <a:xfrm>
            <a:off x="154224" y="28135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173B8-3CE3-980E-D909-7A270E9220CE}"/>
              </a:ext>
            </a:extLst>
          </p:cNvPr>
          <p:cNvSpPr txBox="1"/>
          <p:nvPr/>
        </p:nvSpPr>
        <p:spPr>
          <a:xfrm>
            <a:off x="6512" y="41886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6968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Diekhans</dc:creator>
  <cp:lastModifiedBy>Mark Diekhans</cp:lastModifiedBy>
  <cp:revision>4</cp:revision>
  <dcterms:created xsi:type="dcterms:W3CDTF">2023-12-24T05:55:26Z</dcterms:created>
  <dcterms:modified xsi:type="dcterms:W3CDTF">2023-12-24T08:38:53Z</dcterms:modified>
</cp:coreProperties>
</file>