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87" d="100"/>
          <a:sy n="87" d="100"/>
        </p:scale>
        <p:origin x="2984" y="2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2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43C9-D8A9-B84E-97C0-11A4907B9044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17.png" descr="A picture containing text, screenshot, parallel, line&#10;&#10;Description automatically generated">
            <a:extLst>
              <a:ext uri="{FF2B5EF4-FFF2-40B4-BE49-F238E27FC236}">
                <a16:creationId xmlns:a16="http://schemas.microsoft.com/office/drawing/2014/main" id="{49DEAFA4-6F5D-9B20-4ED7-6FE085D17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30" y="272436"/>
            <a:ext cx="4275138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16.png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46588279-CB83-9830-C7E2-7DD8A562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18" y="4390411"/>
            <a:ext cx="4057650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8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Diekhans</dc:creator>
  <cp:lastModifiedBy>Mark Diekhans</cp:lastModifiedBy>
  <cp:revision>2</cp:revision>
  <dcterms:created xsi:type="dcterms:W3CDTF">2023-12-24T05:55:26Z</dcterms:created>
  <dcterms:modified xsi:type="dcterms:W3CDTF">2023-12-24T06:02:37Z</dcterms:modified>
</cp:coreProperties>
</file>