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3932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94694"/>
  </p:normalViewPr>
  <p:slideViewPr>
    <p:cSldViewPr snapToGrid="0" showGuides="1">
      <p:cViewPr varScale="1">
        <p:scale>
          <a:sx n="211" d="100"/>
          <a:sy n="211" d="100"/>
        </p:scale>
        <p:origin x="952" y="192"/>
      </p:cViewPr>
      <p:guideLst>
        <p:guide orient="horz" pos="123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43540"/>
            <a:ext cx="5143500" cy="1369001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065336"/>
            <a:ext cx="5143500" cy="94938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09355"/>
            <a:ext cx="1478756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09355"/>
            <a:ext cx="4350544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80330"/>
            <a:ext cx="5915025" cy="1635701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631505"/>
            <a:ext cx="5915025" cy="86017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46776"/>
            <a:ext cx="291465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46776"/>
            <a:ext cx="2914650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9356"/>
            <a:ext cx="5915025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963945"/>
            <a:ext cx="2901255" cy="47241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436359"/>
            <a:ext cx="2901255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963945"/>
            <a:ext cx="2915543" cy="47241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436359"/>
            <a:ext cx="2915543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2149"/>
            <a:ext cx="2211883" cy="91752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66170"/>
            <a:ext cx="3471863" cy="279443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79671"/>
            <a:ext cx="2211883" cy="218548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2149"/>
            <a:ext cx="2211883" cy="91752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66170"/>
            <a:ext cx="3471863" cy="2794438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79671"/>
            <a:ext cx="2211883" cy="218548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09356"/>
            <a:ext cx="5915025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46776"/>
            <a:ext cx="5915025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644602"/>
            <a:ext cx="154305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E3FF-D8A2-9F4F-A6D8-279BAD3505D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644602"/>
            <a:ext cx="2314575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644602"/>
            <a:ext cx="154305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B15C-2D2F-C84B-92DF-04142AC09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3E709-E5E1-39AE-B598-4BE768BF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69"/>
            <a:ext cx="6858000" cy="34671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721BA-3850-F421-073C-257C6353DEE8}"/>
              </a:ext>
            </a:extLst>
          </p:cNvPr>
          <p:cNvCxnSpPr>
            <a:cxnSpLocks/>
          </p:cNvCxnSpPr>
          <p:nvPr/>
        </p:nvCxnSpPr>
        <p:spPr>
          <a:xfrm>
            <a:off x="290735" y="540317"/>
            <a:ext cx="961293" cy="62394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5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4</cp:revision>
  <dcterms:created xsi:type="dcterms:W3CDTF">2023-05-31T23:21:34Z</dcterms:created>
  <dcterms:modified xsi:type="dcterms:W3CDTF">2023-05-31T23:33:33Z</dcterms:modified>
</cp:coreProperties>
</file>