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91" d="100"/>
          <a:sy n="91" d="100"/>
        </p:scale>
        <p:origin x="3432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0D2F0-BC83-5E16-FD35-12299E3F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039"/>
            <a:ext cx="6858000" cy="393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F4F35-0E2E-1687-D51F-9C28BCC0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3775"/>
            <a:ext cx="6858000" cy="2247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18DD6-0B0E-55DD-7F12-1EA51E5AF2C8}"/>
              </a:ext>
            </a:extLst>
          </p:cNvPr>
          <p:cNvSpPr txBox="1"/>
          <p:nvPr/>
        </p:nvSpPr>
        <p:spPr>
          <a:xfrm>
            <a:off x="279857" y="5743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D53A-CF49-AEB1-A974-647AA1DB3222}"/>
              </a:ext>
            </a:extLst>
          </p:cNvPr>
          <p:cNvSpPr txBox="1"/>
          <p:nvPr/>
        </p:nvSpPr>
        <p:spPr>
          <a:xfrm>
            <a:off x="126610" y="5328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B3AE-9160-708C-C89C-0D23648A0650}"/>
              </a:ext>
            </a:extLst>
          </p:cNvPr>
          <p:cNvSpPr txBox="1"/>
          <p:nvPr/>
        </p:nvSpPr>
        <p:spPr>
          <a:xfrm>
            <a:off x="-2222695" y="48955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696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5</cp:revision>
  <dcterms:created xsi:type="dcterms:W3CDTF">2023-12-24T05:55:26Z</dcterms:created>
  <dcterms:modified xsi:type="dcterms:W3CDTF">2023-12-24T09:00:56Z</dcterms:modified>
</cp:coreProperties>
</file>