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91" d="100"/>
          <a:sy n="91" d="100"/>
        </p:scale>
        <p:origin x="2224" y="1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2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jpg">
            <a:extLst>
              <a:ext uri="{FF2B5EF4-FFF2-40B4-BE49-F238E27FC236}">
                <a16:creationId xmlns:a16="http://schemas.microsoft.com/office/drawing/2014/main" id="{30C64617-3156-759B-F895-470DAE09294D}"/>
              </a:ext>
            </a:extLst>
          </p:cNvPr>
          <p:cNvPicPr/>
          <p:nvPr/>
        </p:nvPicPr>
        <p:blipFill rotWithShape="1">
          <a:blip r:embed="rId2"/>
          <a:srcRect r="210"/>
          <a:stretch/>
        </p:blipFill>
        <p:spPr>
          <a:xfrm>
            <a:off x="628333" y="359092"/>
            <a:ext cx="5589588" cy="84258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6968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Diekhans</dc:creator>
  <cp:lastModifiedBy>Mark Diekhans</cp:lastModifiedBy>
  <cp:revision>2</cp:revision>
  <dcterms:created xsi:type="dcterms:W3CDTF">2023-12-24T05:55:26Z</dcterms:created>
  <dcterms:modified xsi:type="dcterms:W3CDTF">2023-12-24T06:44:52Z</dcterms:modified>
</cp:coreProperties>
</file>