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0" r:id="rId2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3C"/>
    <a:srgbClr val="2980B9"/>
    <a:srgbClr val="85C1E9"/>
    <a:srgbClr val="F1948A"/>
    <a:srgbClr val="2471A3"/>
    <a:srgbClr val="BA4A00"/>
    <a:srgbClr val="802417"/>
    <a:srgbClr val="17486F"/>
    <a:srgbClr val="C06636"/>
    <a:srgbClr val="2B5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78A91C-546F-4DBB-B9A9-E26BA46E8416}" v="169" dt="2023-12-08T22:15:50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71" autoAdjust="0"/>
    <p:restoredTop sz="42857" autoAdjust="0"/>
  </p:normalViewPr>
  <p:slideViewPr>
    <p:cSldViewPr>
      <p:cViewPr varScale="1">
        <p:scale>
          <a:sx n="85" d="100"/>
          <a:sy n="85" d="100"/>
        </p:scale>
        <p:origin x="3280" y="200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Dingjie" userId="6de97a97-932f-4142-8582-3a2088585362" providerId="ADAL" clId="{CB78A91C-546F-4DBB-B9A9-E26BA46E8416}"/>
    <pc:docChg chg="undo redo custSel addSld delSld modSld">
      <pc:chgData name="Wang, Dingjie" userId="6de97a97-932f-4142-8582-3a2088585362" providerId="ADAL" clId="{CB78A91C-546F-4DBB-B9A9-E26BA46E8416}" dt="2023-12-08T22:22:58.140" v="966" actId="552"/>
      <pc:docMkLst>
        <pc:docMk/>
      </pc:docMkLst>
      <pc:sldChg chg="addSp delSp modSp mod">
        <pc:chgData name="Wang, Dingjie" userId="6de97a97-932f-4142-8582-3a2088585362" providerId="ADAL" clId="{CB78A91C-546F-4DBB-B9A9-E26BA46E8416}" dt="2023-12-08T22:22:58.140" v="966" actId="552"/>
        <pc:sldMkLst>
          <pc:docMk/>
          <pc:sldMk cId="0" sldId="350"/>
        </pc:sldMkLst>
        <pc:spChg chg="add del mod">
          <ac:chgData name="Wang, Dingjie" userId="6de97a97-932f-4142-8582-3a2088585362" providerId="ADAL" clId="{CB78A91C-546F-4DBB-B9A9-E26BA46E8416}" dt="2023-12-08T20:59:02.366" v="146" actId="478"/>
          <ac:spMkLst>
            <pc:docMk/>
            <pc:sldMk cId="0" sldId="350"/>
            <ac:spMk id="8" creationId="{1DA1E265-3C12-68FA-69D1-3D685B8E924B}"/>
          </ac:spMkLst>
        </pc:spChg>
        <pc:spChg chg="add mod topLvl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9" creationId="{E61FDE21-8797-185F-BB36-9F5D14B8D12C}"/>
          </ac:spMkLst>
        </pc:spChg>
        <pc:spChg chg="add mod topLvl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0" creationId="{66ABE993-A3FB-7877-E9C7-976D2951A575}"/>
          </ac:spMkLst>
        </pc:spChg>
        <pc:spChg chg="add mod topLvl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1" creationId="{4AC026BD-451F-362D-7A7C-E897F617D4C5}"/>
          </ac:spMkLst>
        </pc:spChg>
        <pc:spChg chg="add mod topLvl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2" creationId="{796DD657-DF04-AAE7-932A-2FFDF349BF84}"/>
          </ac:spMkLst>
        </pc:spChg>
        <pc:spChg chg="add mod topLvl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3" creationId="{2457A73B-8944-2812-BE09-0B2388F2B29A}"/>
          </ac:spMkLst>
        </pc:spChg>
        <pc:spChg chg="add mod topLvl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4" creationId="{D2CCF7FB-9FF4-EB32-5F27-9E0D9FEC04EE}"/>
          </ac:spMkLst>
        </pc:spChg>
        <pc:spChg chg="add mod topLvl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5" creationId="{FBAB52F7-BFF4-8C90-67C5-699BA1BE9C89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7" creationId="{24C0F44E-0672-7E02-F15F-2DF618CC2DEB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8" creationId="{926B9CF2-37FF-B4CC-171A-33E35D71C88C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9" creationId="{8693C29C-E24E-1956-7B9E-33FD518E3BD4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20" creationId="{A374C443-D201-A9AC-C864-DCD2498C781F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21" creationId="{BC9C5FC0-CCB7-3099-0F6D-0B266AEDA612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22" creationId="{A0032366-588B-F036-403F-B259F4E2FBB3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23" creationId="{51F56FB8-7BC9-A4A8-6E76-B02EB65F2BCD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24" creationId="{94971739-1706-2334-204E-CB095749F62D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25" creationId="{79384547-0D25-D006-0624-C055DCB8CB7F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26" creationId="{886DF2D8-5230-6096-207D-A53968B6D55C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27" creationId="{30608474-29E9-8260-7DA9-E676384BA932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28" creationId="{F8ADA3C6-E369-3094-1EEC-A1BBFDE4A171}"/>
          </ac:spMkLst>
        </pc:spChg>
        <pc:spChg chg="mod">
          <ac:chgData name="Wang, Dingjie" userId="6de97a97-932f-4142-8582-3a2088585362" providerId="ADAL" clId="{CB78A91C-546F-4DBB-B9A9-E26BA46E8416}" dt="2023-12-08T20:59:48.296" v="153"/>
          <ac:spMkLst>
            <pc:docMk/>
            <pc:sldMk cId="0" sldId="350"/>
            <ac:spMk id="30" creationId="{3AC9EBB4-4B2F-9B26-732E-C929430F7F13}"/>
          </ac:spMkLst>
        </pc:spChg>
        <pc:spChg chg="mod">
          <ac:chgData name="Wang, Dingjie" userId="6de97a97-932f-4142-8582-3a2088585362" providerId="ADAL" clId="{CB78A91C-546F-4DBB-B9A9-E26BA46E8416}" dt="2023-12-08T20:59:48.296" v="153"/>
          <ac:spMkLst>
            <pc:docMk/>
            <pc:sldMk cId="0" sldId="350"/>
            <ac:spMk id="31" creationId="{970309C4-7483-D5B7-B335-81A4D3ED4A98}"/>
          </ac:spMkLst>
        </pc:spChg>
        <pc:spChg chg="mod">
          <ac:chgData name="Wang, Dingjie" userId="6de97a97-932f-4142-8582-3a2088585362" providerId="ADAL" clId="{CB78A91C-546F-4DBB-B9A9-E26BA46E8416}" dt="2023-12-08T20:59:48.296" v="153"/>
          <ac:spMkLst>
            <pc:docMk/>
            <pc:sldMk cId="0" sldId="350"/>
            <ac:spMk id="32" creationId="{F9ADBE03-23AE-23D8-BB37-978A32183002}"/>
          </ac:spMkLst>
        </pc:spChg>
        <pc:spChg chg="mod">
          <ac:chgData name="Wang, Dingjie" userId="6de97a97-932f-4142-8582-3a2088585362" providerId="ADAL" clId="{CB78A91C-546F-4DBB-B9A9-E26BA46E8416}" dt="2023-12-08T20:59:48.296" v="153"/>
          <ac:spMkLst>
            <pc:docMk/>
            <pc:sldMk cId="0" sldId="350"/>
            <ac:spMk id="33" creationId="{51E1CF58-4AA4-C18A-76AD-2D0F083C6CBB}"/>
          </ac:spMkLst>
        </pc:spChg>
        <pc:spChg chg="mod">
          <ac:chgData name="Wang, Dingjie" userId="6de97a97-932f-4142-8582-3a2088585362" providerId="ADAL" clId="{CB78A91C-546F-4DBB-B9A9-E26BA46E8416}" dt="2023-12-08T20:59:48.296" v="153"/>
          <ac:spMkLst>
            <pc:docMk/>
            <pc:sldMk cId="0" sldId="350"/>
            <ac:spMk id="34" creationId="{9DE29151-C008-8432-94E5-61C3B525E83F}"/>
          </ac:spMkLst>
        </pc:spChg>
        <pc:spChg chg="mod">
          <ac:chgData name="Wang, Dingjie" userId="6de97a97-932f-4142-8582-3a2088585362" providerId="ADAL" clId="{CB78A91C-546F-4DBB-B9A9-E26BA46E8416}" dt="2023-12-08T20:59:48.296" v="153"/>
          <ac:spMkLst>
            <pc:docMk/>
            <pc:sldMk cId="0" sldId="350"/>
            <ac:spMk id="35" creationId="{63892D63-64AC-EDCA-C475-3D7346266D7A}"/>
          </ac:spMkLst>
        </pc:spChg>
        <pc:spChg chg="mod">
          <ac:chgData name="Wang, Dingjie" userId="6de97a97-932f-4142-8582-3a2088585362" providerId="ADAL" clId="{CB78A91C-546F-4DBB-B9A9-E26BA46E8416}" dt="2023-12-08T20:59:48.296" v="153"/>
          <ac:spMkLst>
            <pc:docMk/>
            <pc:sldMk cId="0" sldId="350"/>
            <ac:spMk id="36" creationId="{7A895F38-8319-5322-AAD9-567D05AA413A}"/>
          </ac:spMkLst>
        </pc:spChg>
        <pc:spChg chg="mod">
          <ac:chgData name="Wang, Dingjie" userId="6de97a97-932f-4142-8582-3a2088585362" providerId="ADAL" clId="{CB78A91C-546F-4DBB-B9A9-E26BA46E8416}" dt="2023-12-08T20:59:48.296" v="153"/>
          <ac:spMkLst>
            <pc:docMk/>
            <pc:sldMk cId="0" sldId="350"/>
            <ac:spMk id="37" creationId="{AA83B186-4091-B28A-3130-8F3A2F3D562A}"/>
          </ac:spMkLst>
        </pc:spChg>
        <pc:spChg chg="mod">
          <ac:chgData name="Wang, Dingjie" userId="6de97a97-932f-4142-8582-3a2088585362" providerId="ADAL" clId="{CB78A91C-546F-4DBB-B9A9-E26BA46E8416}" dt="2023-12-08T20:59:48.296" v="153"/>
          <ac:spMkLst>
            <pc:docMk/>
            <pc:sldMk cId="0" sldId="350"/>
            <ac:spMk id="38" creationId="{0222C0D7-A409-FB4C-2CDA-D09B8886C22A}"/>
          </ac:spMkLst>
        </pc:spChg>
        <pc:spChg chg="mod">
          <ac:chgData name="Wang, Dingjie" userId="6de97a97-932f-4142-8582-3a2088585362" providerId="ADAL" clId="{CB78A91C-546F-4DBB-B9A9-E26BA46E8416}" dt="2023-12-08T20:59:48.296" v="153"/>
          <ac:spMkLst>
            <pc:docMk/>
            <pc:sldMk cId="0" sldId="350"/>
            <ac:spMk id="39" creationId="{F78C7BF4-58B1-DCB6-ED2B-D2BC0558A70E}"/>
          </ac:spMkLst>
        </pc:spChg>
        <pc:spChg chg="mod">
          <ac:chgData name="Wang, Dingjie" userId="6de97a97-932f-4142-8582-3a2088585362" providerId="ADAL" clId="{CB78A91C-546F-4DBB-B9A9-E26BA46E8416}" dt="2023-12-08T20:59:48.296" v="153"/>
          <ac:spMkLst>
            <pc:docMk/>
            <pc:sldMk cId="0" sldId="350"/>
            <ac:spMk id="40" creationId="{C1F73501-F577-DF50-FD8B-55BF13306678}"/>
          </ac:spMkLst>
        </pc:spChg>
        <pc:spChg chg="mod">
          <ac:chgData name="Wang, Dingjie" userId="6de97a97-932f-4142-8582-3a2088585362" providerId="ADAL" clId="{CB78A91C-546F-4DBB-B9A9-E26BA46E8416}" dt="2023-12-08T20:59:48.296" v="153"/>
          <ac:spMkLst>
            <pc:docMk/>
            <pc:sldMk cId="0" sldId="350"/>
            <ac:spMk id="41" creationId="{6B0ED00B-70AF-4020-72FB-4BF02001F82A}"/>
          </ac:spMkLst>
        </pc:spChg>
        <pc:spChg chg="mod">
          <ac:chgData name="Wang, Dingjie" userId="6de97a97-932f-4142-8582-3a2088585362" providerId="ADAL" clId="{CB78A91C-546F-4DBB-B9A9-E26BA46E8416}" dt="2023-12-08T20:59:55.398" v="155"/>
          <ac:spMkLst>
            <pc:docMk/>
            <pc:sldMk cId="0" sldId="350"/>
            <ac:spMk id="43" creationId="{4E2051CF-55B2-0D2B-F794-67351F9F3424}"/>
          </ac:spMkLst>
        </pc:spChg>
        <pc:spChg chg="mod">
          <ac:chgData name="Wang, Dingjie" userId="6de97a97-932f-4142-8582-3a2088585362" providerId="ADAL" clId="{CB78A91C-546F-4DBB-B9A9-E26BA46E8416}" dt="2023-12-08T20:59:55.398" v="155"/>
          <ac:spMkLst>
            <pc:docMk/>
            <pc:sldMk cId="0" sldId="350"/>
            <ac:spMk id="44" creationId="{098CD924-D524-5904-8807-3F17AEF20381}"/>
          </ac:spMkLst>
        </pc:spChg>
        <pc:spChg chg="mod">
          <ac:chgData name="Wang, Dingjie" userId="6de97a97-932f-4142-8582-3a2088585362" providerId="ADAL" clId="{CB78A91C-546F-4DBB-B9A9-E26BA46E8416}" dt="2023-12-08T20:59:55.398" v="155"/>
          <ac:spMkLst>
            <pc:docMk/>
            <pc:sldMk cId="0" sldId="350"/>
            <ac:spMk id="45" creationId="{9AD9DE51-E74A-6E2D-50BB-C658D4FED7A9}"/>
          </ac:spMkLst>
        </pc:spChg>
        <pc:spChg chg="mod">
          <ac:chgData name="Wang, Dingjie" userId="6de97a97-932f-4142-8582-3a2088585362" providerId="ADAL" clId="{CB78A91C-546F-4DBB-B9A9-E26BA46E8416}" dt="2023-12-08T20:59:55.398" v="155"/>
          <ac:spMkLst>
            <pc:docMk/>
            <pc:sldMk cId="0" sldId="350"/>
            <ac:spMk id="46" creationId="{3512FE54-EF87-41D9-A268-EB0833E9E37D}"/>
          </ac:spMkLst>
        </pc:spChg>
        <pc:spChg chg="mod">
          <ac:chgData name="Wang, Dingjie" userId="6de97a97-932f-4142-8582-3a2088585362" providerId="ADAL" clId="{CB78A91C-546F-4DBB-B9A9-E26BA46E8416}" dt="2023-12-08T20:59:55.398" v="155"/>
          <ac:spMkLst>
            <pc:docMk/>
            <pc:sldMk cId="0" sldId="350"/>
            <ac:spMk id="47" creationId="{0CD2127B-2647-3B04-DBDD-448D046C2C8B}"/>
          </ac:spMkLst>
        </pc:spChg>
        <pc:spChg chg="mod">
          <ac:chgData name="Wang, Dingjie" userId="6de97a97-932f-4142-8582-3a2088585362" providerId="ADAL" clId="{CB78A91C-546F-4DBB-B9A9-E26BA46E8416}" dt="2023-12-08T20:59:55.398" v="155"/>
          <ac:spMkLst>
            <pc:docMk/>
            <pc:sldMk cId="0" sldId="350"/>
            <ac:spMk id="48" creationId="{A0BE2CFB-7413-70F1-1E8A-08BCDEFEFC7F}"/>
          </ac:spMkLst>
        </pc:spChg>
        <pc:spChg chg="mod">
          <ac:chgData name="Wang, Dingjie" userId="6de97a97-932f-4142-8582-3a2088585362" providerId="ADAL" clId="{CB78A91C-546F-4DBB-B9A9-E26BA46E8416}" dt="2023-12-08T20:59:55.398" v="155"/>
          <ac:spMkLst>
            <pc:docMk/>
            <pc:sldMk cId="0" sldId="350"/>
            <ac:spMk id="49" creationId="{79F91AD9-B673-4602-26DB-BD9FCDA048AD}"/>
          </ac:spMkLst>
        </pc:spChg>
        <pc:spChg chg="mod">
          <ac:chgData name="Wang, Dingjie" userId="6de97a97-932f-4142-8582-3a2088585362" providerId="ADAL" clId="{CB78A91C-546F-4DBB-B9A9-E26BA46E8416}" dt="2023-12-08T20:59:55.398" v="155"/>
          <ac:spMkLst>
            <pc:docMk/>
            <pc:sldMk cId="0" sldId="350"/>
            <ac:spMk id="50" creationId="{3E505763-D0AA-F173-F1ED-C853FE13F670}"/>
          </ac:spMkLst>
        </pc:spChg>
        <pc:spChg chg="mod">
          <ac:chgData name="Wang, Dingjie" userId="6de97a97-932f-4142-8582-3a2088585362" providerId="ADAL" clId="{CB78A91C-546F-4DBB-B9A9-E26BA46E8416}" dt="2023-12-08T20:59:55.398" v="155"/>
          <ac:spMkLst>
            <pc:docMk/>
            <pc:sldMk cId="0" sldId="350"/>
            <ac:spMk id="51" creationId="{766D5047-A0BA-6DF4-6ED2-B1595ACD55BE}"/>
          </ac:spMkLst>
        </pc:spChg>
        <pc:spChg chg="mod">
          <ac:chgData name="Wang, Dingjie" userId="6de97a97-932f-4142-8582-3a2088585362" providerId="ADAL" clId="{CB78A91C-546F-4DBB-B9A9-E26BA46E8416}" dt="2023-12-08T20:59:55.398" v="155"/>
          <ac:spMkLst>
            <pc:docMk/>
            <pc:sldMk cId="0" sldId="350"/>
            <ac:spMk id="52" creationId="{FF59BCB3-A9BC-3EA3-838E-8ACB49A2FE28}"/>
          </ac:spMkLst>
        </pc:spChg>
        <pc:spChg chg="mod">
          <ac:chgData name="Wang, Dingjie" userId="6de97a97-932f-4142-8582-3a2088585362" providerId="ADAL" clId="{CB78A91C-546F-4DBB-B9A9-E26BA46E8416}" dt="2023-12-08T20:59:55.398" v="155"/>
          <ac:spMkLst>
            <pc:docMk/>
            <pc:sldMk cId="0" sldId="350"/>
            <ac:spMk id="53" creationId="{14C83ED9-ADA3-60CB-4C3C-89F1C7D19144}"/>
          </ac:spMkLst>
        </pc:spChg>
        <pc:spChg chg="mod">
          <ac:chgData name="Wang, Dingjie" userId="6de97a97-932f-4142-8582-3a2088585362" providerId="ADAL" clId="{CB78A91C-546F-4DBB-B9A9-E26BA46E8416}" dt="2023-12-08T20:59:55.398" v="155"/>
          <ac:spMkLst>
            <pc:docMk/>
            <pc:sldMk cId="0" sldId="350"/>
            <ac:spMk id="54" creationId="{42D5F732-08E7-9C26-C862-DD0871960565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60" creationId="{A804F58D-55DB-9A61-699B-086BC46729E9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61" creationId="{3C1AB44E-A358-FAFF-F9A5-E22A5CFF14D1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62" creationId="{550CDF60-BC9E-4D07-113E-D8EE6838C097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63" creationId="{5033DF48-E571-6CAC-83CD-4B1E4EE94CDE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64" creationId="{B3EC5E50-A554-10C1-9F9F-197D1FEC951B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65" creationId="{60954C14-796E-60A2-D9B6-F3DA15B05EF2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66" creationId="{B2D07381-A6F9-6374-7B11-8D24A1A5448B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67" creationId="{5DDBDA79-1934-F4E1-7946-59C9A57303E2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68" creationId="{A3B9A4E8-9906-6129-1F03-FCAF3413DC13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69" creationId="{D0D0F8A9-6BE9-FDB6-DB00-398B0FA66EB3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70" creationId="{23DB9DF7-6F55-042B-0C64-68C2C6536626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71" creationId="{C627FAE5-CA63-7C05-2FE1-61EC49701724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73" creationId="{7F626704-C68A-EB4E-2C6B-597E9682AAA5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74" creationId="{F8B36600-2460-2298-51FD-C81FC216999E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75" creationId="{CF4179F2-F2CB-158E-4503-6099A00B4330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76" creationId="{E1F0BB17-D749-AA67-33CA-798887E0A9AB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77" creationId="{DCEE930C-007C-A41C-39E0-365A1979D175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78" creationId="{EE0F9338-3F23-6C67-AFFF-3DF816BDDA38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79" creationId="{52FA23EF-D407-72EE-B825-81ABB7849D77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80" creationId="{AF4D0BB6-8E12-61D0-231F-8887830CB92C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81" creationId="{96443C0A-34E2-6A89-C6FC-77B5BF5DB074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82" creationId="{3CACF4AC-4101-4522-AF82-6F61FE179161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83" creationId="{164401AC-865A-4C87-94D0-C40A152F0040}"/>
          </ac:spMkLst>
        </pc:spChg>
        <pc:spChg chg="mod">
          <ac:chgData name="Wang, Dingjie" userId="6de97a97-932f-4142-8582-3a2088585362" providerId="ADAL" clId="{CB78A91C-546F-4DBB-B9A9-E26BA46E8416}" dt="2023-12-08T21:48:39.439" v="612" actId="1076"/>
          <ac:spMkLst>
            <pc:docMk/>
            <pc:sldMk cId="0" sldId="350"/>
            <ac:spMk id="84" creationId="{00000000-0000-0000-0000-000000000000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85" creationId="{274E3398-C7C0-2A7C-5D23-3A60587D3566}"/>
          </ac:spMkLst>
        </pc:spChg>
        <pc:spChg chg="mod">
          <ac:chgData name="Wang, Dingjie" userId="6de97a97-932f-4142-8582-3a2088585362" providerId="ADAL" clId="{CB78A91C-546F-4DBB-B9A9-E26BA46E8416}" dt="2023-12-08T21:46:37.698" v="598" actId="1076"/>
          <ac:spMkLst>
            <pc:docMk/>
            <pc:sldMk cId="0" sldId="350"/>
            <ac:spMk id="87" creationId="{9F92C463-A457-DA58-8672-778B27032E1A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88" creationId="{09F4B172-8E4F-252C-6797-B6BC029014B8}"/>
          </ac:spMkLst>
        </pc:spChg>
        <pc:spChg chg="mod">
          <ac:chgData name="Wang, Dingjie" userId="6de97a97-932f-4142-8582-3a2088585362" providerId="ADAL" clId="{CB78A91C-546F-4DBB-B9A9-E26BA46E8416}" dt="2023-12-08T21:47:08.869" v="605" actId="1076"/>
          <ac:spMkLst>
            <pc:docMk/>
            <pc:sldMk cId="0" sldId="350"/>
            <ac:spMk id="89" creationId="{AB003195-03A3-ED50-A9D0-E6A8E7B1DECA}"/>
          </ac:spMkLst>
        </pc:spChg>
        <pc:spChg chg="mod">
          <ac:chgData name="Wang, Dingjie" userId="6de97a97-932f-4142-8582-3a2088585362" providerId="ADAL" clId="{CB78A91C-546F-4DBB-B9A9-E26BA46E8416}" dt="2023-12-08T21:47:06.256" v="604" actId="1076"/>
          <ac:spMkLst>
            <pc:docMk/>
            <pc:sldMk cId="0" sldId="350"/>
            <ac:spMk id="90" creationId="{CDF87F8E-6914-DE84-B083-49BFF89439C0}"/>
          </ac:spMkLst>
        </pc:spChg>
        <pc:spChg chg="mod">
          <ac:chgData name="Wang, Dingjie" userId="6de97a97-932f-4142-8582-3a2088585362" providerId="ADAL" clId="{CB78A91C-546F-4DBB-B9A9-E26BA46E8416}" dt="2023-12-08T21:47:00.875" v="603" actId="1076"/>
          <ac:spMkLst>
            <pc:docMk/>
            <pc:sldMk cId="0" sldId="350"/>
            <ac:spMk id="91" creationId="{A59F9858-FA90-272D-C804-806DDFA5D19C}"/>
          </ac:spMkLst>
        </pc:spChg>
        <pc:spChg chg="mod">
          <ac:chgData name="Wang, Dingjie" userId="6de97a97-932f-4142-8582-3a2088585362" providerId="ADAL" clId="{CB78A91C-546F-4DBB-B9A9-E26BA46E8416}" dt="2023-12-08T21:46:57.250" v="602" actId="1076"/>
          <ac:spMkLst>
            <pc:docMk/>
            <pc:sldMk cId="0" sldId="350"/>
            <ac:spMk id="92" creationId="{51490D6A-D5B3-E714-21BF-D04CE41E99E7}"/>
          </ac:spMkLst>
        </pc:spChg>
        <pc:spChg chg="mod">
          <ac:chgData name="Wang, Dingjie" userId="6de97a97-932f-4142-8582-3a2088585362" providerId="ADAL" clId="{CB78A91C-546F-4DBB-B9A9-E26BA46E8416}" dt="2023-12-08T21:46:49.300" v="601" actId="1076"/>
          <ac:spMkLst>
            <pc:docMk/>
            <pc:sldMk cId="0" sldId="350"/>
            <ac:spMk id="93" creationId="{71F129C8-5A25-DA68-E026-855A3AF8DBEA}"/>
          </ac:spMkLst>
        </pc:spChg>
        <pc:spChg chg="mod">
          <ac:chgData name="Wang, Dingjie" userId="6de97a97-932f-4142-8582-3a2088585362" providerId="ADAL" clId="{CB78A91C-546F-4DBB-B9A9-E26BA46E8416}" dt="2023-12-08T21:46:46.525" v="600" actId="1076"/>
          <ac:spMkLst>
            <pc:docMk/>
            <pc:sldMk cId="0" sldId="350"/>
            <ac:spMk id="94" creationId="{82836402-AB54-36A9-EA97-5DC3A239C43F}"/>
          </ac:spMkLst>
        </pc:spChg>
        <pc:spChg chg="mod">
          <ac:chgData name="Wang, Dingjie" userId="6de97a97-932f-4142-8582-3a2088585362" providerId="ADAL" clId="{CB78A91C-546F-4DBB-B9A9-E26BA46E8416}" dt="2023-12-08T21:46:43.421" v="599" actId="1076"/>
          <ac:spMkLst>
            <pc:docMk/>
            <pc:sldMk cId="0" sldId="350"/>
            <ac:spMk id="100" creationId="{D8AF58FA-382B-00F0-BC3A-8EC19DC82A0E}"/>
          </ac:spMkLst>
        </pc:spChg>
        <pc:spChg chg="mod">
          <ac:chgData name="Wang, Dingjie" userId="6de97a97-932f-4142-8582-3a2088585362" providerId="ADAL" clId="{CB78A91C-546F-4DBB-B9A9-E26BA46E8416}" dt="2023-12-08T21:46:30.250" v="597" actId="1076"/>
          <ac:spMkLst>
            <pc:docMk/>
            <pc:sldMk cId="0" sldId="350"/>
            <ac:spMk id="102" creationId="{BA5C25B1-D0FC-E536-1A64-4E452E6300CA}"/>
          </ac:spMkLst>
        </pc:spChg>
        <pc:spChg chg="del mod">
          <ac:chgData name="Wang, Dingjie" userId="6de97a97-932f-4142-8582-3a2088585362" providerId="ADAL" clId="{CB78A91C-546F-4DBB-B9A9-E26BA46E8416}" dt="2023-12-08T21:46:26.503" v="596" actId="478"/>
          <ac:spMkLst>
            <pc:docMk/>
            <pc:sldMk cId="0" sldId="350"/>
            <ac:spMk id="104" creationId="{152AB893-F431-874F-006A-7A40A4D2DF15}"/>
          </ac:spMkLst>
        </pc:spChg>
        <pc:spChg chg="del">
          <ac:chgData name="Wang, Dingjie" userId="6de97a97-932f-4142-8582-3a2088585362" providerId="ADAL" clId="{CB78A91C-546F-4DBB-B9A9-E26BA46E8416}" dt="2023-12-08T20:52:26.654" v="24" actId="478"/>
          <ac:spMkLst>
            <pc:docMk/>
            <pc:sldMk cId="0" sldId="350"/>
            <ac:spMk id="108" creationId="{658015B9-B6D8-6C4F-AD52-EF0EDF26A0FE}"/>
          </ac:spMkLst>
        </pc:spChg>
        <pc:spChg chg="del mod">
          <ac:chgData name="Wang, Dingjie" userId="6de97a97-932f-4142-8582-3a2088585362" providerId="ADAL" clId="{CB78A91C-546F-4DBB-B9A9-E26BA46E8416}" dt="2023-12-08T21:46:24.855" v="595" actId="478"/>
          <ac:spMkLst>
            <pc:docMk/>
            <pc:sldMk cId="0" sldId="350"/>
            <ac:spMk id="109" creationId="{160E8EB2-6506-2EC8-7F18-FEB876A2406C}"/>
          </ac:spMkLst>
        </pc:spChg>
        <pc:spChg chg="del">
          <ac:chgData name="Wang, Dingjie" userId="6de97a97-932f-4142-8582-3a2088585362" providerId="ADAL" clId="{CB78A91C-546F-4DBB-B9A9-E26BA46E8416}" dt="2023-12-08T20:52:26.654" v="24" actId="478"/>
          <ac:spMkLst>
            <pc:docMk/>
            <pc:sldMk cId="0" sldId="350"/>
            <ac:spMk id="111" creationId="{658015B9-B6D8-6C4F-AD52-EF0EDF26A0FE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14" creationId="{94E5D83F-D738-12F6-5262-D41357CF4EE1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23" creationId="{899116C5-10A9-7A1E-01DB-EE6F33E5FDA9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54" creationId="{260256F2-2E18-20AB-98FA-5BB1FBE9EEEC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63" creationId="{F3463C59-2D5C-84FC-7845-F64A34BDA38A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64" creationId="{2C96AF44-89FF-2580-E178-735071AB092D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66" creationId="{4F97E0E4-D67C-8614-A291-93CDAEC7CB95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67" creationId="{714D45BE-0DC7-C378-4123-608DDD037CE1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68" creationId="{A914A0D1-0709-B077-AC77-87AA6018398B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69" creationId="{B898A3AF-6FF6-9A00-BE34-3BC103869AE3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70" creationId="{1BCC8579-BFE2-57DF-305C-D8EF1E392F6F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71" creationId="{171819A0-F42E-6130-4633-78F454A23C94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72" creationId="{1400C7F2-9E5A-697C-9580-4AF9B0D92D6C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74" creationId="{5CB35AE1-E54D-DC74-85ED-DB4C5B22CF2B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75" creationId="{8B97EFA2-837F-8233-AD9B-E91CDAFCDF01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76" creationId="{5DE3576D-1416-91CC-7968-1882E701989B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77" creationId="{5E93EA7B-302D-B2EA-FBD2-740D5FDCAC1A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78" creationId="{E23FE05F-FB93-8230-AEAD-8BEE805FC4DC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79" creationId="{BAEDC650-2DD3-D287-E88B-5B19186035C5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80" creationId="{3895B690-C33A-98D0-1E8A-B9750FB790AB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81" creationId="{149A2A2A-B685-EF27-2BB6-DF248F4075CF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82" creationId="{DBD3A46B-1D88-05CD-A9E2-45688731F11D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83" creationId="{C473331D-6B9A-89BC-F01D-318DFF9ACEC6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84" creationId="{56935166-D60B-5B44-C321-1BA04134BB6E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85" creationId="{F3B9307F-82B9-EE6F-409B-EF5A76B343A1}"/>
          </ac:spMkLst>
        </pc:spChg>
        <pc:spChg chg="add del mod">
          <ac:chgData name="Wang, Dingjie" userId="6de97a97-932f-4142-8582-3a2088585362" providerId="ADAL" clId="{CB78A91C-546F-4DBB-B9A9-E26BA46E8416}" dt="2023-12-08T21:06:45.975" v="222" actId="478"/>
          <ac:spMkLst>
            <pc:docMk/>
            <pc:sldMk cId="0" sldId="350"/>
            <ac:spMk id="187" creationId="{EC991F53-555C-5A32-39DB-AEBC5446F800}"/>
          </ac:spMkLst>
        </pc:spChg>
        <pc:spChg chg="add mod topLvl">
          <ac:chgData name="Wang, Dingjie" userId="6de97a97-932f-4142-8582-3a2088585362" providerId="ADAL" clId="{CB78A91C-546F-4DBB-B9A9-E26BA46E8416}" dt="2023-12-08T21:14:10.056" v="290" actId="1076"/>
          <ac:spMkLst>
            <pc:docMk/>
            <pc:sldMk cId="0" sldId="350"/>
            <ac:spMk id="188" creationId="{A82039BD-1B9F-B4C2-5F15-930806774AC8}"/>
          </ac:spMkLst>
        </pc:spChg>
        <pc:spChg chg="add mod topLvl">
          <ac:chgData name="Wang, Dingjie" userId="6de97a97-932f-4142-8582-3a2088585362" providerId="ADAL" clId="{CB78A91C-546F-4DBB-B9A9-E26BA46E8416}" dt="2023-12-08T21:14:10.056" v="290" actId="1076"/>
          <ac:spMkLst>
            <pc:docMk/>
            <pc:sldMk cId="0" sldId="350"/>
            <ac:spMk id="189" creationId="{20289E50-3790-7DE1-E918-23026A433152}"/>
          </ac:spMkLst>
        </pc:spChg>
        <pc:spChg chg="add mod topLvl">
          <ac:chgData name="Wang, Dingjie" userId="6de97a97-932f-4142-8582-3a2088585362" providerId="ADAL" clId="{CB78A91C-546F-4DBB-B9A9-E26BA46E8416}" dt="2023-12-08T21:14:10.056" v="290" actId="1076"/>
          <ac:spMkLst>
            <pc:docMk/>
            <pc:sldMk cId="0" sldId="350"/>
            <ac:spMk id="190" creationId="{167EB877-8FB0-2F06-0E91-83ECC0995FC3}"/>
          </ac:spMkLst>
        </pc:spChg>
        <pc:spChg chg="add mod topLvl">
          <ac:chgData name="Wang, Dingjie" userId="6de97a97-932f-4142-8582-3a2088585362" providerId="ADAL" clId="{CB78A91C-546F-4DBB-B9A9-E26BA46E8416}" dt="2023-12-08T21:14:10.056" v="290" actId="1076"/>
          <ac:spMkLst>
            <pc:docMk/>
            <pc:sldMk cId="0" sldId="350"/>
            <ac:spMk id="191" creationId="{1E694AA6-6E1F-4117-CD20-FEF99DAE7514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93" creationId="{94CA95D4-6D16-DA98-827B-72BDC657C9C7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99" creationId="{03EFC084-6724-6956-696C-D5ED28FB1D53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200" creationId="{F97CF232-3648-DA9F-8A23-88FCC2171962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201" creationId="{F6A238D1-4740-6C48-2563-D5897DDA7F80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202" creationId="{67146019-C00C-4262-EA1B-C43E7518563E}"/>
          </ac:spMkLst>
        </pc:spChg>
        <pc:spChg chg="add mod topLvl">
          <ac:chgData name="Wang, Dingjie" userId="6de97a97-932f-4142-8582-3a2088585362" providerId="ADAL" clId="{CB78A91C-546F-4DBB-B9A9-E26BA46E8416}" dt="2023-12-08T21:13:54.350" v="288" actId="1076"/>
          <ac:spMkLst>
            <pc:docMk/>
            <pc:sldMk cId="0" sldId="350"/>
            <ac:spMk id="203" creationId="{E287FE05-3A7D-FF40-870B-EBAD34867C0D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205" creationId="{E0593FB3-1CE6-12D5-74F9-6BFE6C5BA5DC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212" creationId="{1350A772-A35C-DBCF-10A2-A81E86DA91D6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213" creationId="{FFD6EABF-B12E-B7F9-B463-FA95BB4478D9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214" creationId="{FFB07A33-BE87-FA19-04B3-E6868A387C55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215" creationId="{66D9D5D5-79E6-3C37-718D-7D7F7C929D6C}"/>
          </ac:spMkLst>
        </pc:spChg>
        <pc:spChg chg="add mod topLvl">
          <ac:chgData name="Wang, Dingjie" userId="6de97a97-932f-4142-8582-3a2088585362" providerId="ADAL" clId="{CB78A91C-546F-4DBB-B9A9-E26BA46E8416}" dt="2023-12-08T21:13:54.350" v="288" actId="1076"/>
          <ac:spMkLst>
            <pc:docMk/>
            <pc:sldMk cId="0" sldId="350"/>
            <ac:spMk id="216" creationId="{23CFD77B-EA97-058C-1900-DB58DD86EB8F}"/>
          </ac:spMkLst>
        </pc:spChg>
        <pc:spChg chg="mod">
          <ac:chgData name="Wang, Dingjie" userId="6de97a97-932f-4142-8582-3a2088585362" providerId="ADAL" clId="{CB78A91C-546F-4DBB-B9A9-E26BA46E8416}" dt="2023-12-08T21:09:02.456" v="236"/>
          <ac:spMkLst>
            <pc:docMk/>
            <pc:sldMk cId="0" sldId="350"/>
            <ac:spMk id="218" creationId="{36BCB97F-5337-7532-0501-DB69CA19A353}"/>
          </ac:spMkLst>
        </pc:spChg>
        <pc:spChg chg="mod">
          <ac:chgData name="Wang, Dingjie" userId="6de97a97-932f-4142-8582-3a2088585362" providerId="ADAL" clId="{CB78A91C-546F-4DBB-B9A9-E26BA46E8416}" dt="2023-12-08T21:09:02.456" v="236"/>
          <ac:spMkLst>
            <pc:docMk/>
            <pc:sldMk cId="0" sldId="350"/>
            <ac:spMk id="224" creationId="{3F184600-3BCF-C9C1-9180-B1C23D7924F9}"/>
          </ac:spMkLst>
        </pc:spChg>
        <pc:spChg chg="mod">
          <ac:chgData name="Wang, Dingjie" userId="6de97a97-932f-4142-8582-3a2088585362" providerId="ADAL" clId="{CB78A91C-546F-4DBB-B9A9-E26BA46E8416}" dt="2023-12-08T21:09:02.456" v="236"/>
          <ac:spMkLst>
            <pc:docMk/>
            <pc:sldMk cId="0" sldId="350"/>
            <ac:spMk id="231" creationId="{B5BE87BD-D318-387E-3ED1-ADA7473A9328}"/>
          </ac:spMkLst>
        </pc:spChg>
        <pc:spChg chg="mod">
          <ac:chgData name="Wang, Dingjie" userId="6de97a97-932f-4142-8582-3a2088585362" providerId="ADAL" clId="{CB78A91C-546F-4DBB-B9A9-E26BA46E8416}" dt="2023-12-08T21:09:02.456" v="236"/>
          <ac:spMkLst>
            <pc:docMk/>
            <pc:sldMk cId="0" sldId="350"/>
            <ac:spMk id="232" creationId="{6CBD9BEB-17FC-BD7E-BDE3-5EAEB20FA6F9}"/>
          </ac:spMkLst>
        </pc:spChg>
        <pc:spChg chg="mod">
          <ac:chgData name="Wang, Dingjie" userId="6de97a97-932f-4142-8582-3a2088585362" providerId="ADAL" clId="{CB78A91C-546F-4DBB-B9A9-E26BA46E8416}" dt="2023-12-08T21:09:02.456" v="236"/>
          <ac:spMkLst>
            <pc:docMk/>
            <pc:sldMk cId="0" sldId="350"/>
            <ac:spMk id="233" creationId="{4584C6B5-B3EF-03E9-6931-7E50F7043597}"/>
          </ac:spMkLst>
        </pc:spChg>
        <pc:spChg chg="add mod topLvl">
          <ac:chgData name="Wang, Dingjie" userId="6de97a97-932f-4142-8582-3a2088585362" providerId="ADAL" clId="{CB78A91C-546F-4DBB-B9A9-E26BA46E8416}" dt="2023-12-08T21:49:09.609" v="613" actId="1076"/>
          <ac:spMkLst>
            <pc:docMk/>
            <pc:sldMk cId="0" sldId="350"/>
            <ac:spMk id="234" creationId="{EC469ED2-D9E3-E77F-65B3-FC46D0DE4104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239" creationId="{8538E7A9-D8A7-90F6-69F1-7C84815F017A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240" creationId="{2E185B61-AC44-5C36-35CB-F09004B344E0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241" creationId="{CEB99C77-30ED-F8F7-D2BF-3B0E8A377E79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242" creationId="{8D2B5FBC-442E-8005-17C5-2704ABD5C7AF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243" creationId="{3604066F-A551-4A30-5051-733DC586BED4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247" creationId="{4A03BED8-C6E1-76C6-8E77-B0DE564A6007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265" creationId="{A664C98D-1D02-6089-CAC8-3A7BC42ABD45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276" creationId="{B32908D6-9324-EC8D-FF1B-B7823650C699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277" creationId="{E8AACAF6-B40C-F3AC-C871-47FEED8858A3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279" creationId="{C9EB53F1-12FE-78F5-DC45-0A038B346F5C}"/>
          </ac:spMkLst>
        </pc:spChg>
        <pc:spChg chg="add mod topLvl">
          <ac:chgData name="Wang, Dingjie" userId="6de97a97-932f-4142-8582-3a2088585362" providerId="ADAL" clId="{CB78A91C-546F-4DBB-B9A9-E26BA46E8416}" dt="2023-12-08T21:14:10.056" v="290" actId="1076"/>
          <ac:spMkLst>
            <pc:docMk/>
            <pc:sldMk cId="0" sldId="350"/>
            <ac:spMk id="282" creationId="{946ABF61-4633-9F6F-39EF-6B40E8F68D5B}"/>
          </ac:spMkLst>
        </pc:spChg>
        <pc:spChg chg="del">
          <ac:chgData name="Wang, Dingjie" userId="6de97a97-932f-4142-8582-3a2088585362" providerId="ADAL" clId="{CB78A91C-546F-4DBB-B9A9-E26BA46E8416}" dt="2023-12-08T20:52:26.654" v="24" actId="478"/>
          <ac:spMkLst>
            <pc:docMk/>
            <pc:sldMk cId="0" sldId="350"/>
            <ac:spMk id="308" creationId="{658015B9-B6D8-6C4F-AD52-EF0EDF26A0FE}"/>
          </ac:spMkLst>
        </pc:spChg>
        <pc:spChg chg="del">
          <ac:chgData name="Wang, Dingjie" userId="6de97a97-932f-4142-8582-3a2088585362" providerId="ADAL" clId="{CB78A91C-546F-4DBB-B9A9-E26BA46E8416}" dt="2023-12-08T20:52:26.654" v="24" actId="478"/>
          <ac:spMkLst>
            <pc:docMk/>
            <pc:sldMk cId="0" sldId="350"/>
            <ac:spMk id="309" creationId="{658015B9-B6D8-6C4F-AD52-EF0EDF26A0FE}"/>
          </ac:spMkLst>
        </pc:spChg>
        <pc:spChg chg="del">
          <ac:chgData name="Wang, Dingjie" userId="6de97a97-932f-4142-8582-3a2088585362" providerId="ADAL" clId="{CB78A91C-546F-4DBB-B9A9-E26BA46E8416}" dt="2023-12-08T20:52:26.654" v="24" actId="478"/>
          <ac:spMkLst>
            <pc:docMk/>
            <pc:sldMk cId="0" sldId="350"/>
            <ac:spMk id="310" creationId="{658015B9-B6D8-6C4F-AD52-EF0EDF26A0FE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311" creationId="{0BB6AEBF-AC73-D7C7-328F-1BA98F93C89A}"/>
          </ac:spMkLst>
        </pc:spChg>
        <pc:spChg chg="add mod topLvl">
          <ac:chgData name="Wang, Dingjie" userId="6de97a97-932f-4142-8582-3a2088585362" providerId="ADAL" clId="{CB78A91C-546F-4DBB-B9A9-E26BA46E8416}" dt="2023-12-08T21:14:10.056" v="290" actId="1076"/>
          <ac:spMkLst>
            <pc:docMk/>
            <pc:sldMk cId="0" sldId="350"/>
            <ac:spMk id="312" creationId="{F8991185-67AF-0C83-8A3F-CB0EFE0006F9}"/>
          </ac:spMkLst>
        </pc:spChg>
        <pc:spChg chg="add mod topLvl">
          <ac:chgData name="Wang, Dingjie" userId="6de97a97-932f-4142-8582-3a2088585362" providerId="ADAL" clId="{CB78A91C-546F-4DBB-B9A9-E26BA46E8416}" dt="2023-12-08T21:14:10.056" v="290" actId="1076"/>
          <ac:spMkLst>
            <pc:docMk/>
            <pc:sldMk cId="0" sldId="350"/>
            <ac:spMk id="313" creationId="{9ED03721-E7D0-044C-ABD2-680142DCAA5F}"/>
          </ac:spMkLst>
        </pc:spChg>
        <pc:spChg chg="add mod topLvl">
          <ac:chgData name="Wang, Dingjie" userId="6de97a97-932f-4142-8582-3a2088585362" providerId="ADAL" clId="{CB78A91C-546F-4DBB-B9A9-E26BA46E8416}" dt="2023-12-08T21:14:10.056" v="290" actId="1076"/>
          <ac:spMkLst>
            <pc:docMk/>
            <pc:sldMk cId="0" sldId="350"/>
            <ac:spMk id="317" creationId="{0F44AF54-840C-73A2-12C7-2FBEDD6E3066}"/>
          </ac:spMkLst>
        </pc:spChg>
        <pc:spChg chg="mod">
          <ac:chgData name="Wang, Dingjie" userId="6de97a97-932f-4142-8582-3a2088585362" providerId="ADAL" clId="{CB78A91C-546F-4DBB-B9A9-E26BA46E8416}" dt="2023-12-08T21:11:20.952" v="253"/>
          <ac:spMkLst>
            <pc:docMk/>
            <pc:sldMk cId="0" sldId="350"/>
            <ac:spMk id="337" creationId="{6A681D7E-E5CC-155A-19BB-5996F6EB9A6D}"/>
          </ac:spMkLst>
        </pc:spChg>
        <pc:spChg chg="mod">
          <ac:chgData name="Wang, Dingjie" userId="6de97a97-932f-4142-8582-3a2088585362" providerId="ADAL" clId="{CB78A91C-546F-4DBB-B9A9-E26BA46E8416}" dt="2023-12-08T21:11:20.952" v="253"/>
          <ac:spMkLst>
            <pc:docMk/>
            <pc:sldMk cId="0" sldId="350"/>
            <ac:spMk id="339" creationId="{3000BAC0-0B68-A8D3-2E23-EA096211BE1D}"/>
          </ac:spMkLst>
        </pc:spChg>
        <pc:spChg chg="mod">
          <ac:chgData name="Wang, Dingjie" userId="6de97a97-932f-4142-8582-3a2088585362" providerId="ADAL" clId="{CB78A91C-546F-4DBB-B9A9-E26BA46E8416}" dt="2023-12-08T21:11:20.952" v="253"/>
          <ac:spMkLst>
            <pc:docMk/>
            <pc:sldMk cId="0" sldId="350"/>
            <ac:spMk id="340" creationId="{753C8731-D01A-8678-2284-A3522E06E0B7}"/>
          </ac:spMkLst>
        </pc:spChg>
        <pc:spChg chg="mod">
          <ac:chgData name="Wang, Dingjie" userId="6de97a97-932f-4142-8582-3a2088585362" providerId="ADAL" clId="{CB78A91C-546F-4DBB-B9A9-E26BA46E8416}" dt="2023-12-08T21:11:20.952" v="253"/>
          <ac:spMkLst>
            <pc:docMk/>
            <pc:sldMk cId="0" sldId="350"/>
            <ac:spMk id="341" creationId="{E84DE32E-93B1-4F87-6A46-7E6137D481DF}"/>
          </ac:spMkLst>
        </pc:spChg>
        <pc:spChg chg="mod">
          <ac:chgData name="Wang, Dingjie" userId="6de97a97-932f-4142-8582-3a2088585362" providerId="ADAL" clId="{CB78A91C-546F-4DBB-B9A9-E26BA46E8416}" dt="2023-12-08T21:11:20.952" v="253"/>
          <ac:spMkLst>
            <pc:docMk/>
            <pc:sldMk cId="0" sldId="350"/>
            <ac:spMk id="342" creationId="{961E59E5-D846-67B4-0B0D-41717805DF3E}"/>
          </ac:spMkLst>
        </pc:spChg>
        <pc:spChg chg="mod">
          <ac:chgData name="Wang, Dingjie" userId="6de97a97-932f-4142-8582-3a2088585362" providerId="ADAL" clId="{CB78A91C-546F-4DBB-B9A9-E26BA46E8416}" dt="2023-12-08T21:11:20.952" v="253"/>
          <ac:spMkLst>
            <pc:docMk/>
            <pc:sldMk cId="0" sldId="350"/>
            <ac:spMk id="344" creationId="{4E096287-3B84-61E3-68BE-DA51716F8B10}"/>
          </ac:spMkLst>
        </pc:spChg>
        <pc:spChg chg="mod">
          <ac:chgData name="Wang, Dingjie" userId="6de97a97-932f-4142-8582-3a2088585362" providerId="ADAL" clId="{CB78A91C-546F-4DBB-B9A9-E26BA46E8416}" dt="2023-12-08T21:11:20.952" v="253"/>
          <ac:spMkLst>
            <pc:docMk/>
            <pc:sldMk cId="0" sldId="350"/>
            <ac:spMk id="346" creationId="{15BC364F-BFF3-4765-E3FB-EE68524299EE}"/>
          </ac:spMkLst>
        </pc:spChg>
        <pc:spChg chg="del">
          <ac:chgData name="Wang, Dingjie" userId="6de97a97-932f-4142-8582-3a2088585362" providerId="ADAL" clId="{CB78A91C-546F-4DBB-B9A9-E26BA46E8416}" dt="2023-12-08T20:52:26.654" v="24" actId="478"/>
          <ac:spMkLst>
            <pc:docMk/>
            <pc:sldMk cId="0" sldId="350"/>
            <ac:spMk id="350" creationId="{658015B9-B6D8-6C4F-AD52-EF0EDF26A0FE}"/>
          </ac:spMkLst>
        </pc:spChg>
        <pc:spChg chg="del">
          <ac:chgData name="Wang, Dingjie" userId="6de97a97-932f-4142-8582-3a2088585362" providerId="ADAL" clId="{CB78A91C-546F-4DBB-B9A9-E26BA46E8416}" dt="2023-12-08T20:52:26.654" v="24" actId="478"/>
          <ac:spMkLst>
            <pc:docMk/>
            <pc:sldMk cId="0" sldId="350"/>
            <ac:spMk id="352" creationId="{658015B9-B6D8-6C4F-AD52-EF0EDF26A0FE}"/>
          </ac:spMkLst>
        </pc:spChg>
        <pc:spChg chg="del">
          <ac:chgData name="Wang, Dingjie" userId="6de97a97-932f-4142-8582-3a2088585362" providerId="ADAL" clId="{CB78A91C-546F-4DBB-B9A9-E26BA46E8416}" dt="2023-12-08T20:52:26.654" v="24" actId="478"/>
          <ac:spMkLst>
            <pc:docMk/>
            <pc:sldMk cId="0" sldId="350"/>
            <ac:spMk id="353" creationId="{00000000-0000-0000-0000-000000000000}"/>
          </ac:spMkLst>
        </pc:spChg>
        <pc:spChg chg="del">
          <ac:chgData name="Wang, Dingjie" userId="6de97a97-932f-4142-8582-3a2088585362" providerId="ADAL" clId="{CB78A91C-546F-4DBB-B9A9-E26BA46E8416}" dt="2023-12-08T20:52:26.654" v="24" actId="478"/>
          <ac:spMkLst>
            <pc:docMk/>
            <pc:sldMk cId="0" sldId="350"/>
            <ac:spMk id="354" creationId="{658015B9-B6D8-6C4F-AD52-EF0EDF26A0FE}"/>
          </ac:spMkLst>
        </pc:spChg>
        <pc:spChg chg="del">
          <ac:chgData name="Wang, Dingjie" userId="6de97a97-932f-4142-8582-3a2088585362" providerId="ADAL" clId="{CB78A91C-546F-4DBB-B9A9-E26BA46E8416}" dt="2023-12-08T20:52:26.654" v="24" actId="478"/>
          <ac:spMkLst>
            <pc:docMk/>
            <pc:sldMk cId="0" sldId="350"/>
            <ac:spMk id="356" creationId="{00000000-0000-0000-0000-000000000000}"/>
          </ac:spMkLst>
        </pc:spChg>
        <pc:spChg chg="mod">
          <ac:chgData name="Wang, Dingjie" userId="6de97a97-932f-4142-8582-3a2088585362" providerId="ADAL" clId="{CB78A91C-546F-4DBB-B9A9-E26BA46E8416}" dt="2023-12-08T21:11:20.952" v="253"/>
          <ac:spMkLst>
            <pc:docMk/>
            <pc:sldMk cId="0" sldId="350"/>
            <ac:spMk id="357" creationId="{F039B429-723B-8481-82A8-9EC55F29A744}"/>
          </ac:spMkLst>
        </pc:spChg>
        <pc:spChg chg="mod">
          <ac:chgData name="Wang, Dingjie" userId="6de97a97-932f-4142-8582-3a2088585362" providerId="ADAL" clId="{CB78A91C-546F-4DBB-B9A9-E26BA46E8416}" dt="2023-12-08T21:11:20.952" v="253"/>
          <ac:spMkLst>
            <pc:docMk/>
            <pc:sldMk cId="0" sldId="350"/>
            <ac:spMk id="358" creationId="{812C32D4-94C7-E50E-F591-D85B242006E6}"/>
          </ac:spMkLst>
        </pc:spChg>
        <pc:spChg chg="mod">
          <ac:chgData name="Wang, Dingjie" userId="6de97a97-932f-4142-8582-3a2088585362" providerId="ADAL" clId="{CB78A91C-546F-4DBB-B9A9-E26BA46E8416}" dt="2023-12-08T21:11:20.952" v="253"/>
          <ac:spMkLst>
            <pc:docMk/>
            <pc:sldMk cId="0" sldId="350"/>
            <ac:spMk id="360" creationId="{6155CDC7-D5A9-7EFB-99E3-DF217BA8B9D3}"/>
          </ac:spMkLst>
        </pc:spChg>
        <pc:spChg chg="mod">
          <ac:chgData name="Wang, Dingjie" userId="6de97a97-932f-4142-8582-3a2088585362" providerId="ADAL" clId="{CB78A91C-546F-4DBB-B9A9-E26BA46E8416}" dt="2023-12-08T21:11:20.952" v="253"/>
          <ac:spMkLst>
            <pc:docMk/>
            <pc:sldMk cId="0" sldId="350"/>
            <ac:spMk id="361" creationId="{47B5ABD8-48B8-2A59-8F8F-0AAA73204C12}"/>
          </ac:spMkLst>
        </pc:spChg>
        <pc:spChg chg="mod">
          <ac:chgData name="Wang, Dingjie" userId="6de97a97-932f-4142-8582-3a2088585362" providerId="ADAL" clId="{CB78A91C-546F-4DBB-B9A9-E26BA46E8416}" dt="2023-12-08T21:11:20.952" v="253"/>
          <ac:spMkLst>
            <pc:docMk/>
            <pc:sldMk cId="0" sldId="350"/>
            <ac:spMk id="362" creationId="{0F14B028-9884-71D2-2152-775B093DE500}"/>
          </ac:spMkLst>
        </pc:spChg>
        <pc:spChg chg="mod">
          <ac:chgData name="Wang, Dingjie" userId="6de97a97-932f-4142-8582-3a2088585362" providerId="ADAL" clId="{CB78A91C-546F-4DBB-B9A9-E26BA46E8416}" dt="2023-12-08T21:11:20.952" v="253"/>
          <ac:spMkLst>
            <pc:docMk/>
            <pc:sldMk cId="0" sldId="350"/>
            <ac:spMk id="363" creationId="{D1E670F9-BF47-5DCC-EA9F-69057E09657F}"/>
          </ac:spMkLst>
        </pc:spChg>
        <pc:spChg chg="mod">
          <ac:chgData name="Wang, Dingjie" userId="6de97a97-932f-4142-8582-3a2088585362" providerId="ADAL" clId="{CB78A91C-546F-4DBB-B9A9-E26BA46E8416}" dt="2023-12-08T21:11:20.952" v="253"/>
          <ac:spMkLst>
            <pc:docMk/>
            <pc:sldMk cId="0" sldId="350"/>
            <ac:spMk id="364" creationId="{65FDA64D-9659-5290-BD57-C2E794E76568}"/>
          </ac:spMkLst>
        </pc:spChg>
        <pc:spChg chg="add mod">
          <ac:chgData name="Wang, Dingjie" userId="6de97a97-932f-4142-8582-3a2088585362" providerId="ADAL" clId="{CB78A91C-546F-4DBB-B9A9-E26BA46E8416}" dt="2023-12-08T22:04:12.224" v="831" actId="1035"/>
          <ac:spMkLst>
            <pc:docMk/>
            <pc:sldMk cId="0" sldId="350"/>
            <ac:spMk id="365" creationId="{4D6E2FD9-4E27-F166-1BA2-7AA381E1B9B4}"/>
          </ac:spMkLst>
        </pc:spChg>
        <pc:spChg chg="add mod">
          <ac:chgData name="Wang, Dingjie" userId="6de97a97-932f-4142-8582-3a2088585362" providerId="ADAL" clId="{CB78A91C-546F-4DBB-B9A9-E26BA46E8416}" dt="2023-12-08T21:44:39.356" v="581" actId="12788"/>
          <ac:spMkLst>
            <pc:docMk/>
            <pc:sldMk cId="0" sldId="350"/>
            <ac:spMk id="368" creationId="{DE018297-2416-912D-8E58-AE29485B523D}"/>
          </ac:spMkLst>
        </pc:spChg>
        <pc:spChg chg="add mod">
          <ac:chgData name="Wang, Dingjie" userId="6de97a97-932f-4142-8582-3a2088585362" providerId="ADAL" clId="{CB78A91C-546F-4DBB-B9A9-E26BA46E8416}" dt="2023-12-08T21:44:47.029" v="582" actId="12788"/>
          <ac:spMkLst>
            <pc:docMk/>
            <pc:sldMk cId="0" sldId="350"/>
            <ac:spMk id="369" creationId="{4FDEBC75-49E7-BB9D-F295-62B4FCBD825C}"/>
          </ac:spMkLst>
        </pc:spChg>
        <pc:spChg chg="add mod">
          <ac:chgData name="Wang, Dingjie" userId="6de97a97-932f-4142-8582-3a2088585362" providerId="ADAL" clId="{CB78A91C-546F-4DBB-B9A9-E26BA46E8416}" dt="2023-12-08T21:44:32.964" v="580" actId="554"/>
          <ac:spMkLst>
            <pc:docMk/>
            <pc:sldMk cId="0" sldId="350"/>
            <ac:spMk id="370" creationId="{79872045-A000-BFB0-0987-6B4838C20020}"/>
          </ac:spMkLst>
        </pc:spChg>
        <pc:spChg chg="add mod">
          <ac:chgData name="Wang, Dingjie" userId="6de97a97-932f-4142-8582-3a2088585362" providerId="ADAL" clId="{CB78A91C-546F-4DBB-B9A9-E26BA46E8416}" dt="2023-12-08T21:44:14.469" v="577" actId="554"/>
          <ac:spMkLst>
            <pc:docMk/>
            <pc:sldMk cId="0" sldId="350"/>
            <ac:spMk id="371" creationId="{42F90719-BE5D-F97D-3503-F12C4EFD3203}"/>
          </ac:spMkLst>
        </pc:spChg>
        <pc:spChg chg="add mod">
          <ac:chgData name="Wang, Dingjie" userId="6de97a97-932f-4142-8582-3a2088585362" providerId="ADAL" clId="{CB78A91C-546F-4DBB-B9A9-E26BA46E8416}" dt="2023-12-08T21:44:14.469" v="577" actId="554"/>
          <ac:spMkLst>
            <pc:docMk/>
            <pc:sldMk cId="0" sldId="350"/>
            <ac:spMk id="372" creationId="{6D213D51-CFCC-5819-55B7-ECD4EF18927B}"/>
          </ac:spMkLst>
        </pc:spChg>
        <pc:spChg chg="add mod">
          <ac:chgData name="Wang, Dingjie" userId="6de97a97-932f-4142-8582-3a2088585362" providerId="ADAL" clId="{CB78A91C-546F-4DBB-B9A9-E26BA46E8416}" dt="2023-12-08T21:44:14.469" v="577" actId="554"/>
          <ac:spMkLst>
            <pc:docMk/>
            <pc:sldMk cId="0" sldId="350"/>
            <ac:spMk id="373" creationId="{7493C4DB-1723-FB9E-584D-FF0D5401EB3D}"/>
          </ac:spMkLst>
        </pc:spChg>
        <pc:spChg chg="add mod">
          <ac:chgData name="Wang, Dingjie" userId="6de97a97-932f-4142-8582-3a2088585362" providerId="ADAL" clId="{CB78A91C-546F-4DBB-B9A9-E26BA46E8416}" dt="2023-12-08T21:44:20.389" v="578" actId="554"/>
          <ac:spMkLst>
            <pc:docMk/>
            <pc:sldMk cId="0" sldId="350"/>
            <ac:spMk id="374" creationId="{0B94D648-89B7-115C-DA5E-8340C87F6200}"/>
          </ac:spMkLst>
        </pc:spChg>
        <pc:spChg chg="add mod">
          <ac:chgData name="Wang, Dingjie" userId="6de97a97-932f-4142-8582-3a2088585362" providerId="ADAL" clId="{CB78A91C-546F-4DBB-B9A9-E26BA46E8416}" dt="2023-12-08T21:44:14.469" v="577" actId="554"/>
          <ac:spMkLst>
            <pc:docMk/>
            <pc:sldMk cId="0" sldId="350"/>
            <ac:spMk id="375" creationId="{AE9F19B4-7F19-C5F9-73E9-9B4F3BE95FF9}"/>
          </ac:spMkLst>
        </pc:spChg>
        <pc:spChg chg="add mod">
          <ac:chgData name="Wang, Dingjie" userId="6de97a97-932f-4142-8582-3a2088585362" providerId="ADAL" clId="{CB78A91C-546F-4DBB-B9A9-E26BA46E8416}" dt="2023-12-08T21:44:20.389" v="578" actId="554"/>
          <ac:spMkLst>
            <pc:docMk/>
            <pc:sldMk cId="0" sldId="350"/>
            <ac:spMk id="376" creationId="{E9F218F6-E30E-13D7-5AFE-35967C11E644}"/>
          </ac:spMkLst>
        </pc:spChg>
        <pc:spChg chg="add mod">
          <ac:chgData name="Wang, Dingjie" userId="6de97a97-932f-4142-8582-3a2088585362" providerId="ADAL" clId="{CB78A91C-546F-4DBB-B9A9-E26BA46E8416}" dt="2023-12-08T21:44:14.469" v="577" actId="554"/>
          <ac:spMkLst>
            <pc:docMk/>
            <pc:sldMk cId="0" sldId="350"/>
            <ac:spMk id="377" creationId="{402B724A-F697-B643-8781-3367B41C9335}"/>
          </ac:spMkLst>
        </pc:spChg>
        <pc:spChg chg="add mod">
          <ac:chgData name="Wang, Dingjie" userId="6de97a97-932f-4142-8582-3a2088585362" providerId="ADAL" clId="{CB78A91C-546F-4DBB-B9A9-E26BA46E8416}" dt="2023-12-08T22:22:00.581" v="960" actId="552"/>
          <ac:spMkLst>
            <pc:docMk/>
            <pc:sldMk cId="0" sldId="350"/>
            <ac:spMk id="378" creationId="{17D96474-1AD4-0837-9591-A09E0E915E18}"/>
          </ac:spMkLst>
        </pc:spChg>
        <pc:spChg chg="add mod">
          <ac:chgData name="Wang, Dingjie" userId="6de97a97-932f-4142-8582-3a2088585362" providerId="ADAL" clId="{CB78A91C-546F-4DBB-B9A9-E26BA46E8416}" dt="2023-12-08T21:44:32.964" v="580" actId="554"/>
          <ac:spMkLst>
            <pc:docMk/>
            <pc:sldMk cId="0" sldId="350"/>
            <ac:spMk id="379" creationId="{FC23AD6F-7633-8D66-4FB6-1534EB9EC74A}"/>
          </ac:spMkLst>
        </pc:spChg>
        <pc:spChg chg="add mod">
          <ac:chgData name="Wang, Dingjie" userId="6de97a97-932f-4142-8582-3a2088585362" providerId="ADAL" clId="{CB78A91C-546F-4DBB-B9A9-E26BA46E8416}" dt="2023-12-08T21:44:32.964" v="580" actId="554"/>
          <ac:spMkLst>
            <pc:docMk/>
            <pc:sldMk cId="0" sldId="350"/>
            <ac:spMk id="380" creationId="{14282C30-64AB-2725-6C1B-BBA9564A66AD}"/>
          </ac:spMkLst>
        </pc:spChg>
        <pc:spChg chg="add mod">
          <ac:chgData name="Wang, Dingjie" userId="6de97a97-932f-4142-8582-3a2088585362" providerId="ADAL" clId="{CB78A91C-546F-4DBB-B9A9-E26BA46E8416}" dt="2023-12-08T21:44:26.597" v="579" actId="554"/>
          <ac:spMkLst>
            <pc:docMk/>
            <pc:sldMk cId="0" sldId="350"/>
            <ac:spMk id="381" creationId="{C4A33A1F-4E81-296D-B9E6-02148CB17F5E}"/>
          </ac:spMkLst>
        </pc:spChg>
        <pc:spChg chg="add mod">
          <ac:chgData name="Wang, Dingjie" userId="6de97a97-932f-4142-8582-3a2088585362" providerId="ADAL" clId="{CB78A91C-546F-4DBB-B9A9-E26BA46E8416}" dt="2023-12-08T21:44:26.597" v="579" actId="554"/>
          <ac:spMkLst>
            <pc:docMk/>
            <pc:sldMk cId="0" sldId="350"/>
            <ac:spMk id="382" creationId="{E2052CB4-AEC2-5C0A-2B02-CFDAA6CBC6FF}"/>
          </ac:spMkLst>
        </pc:spChg>
        <pc:spChg chg="add mod">
          <ac:chgData name="Wang, Dingjie" userId="6de97a97-932f-4142-8582-3a2088585362" providerId="ADAL" clId="{CB78A91C-546F-4DBB-B9A9-E26BA46E8416}" dt="2023-12-08T21:44:14.469" v="577" actId="554"/>
          <ac:spMkLst>
            <pc:docMk/>
            <pc:sldMk cId="0" sldId="350"/>
            <ac:spMk id="383" creationId="{B1A1D175-739C-8AA3-577F-6284BA62B744}"/>
          </ac:spMkLst>
        </pc:spChg>
        <pc:spChg chg="add mod">
          <ac:chgData name="Wang, Dingjie" userId="6de97a97-932f-4142-8582-3a2088585362" providerId="ADAL" clId="{CB78A91C-546F-4DBB-B9A9-E26BA46E8416}" dt="2023-12-08T21:44:14.469" v="577" actId="554"/>
          <ac:spMkLst>
            <pc:docMk/>
            <pc:sldMk cId="0" sldId="350"/>
            <ac:spMk id="384" creationId="{95883740-6B50-3F73-537C-0B35929A3044}"/>
          </ac:spMkLst>
        </pc:spChg>
        <pc:spChg chg="add mod">
          <ac:chgData name="Wang, Dingjie" userId="6de97a97-932f-4142-8582-3a2088585362" providerId="ADAL" clId="{CB78A91C-546F-4DBB-B9A9-E26BA46E8416}" dt="2023-12-08T22:21:36.213" v="958" actId="12788"/>
          <ac:spMkLst>
            <pc:docMk/>
            <pc:sldMk cId="0" sldId="350"/>
            <ac:spMk id="385" creationId="{4FEBE6A5-3504-20D0-F0DA-C4959639D7AA}"/>
          </ac:spMkLst>
        </pc:spChg>
        <pc:spChg chg="add mod">
          <ac:chgData name="Wang, Dingjie" userId="6de97a97-932f-4142-8582-3a2088585362" providerId="ADAL" clId="{CB78A91C-546F-4DBB-B9A9-E26BA46E8416}" dt="2023-12-08T21:44:20.389" v="578" actId="554"/>
          <ac:spMkLst>
            <pc:docMk/>
            <pc:sldMk cId="0" sldId="350"/>
            <ac:spMk id="386" creationId="{05025343-A188-8849-D607-18CAC7D16547}"/>
          </ac:spMkLst>
        </pc:spChg>
        <pc:spChg chg="add mod">
          <ac:chgData name="Wang, Dingjie" userId="6de97a97-932f-4142-8582-3a2088585362" providerId="ADAL" clId="{CB78A91C-546F-4DBB-B9A9-E26BA46E8416}" dt="2023-12-08T21:44:14.469" v="577" actId="554"/>
          <ac:spMkLst>
            <pc:docMk/>
            <pc:sldMk cId="0" sldId="350"/>
            <ac:spMk id="387" creationId="{3A587208-8FBD-D184-B5C2-36A06BB7D2D8}"/>
          </ac:spMkLst>
        </pc:spChg>
        <pc:spChg chg="add mod">
          <ac:chgData name="Wang, Dingjie" userId="6de97a97-932f-4142-8582-3a2088585362" providerId="ADAL" clId="{CB78A91C-546F-4DBB-B9A9-E26BA46E8416}" dt="2023-12-08T21:44:14.469" v="577" actId="554"/>
          <ac:spMkLst>
            <pc:docMk/>
            <pc:sldMk cId="0" sldId="350"/>
            <ac:spMk id="388" creationId="{7B1AF07D-0213-8744-C531-727CB9F04781}"/>
          </ac:spMkLst>
        </pc:spChg>
        <pc:spChg chg="add mod">
          <ac:chgData name="Wang, Dingjie" userId="6de97a97-932f-4142-8582-3a2088585362" providerId="ADAL" clId="{CB78A91C-546F-4DBB-B9A9-E26BA46E8416}" dt="2023-12-08T21:44:14.469" v="577" actId="554"/>
          <ac:spMkLst>
            <pc:docMk/>
            <pc:sldMk cId="0" sldId="350"/>
            <ac:spMk id="389" creationId="{DD6F7A6C-1456-60F3-AA67-C22DB0757244}"/>
          </ac:spMkLst>
        </pc:spChg>
        <pc:spChg chg="add mod">
          <ac:chgData name="Wang, Dingjie" userId="6de97a97-932f-4142-8582-3a2088585362" providerId="ADAL" clId="{CB78A91C-546F-4DBB-B9A9-E26BA46E8416}" dt="2023-12-08T22:21:13.645" v="956" actId="552"/>
          <ac:spMkLst>
            <pc:docMk/>
            <pc:sldMk cId="0" sldId="350"/>
            <ac:spMk id="390" creationId="{9B356945-7660-4B99-0C66-693E4466C36A}"/>
          </ac:spMkLst>
        </pc:spChg>
        <pc:spChg chg="add mod">
          <ac:chgData name="Wang, Dingjie" userId="6de97a97-932f-4142-8582-3a2088585362" providerId="ADAL" clId="{CB78A91C-546F-4DBB-B9A9-E26BA46E8416}" dt="2023-12-08T21:44:14.469" v="577" actId="554"/>
          <ac:spMkLst>
            <pc:docMk/>
            <pc:sldMk cId="0" sldId="350"/>
            <ac:spMk id="391" creationId="{61750914-746B-C0B5-33F8-398002CEECED}"/>
          </ac:spMkLst>
        </pc:spChg>
        <pc:spChg chg="add mod">
          <ac:chgData name="Wang, Dingjie" userId="6de97a97-932f-4142-8582-3a2088585362" providerId="ADAL" clId="{CB78A91C-546F-4DBB-B9A9-E26BA46E8416}" dt="2023-12-08T21:44:14.469" v="577" actId="554"/>
          <ac:spMkLst>
            <pc:docMk/>
            <pc:sldMk cId="0" sldId="350"/>
            <ac:spMk id="392" creationId="{390C970F-C3CE-DF2D-DDB6-5F1FD4A6924C}"/>
          </ac:spMkLst>
        </pc:spChg>
        <pc:spChg chg="add mod">
          <ac:chgData name="Wang, Dingjie" userId="6de97a97-932f-4142-8582-3a2088585362" providerId="ADAL" clId="{CB78A91C-546F-4DBB-B9A9-E26BA46E8416}" dt="2023-12-08T21:44:14.469" v="577" actId="554"/>
          <ac:spMkLst>
            <pc:docMk/>
            <pc:sldMk cId="0" sldId="350"/>
            <ac:spMk id="393" creationId="{96BC27E3-EF36-A959-F3FE-06D285D3536A}"/>
          </ac:spMkLst>
        </pc:spChg>
        <pc:spChg chg="add mod">
          <ac:chgData name="Wang, Dingjie" userId="6de97a97-932f-4142-8582-3a2088585362" providerId="ADAL" clId="{CB78A91C-546F-4DBB-B9A9-E26BA46E8416}" dt="2023-12-08T21:44:14.469" v="577" actId="554"/>
          <ac:spMkLst>
            <pc:docMk/>
            <pc:sldMk cId="0" sldId="350"/>
            <ac:spMk id="394" creationId="{691851F4-C8D5-F981-4F7F-D46963A88124}"/>
          </ac:spMkLst>
        </pc:spChg>
        <pc:spChg chg="add mod">
          <ac:chgData name="Wang, Dingjie" userId="6de97a97-932f-4142-8582-3a2088585362" providerId="ADAL" clId="{CB78A91C-546F-4DBB-B9A9-E26BA46E8416}" dt="2023-12-08T21:44:14.469" v="577" actId="554"/>
          <ac:spMkLst>
            <pc:docMk/>
            <pc:sldMk cId="0" sldId="350"/>
            <ac:spMk id="395" creationId="{1DB67E4B-53DA-3E30-570A-FC090121C11D}"/>
          </ac:spMkLst>
        </pc:spChg>
        <pc:spChg chg="add mod">
          <ac:chgData name="Wang, Dingjie" userId="6de97a97-932f-4142-8582-3a2088585362" providerId="ADAL" clId="{CB78A91C-546F-4DBB-B9A9-E26BA46E8416}" dt="2023-12-08T21:44:20.389" v="578" actId="554"/>
          <ac:spMkLst>
            <pc:docMk/>
            <pc:sldMk cId="0" sldId="350"/>
            <ac:spMk id="396" creationId="{A3B103CD-CEE7-D047-26C8-75EC05DC4E21}"/>
          </ac:spMkLst>
        </pc:spChg>
        <pc:spChg chg="add mod">
          <ac:chgData name="Wang, Dingjie" userId="6de97a97-932f-4142-8582-3a2088585362" providerId="ADAL" clId="{CB78A91C-546F-4DBB-B9A9-E26BA46E8416}" dt="2023-12-08T21:44:14.469" v="577" actId="554"/>
          <ac:spMkLst>
            <pc:docMk/>
            <pc:sldMk cId="0" sldId="350"/>
            <ac:spMk id="397" creationId="{853BF799-F56A-B9A0-32FF-3DE3370CA359}"/>
          </ac:spMkLst>
        </pc:spChg>
        <pc:spChg chg="add mod">
          <ac:chgData name="Wang, Dingjie" userId="6de97a97-932f-4142-8582-3a2088585362" providerId="ADAL" clId="{CB78A91C-546F-4DBB-B9A9-E26BA46E8416}" dt="2023-12-08T21:44:20.389" v="578" actId="554"/>
          <ac:spMkLst>
            <pc:docMk/>
            <pc:sldMk cId="0" sldId="350"/>
            <ac:spMk id="398" creationId="{901BD4BF-9D93-A1E5-FDA0-318141E1D4E5}"/>
          </ac:spMkLst>
        </pc:spChg>
        <pc:spChg chg="add mod">
          <ac:chgData name="Wang, Dingjie" userId="6de97a97-932f-4142-8582-3a2088585362" providerId="ADAL" clId="{CB78A91C-546F-4DBB-B9A9-E26BA46E8416}" dt="2023-12-08T21:44:14.469" v="577" actId="554"/>
          <ac:spMkLst>
            <pc:docMk/>
            <pc:sldMk cId="0" sldId="350"/>
            <ac:spMk id="399" creationId="{420D071B-5038-8901-6A33-50F3D30F9263}"/>
          </ac:spMkLst>
        </pc:spChg>
        <pc:spChg chg="add mod">
          <ac:chgData name="Wang, Dingjie" userId="6de97a97-932f-4142-8582-3a2088585362" providerId="ADAL" clId="{CB78A91C-546F-4DBB-B9A9-E26BA46E8416}" dt="2023-12-08T21:44:20.389" v="578" actId="554"/>
          <ac:spMkLst>
            <pc:docMk/>
            <pc:sldMk cId="0" sldId="350"/>
            <ac:spMk id="400" creationId="{CAEF4332-43C7-8BE4-2298-8060B2217293}"/>
          </ac:spMkLst>
        </pc:spChg>
        <pc:spChg chg="add mod">
          <ac:chgData name="Wang, Dingjie" userId="6de97a97-932f-4142-8582-3a2088585362" providerId="ADAL" clId="{CB78A91C-546F-4DBB-B9A9-E26BA46E8416}" dt="2023-12-08T21:44:20.389" v="578" actId="554"/>
          <ac:spMkLst>
            <pc:docMk/>
            <pc:sldMk cId="0" sldId="350"/>
            <ac:spMk id="401" creationId="{7CE62C53-FE11-F22B-C06A-8DCC4D9E588A}"/>
          </ac:spMkLst>
        </pc:spChg>
        <pc:spChg chg="add mod">
          <ac:chgData name="Wang, Dingjie" userId="6de97a97-932f-4142-8582-3a2088585362" providerId="ADAL" clId="{CB78A91C-546F-4DBB-B9A9-E26BA46E8416}" dt="2023-12-08T21:44:20.389" v="578" actId="554"/>
          <ac:spMkLst>
            <pc:docMk/>
            <pc:sldMk cId="0" sldId="350"/>
            <ac:spMk id="402" creationId="{FCCA0E8F-1F10-B1AA-B3AC-F204D1F11B16}"/>
          </ac:spMkLst>
        </pc:spChg>
        <pc:spChg chg="add mod">
          <ac:chgData name="Wang, Dingjie" userId="6de97a97-932f-4142-8582-3a2088585362" providerId="ADAL" clId="{CB78A91C-546F-4DBB-B9A9-E26BA46E8416}" dt="2023-12-08T21:44:26.597" v="579" actId="554"/>
          <ac:spMkLst>
            <pc:docMk/>
            <pc:sldMk cId="0" sldId="350"/>
            <ac:spMk id="403" creationId="{B115F537-C123-690E-C468-BC214D94F5AF}"/>
          </ac:spMkLst>
        </pc:spChg>
        <pc:spChg chg="add mod">
          <ac:chgData name="Wang, Dingjie" userId="6de97a97-932f-4142-8582-3a2088585362" providerId="ADAL" clId="{CB78A91C-546F-4DBB-B9A9-E26BA46E8416}" dt="2023-12-08T21:44:26.597" v="579" actId="554"/>
          <ac:spMkLst>
            <pc:docMk/>
            <pc:sldMk cId="0" sldId="350"/>
            <ac:spMk id="404" creationId="{E05155B2-A050-B1DB-99EE-19C05E376534}"/>
          </ac:spMkLst>
        </pc:spChg>
        <pc:spChg chg="add mod">
          <ac:chgData name="Wang, Dingjie" userId="6de97a97-932f-4142-8582-3a2088585362" providerId="ADAL" clId="{CB78A91C-546F-4DBB-B9A9-E26BA46E8416}" dt="2023-12-08T22:21:13.645" v="956" actId="552"/>
          <ac:spMkLst>
            <pc:docMk/>
            <pc:sldMk cId="0" sldId="350"/>
            <ac:spMk id="405" creationId="{9932BB9C-E3A3-3F9F-A42B-867BEABAEE77}"/>
          </ac:spMkLst>
        </pc:spChg>
        <pc:spChg chg="add mod">
          <ac:chgData name="Wang, Dingjie" userId="6de97a97-932f-4142-8582-3a2088585362" providerId="ADAL" clId="{CB78A91C-546F-4DBB-B9A9-E26BA46E8416}" dt="2023-12-08T21:44:20.389" v="578" actId="554"/>
          <ac:spMkLst>
            <pc:docMk/>
            <pc:sldMk cId="0" sldId="350"/>
            <ac:spMk id="406" creationId="{3430D1AD-A426-CC3C-06AE-FA5DC2890E4D}"/>
          </ac:spMkLst>
        </pc:spChg>
        <pc:spChg chg="add mod">
          <ac:chgData name="Wang, Dingjie" userId="6de97a97-932f-4142-8582-3a2088585362" providerId="ADAL" clId="{CB78A91C-546F-4DBB-B9A9-E26BA46E8416}" dt="2023-12-08T21:44:26.597" v="579" actId="554"/>
          <ac:spMkLst>
            <pc:docMk/>
            <pc:sldMk cId="0" sldId="350"/>
            <ac:spMk id="407" creationId="{0D3EA3A0-AD0C-2032-34CC-6D7B21CE03F2}"/>
          </ac:spMkLst>
        </pc:spChg>
        <pc:spChg chg="add mod">
          <ac:chgData name="Wang, Dingjie" userId="6de97a97-932f-4142-8582-3a2088585362" providerId="ADAL" clId="{CB78A91C-546F-4DBB-B9A9-E26BA46E8416}" dt="2023-12-08T21:44:26.597" v="579" actId="554"/>
          <ac:spMkLst>
            <pc:docMk/>
            <pc:sldMk cId="0" sldId="350"/>
            <ac:spMk id="408" creationId="{391E58BF-96F7-E530-9C31-8334D79E02DD}"/>
          </ac:spMkLst>
        </pc:spChg>
        <pc:spChg chg="add mod">
          <ac:chgData name="Wang, Dingjie" userId="6de97a97-932f-4142-8582-3a2088585362" providerId="ADAL" clId="{CB78A91C-546F-4DBB-B9A9-E26BA46E8416}" dt="2023-12-08T21:44:14.469" v="577" actId="554"/>
          <ac:spMkLst>
            <pc:docMk/>
            <pc:sldMk cId="0" sldId="350"/>
            <ac:spMk id="409" creationId="{DEB4A663-5AA0-E68F-60A9-A71423320C76}"/>
          </ac:spMkLst>
        </pc:spChg>
        <pc:spChg chg="add mod">
          <ac:chgData name="Wang, Dingjie" userId="6de97a97-932f-4142-8582-3a2088585362" providerId="ADAL" clId="{CB78A91C-546F-4DBB-B9A9-E26BA46E8416}" dt="2023-12-08T22:21:36.213" v="958" actId="12788"/>
          <ac:spMkLst>
            <pc:docMk/>
            <pc:sldMk cId="0" sldId="350"/>
            <ac:spMk id="410" creationId="{B2D80C37-ED52-4FEA-B7EB-47338D4FC1D7}"/>
          </ac:spMkLst>
        </pc:spChg>
        <pc:spChg chg="add mod">
          <ac:chgData name="Wang, Dingjie" userId="6de97a97-932f-4142-8582-3a2088585362" providerId="ADAL" clId="{CB78A91C-546F-4DBB-B9A9-E26BA46E8416}" dt="2023-12-08T21:44:20.389" v="578" actId="554"/>
          <ac:spMkLst>
            <pc:docMk/>
            <pc:sldMk cId="0" sldId="350"/>
            <ac:spMk id="411" creationId="{606B0677-F220-60C4-3034-C8AED53BF8DF}"/>
          </ac:spMkLst>
        </pc:spChg>
        <pc:spChg chg="add mod">
          <ac:chgData name="Wang, Dingjie" userId="6de97a97-932f-4142-8582-3a2088585362" providerId="ADAL" clId="{CB78A91C-546F-4DBB-B9A9-E26BA46E8416}" dt="2023-12-08T21:44:20.389" v="578" actId="554"/>
          <ac:spMkLst>
            <pc:docMk/>
            <pc:sldMk cId="0" sldId="350"/>
            <ac:spMk id="412" creationId="{D51C4CC8-7ED1-4488-C65D-36F17E6C6779}"/>
          </ac:spMkLst>
        </pc:spChg>
        <pc:spChg chg="add del mod">
          <ac:chgData name="Wang, Dingjie" userId="6de97a97-932f-4142-8582-3a2088585362" providerId="ADAL" clId="{CB78A91C-546F-4DBB-B9A9-E26BA46E8416}" dt="2023-12-08T21:28:23.124" v="422"/>
          <ac:spMkLst>
            <pc:docMk/>
            <pc:sldMk cId="0" sldId="350"/>
            <ac:spMk id="413" creationId="{4521B465-A554-1387-2DD7-20DA7F8DFAE1}"/>
          </ac:spMkLst>
        </pc:spChg>
        <pc:spChg chg="add del mod">
          <ac:chgData name="Wang, Dingjie" userId="6de97a97-932f-4142-8582-3a2088585362" providerId="ADAL" clId="{CB78A91C-546F-4DBB-B9A9-E26BA46E8416}" dt="2023-12-08T21:28:23.124" v="422"/>
          <ac:spMkLst>
            <pc:docMk/>
            <pc:sldMk cId="0" sldId="350"/>
            <ac:spMk id="414" creationId="{72F75C88-8897-8B60-8238-84D11E89D367}"/>
          </ac:spMkLst>
        </pc:spChg>
        <pc:spChg chg="add del mod">
          <ac:chgData name="Wang, Dingjie" userId="6de97a97-932f-4142-8582-3a2088585362" providerId="ADAL" clId="{CB78A91C-546F-4DBB-B9A9-E26BA46E8416}" dt="2023-12-08T21:28:23.124" v="422"/>
          <ac:spMkLst>
            <pc:docMk/>
            <pc:sldMk cId="0" sldId="350"/>
            <ac:spMk id="415" creationId="{AC887660-4DB8-8B93-4AF6-7CA97772B5BD}"/>
          </ac:spMkLst>
        </pc:spChg>
        <pc:spChg chg="add mod">
          <ac:chgData name="Wang, Dingjie" userId="6de97a97-932f-4142-8582-3a2088585362" providerId="ADAL" clId="{CB78A91C-546F-4DBB-B9A9-E26BA46E8416}" dt="2023-12-08T21:44:14.469" v="577" actId="554"/>
          <ac:spMkLst>
            <pc:docMk/>
            <pc:sldMk cId="0" sldId="350"/>
            <ac:spMk id="416" creationId="{B714471E-5DCC-6AB7-9307-196C99F2BC77}"/>
          </ac:spMkLst>
        </pc:spChg>
        <pc:spChg chg="add mod">
          <ac:chgData name="Wang, Dingjie" userId="6de97a97-932f-4142-8582-3a2088585362" providerId="ADAL" clId="{CB78A91C-546F-4DBB-B9A9-E26BA46E8416}" dt="2023-12-08T21:44:14.469" v="577" actId="554"/>
          <ac:spMkLst>
            <pc:docMk/>
            <pc:sldMk cId="0" sldId="350"/>
            <ac:spMk id="417" creationId="{4C664EE0-5FF8-0F3A-2AE0-008ECB849F28}"/>
          </ac:spMkLst>
        </pc:spChg>
        <pc:spChg chg="add mod">
          <ac:chgData name="Wang, Dingjie" userId="6de97a97-932f-4142-8582-3a2088585362" providerId="ADAL" clId="{CB78A91C-546F-4DBB-B9A9-E26BA46E8416}" dt="2023-12-08T22:22:00.581" v="960" actId="552"/>
          <ac:spMkLst>
            <pc:docMk/>
            <pc:sldMk cId="0" sldId="350"/>
            <ac:spMk id="418" creationId="{F7F07600-1C19-9BD3-6B69-9C01C514013D}"/>
          </ac:spMkLst>
        </pc:spChg>
        <pc:spChg chg="add mod">
          <ac:chgData name="Wang, Dingjie" userId="6de97a97-932f-4142-8582-3a2088585362" providerId="ADAL" clId="{CB78A91C-546F-4DBB-B9A9-E26BA46E8416}" dt="2023-12-08T21:44:20.389" v="578" actId="554"/>
          <ac:spMkLst>
            <pc:docMk/>
            <pc:sldMk cId="0" sldId="350"/>
            <ac:spMk id="419" creationId="{5FF87D1C-175A-A461-B11F-237EFC9130E3}"/>
          </ac:spMkLst>
        </pc:spChg>
        <pc:spChg chg="add mod">
          <ac:chgData name="Wang, Dingjie" userId="6de97a97-932f-4142-8582-3a2088585362" providerId="ADAL" clId="{CB78A91C-546F-4DBB-B9A9-E26BA46E8416}" dt="2023-12-08T21:44:14.469" v="577" actId="554"/>
          <ac:spMkLst>
            <pc:docMk/>
            <pc:sldMk cId="0" sldId="350"/>
            <ac:spMk id="420" creationId="{D6C543F8-31F7-7FAB-22AF-25815C02541D}"/>
          </ac:spMkLst>
        </pc:spChg>
        <pc:spChg chg="add mod">
          <ac:chgData name="Wang, Dingjie" userId="6de97a97-932f-4142-8582-3a2088585362" providerId="ADAL" clId="{CB78A91C-546F-4DBB-B9A9-E26BA46E8416}" dt="2023-12-08T21:44:20.389" v="578" actId="554"/>
          <ac:spMkLst>
            <pc:docMk/>
            <pc:sldMk cId="0" sldId="350"/>
            <ac:spMk id="421" creationId="{4D5227B3-F544-0874-73D8-0A9948824114}"/>
          </ac:spMkLst>
        </pc:spChg>
        <pc:spChg chg="add mod">
          <ac:chgData name="Wang, Dingjie" userId="6de97a97-932f-4142-8582-3a2088585362" providerId="ADAL" clId="{CB78A91C-546F-4DBB-B9A9-E26BA46E8416}" dt="2023-12-08T21:44:14.469" v="577" actId="554"/>
          <ac:spMkLst>
            <pc:docMk/>
            <pc:sldMk cId="0" sldId="350"/>
            <ac:spMk id="422" creationId="{D8A23C9C-0871-A783-38F6-C6BBFA18FC22}"/>
          </ac:spMkLst>
        </pc:spChg>
        <pc:spChg chg="add mod">
          <ac:chgData name="Wang, Dingjie" userId="6de97a97-932f-4142-8582-3a2088585362" providerId="ADAL" clId="{CB78A91C-546F-4DBB-B9A9-E26BA46E8416}" dt="2023-12-08T21:44:20.389" v="578" actId="554"/>
          <ac:spMkLst>
            <pc:docMk/>
            <pc:sldMk cId="0" sldId="350"/>
            <ac:spMk id="423" creationId="{30BCCDA8-41ED-32AC-B4E5-71E31FA34962}"/>
          </ac:spMkLst>
        </pc:spChg>
        <pc:spChg chg="add mod">
          <ac:chgData name="Wang, Dingjie" userId="6de97a97-932f-4142-8582-3a2088585362" providerId="ADAL" clId="{CB78A91C-546F-4DBB-B9A9-E26BA46E8416}" dt="2023-12-08T21:44:20.389" v="578" actId="554"/>
          <ac:spMkLst>
            <pc:docMk/>
            <pc:sldMk cId="0" sldId="350"/>
            <ac:spMk id="424" creationId="{FD4C4068-3EF3-B228-8216-2C02E2D8F668}"/>
          </ac:spMkLst>
        </pc:spChg>
        <pc:spChg chg="add mod">
          <ac:chgData name="Wang, Dingjie" userId="6de97a97-932f-4142-8582-3a2088585362" providerId="ADAL" clId="{CB78A91C-546F-4DBB-B9A9-E26BA46E8416}" dt="2023-12-08T21:44:20.389" v="578" actId="554"/>
          <ac:spMkLst>
            <pc:docMk/>
            <pc:sldMk cId="0" sldId="350"/>
            <ac:spMk id="425" creationId="{90CA9CA7-E4C8-8C0C-33CB-FF0808C76254}"/>
          </ac:spMkLst>
        </pc:spChg>
        <pc:spChg chg="add mod">
          <ac:chgData name="Wang, Dingjie" userId="6de97a97-932f-4142-8582-3a2088585362" providerId="ADAL" clId="{CB78A91C-546F-4DBB-B9A9-E26BA46E8416}" dt="2023-12-08T21:44:47.029" v="582" actId="12788"/>
          <ac:spMkLst>
            <pc:docMk/>
            <pc:sldMk cId="0" sldId="350"/>
            <ac:spMk id="426" creationId="{0FCFB7F6-B2E9-2C1F-A4D8-0ED73D09679B}"/>
          </ac:spMkLst>
        </pc:spChg>
        <pc:spChg chg="add mod">
          <ac:chgData name="Wang, Dingjie" userId="6de97a97-932f-4142-8582-3a2088585362" providerId="ADAL" clId="{CB78A91C-546F-4DBB-B9A9-E26BA46E8416}" dt="2023-12-08T21:44:39.356" v="581" actId="12788"/>
          <ac:spMkLst>
            <pc:docMk/>
            <pc:sldMk cId="0" sldId="350"/>
            <ac:spMk id="427" creationId="{040CD0E1-098A-C60F-5C9E-0D4310480147}"/>
          </ac:spMkLst>
        </pc:spChg>
        <pc:spChg chg="add mod">
          <ac:chgData name="Wang, Dingjie" userId="6de97a97-932f-4142-8582-3a2088585362" providerId="ADAL" clId="{CB78A91C-546F-4DBB-B9A9-E26BA46E8416}" dt="2023-12-08T21:44:26.597" v="579" actId="554"/>
          <ac:spMkLst>
            <pc:docMk/>
            <pc:sldMk cId="0" sldId="350"/>
            <ac:spMk id="428" creationId="{C7EDD934-3173-139C-CCFF-2E0AF6FE29AF}"/>
          </ac:spMkLst>
        </pc:spChg>
        <pc:spChg chg="add mod">
          <ac:chgData name="Wang, Dingjie" userId="6de97a97-932f-4142-8582-3a2088585362" providerId="ADAL" clId="{CB78A91C-546F-4DBB-B9A9-E26BA46E8416}" dt="2023-12-08T21:44:26.597" v="579" actId="554"/>
          <ac:spMkLst>
            <pc:docMk/>
            <pc:sldMk cId="0" sldId="350"/>
            <ac:spMk id="429" creationId="{83C9E9EA-11C9-31DF-1504-E1A4B0CF4695}"/>
          </ac:spMkLst>
        </pc:spChg>
        <pc:spChg chg="add mod">
          <ac:chgData name="Wang, Dingjie" userId="6de97a97-932f-4142-8582-3a2088585362" providerId="ADAL" clId="{CB78A91C-546F-4DBB-B9A9-E26BA46E8416}" dt="2023-12-08T21:44:26.597" v="579" actId="554"/>
          <ac:spMkLst>
            <pc:docMk/>
            <pc:sldMk cId="0" sldId="350"/>
            <ac:spMk id="430" creationId="{351D4DFE-15A4-635A-5824-328D65F67D05}"/>
          </ac:spMkLst>
        </pc:spChg>
        <pc:spChg chg="add mod">
          <ac:chgData name="Wang, Dingjie" userId="6de97a97-932f-4142-8582-3a2088585362" providerId="ADAL" clId="{CB78A91C-546F-4DBB-B9A9-E26BA46E8416}" dt="2023-12-08T21:44:26.597" v="579" actId="554"/>
          <ac:spMkLst>
            <pc:docMk/>
            <pc:sldMk cId="0" sldId="350"/>
            <ac:spMk id="431" creationId="{5437A481-CE0E-7C05-DA3D-E3653B755B4A}"/>
          </ac:spMkLst>
        </pc:spChg>
        <pc:spChg chg="add mod">
          <ac:chgData name="Wang, Dingjie" userId="6de97a97-932f-4142-8582-3a2088585362" providerId="ADAL" clId="{CB78A91C-546F-4DBB-B9A9-E26BA46E8416}" dt="2023-12-08T21:44:26.597" v="579" actId="554"/>
          <ac:spMkLst>
            <pc:docMk/>
            <pc:sldMk cId="0" sldId="350"/>
            <ac:spMk id="432" creationId="{708CAD86-A7ED-B9A2-740E-9A0A91630B91}"/>
          </ac:spMkLst>
        </pc:spChg>
        <pc:spChg chg="add mod">
          <ac:chgData name="Wang, Dingjie" userId="6de97a97-932f-4142-8582-3a2088585362" providerId="ADAL" clId="{CB78A91C-546F-4DBB-B9A9-E26BA46E8416}" dt="2023-12-08T21:44:20.389" v="578" actId="554"/>
          <ac:spMkLst>
            <pc:docMk/>
            <pc:sldMk cId="0" sldId="350"/>
            <ac:spMk id="433" creationId="{FABB282A-35C5-A329-427A-417ACB53A3DC}"/>
          </ac:spMkLst>
        </pc:spChg>
        <pc:spChg chg="add mod">
          <ac:chgData name="Wang, Dingjie" userId="6de97a97-932f-4142-8582-3a2088585362" providerId="ADAL" clId="{CB78A91C-546F-4DBB-B9A9-E26BA46E8416}" dt="2023-12-08T21:44:20.389" v="578" actId="554"/>
          <ac:spMkLst>
            <pc:docMk/>
            <pc:sldMk cId="0" sldId="350"/>
            <ac:spMk id="434" creationId="{25B4B786-C0BC-4626-AF17-D12370E305D9}"/>
          </ac:spMkLst>
        </pc:spChg>
        <pc:spChg chg="add mod">
          <ac:chgData name="Wang, Dingjie" userId="6de97a97-932f-4142-8582-3a2088585362" providerId="ADAL" clId="{CB78A91C-546F-4DBB-B9A9-E26BA46E8416}" dt="2023-12-08T22:21:13.645" v="956" actId="552"/>
          <ac:spMkLst>
            <pc:docMk/>
            <pc:sldMk cId="0" sldId="350"/>
            <ac:spMk id="435" creationId="{C7529497-79A5-E7F4-D648-B4B27516F146}"/>
          </ac:spMkLst>
        </pc:spChg>
        <pc:spChg chg="add mod">
          <ac:chgData name="Wang, Dingjie" userId="6de97a97-932f-4142-8582-3a2088585362" providerId="ADAL" clId="{CB78A91C-546F-4DBB-B9A9-E26BA46E8416}" dt="2023-12-08T21:44:20.389" v="578" actId="554"/>
          <ac:spMkLst>
            <pc:docMk/>
            <pc:sldMk cId="0" sldId="350"/>
            <ac:spMk id="436" creationId="{3CE6660E-19A7-18CA-6A57-D64AADBC90B9}"/>
          </ac:spMkLst>
        </pc:spChg>
        <pc:spChg chg="add mod">
          <ac:chgData name="Wang, Dingjie" userId="6de97a97-932f-4142-8582-3a2088585362" providerId="ADAL" clId="{CB78A91C-546F-4DBB-B9A9-E26BA46E8416}" dt="2023-12-08T21:44:26.597" v="579" actId="554"/>
          <ac:spMkLst>
            <pc:docMk/>
            <pc:sldMk cId="0" sldId="350"/>
            <ac:spMk id="437" creationId="{1A2309C0-F725-F192-31B8-D840B382D141}"/>
          </ac:spMkLst>
        </pc:spChg>
        <pc:spChg chg="add mod">
          <ac:chgData name="Wang, Dingjie" userId="6de97a97-932f-4142-8582-3a2088585362" providerId="ADAL" clId="{CB78A91C-546F-4DBB-B9A9-E26BA46E8416}" dt="2023-12-08T21:44:20.389" v="578" actId="554"/>
          <ac:spMkLst>
            <pc:docMk/>
            <pc:sldMk cId="0" sldId="350"/>
            <ac:spMk id="438" creationId="{7DD6591A-C1B5-7AEB-67C2-BC767B572E08}"/>
          </ac:spMkLst>
        </pc:spChg>
        <pc:spChg chg="add mod">
          <ac:chgData name="Wang, Dingjie" userId="6de97a97-932f-4142-8582-3a2088585362" providerId="ADAL" clId="{CB78A91C-546F-4DBB-B9A9-E26BA46E8416}" dt="2023-12-08T21:44:26.597" v="579" actId="554"/>
          <ac:spMkLst>
            <pc:docMk/>
            <pc:sldMk cId="0" sldId="350"/>
            <ac:spMk id="439" creationId="{284C5C55-85FF-100A-6981-5AAA28A6A232}"/>
          </ac:spMkLst>
        </pc:spChg>
        <pc:spChg chg="add mod">
          <ac:chgData name="Wang, Dingjie" userId="6de97a97-932f-4142-8582-3a2088585362" providerId="ADAL" clId="{CB78A91C-546F-4DBB-B9A9-E26BA46E8416}" dt="2023-12-08T22:21:36.213" v="958" actId="12788"/>
          <ac:spMkLst>
            <pc:docMk/>
            <pc:sldMk cId="0" sldId="350"/>
            <ac:spMk id="440" creationId="{C6D1A08A-F02A-7CFC-15F5-FBB1B65FD8D9}"/>
          </ac:spMkLst>
        </pc:spChg>
        <pc:spChg chg="add mod">
          <ac:chgData name="Wang, Dingjie" userId="6de97a97-932f-4142-8582-3a2088585362" providerId="ADAL" clId="{CB78A91C-546F-4DBB-B9A9-E26BA46E8416}" dt="2023-12-08T21:44:32.964" v="580" actId="554"/>
          <ac:spMkLst>
            <pc:docMk/>
            <pc:sldMk cId="0" sldId="350"/>
            <ac:spMk id="441" creationId="{5FD6CEAB-3B2B-E6B5-DC8E-5E90B57952E9}"/>
          </ac:spMkLst>
        </pc:spChg>
        <pc:spChg chg="add mod">
          <ac:chgData name="Wang, Dingjie" userId="6de97a97-932f-4142-8582-3a2088585362" providerId="ADAL" clId="{CB78A91C-546F-4DBB-B9A9-E26BA46E8416}" dt="2023-12-08T21:44:32.964" v="580" actId="554"/>
          <ac:spMkLst>
            <pc:docMk/>
            <pc:sldMk cId="0" sldId="350"/>
            <ac:spMk id="442" creationId="{272FD546-17CF-69CF-B02F-3EB46E4BB7FC}"/>
          </ac:spMkLst>
        </pc:spChg>
        <pc:spChg chg="add mod">
          <ac:chgData name="Wang, Dingjie" userId="6de97a97-932f-4142-8582-3a2088585362" providerId="ADAL" clId="{CB78A91C-546F-4DBB-B9A9-E26BA46E8416}" dt="2023-12-08T21:44:14.469" v="577" actId="554"/>
          <ac:spMkLst>
            <pc:docMk/>
            <pc:sldMk cId="0" sldId="350"/>
            <ac:spMk id="443" creationId="{011401DE-ED04-7017-A9CF-2BA6637EF006}"/>
          </ac:spMkLst>
        </pc:spChg>
        <pc:spChg chg="add mod">
          <ac:chgData name="Wang, Dingjie" userId="6de97a97-932f-4142-8582-3a2088585362" providerId="ADAL" clId="{CB78A91C-546F-4DBB-B9A9-E26BA46E8416}" dt="2023-12-08T21:44:14.469" v="577" actId="554"/>
          <ac:spMkLst>
            <pc:docMk/>
            <pc:sldMk cId="0" sldId="350"/>
            <ac:spMk id="444" creationId="{2DED82DE-2756-807D-83B1-57EE453B37DF}"/>
          </ac:spMkLst>
        </pc:spChg>
        <pc:spChg chg="add mod">
          <ac:chgData name="Wang, Dingjie" userId="6de97a97-932f-4142-8582-3a2088585362" providerId="ADAL" clId="{CB78A91C-546F-4DBB-B9A9-E26BA46E8416}" dt="2023-12-08T21:44:20.389" v="578" actId="554"/>
          <ac:spMkLst>
            <pc:docMk/>
            <pc:sldMk cId="0" sldId="350"/>
            <ac:spMk id="445" creationId="{F69BE3A3-3D83-9385-56A4-BC000BD96FCE}"/>
          </ac:spMkLst>
        </pc:spChg>
        <pc:spChg chg="add mod">
          <ac:chgData name="Wang, Dingjie" userId="6de97a97-932f-4142-8582-3a2088585362" providerId="ADAL" clId="{CB78A91C-546F-4DBB-B9A9-E26BA46E8416}" dt="2023-12-08T21:44:32.964" v="580" actId="554"/>
          <ac:spMkLst>
            <pc:docMk/>
            <pc:sldMk cId="0" sldId="350"/>
            <ac:spMk id="446" creationId="{02162109-5100-A22B-4882-45BF40683C81}"/>
          </ac:spMkLst>
        </pc:spChg>
        <pc:spChg chg="add mod">
          <ac:chgData name="Wang, Dingjie" userId="6de97a97-932f-4142-8582-3a2088585362" providerId="ADAL" clId="{CB78A91C-546F-4DBB-B9A9-E26BA46E8416}" dt="2023-12-08T22:22:00.581" v="960" actId="552"/>
          <ac:spMkLst>
            <pc:docMk/>
            <pc:sldMk cId="0" sldId="350"/>
            <ac:spMk id="447" creationId="{53C5F3C1-AB14-80B5-14E1-69CCB1BE0B65}"/>
          </ac:spMkLst>
        </pc:spChg>
        <pc:spChg chg="add mod">
          <ac:chgData name="Wang, Dingjie" userId="6de97a97-932f-4142-8582-3a2088585362" providerId="ADAL" clId="{CB78A91C-546F-4DBB-B9A9-E26BA46E8416}" dt="2023-12-08T21:44:20.389" v="578" actId="554"/>
          <ac:spMkLst>
            <pc:docMk/>
            <pc:sldMk cId="0" sldId="350"/>
            <ac:spMk id="448" creationId="{F2A04375-8ACF-144E-1640-C60FCE772B17}"/>
          </ac:spMkLst>
        </pc:spChg>
        <pc:spChg chg="add mod">
          <ac:chgData name="Wang, Dingjie" userId="6de97a97-932f-4142-8582-3a2088585362" providerId="ADAL" clId="{CB78A91C-546F-4DBB-B9A9-E26BA46E8416}" dt="2023-12-08T21:44:26.597" v="579" actId="554"/>
          <ac:spMkLst>
            <pc:docMk/>
            <pc:sldMk cId="0" sldId="350"/>
            <ac:spMk id="449" creationId="{F8D32B8B-2526-F68D-4EBD-8EB45DE5B5FA}"/>
          </ac:spMkLst>
        </pc:spChg>
        <pc:spChg chg="add mod">
          <ac:chgData name="Wang, Dingjie" userId="6de97a97-932f-4142-8582-3a2088585362" providerId="ADAL" clId="{CB78A91C-546F-4DBB-B9A9-E26BA46E8416}" dt="2023-12-08T21:44:26.597" v="579" actId="554"/>
          <ac:spMkLst>
            <pc:docMk/>
            <pc:sldMk cId="0" sldId="350"/>
            <ac:spMk id="450" creationId="{088FDCF7-1F08-166F-ACDC-CC93A48B92B4}"/>
          </ac:spMkLst>
        </pc:spChg>
        <pc:spChg chg="add mod">
          <ac:chgData name="Wang, Dingjie" userId="6de97a97-932f-4142-8582-3a2088585362" providerId="ADAL" clId="{CB78A91C-546F-4DBB-B9A9-E26BA46E8416}" dt="2023-12-08T21:44:26.597" v="579" actId="554"/>
          <ac:spMkLst>
            <pc:docMk/>
            <pc:sldMk cId="0" sldId="350"/>
            <ac:spMk id="451" creationId="{7654978D-C614-E352-889B-489BC26A0FE6}"/>
          </ac:spMkLst>
        </pc:spChg>
        <pc:spChg chg="add mod">
          <ac:chgData name="Wang, Dingjie" userId="6de97a97-932f-4142-8582-3a2088585362" providerId="ADAL" clId="{CB78A91C-546F-4DBB-B9A9-E26BA46E8416}" dt="2023-12-08T21:44:32.964" v="580" actId="554"/>
          <ac:spMkLst>
            <pc:docMk/>
            <pc:sldMk cId="0" sldId="350"/>
            <ac:spMk id="452" creationId="{3B562D0B-25EC-2CF2-8232-FD1823D8906E}"/>
          </ac:spMkLst>
        </pc:spChg>
        <pc:spChg chg="add mod">
          <ac:chgData name="Wang, Dingjie" userId="6de97a97-932f-4142-8582-3a2088585362" providerId="ADAL" clId="{CB78A91C-546F-4DBB-B9A9-E26BA46E8416}" dt="2023-12-08T21:44:32.964" v="580" actId="554"/>
          <ac:spMkLst>
            <pc:docMk/>
            <pc:sldMk cId="0" sldId="350"/>
            <ac:spMk id="453" creationId="{397A1C4B-FC91-78FC-0FC8-FB685940968C}"/>
          </ac:spMkLst>
        </pc:spChg>
        <pc:spChg chg="add mod">
          <ac:chgData name="Wang, Dingjie" userId="6de97a97-932f-4142-8582-3a2088585362" providerId="ADAL" clId="{CB78A91C-546F-4DBB-B9A9-E26BA46E8416}" dt="2023-12-08T21:44:32.964" v="580" actId="554"/>
          <ac:spMkLst>
            <pc:docMk/>
            <pc:sldMk cId="0" sldId="350"/>
            <ac:spMk id="454" creationId="{7D66B9BB-8B0B-6798-7349-5B3E5FE0C395}"/>
          </ac:spMkLst>
        </pc:spChg>
        <pc:spChg chg="add del mod">
          <ac:chgData name="Wang, Dingjie" userId="6de97a97-932f-4142-8582-3a2088585362" providerId="ADAL" clId="{CB78A91C-546F-4DBB-B9A9-E26BA46E8416}" dt="2023-12-08T21:45:46.479" v="592" actId="478"/>
          <ac:spMkLst>
            <pc:docMk/>
            <pc:sldMk cId="0" sldId="350"/>
            <ac:spMk id="455" creationId="{A210F3DD-618C-EE7A-0B2F-DD255F8AE253}"/>
          </ac:spMkLst>
        </pc:spChg>
        <pc:spChg chg="add mod">
          <ac:chgData name="Wang, Dingjie" userId="6de97a97-932f-4142-8582-3a2088585362" providerId="ADAL" clId="{CB78A91C-546F-4DBB-B9A9-E26BA46E8416}" dt="2023-12-08T21:44:26.597" v="579" actId="554"/>
          <ac:spMkLst>
            <pc:docMk/>
            <pc:sldMk cId="0" sldId="350"/>
            <ac:spMk id="456" creationId="{963424A4-BCF9-D4A0-89B2-D6CA3FF2BD72}"/>
          </ac:spMkLst>
        </pc:spChg>
        <pc:spChg chg="add mod">
          <ac:chgData name="Wang, Dingjie" userId="6de97a97-932f-4142-8582-3a2088585362" providerId="ADAL" clId="{CB78A91C-546F-4DBB-B9A9-E26BA46E8416}" dt="2023-12-08T21:44:26.597" v="579" actId="554"/>
          <ac:spMkLst>
            <pc:docMk/>
            <pc:sldMk cId="0" sldId="350"/>
            <ac:spMk id="457" creationId="{151D0328-0262-5AED-14B2-4A343F67D74C}"/>
          </ac:spMkLst>
        </pc:spChg>
        <pc:spChg chg="add mod">
          <ac:chgData name="Wang, Dingjie" userId="6de97a97-932f-4142-8582-3a2088585362" providerId="ADAL" clId="{CB78A91C-546F-4DBB-B9A9-E26BA46E8416}" dt="2023-12-08T21:44:26.597" v="579" actId="554"/>
          <ac:spMkLst>
            <pc:docMk/>
            <pc:sldMk cId="0" sldId="350"/>
            <ac:spMk id="458" creationId="{EDA935D2-0052-08BB-411D-3F97867E206D}"/>
          </ac:spMkLst>
        </pc:spChg>
        <pc:spChg chg="add mod">
          <ac:chgData name="Wang, Dingjie" userId="6de97a97-932f-4142-8582-3a2088585362" providerId="ADAL" clId="{CB78A91C-546F-4DBB-B9A9-E26BA46E8416}" dt="2023-12-08T21:44:39.356" v="581" actId="12788"/>
          <ac:spMkLst>
            <pc:docMk/>
            <pc:sldMk cId="0" sldId="350"/>
            <ac:spMk id="459" creationId="{DE257EE8-B1D7-56DC-D2BC-6D4820225171}"/>
          </ac:spMkLst>
        </pc:spChg>
        <pc:spChg chg="add mod">
          <ac:chgData name="Wang, Dingjie" userId="6de97a97-932f-4142-8582-3a2088585362" providerId="ADAL" clId="{CB78A91C-546F-4DBB-B9A9-E26BA46E8416}" dt="2023-12-08T21:44:47.029" v="582" actId="12788"/>
          <ac:spMkLst>
            <pc:docMk/>
            <pc:sldMk cId="0" sldId="350"/>
            <ac:spMk id="460" creationId="{DDE4232F-FBA4-491F-BCC6-03B419CBF704}"/>
          </ac:spMkLst>
        </pc:spChg>
        <pc:spChg chg="add mod">
          <ac:chgData name="Wang, Dingjie" userId="6de97a97-932f-4142-8582-3a2088585362" providerId="ADAL" clId="{CB78A91C-546F-4DBB-B9A9-E26BA46E8416}" dt="2023-12-08T21:45:15.547" v="589" actId="1076"/>
          <ac:spMkLst>
            <pc:docMk/>
            <pc:sldMk cId="0" sldId="350"/>
            <ac:spMk id="461" creationId="{D0BB2D6B-F2A7-D3AF-E32B-AD80232F2FB7}"/>
          </ac:spMkLst>
        </pc:spChg>
        <pc:spChg chg="add mod">
          <ac:chgData name="Wang, Dingjie" userId="6de97a97-932f-4142-8582-3a2088585362" providerId="ADAL" clId="{CB78A91C-546F-4DBB-B9A9-E26BA46E8416}" dt="2023-12-08T21:45:33.784" v="591" actId="1076"/>
          <ac:spMkLst>
            <pc:docMk/>
            <pc:sldMk cId="0" sldId="350"/>
            <ac:spMk id="462" creationId="{8A0CEFB5-09FF-8B6E-F940-CB1E74676B08}"/>
          </ac:spMkLst>
        </pc:spChg>
        <pc:spChg chg="mod">
          <ac:chgData name="Wang, Dingjie" userId="6de97a97-932f-4142-8582-3a2088585362" providerId="ADAL" clId="{CB78A91C-546F-4DBB-B9A9-E26BA46E8416}" dt="2023-12-08T21:47:56.319" v="606"/>
          <ac:spMkLst>
            <pc:docMk/>
            <pc:sldMk cId="0" sldId="350"/>
            <ac:spMk id="464" creationId="{04EF7F69-3929-1931-9B0B-4EEAD18F263C}"/>
          </ac:spMkLst>
        </pc:spChg>
        <pc:spChg chg="mod">
          <ac:chgData name="Wang, Dingjie" userId="6de97a97-932f-4142-8582-3a2088585362" providerId="ADAL" clId="{CB78A91C-546F-4DBB-B9A9-E26BA46E8416}" dt="2023-12-08T21:47:56.319" v="606"/>
          <ac:spMkLst>
            <pc:docMk/>
            <pc:sldMk cId="0" sldId="350"/>
            <ac:spMk id="465" creationId="{8E8D81C4-2BC4-32A3-1533-819265C1196E}"/>
          </ac:spMkLst>
        </pc:spChg>
        <pc:spChg chg="mod">
          <ac:chgData name="Wang, Dingjie" userId="6de97a97-932f-4142-8582-3a2088585362" providerId="ADAL" clId="{CB78A91C-546F-4DBB-B9A9-E26BA46E8416}" dt="2023-12-08T21:47:56.319" v="606"/>
          <ac:spMkLst>
            <pc:docMk/>
            <pc:sldMk cId="0" sldId="350"/>
            <ac:spMk id="466" creationId="{C4DCAC6B-965C-62BE-8B49-09E0F039AF61}"/>
          </ac:spMkLst>
        </pc:spChg>
        <pc:spChg chg="mod">
          <ac:chgData name="Wang, Dingjie" userId="6de97a97-932f-4142-8582-3a2088585362" providerId="ADAL" clId="{CB78A91C-546F-4DBB-B9A9-E26BA46E8416}" dt="2023-12-08T21:47:56.319" v="606"/>
          <ac:spMkLst>
            <pc:docMk/>
            <pc:sldMk cId="0" sldId="350"/>
            <ac:spMk id="467" creationId="{ACF25827-83F8-5677-6484-8A4A435EBB60}"/>
          </ac:spMkLst>
        </pc:spChg>
        <pc:spChg chg="mod">
          <ac:chgData name="Wang, Dingjie" userId="6de97a97-932f-4142-8582-3a2088585362" providerId="ADAL" clId="{CB78A91C-546F-4DBB-B9A9-E26BA46E8416}" dt="2023-12-08T21:47:56.319" v="606"/>
          <ac:spMkLst>
            <pc:docMk/>
            <pc:sldMk cId="0" sldId="350"/>
            <ac:spMk id="468" creationId="{00349C53-DC6E-0801-536F-D6D477FBF37A}"/>
          </ac:spMkLst>
        </pc:spChg>
        <pc:spChg chg="mod">
          <ac:chgData name="Wang, Dingjie" userId="6de97a97-932f-4142-8582-3a2088585362" providerId="ADAL" clId="{CB78A91C-546F-4DBB-B9A9-E26BA46E8416}" dt="2023-12-08T21:47:56.319" v="606"/>
          <ac:spMkLst>
            <pc:docMk/>
            <pc:sldMk cId="0" sldId="350"/>
            <ac:spMk id="469" creationId="{4DCEB32E-FBF1-E8B3-8AFA-EED0E5E1497A}"/>
          </ac:spMkLst>
        </pc:spChg>
        <pc:spChg chg="mod">
          <ac:chgData name="Wang, Dingjie" userId="6de97a97-932f-4142-8582-3a2088585362" providerId="ADAL" clId="{CB78A91C-546F-4DBB-B9A9-E26BA46E8416}" dt="2023-12-08T21:47:56.319" v="606"/>
          <ac:spMkLst>
            <pc:docMk/>
            <pc:sldMk cId="0" sldId="350"/>
            <ac:spMk id="470" creationId="{394BCA16-BF6D-CD8D-B065-30B9213E4388}"/>
          </ac:spMkLst>
        </pc:spChg>
        <pc:spChg chg="mod">
          <ac:chgData name="Wang, Dingjie" userId="6de97a97-932f-4142-8582-3a2088585362" providerId="ADAL" clId="{CB78A91C-546F-4DBB-B9A9-E26BA46E8416}" dt="2023-12-08T21:47:56.319" v="606"/>
          <ac:spMkLst>
            <pc:docMk/>
            <pc:sldMk cId="0" sldId="350"/>
            <ac:spMk id="471" creationId="{DFE5E37B-4919-D002-5722-A91306AB4FB5}"/>
          </ac:spMkLst>
        </pc:spChg>
        <pc:spChg chg="mod">
          <ac:chgData name="Wang, Dingjie" userId="6de97a97-932f-4142-8582-3a2088585362" providerId="ADAL" clId="{CB78A91C-546F-4DBB-B9A9-E26BA46E8416}" dt="2023-12-08T21:47:56.319" v="606"/>
          <ac:spMkLst>
            <pc:docMk/>
            <pc:sldMk cId="0" sldId="350"/>
            <ac:spMk id="472" creationId="{1D491146-6229-2DF5-C807-D0E57DD97654}"/>
          </ac:spMkLst>
        </pc:spChg>
        <pc:spChg chg="mod">
          <ac:chgData name="Wang, Dingjie" userId="6de97a97-932f-4142-8582-3a2088585362" providerId="ADAL" clId="{CB78A91C-546F-4DBB-B9A9-E26BA46E8416}" dt="2023-12-08T21:47:56.319" v="606"/>
          <ac:spMkLst>
            <pc:docMk/>
            <pc:sldMk cId="0" sldId="350"/>
            <ac:spMk id="473" creationId="{9D912338-3E80-9FAC-B6E0-6DEB6E47B779}"/>
          </ac:spMkLst>
        </pc:spChg>
        <pc:spChg chg="mod">
          <ac:chgData name="Wang, Dingjie" userId="6de97a97-932f-4142-8582-3a2088585362" providerId="ADAL" clId="{CB78A91C-546F-4DBB-B9A9-E26BA46E8416}" dt="2023-12-08T21:48:03.908" v="608"/>
          <ac:spMkLst>
            <pc:docMk/>
            <pc:sldMk cId="0" sldId="350"/>
            <ac:spMk id="475" creationId="{D7E03E00-33B4-1EB6-324F-C4310B95F1F9}"/>
          </ac:spMkLst>
        </pc:spChg>
        <pc:spChg chg="mod">
          <ac:chgData name="Wang, Dingjie" userId="6de97a97-932f-4142-8582-3a2088585362" providerId="ADAL" clId="{CB78A91C-546F-4DBB-B9A9-E26BA46E8416}" dt="2023-12-08T21:48:03.908" v="608"/>
          <ac:spMkLst>
            <pc:docMk/>
            <pc:sldMk cId="0" sldId="350"/>
            <ac:spMk id="476" creationId="{74713AB1-1AA9-6BC3-AC13-D0F9FC5B79CF}"/>
          </ac:spMkLst>
        </pc:spChg>
        <pc:spChg chg="mod">
          <ac:chgData name="Wang, Dingjie" userId="6de97a97-932f-4142-8582-3a2088585362" providerId="ADAL" clId="{CB78A91C-546F-4DBB-B9A9-E26BA46E8416}" dt="2023-12-08T21:48:03.908" v="608"/>
          <ac:spMkLst>
            <pc:docMk/>
            <pc:sldMk cId="0" sldId="350"/>
            <ac:spMk id="477" creationId="{5ED6B1AA-1D35-30CC-A98D-E2F4AEE4B258}"/>
          </ac:spMkLst>
        </pc:spChg>
        <pc:spChg chg="mod">
          <ac:chgData name="Wang, Dingjie" userId="6de97a97-932f-4142-8582-3a2088585362" providerId="ADAL" clId="{CB78A91C-546F-4DBB-B9A9-E26BA46E8416}" dt="2023-12-08T21:48:03.908" v="608"/>
          <ac:spMkLst>
            <pc:docMk/>
            <pc:sldMk cId="0" sldId="350"/>
            <ac:spMk id="478" creationId="{B37DCEE6-F7E9-4639-FD22-7D5F57900AF5}"/>
          </ac:spMkLst>
        </pc:spChg>
        <pc:spChg chg="mod">
          <ac:chgData name="Wang, Dingjie" userId="6de97a97-932f-4142-8582-3a2088585362" providerId="ADAL" clId="{CB78A91C-546F-4DBB-B9A9-E26BA46E8416}" dt="2023-12-08T21:48:03.908" v="608"/>
          <ac:spMkLst>
            <pc:docMk/>
            <pc:sldMk cId="0" sldId="350"/>
            <ac:spMk id="479" creationId="{AA2399EF-E66D-81FA-84B0-22709EEC9A58}"/>
          </ac:spMkLst>
        </pc:spChg>
        <pc:spChg chg="mod">
          <ac:chgData name="Wang, Dingjie" userId="6de97a97-932f-4142-8582-3a2088585362" providerId="ADAL" clId="{CB78A91C-546F-4DBB-B9A9-E26BA46E8416}" dt="2023-12-08T21:48:03.908" v="608"/>
          <ac:spMkLst>
            <pc:docMk/>
            <pc:sldMk cId="0" sldId="350"/>
            <ac:spMk id="480" creationId="{9BD49CBD-38E2-1B83-50DD-314262365BD4}"/>
          </ac:spMkLst>
        </pc:spChg>
        <pc:spChg chg="mod">
          <ac:chgData name="Wang, Dingjie" userId="6de97a97-932f-4142-8582-3a2088585362" providerId="ADAL" clId="{CB78A91C-546F-4DBB-B9A9-E26BA46E8416}" dt="2023-12-08T21:48:03.908" v="608"/>
          <ac:spMkLst>
            <pc:docMk/>
            <pc:sldMk cId="0" sldId="350"/>
            <ac:spMk id="481" creationId="{071DA9E8-0DE8-25B6-F0BD-977826C39331}"/>
          </ac:spMkLst>
        </pc:spChg>
        <pc:spChg chg="mod">
          <ac:chgData name="Wang, Dingjie" userId="6de97a97-932f-4142-8582-3a2088585362" providerId="ADAL" clId="{CB78A91C-546F-4DBB-B9A9-E26BA46E8416}" dt="2023-12-08T21:48:03.908" v="608"/>
          <ac:spMkLst>
            <pc:docMk/>
            <pc:sldMk cId="0" sldId="350"/>
            <ac:spMk id="482" creationId="{5F22996C-812E-4FAB-E830-52FF5AAE5746}"/>
          </ac:spMkLst>
        </pc:spChg>
        <pc:spChg chg="mod">
          <ac:chgData name="Wang, Dingjie" userId="6de97a97-932f-4142-8582-3a2088585362" providerId="ADAL" clId="{CB78A91C-546F-4DBB-B9A9-E26BA46E8416}" dt="2023-12-08T21:48:03.908" v="608"/>
          <ac:spMkLst>
            <pc:docMk/>
            <pc:sldMk cId="0" sldId="350"/>
            <ac:spMk id="483" creationId="{140B529A-185A-345D-9DC2-2DBB466DEA96}"/>
          </ac:spMkLst>
        </pc:spChg>
        <pc:spChg chg="mod">
          <ac:chgData name="Wang, Dingjie" userId="6de97a97-932f-4142-8582-3a2088585362" providerId="ADAL" clId="{CB78A91C-546F-4DBB-B9A9-E26BA46E8416}" dt="2023-12-08T21:48:03.908" v="608"/>
          <ac:spMkLst>
            <pc:docMk/>
            <pc:sldMk cId="0" sldId="350"/>
            <ac:spMk id="484" creationId="{FA7AFF5B-0DE8-C4E4-3716-C4E06C57211A}"/>
          </ac:spMkLst>
        </pc:spChg>
        <pc:spChg chg="add mod">
          <ac:chgData name="Wang, Dingjie" userId="6de97a97-932f-4142-8582-3a2088585362" providerId="ADAL" clId="{CB78A91C-546F-4DBB-B9A9-E26BA46E8416}" dt="2023-12-08T22:16:02.968" v="934" actId="12789"/>
          <ac:spMkLst>
            <pc:docMk/>
            <pc:sldMk cId="0" sldId="350"/>
            <ac:spMk id="485" creationId="{A59E879E-C93B-297D-FE86-FCB10D8A7018}"/>
          </ac:spMkLst>
        </pc:spChg>
        <pc:spChg chg="add mod">
          <ac:chgData name="Wang, Dingjie" userId="6de97a97-932f-4142-8582-3a2088585362" providerId="ADAL" clId="{CB78A91C-546F-4DBB-B9A9-E26BA46E8416}" dt="2023-12-08T22:16:36.798" v="940" actId="12789"/>
          <ac:spMkLst>
            <pc:docMk/>
            <pc:sldMk cId="0" sldId="350"/>
            <ac:spMk id="486" creationId="{4638F4A1-3AA8-27A1-DE82-4885F4D9ACF8}"/>
          </ac:spMkLst>
        </pc:spChg>
        <pc:spChg chg="add mod">
          <ac:chgData name="Wang, Dingjie" userId="6de97a97-932f-4142-8582-3a2088585362" providerId="ADAL" clId="{CB78A91C-546F-4DBB-B9A9-E26BA46E8416}" dt="2023-12-08T22:16:42.917" v="941" actId="12789"/>
          <ac:spMkLst>
            <pc:docMk/>
            <pc:sldMk cId="0" sldId="350"/>
            <ac:spMk id="487" creationId="{D306C9F5-069D-C97F-E5DE-A823B8F30111}"/>
          </ac:spMkLst>
        </pc:spChg>
        <pc:spChg chg="add mod">
          <ac:chgData name="Wang, Dingjie" userId="6de97a97-932f-4142-8582-3a2088585362" providerId="ADAL" clId="{CB78A91C-546F-4DBB-B9A9-E26BA46E8416}" dt="2023-12-08T22:16:02.968" v="934" actId="12789"/>
          <ac:spMkLst>
            <pc:docMk/>
            <pc:sldMk cId="0" sldId="350"/>
            <ac:spMk id="488" creationId="{26947DCA-84D7-6768-7EBB-73BFBD0B2E44}"/>
          </ac:spMkLst>
        </pc:spChg>
        <pc:spChg chg="add mod">
          <ac:chgData name="Wang, Dingjie" userId="6de97a97-932f-4142-8582-3a2088585362" providerId="ADAL" clId="{CB78A91C-546F-4DBB-B9A9-E26BA46E8416}" dt="2023-12-08T22:16:36.798" v="940" actId="12789"/>
          <ac:spMkLst>
            <pc:docMk/>
            <pc:sldMk cId="0" sldId="350"/>
            <ac:spMk id="489" creationId="{FA0DC995-9B06-1D4F-CF5C-984E8A81D49D}"/>
          </ac:spMkLst>
        </pc:spChg>
        <pc:spChg chg="add mod">
          <ac:chgData name="Wang, Dingjie" userId="6de97a97-932f-4142-8582-3a2088585362" providerId="ADAL" clId="{CB78A91C-546F-4DBB-B9A9-E26BA46E8416}" dt="2023-12-08T22:16:42.917" v="941" actId="12789"/>
          <ac:spMkLst>
            <pc:docMk/>
            <pc:sldMk cId="0" sldId="350"/>
            <ac:spMk id="490" creationId="{138E4519-91B2-79F8-F995-A54323D6F9AE}"/>
          </ac:spMkLst>
        </pc:spChg>
        <pc:spChg chg="add mod">
          <ac:chgData name="Wang, Dingjie" userId="6de97a97-932f-4142-8582-3a2088585362" providerId="ADAL" clId="{CB78A91C-546F-4DBB-B9A9-E26BA46E8416}" dt="2023-12-08T22:16:30.030" v="939" actId="12789"/>
          <ac:spMkLst>
            <pc:docMk/>
            <pc:sldMk cId="0" sldId="350"/>
            <ac:spMk id="491" creationId="{1ED7591B-FC58-62A0-BC58-70A81BF6804F}"/>
          </ac:spMkLst>
        </pc:spChg>
        <pc:spChg chg="add mod">
          <ac:chgData name="Wang, Dingjie" userId="6de97a97-932f-4142-8582-3a2088585362" providerId="ADAL" clId="{CB78A91C-546F-4DBB-B9A9-E26BA46E8416}" dt="2023-12-08T22:16:20.350" v="938" actId="12789"/>
          <ac:spMkLst>
            <pc:docMk/>
            <pc:sldMk cId="0" sldId="350"/>
            <ac:spMk id="492" creationId="{ED5EBE7D-2000-9C6C-9E4E-02707243767D}"/>
          </ac:spMkLst>
        </pc:spChg>
        <pc:spChg chg="add mod">
          <ac:chgData name="Wang, Dingjie" userId="6de97a97-932f-4142-8582-3a2088585362" providerId="ADAL" clId="{CB78A91C-546F-4DBB-B9A9-E26BA46E8416}" dt="2023-12-08T22:16:42.917" v="941" actId="12789"/>
          <ac:spMkLst>
            <pc:docMk/>
            <pc:sldMk cId="0" sldId="350"/>
            <ac:spMk id="493" creationId="{343BA151-662F-9661-6F81-6F710D0974F8}"/>
          </ac:spMkLst>
        </pc:spChg>
        <pc:spChg chg="add mod">
          <ac:chgData name="Wang, Dingjie" userId="6de97a97-932f-4142-8582-3a2088585362" providerId="ADAL" clId="{CB78A91C-546F-4DBB-B9A9-E26BA46E8416}" dt="2023-12-08T22:16:02.968" v="934" actId="12789"/>
          <ac:spMkLst>
            <pc:docMk/>
            <pc:sldMk cId="0" sldId="350"/>
            <ac:spMk id="494" creationId="{0957203C-C7AA-2168-7D20-CF62DFE2915C}"/>
          </ac:spMkLst>
        </pc:spChg>
        <pc:spChg chg="add mod">
          <ac:chgData name="Wang, Dingjie" userId="6de97a97-932f-4142-8582-3a2088585362" providerId="ADAL" clId="{CB78A91C-546F-4DBB-B9A9-E26BA46E8416}" dt="2023-12-08T22:22:25.069" v="961" actId="552"/>
          <ac:spMkLst>
            <pc:docMk/>
            <pc:sldMk cId="0" sldId="350"/>
            <ac:spMk id="495" creationId="{0FA46DD5-22B1-429D-882C-C997DE11387F}"/>
          </ac:spMkLst>
        </pc:spChg>
        <pc:spChg chg="add mod">
          <ac:chgData name="Wang, Dingjie" userId="6de97a97-932f-4142-8582-3a2088585362" providerId="ADAL" clId="{CB78A91C-546F-4DBB-B9A9-E26BA46E8416}" dt="2023-12-08T22:16:02.968" v="934" actId="12789"/>
          <ac:spMkLst>
            <pc:docMk/>
            <pc:sldMk cId="0" sldId="350"/>
            <ac:spMk id="496" creationId="{5BA62E2B-AF7E-2EE5-BE53-F670E513548A}"/>
          </ac:spMkLst>
        </pc:spChg>
        <pc:spChg chg="add mod">
          <ac:chgData name="Wang, Dingjie" userId="6de97a97-932f-4142-8582-3a2088585362" providerId="ADAL" clId="{CB78A91C-546F-4DBB-B9A9-E26BA46E8416}" dt="2023-12-08T22:16:13.983" v="937" actId="12789"/>
          <ac:spMkLst>
            <pc:docMk/>
            <pc:sldMk cId="0" sldId="350"/>
            <ac:spMk id="497" creationId="{27A8C1B9-D250-0D86-DC1B-026D7F565257}"/>
          </ac:spMkLst>
        </pc:spChg>
        <pc:spChg chg="add mod">
          <ac:chgData name="Wang, Dingjie" userId="6de97a97-932f-4142-8582-3a2088585362" providerId="ADAL" clId="{CB78A91C-546F-4DBB-B9A9-E26BA46E8416}" dt="2023-12-08T22:22:25.069" v="961" actId="552"/>
          <ac:spMkLst>
            <pc:docMk/>
            <pc:sldMk cId="0" sldId="350"/>
            <ac:spMk id="498" creationId="{C285FD52-DB20-AF1B-9BF6-B5E0B4031AA4}"/>
          </ac:spMkLst>
        </pc:spChg>
        <pc:spChg chg="add mod">
          <ac:chgData name="Wang, Dingjie" userId="6de97a97-932f-4142-8582-3a2088585362" providerId="ADAL" clId="{CB78A91C-546F-4DBB-B9A9-E26BA46E8416}" dt="2023-12-08T22:16:42.917" v="941" actId="12789"/>
          <ac:spMkLst>
            <pc:docMk/>
            <pc:sldMk cId="0" sldId="350"/>
            <ac:spMk id="499" creationId="{6E8F3B04-E14B-E89A-9F50-B905E8315947}"/>
          </ac:spMkLst>
        </pc:spChg>
        <pc:spChg chg="add mod">
          <ac:chgData name="Wang, Dingjie" userId="6de97a97-932f-4142-8582-3a2088585362" providerId="ADAL" clId="{CB78A91C-546F-4DBB-B9A9-E26BA46E8416}" dt="2023-12-08T22:22:25.069" v="961" actId="552"/>
          <ac:spMkLst>
            <pc:docMk/>
            <pc:sldMk cId="0" sldId="350"/>
            <ac:spMk id="500" creationId="{DC1B3374-8FAD-48CC-50EA-6EE50F1B879D}"/>
          </ac:spMkLst>
        </pc:spChg>
        <pc:spChg chg="add mod">
          <ac:chgData name="Wang, Dingjie" userId="6de97a97-932f-4142-8582-3a2088585362" providerId="ADAL" clId="{CB78A91C-546F-4DBB-B9A9-E26BA46E8416}" dt="2023-12-08T22:16:13.983" v="937" actId="12789"/>
          <ac:spMkLst>
            <pc:docMk/>
            <pc:sldMk cId="0" sldId="350"/>
            <ac:spMk id="501" creationId="{0114BFDC-9E1F-9217-1433-C9AFFB48C77F}"/>
          </ac:spMkLst>
        </pc:spChg>
        <pc:spChg chg="add mod">
          <ac:chgData name="Wang, Dingjie" userId="6de97a97-932f-4142-8582-3a2088585362" providerId="ADAL" clId="{CB78A91C-546F-4DBB-B9A9-E26BA46E8416}" dt="2023-12-08T22:16:36.798" v="940" actId="12789"/>
          <ac:spMkLst>
            <pc:docMk/>
            <pc:sldMk cId="0" sldId="350"/>
            <ac:spMk id="502" creationId="{D339A578-4A7C-122E-2F16-D7A095069264}"/>
          </ac:spMkLst>
        </pc:spChg>
        <pc:spChg chg="add mod">
          <ac:chgData name="Wang, Dingjie" userId="6de97a97-932f-4142-8582-3a2088585362" providerId="ADAL" clId="{CB78A91C-546F-4DBB-B9A9-E26BA46E8416}" dt="2023-12-08T22:22:38.420" v="963" actId="552"/>
          <ac:spMkLst>
            <pc:docMk/>
            <pc:sldMk cId="0" sldId="350"/>
            <ac:spMk id="503" creationId="{D9E10EAA-C5F4-031F-855C-874BF0D2B06C}"/>
          </ac:spMkLst>
        </pc:spChg>
        <pc:spChg chg="add mod">
          <ac:chgData name="Wang, Dingjie" userId="6de97a97-932f-4142-8582-3a2088585362" providerId="ADAL" clId="{CB78A91C-546F-4DBB-B9A9-E26BA46E8416}" dt="2023-12-08T22:22:58.140" v="966" actId="552"/>
          <ac:spMkLst>
            <pc:docMk/>
            <pc:sldMk cId="0" sldId="350"/>
            <ac:spMk id="504" creationId="{D68E9EA8-8CC4-155C-C6E6-8FD89DC27F41}"/>
          </ac:spMkLst>
        </pc:spChg>
        <pc:spChg chg="add mod">
          <ac:chgData name="Wang, Dingjie" userId="6de97a97-932f-4142-8582-3a2088585362" providerId="ADAL" clId="{CB78A91C-546F-4DBB-B9A9-E26BA46E8416}" dt="2023-12-08T22:16:36.798" v="940" actId="12789"/>
          <ac:spMkLst>
            <pc:docMk/>
            <pc:sldMk cId="0" sldId="350"/>
            <ac:spMk id="505" creationId="{FBB40DF8-6468-4513-9DAD-7F9DD3966E7C}"/>
          </ac:spMkLst>
        </pc:spChg>
        <pc:spChg chg="add mod">
          <ac:chgData name="Wang, Dingjie" userId="6de97a97-932f-4142-8582-3a2088585362" providerId="ADAL" clId="{CB78A91C-546F-4DBB-B9A9-E26BA46E8416}" dt="2023-12-08T22:16:36.798" v="940" actId="12789"/>
          <ac:spMkLst>
            <pc:docMk/>
            <pc:sldMk cId="0" sldId="350"/>
            <ac:spMk id="506" creationId="{7A8670CA-69C9-5D61-D3A5-2BEB3B2E7A9A}"/>
          </ac:spMkLst>
        </pc:spChg>
        <pc:spChg chg="add mod">
          <ac:chgData name="Wang, Dingjie" userId="6de97a97-932f-4142-8582-3a2088585362" providerId="ADAL" clId="{CB78A91C-546F-4DBB-B9A9-E26BA46E8416}" dt="2023-12-08T22:22:38.420" v="963" actId="552"/>
          <ac:spMkLst>
            <pc:docMk/>
            <pc:sldMk cId="0" sldId="350"/>
            <ac:spMk id="507" creationId="{3522494F-6423-D2DE-EB39-5C8C86D3842C}"/>
          </ac:spMkLst>
        </pc:spChg>
        <pc:spChg chg="add mod">
          <ac:chgData name="Wang, Dingjie" userId="6de97a97-932f-4142-8582-3a2088585362" providerId="ADAL" clId="{CB78A91C-546F-4DBB-B9A9-E26BA46E8416}" dt="2023-12-08T22:22:38.420" v="963" actId="552"/>
          <ac:spMkLst>
            <pc:docMk/>
            <pc:sldMk cId="0" sldId="350"/>
            <ac:spMk id="508" creationId="{EB133895-2614-902F-5C09-7D1C700FB409}"/>
          </ac:spMkLst>
        </pc:spChg>
        <pc:spChg chg="add mod">
          <ac:chgData name="Wang, Dingjie" userId="6de97a97-932f-4142-8582-3a2088585362" providerId="ADAL" clId="{CB78A91C-546F-4DBB-B9A9-E26BA46E8416}" dt="2023-12-08T22:22:58.140" v="966" actId="552"/>
          <ac:spMkLst>
            <pc:docMk/>
            <pc:sldMk cId="0" sldId="350"/>
            <ac:spMk id="509" creationId="{8C4BFE8F-27C9-C802-D59D-8E9148C4FFFF}"/>
          </ac:spMkLst>
        </pc:spChg>
        <pc:spChg chg="add mod">
          <ac:chgData name="Wang, Dingjie" userId="6de97a97-932f-4142-8582-3a2088585362" providerId="ADAL" clId="{CB78A91C-546F-4DBB-B9A9-E26BA46E8416}" dt="2023-12-08T22:22:58.140" v="966" actId="552"/>
          <ac:spMkLst>
            <pc:docMk/>
            <pc:sldMk cId="0" sldId="350"/>
            <ac:spMk id="510" creationId="{7C804891-17DD-DCF7-D9EB-42B1F3868511}"/>
          </ac:spMkLst>
        </pc:spChg>
        <pc:spChg chg="add mod">
          <ac:chgData name="Wang, Dingjie" userId="6de97a97-932f-4142-8582-3a2088585362" providerId="ADAL" clId="{CB78A91C-546F-4DBB-B9A9-E26BA46E8416}" dt="2023-12-08T22:16:02.968" v="934" actId="12789"/>
          <ac:spMkLst>
            <pc:docMk/>
            <pc:sldMk cId="0" sldId="350"/>
            <ac:spMk id="511" creationId="{C4533252-4E46-C90B-8459-0F2A28AECFCB}"/>
          </ac:spMkLst>
        </pc:spChg>
        <pc:spChg chg="add mod">
          <ac:chgData name="Wang, Dingjie" userId="6de97a97-932f-4142-8582-3a2088585362" providerId="ADAL" clId="{CB78A91C-546F-4DBB-B9A9-E26BA46E8416}" dt="2023-12-08T22:16:20.350" v="938" actId="12789"/>
          <ac:spMkLst>
            <pc:docMk/>
            <pc:sldMk cId="0" sldId="350"/>
            <ac:spMk id="512" creationId="{4BFD5EF3-9B2B-5B4F-5ED6-8D00CB321E74}"/>
          </ac:spMkLst>
        </pc:spChg>
        <pc:spChg chg="add mod">
          <ac:chgData name="Wang, Dingjie" userId="6de97a97-932f-4142-8582-3a2088585362" providerId="ADAL" clId="{CB78A91C-546F-4DBB-B9A9-E26BA46E8416}" dt="2023-12-08T22:16:02.968" v="934" actId="12789"/>
          <ac:spMkLst>
            <pc:docMk/>
            <pc:sldMk cId="0" sldId="350"/>
            <ac:spMk id="513" creationId="{E98EB26C-0DFF-BEA5-850A-2305410C6E3F}"/>
          </ac:spMkLst>
        </pc:spChg>
        <pc:spChg chg="add mod">
          <ac:chgData name="Wang, Dingjie" userId="6de97a97-932f-4142-8582-3a2088585362" providerId="ADAL" clId="{CB78A91C-546F-4DBB-B9A9-E26BA46E8416}" dt="2023-12-08T22:16:13.983" v="937" actId="12789"/>
          <ac:spMkLst>
            <pc:docMk/>
            <pc:sldMk cId="0" sldId="350"/>
            <ac:spMk id="514" creationId="{040AA32C-AEAC-D5C9-2D1C-0F8C1CB4D9B6}"/>
          </ac:spMkLst>
        </pc:spChg>
        <pc:spChg chg="add mod">
          <ac:chgData name="Wang, Dingjie" userId="6de97a97-932f-4142-8582-3a2088585362" providerId="ADAL" clId="{CB78A91C-546F-4DBB-B9A9-E26BA46E8416}" dt="2023-12-08T22:16:02.968" v="934" actId="12789"/>
          <ac:spMkLst>
            <pc:docMk/>
            <pc:sldMk cId="0" sldId="350"/>
            <ac:spMk id="515" creationId="{82C58198-F894-BDA4-55BF-736867292334}"/>
          </ac:spMkLst>
        </pc:spChg>
        <pc:spChg chg="add mod">
          <ac:chgData name="Wang, Dingjie" userId="6de97a97-932f-4142-8582-3a2088585362" providerId="ADAL" clId="{CB78A91C-546F-4DBB-B9A9-E26BA46E8416}" dt="2023-12-08T22:16:02.968" v="934" actId="12789"/>
          <ac:spMkLst>
            <pc:docMk/>
            <pc:sldMk cId="0" sldId="350"/>
            <ac:spMk id="516" creationId="{4BE2C0FA-E08C-EAA2-64CC-DF07353AD049}"/>
          </ac:spMkLst>
        </pc:spChg>
        <pc:spChg chg="add mod">
          <ac:chgData name="Wang, Dingjie" userId="6de97a97-932f-4142-8582-3a2088585362" providerId="ADAL" clId="{CB78A91C-546F-4DBB-B9A9-E26BA46E8416}" dt="2023-12-08T22:16:42.917" v="941" actId="12789"/>
          <ac:spMkLst>
            <pc:docMk/>
            <pc:sldMk cId="0" sldId="350"/>
            <ac:spMk id="517" creationId="{B50AD355-8E93-B69F-C40C-F8502C62E690}"/>
          </ac:spMkLst>
        </pc:spChg>
        <pc:spChg chg="add mod">
          <ac:chgData name="Wang, Dingjie" userId="6de97a97-932f-4142-8582-3a2088585362" providerId="ADAL" clId="{CB78A91C-546F-4DBB-B9A9-E26BA46E8416}" dt="2023-12-08T22:16:42.917" v="941" actId="12789"/>
          <ac:spMkLst>
            <pc:docMk/>
            <pc:sldMk cId="0" sldId="350"/>
            <ac:spMk id="518" creationId="{E6483D75-402B-A971-628C-D33DB0302543}"/>
          </ac:spMkLst>
        </pc:spChg>
        <pc:spChg chg="add mod">
          <ac:chgData name="Wang, Dingjie" userId="6de97a97-932f-4142-8582-3a2088585362" providerId="ADAL" clId="{CB78A91C-546F-4DBB-B9A9-E26BA46E8416}" dt="2023-12-08T22:16:20.350" v="938" actId="12789"/>
          <ac:spMkLst>
            <pc:docMk/>
            <pc:sldMk cId="0" sldId="350"/>
            <ac:spMk id="519" creationId="{1BEED747-00DA-B4FB-18E3-D20D8F914118}"/>
          </ac:spMkLst>
        </pc:spChg>
        <pc:spChg chg="add mod">
          <ac:chgData name="Wang, Dingjie" userId="6de97a97-932f-4142-8582-3a2088585362" providerId="ADAL" clId="{CB78A91C-546F-4DBB-B9A9-E26BA46E8416}" dt="2023-12-08T22:16:20.350" v="938" actId="12789"/>
          <ac:spMkLst>
            <pc:docMk/>
            <pc:sldMk cId="0" sldId="350"/>
            <ac:spMk id="520" creationId="{36BE0DD8-5299-BACE-81D6-8C6172B9B7B9}"/>
          </ac:spMkLst>
        </pc:spChg>
        <pc:spChg chg="add mod">
          <ac:chgData name="Wang, Dingjie" userId="6de97a97-932f-4142-8582-3a2088585362" providerId="ADAL" clId="{CB78A91C-546F-4DBB-B9A9-E26BA46E8416}" dt="2023-12-08T22:16:02.968" v="934" actId="12789"/>
          <ac:spMkLst>
            <pc:docMk/>
            <pc:sldMk cId="0" sldId="350"/>
            <ac:spMk id="521" creationId="{C049715B-4ACA-F7C2-B3F0-9DF835A50523}"/>
          </ac:spMkLst>
        </pc:spChg>
        <pc:spChg chg="add mod">
          <ac:chgData name="Wang, Dingjie" userId="6de97a97-932f-4142-8582-3a2088585362" providerId="ADAL" clId="{CB78A91C-546F-4DBB-B9A9-E26BA46E8416}" dt="2023-12-08T22:14:13.230" v="919" actId="12789"/>
          <ac:spMkLst>
            <pc:docMk/>
            <pc:sldMk cId="0" sldId="350"/>
            <ac:spMk id="522" creationId="{5E3771C5-D5B4-9C69-F441-9E3AA3160C37}"/>
          </ac:spMkLst>
        </pc:spChg>
        <pc:spChg chg="add mod">
          <ac:chgData name="Wang, Dingjie" userId="6de97a97-932f-4142-8582-3a2088585362" providerId="ADAL" clId="{CB78A91C-546F-4DBB-B9A9-E26BA46E8416}" dt="2023-12-08T22:16:13.983" v="937" actId="12789"/>
          <ac:spMkLst>
            <pc:docMk/>
            <pc:sldMk cId="0" sldId="350"/>
            <ac:spMk id="523" creationId="{CB6A5FE7-9751-3F87-0D9C-BB94A9D46902}"/>
          </ac:spMkLst>
        </pc:spChg>
        <pc:spChg chg="add mod">
          <ac:chgData name="Wang, Dingjie" userId="6de97a97-932f-4142-8582-3a2088585362" providerId="ADAL" clId="{CB78A91C-546F-4DBB-B9A9-E26BA46E8416}" dt="2023-12-08T22:16:02.968" v="934" actId="12789"/>
          <ac:spMkLst>
            <pc:docMk/>
            <pc:sldMk cId="0" sldId="350"/>
            <ac:spMk id="524" creationId="{1A8F66C6-D98F-06D0-AE22-B4254249EC23}"/>
          </ac:spMkLst>
        </pc:spChg>
        <pc:spChg chg="add mod">
          <ac:chgData name="Wang, Dingjie" userId="6de97a97-932f-4142-8582-3a2088585362" providerId="ADAL" clId="{CB78A91C-546F-4DBB-B9A9-E26BA46E8416}" dt="2023-12-08T22:16:13.983" v="937" actId="12789"/>
          <ac:spMkLst>
            <pc:docMk/>
            <pc:sldMk cId="0" sldId="350"/>
            <ac:spMk id="525" creationId="{22ABBDBC-A613-A12D-4917-796089021D07}"/>
          </ac:spMkLst>
        </pc:spChg>
        <pc:spChg chg="add mod">
          <ac:chgData name="Wang, Dingjie" userId="6de97a97-932f-4142-8582-3a2088585362" providerId="ADAL" clId="{CB78A91C-546F-4DBB-B9A9-E26BA46E8416}" dt="2023-12-08T22:16:20.350" v="938" actId="12789"/>
          <ac:spMkLst>
            <pc:docMk/>
            <pc:sldMk cId="0" sldId="350"/>
            <ac:spMk id="526" creationId="{3722EDF6-E906-EEC0-1203-1AB5EB6E94BA}"/>
          </ac:spMkLst>
        </pc:spChg>
        <pc:spChg chg="add mod">
          <ac:chgData name="Wang, Dingjie" userId="6de97a97-932f-4142-8582-3a2088585362" providerId="ADAL" clId="{CB78A91C-546F-4DBB-B9A9-E26BA46E8416}" dt="2023-12-08T22:16:20.350" v="938" actId="12789"/>
          <ac:spMkLst>
            <pc:docMk/>
            <pc:sldMk cId="0" sldId="350"/>
            <ac:spMk id="527" creationId="{39A1FEC9-CBC5-3E20-D5DC-1FD2A758E55E}"/>
          </ac:spMkLst>
        </pc:spChg>
        <pc:spChg chg="add mod">
          <ac:chgData name="Wang, Dingjie" userId="6de97a97-932f-4142-8582-3a2088585362" providerId="ADAL" clId="{CB78A91C-546F-4DBB-B9A9-E26BA46E8416}" dt="2023-12-08T22:16:02.968" v="934" actId="12789"/>
          <ac:spMkLst>
            <pc:docMk/>
            <pc:sldMk cId="0" sldId="350"/>
            <ac:spMk id="528" creationId="{4C903104-0BD7-D96E-90D9-4973477002AD}"/>
          </ac:spMkLst>
        </pc:spChg>
        <pc:spChg chg="add mod">
          <ac:chgData name="Wang, Dingjie" userId="6de97a97-932f-4142-8582-3a2088585362" providerId="ADAL" clId="{CB78A91C-546F-4DBB-B9A9-E26BA46E8416}" dt="2023-12-08T22:16:30.030" v="939" actId="12789"/>
          <ac:spMkLst>
            <pc:docMk/>
            <pc:sldMk cId="0" sldId="350"/>
            <ac:spMk id="529" creationId="{C8E21D61-5059-0D8F-61BA-B88CE4A04CC3}"/>
          </ac:spMkLst>
        </pc:spChg>
        <pc:spChg chg="add mod">
          <ac:chgData name="Wang, Dingjie" userId="6de97a97-932f-4142-8582-3a2088585362" providerId="ADAL" clId="{CB78A91C-546F-4DBB-B9A9-E26BA46E8416}" dt="2023-12-08T22:16:02.968" v="934" actId="12789"/>
          <ac:spMkLst>
            <pc:docMk/>
            <pc:sldMk cId="0" sldId="350"/>
            <ac:spMk id="530" creationId="{864A132D-49BC-827B-B48C-4DE43C8B2AC5}"/>
          </ac:spMkLst>
        </pc:spChg>
        <pc:spChg chg="add mod">
          <ac:chgData name="Wang, Dingjie" userId="6de97a97-932f-4142-8582-3a2088585362" providerId="ADAL" clId="{CB78A91C-546F-4DBB-B9A9-E26BA46E8416}" dt="2023-12-08T22:14:13.230" v="919" actId="12789"/>
          <ac:spMkLst>
            <pc:docMk/>
            <pc:sldMk cId="0" sldId="350"/>
            <ac:spMk id="531" creationId="{B831597E-171C-4634-0107-424CF7BC0FCB}"/>
          </ac:spMkLst>
        </pc:spChg>
        <pc:spChg chg="add mod">
          <ac:chgData name="Wang, Dingjie" userId="6de97a97-932f-4142-8582-3a2088585362" providerId="ADAL" clId="{CB78A91C-546F-4DBB-B9A9-E26BA46E8416}" dt="2023-12-08T22:16:13.983" v="937" actId="12789"/>
          <ac:spMkLst>
            <pc:docMk/>
            <pc:sldMk cId="0" sldId="350"/>
            <ac:spMk id="532" creationId="{BA295FAD-C02E-2F16-8E42-14B80CABF6E9}"/>
          </ac:spMkLst>
        </pc:spChg>
        <pc:spChg chg="add mod">
          <ac:chgData name="Wang, Dingjie" userId="6de97a97-932f-4142-8582-3a2088585362" providerId="ADAL" clId="{CB78A91C-546F-4DBB-B9A9-E26BA46E8416}" dt="2023-12-08T22:14:13.230" v="919" actId="12789"/>
          <ac:spMkLst>
            <pc:docMk/>
            <pc:sldMk cId="0" sldId="350"/>
            <ac:spMk id="533" creationId="{F1269293-DD57-B84E-3E57-F9877C4A3E2C}"/>
          </ac:spMkLst>
        </pc:spChg>
        <pc:spChg chg="add mod">
          <ac:chgData name="Wang, Dingjie" userId="6de97a97-932f-4142-8582-3a2088585362" providerId="ADAL" clId="{CB78A91C-546F-4DBB-B9A9-E26BA46E8416}" dt="2023-12-08T22:16:30.030" v="939" actId="12789"/>
          <ac:spMkLst>
            <pc:docMk/>
            <pc:sldMk cId="0" sldId="350"/>
            <ac:spMk id="534" creationId="{7908564F-F616-D89E-4D0B-267C0CD50CA1}"/>
          </ac:spMkLst>
        </pc:spChg>
        <pc:spChg chg="add mod">
          <ac:chgData name="Wang, Dingjie" userId="6de97a97-932f-4142-8582-3a2088585362" providerId="ADAL" clId="{CB78A91C-546F-4DBB-B9A9-E26BA46E8416}" dt="2023-12-08T22:16:02.968" v="934" actId="12789"/>
          <ac:spMkLst>
            <pc:docMk/>
            <pc:sldMk cId="0" sldId="350"/>
            <ac:spMk id="535" creationId="{6EFCA4DD-13A2-34AE-AA94-89A496912727}"/>
          </ac:spMkLst>
        </pc:spChg>
        <pc:spChg chg="add mod">
          <ac:chgData name="Wang, Dingjie" userId="6de97a97-932f-4142-8582-3a2088585362" providerId="ADAL" clId="{CB78A91C-546F-4DBB-B9A9-E26BA46E8416}" dt="2023-12-08T22:16:02.968" v="934" actId="12789"/>
          <ac:spMkLst>
            <pc:docMk/>
            <pc:sldMk cId="0" sldId="350"/>
            <ac:spMk id="536" creationId="{3936BAB0-0501-CBFA-8AF6-8BAD657C257A}"/>
          </ac:spMkLst>
        </pc:spChg>
        <pc:spChg chg="add mod">
          <ac:chgData name="Wang, Dingjie" userId="6de97a97-932f-4142-8582-3a2088585362" providerId="ADAL" clId="{CB78A91C-546F-4DBB-B9A9-E26BA46E8416}" dt="2023-12-08T22:14:13.230" v="919" actId="12789"/>
          <ac:spMkLst>
            <pc:docMk/>
            <pc:sldMk cId="0" sldId="350"/>
            <ac:spMk id="537" creationId="{AD98F72A-567B-9AC9-9775-4157843B08DC}"/>
          </ac:spMkLst>
        </pc:spChg>
        <pc:spChg chg="add mod">
          <ac:chgData name="Wang, Dingjie" userId="6de97a97-932f-4142-8582-3a2088585362" providerId="ADAL" clId="{CB78A91C-546F-4DBB-B9A9-E26BA46E8416}" dt="2023-12-08T22:16:13.983" v="937" actId="12789"/>
          <ac:spMkLst>
            <pc:docMk/>
            <pc:sldMk cId="0" sldId="350"/>
            <ac:spMk id="538" creationId="{46AAA612-ED0E-04A3-B7C3-18EB84CC7016}"/>
          </ac:spMkLst>
        </pc:spChg>
        <pc:spChg chg="add mod">
          <ac:chgData name="Wang, Dingjie" userId="6de97a97-932f-4142-8582-3a2088585362" providerId="ADAL" clId="{CB78A91C-546F-4DBB-B9A9-E26BA46E8416}" dt="2023-12-08T22:16:02.968" v="934" actId="12789"/>
          <ac:spMkLst>
            <pc:docMk/>
            <pc:sldMk cId="0" sldId="350"/>
            <ac:spMk id="539" creationId="{62B949DF-AA5A-9C8F-6CB2-9ABA26A2B401}"/>
          </ac:spMkLst>
        </pc:spChg>
        <pc:spChg chg="add mod">
          <ac:chgData name="Wang, Dingjie" userId="6de97a97-932f-4142-8582-3a2088585362" providerId="ADAL" clId="{CB78A91C-546F-4DBB-B9A9-E26BA46E8416}" dt="2023-12-08T22:16:13.983" v="937" actId="12789"/>
          <ac:spMkLst>
            <pc:docMk/>
            <pc:sldMk cId="0" sldId="350"/>
            <ac:spMk id="540" creationId="{0CAD7981-BCED-B1A4-2676-BB7585B7803E}"/>
          </ac:spMkLst>
        </pc:spChg>
        <pc:spChg chg="add mod">
          <ac:chgData name="Wang, Dingjie" userId="6de97a97-932f-4142-8582-3a2088585362" providerId="ADAL" clId="{CB78A91C-546F-4DBB-B9A9-E26BA46E8416}" dt="2023-12-08T22:14:13.230" v="919" actId="12789"/>
          <ac:spMkLst>
            <pc:docMk/>
            <pc:sldMk cId="0" sldId="350"/>
            <ac:spMk id="541" creationId="{D8A65747-3DC1-D5A0-4BBE-3D33EB4D7E29}"/>
          </ac:spMkLst>
        </pc:spChg>
        <pc:spChg chg="add mod">
          <ac:chgData name="Wang, Dingjie" userId="6de97a97-932f-4142-8582-3a2088585362" providerId="ADAL" clId="{CB78A91C-546F-4DBB-B9A9-E26BA46E8416}" dt="2023-12-08T22:16:02.968" v="934" actId="12789"/>
          <ac:spMkLst>
            <pc:docMk/>
            <pc:sldMk cId="0" sldId="350"/>
            <ac:spMk id="542" creationId="{46F61E80-6164-CDAA-CE92-E88439FF1B13}"/>
          </ac:spMkLst>
        </pc:spChg>
        <pc:spChg chg="add mod">
          <ac:chgData name="Wang, Dingjie" userId="6de97a97-932f-4142-8582-3a2088585362" providerId="ADAL" clId="{CB78A91C-546F-4DBB-B9A9-E26BA46E8416}" dt="2023-12-08T22:16:13.983" v="937" actId="12789"/>
          <ac:spMkLst>
            <pc:docMk/>
            <pc:sldMk cId="0" sldId="350"/>
            <ac:spMk id="543" creationId="{B7A02284-7A0E-E079-8F0B-3875E948E4A7}"/>
          </ac:spMkLst>
        </pc:spChg>
        <pc:spChg chg="add mod">
          <ac:chgData name="Wang, Dingjie" userId="6de97a97-932f-4142-8582-3a2088585362" providerId="ADAL" clId="{CB78A91C-546F-4DBB-B9A9-E26BA46E8416}" dt="2023-12-08T22:16:20.350" v="938" actId="12789"/>
          <ac:spMkLst>
            <pc:docMk/>
            <pc:sldMk cId="0" sldId="350"/>
            <ac:spMk id="544" creationId="{CA5F1E6E-5592-1C93-32CC-64D3BEE5DEF4}"/>
          </ac:spMkLst>
        </pc:spChg>
        <pc:spChg chg="add mod">
          <ac:chgData name="Wang, Dingjie" userId="6de97a97-932f-4142-8582-3a2088585362" providerId="ADAL" clId="{CB78A91C-546F-4DBB-B9A9-E26BA46E8416}" dt="2023-12-08T22:16:02.968" v="934" actId="12789"/>
          <ac:spMkLst>
            <pc:docMk/>
            <pc:sldMk cId="0" sldId="350"/>
            <ac:spMk id="545" creationId="{4D9B4970-4F5C-AD07-D197-5AB1F778E436}"/>
          </ac:spMkLst>
        </pc:spChg>
        <pc:spChg chg="add mod">
          <ac:chgData name="Wang, Dingjie" userId="6de97a97-932f-4142-8582-3a2088585362" providerId="ADAL" clId="{CB78A91C-546F-4DBB-B9A9-E26BA46E8416}" dt="2023-12-08T22:16:13.983" v="937" actId="12789"/>
          <ac:spMkLst>
            <pc:docMk/>
            <pc:sldMk cId="0" sldId="350"/>
            <ac:spMk id="546" creationId="{F5D745B7-B4F3-5A7A-32CB-DCFFE0EDCF79}"/>
          </ac:spMkLst>
        </pc:spChg>
        <pc:spChg chg="add mod">
          <ac:chgData name="Wang, Dingjie" userId="6de97a97-932f-4142-8582-3a2088585362" providerId="ADAL" clId="{CB78A91C-546F-4DBB-B9A9-E26BA46E8416}" dt="2023-12-08T22:14:13.230" v="919" actId="12789"/>
          <ac:spMkLst>
            <pc:docMk/>
            <pc:sldMk cId="0" sldId="350"/>
            <ac:spMk id="547" creationId="{A27FED15-D637-ABFA-22F0-798AA4D22D14}"/>
          </ac:spMkLst>
        </pc:spChg>
        <pc:spChg chg="add mod">
          <ac:chgData name="Wang, Dingjie" userId="6de97a97-932f-4142-8582-3a2088585362" providerId="ADAL" clId="{CB78A91C-546F-4DBB-B9A9-E26BA46E8416}" dt="2023-12-08T22:16:02.968" v="934" actId="12789"/>
          <ac:spMkLst>
            <pc:docMk/>
            <pc:sldMk cId="0" sldId="350"/>
            <ac:spMk id="548" creationId="{788D0B88-DB9B-6A58-4A47-C37F6545ABA9}"/>
          </ac:spMkLst>
        </pc:spChg>
        <pc:spChg chg="add mod">
          <ac:chgData name="Wang, Dingjie" userId="6de97a97-932f-4142-8582-3a2088585362" providerId="ADAL" clId="{CB78A91C-546F-4DBB-B9A9-E26BA46E8416}" dt="2023-12-08T22:14:13.230" v="919" actId="12789"/>
          <ac:spMkLst>
            <pc:docMk/>
            <pc:sldMk cId="0" sldId="350"/>
            <ac:spMk id="549" creationId="{FB1012F6-9270-3C92-C822-3F44CD996018}"/>
          </ac:spMkLst>
        </pc:spChg>
        <pc:spChg chg="add mod">
          <ac:chgData name="Wang, Dingjie" userId="6de97a97-932f-4142-8582-3a2088585362" providerId="ADAL" clId="{CB78A91C-546F-4DBB-B9A9-E26BA46E8416}" dt="2023-12-08T22:16:13.983" v="937" actId="12789"/>
          <ac:spMkLst>
            <pc:docMk/>
            <pc:sldMk cId="0" sldId="350"/>
            <ac:spMk id="550" creationId="{9415BB64-02FD-D3A3-2B3D-879C1A18EB94}"/>
          </ac:spMkLst>
        </pc:spChg>
        <pc:spChg chg="add mod">
          <ac:chgData name="Wang, Dingjie" userId="6de97a97-932f-4142-8582-3a2088585362" providerId="ADAL" clId="{CB78A91C-546F-4DBB-B9A9-E26BA46E8416}" dt="2023-12-08T22:16:13.983" v="937" actId="12789"/>
          <ac:spMkLst>
            <pc:docMk/>
            <pc:sldMk cId="0" sldId="350"/>
            <ac:spMk id="551" creationId="{B8C3FA08-1688-0C86-6AB4-0E14066A33E5}"/>
          </ac:spMkLst>
        </pc:spChg>
        <pc:spChg chg="add mod">
          <ac:chgData name="Wang, Dingjie" userId="6de97a97-932f-4142-8582-3a2088585362" providerId="ADAL" clId="{CB78A91C-546F-4DBB-B9A9-E26BA46E8416}" dt="2023-12-08T22:16:13.983" v="937" actId="12789"/>
          <ac:spMkLst>
            <pc:docMk/>
            <pc:sldMk cId="0" sldId="350"/>
            <ac:spMk id="552" creationId="{0C0028F3-867F-D058-8B5C-E560CAD1951A}"/>
          </ac:spMkLst>
        </pc:spChg>
        <pc:spChg chg="add mod">
          <ac:chgData name="Wang, Dingjie" userId="6de97a97-932f-4142-8582-3a2088585362" providerId="ADAL" clId="{CB78A91C-546F-4DBB-B9A9-E26BA46E8416}" dt="2023-12-08T22:16:02.968" v="934" actId="12789"/>
          <ac:spMkLst>
            <pc:docMk/>
            <pc:sldMk cId="0" sldId="350"/>
            <ac:spMk id="553" creationId="{A9DA3DCC-F7A5-CF91-9CF2-2F570B8F835A}"/>
          </ac:spMkLst>
        </pc:spChg>
        <pc:spChg chg="add mod">
          <ac:chgData name="Wang, Dingjie" userId="6de97a97-932f-4142-8582-3a2088585362" providerId="ADAL" clId="{CB78A91C-546F-4DBB-B9A9-E26BA46E8416}" dt="2023-12-08T22:14:13.230" v="919" actId="12789"/>
          <ac:spMkLst>
            <pc:docMk/>
            <pc:sldMk cId="0" sldId="350"/>
            <ac:spMk id="554" creationId="{7320DEAA-0B76-6C7F-7EE2-1A70E5089064}"/>
          </ac:spMkLst>
        </pc:spChg>
        <pc:spChg chg="add mod">
          <ac:chgData name="Wang, Dingjie" userId="6de97a97-932f-4142-8582-3a2088585362" providerId="ADAL" clId="{CB78A91C-546F-4DBB-B9A9-E26BA46E8416}" dt="2023-12-08T22:16:30.030" v="939" actId="12789"/>
          <ac:spMkLst>
            <pc:docMk/>
            <pc:sldMk cId="0" sldId="350"/>
            <ac:spMk id="555" creationId="{CB0A583A-8B78-FDED-AAAA-E0BE6874F869}"/>
          </ac:spMkLst>
        </pc:spChg>
        <pc:spChg chg="add mod">
          <ac:chgData name="Wang, Dingjie" userId="6de97a97-932f-4142-8582-3a2088585362" providerId="ADAL" clId="{CB78A91C-546F-4DBB-B9A9-E26BA46E8416}" dt="2023-12-08T22:16:02.968" v="934" actId="12789"/>
          <ac:spMkLst>
            <pc:docMk/>
            <pc:sldMk cId="0" sldId="350"/>
            <ac:spMk id="556" creationId="{B9DB471B-8F0B-9946-1A83-0E159E73EEAF}"/>
          </ac:spMkLst>
        </pc:spChg>
        <pc:spChg chg="add mod">
          <ac:chgData name="Wang, Dingjie" userId="6de97a97-932f-4142-8582-3a2088585362" providerId="ADAL" clId="{CB78A91C-546F-4DBB-B9A9-E26BA46E8416}" dt="2023-12-08T22:16:02.968" v="934" actId="12789"/>
          <ac:spMkLst>
            <pc:docMk/>
            <pc:sldMk cId="0" sldId="350"/>
            <ac:spMk id="557" creationId="{B4E61722-9CA5-B00D-3F15-C65DC8FF52AF}"/>
          </ac:spMkLst>
        </pc:spChg>
        <pc:spChg chg="add mod">
          <ac:chgData name="Wang, Dingjie" userId="6de97a97-932f-4142-8582-3a2088585362" providerId="ADAL" clId="{CB78A91C-546F-4DBB-B9A9-E26BA46E8416}" dt="2023-12-08T22:16:02.968" v="934" actId="12789"/>
          <ac:spMkLst>
            <pc:docMk/>
            <pc:sldMk cId="0" sldId="350"/>
            <ac:spMk id="558" creationId="{4C6DE760-B7F2-48D1-588D-117077559EEC}"/>
          </ac:spMkLst>
        </pc:spChg>
        <pc:spChg chg="add mod">
          <ac:chgData name="Wang, Dingjie" userId="6de97a97-932f-4142-8582-3a2088585362" providerId="ADAL" clId="{CB78A91C-546F-4DBB-B9A9-E26BA46E8416}" dt="2023-12-08T22:16:02.968" v="934" actId="12789"/>
          <ac:spMkLst>
            <pc:docMk/>
            <pc:sldMk cId="0" sldId="350"/>
            <ac:spMk id="559" creationId="{807BBF24-B904-EB3F-7D70-04C98F1302B2}"/>
          </ac:spMkLst>
        </pc:spChg>
        <pc:spChg chg="add mod">
          <ac:chgData name="Wang, Dingjie" userId="6de97a97-932f-4142-8582-3a2088585362" providerId="ADAL" clId="{CB78A91C-546F-4DBB-B9A9-E26BA46E8416}" dt="2023-12-08T22:16:02.968" v="934" actId="12789"/>
          <ac:spMkLst>
            <pc:docMk/>
            <pc:sldMk cId="0" sldId="350"/>
            <ac:spMk id="560" creationId="{A17BD694-A468-EBDB-4029-2AA4EBEE8261}"/>
          </ac:spMkLst>
        </pc:spChg>
        <pc:spChg chg="add mod">
          <ac:chgData name="Wang, Dingjie" userId="6de97a97-932f-4142-8582-3a2088585362" providerId="ADAL" clId="{CB78A91C-546F-4DBB-B9A9-E26BA46E8416}" dt="2023-12-08T22:16:02.968" v="934" actId="12789"/>
          <ac:spMkLst>
            <pc:docMk/>
            <pc:sldMk cId="0" sldId="350"/>
            <ac:spMk id="561" creationId="{E2312F14-10AB-8D01-0F54-F2FA189D2EE9}"/>
          </ac:spMkLst>
        </pc:spChg>
        <pc:spChg chg="add mod">
          <ac:chgData name="Wang, Dingjie" userId="6de97a97-932f-4142-8582-3a2088585362" providerId="ADAL" clId="{CB78A91C-546F-4DBB-B9A9-E26BA46E8416}" dt="2023-12-08T22:16:51.429" v="942" actId="12788"/>
          <ac:spMkLst>
            <pc:docMk/>
            <pc:sldMk cId="0" sldId="350"/>
            <ac:spMk id="562" creationId="{A485F78A-4F46-8BB8-92A9-8F973545E716}"/>
          </ac:spMkLst>
        </pc:spChg>
        <pc:spChg chg="add mod">
          <ac:chgData name="Wang, Dingjie" userId="6de97a97-932f-4142-8582-3a2088585362" providerId="ADAL" clId="{CB78A91C-546F-4DBB-B9A9-E26BA46E8416}" dt="2023-12-08T22:16:57.278" v="943" actId="12788"/>
          <ac:spMkLst>
            <pc:docMk/>
            <pc:sldMk cId="0" sldId="350"/>
            <ac:spMk id="563" creationId="{582D6180-842D-6A74-57E3-1C359C895E1B}"/>
          </ac:spMkLst>
        </pc:spChg>
        <pc:spChg chg="add mod">
          <ac:chgData name="Wang, Dingjie" userId="6de97a97-932f-4142-8582-3a2088585362" providerId="ADAL" clId="{CB78A91C-546F-4DBB-B9A9-E26BA46E8416}" dt="2023-12-08T22:17:04.158" v="944" actId="12788"/>
          <ac:spMkLst>
            <pc:docMk/>
            <pc:sldMk cId="0" sldId="350"/>
            <ac:spMk id="564" creationId="{0D5CC478-F455-F7E9-53D9-5FEFF390A11F}"/>
          </ac:spMkLst>
        </pc:spChg>
        <pc:spChg chg="add mod">
          <ac:chgData name="Wang, Dingjie" userId="6de97a97-932f-4142-8582-3a2088585362" providerId="ADAL" clId="{CB78A91C-546F-4DBB-B9A9-E26BA46E8416}" dt="2023-12-08T22:17:21.110" v="949" actId="12788"/>
          <ac:spMkLst>
            <pc:docMk/>
            <pc:sldMk cId="0" sldId="350"/>
            <ac:spMk id="565" creationId="{EA88B903-58B0-DDCE-7921-9F75DE0662C7}"/>
          </ac:spMkLst>
        </pc:spChg>
        <pc:spChg chg="add mod">
          <ac:chgData name="Wang, Dingjie" userId="6de97a97-932f-4142-8582-3a2088585362" providerId="ADAL" clId="{CB78A91C-546F-4DBB-B9A9-E26BA46E8416}" dt="2023-12-08T22:17:29.358" v="950" actId="12788"/>
          <ac:spMkLst>
            <pc:docMk/>
            <pc:sldMk cId="0" sldId="350"/>
            <ac:spMk id="566" creationId="{08987487-AFF3-4AD4-FEEF-A77FC0A25B7A}"/>
          </ac:spMkLst>
        </pc:spChg>
        <pc:spChg chg="add mod">
          <ac:chgData name="Wang, Dingjie" userId="6de97a97-932f-4142-8582-3a2088585362" providerId="ADAL" clId="{CB78A91C-546F-4DBB-B9A9-E26BA46E8416}" dt="2023-12-08T22:17:35.158" v="951" actId="12788"/>
          <ac:spMkLst>
            <pc:docMk/>
            <pc:sldMk cId="0" sldId="350"/>
            <ac:spMk id="567" creationId="{90596327-E9F3-C873-E1AB-E92398FAEC78}"/>
          </ac:spMkLst>
        </pc:spChg>
        <pc:spChg chg="add mod">
          <ac:chgData name="Wang, Dingjie" userId="6de97a97-932f-4142-8582-3a2088585362" providerId="ADAL" clId="{CB78A91C-546F-4DBB-B9A9-E26BA46E8416}" dt="2023-12-08T22:17:43.080" v="952" actId="12788"/>
          <ac:spMkLst>
            <pc:docMk/>
            <pc:sldMk cId="0" sldId="350"/>
            <ac:spMk id="568" creationId="{CC2D32E8-C8ED-44FB-FDA2-738A6EB11501}"/>
          </ac:spMkLst>
        </pc:spChg>
        <pc:spChg chg="add mod">
          <ac:chgData name="Wang, Dingjie" userId="6de97a97-932f-4142-8582-3a2088585362" providerId="ADAL" clId="{CB78A91C-546F-4DBB-B9A9-E26BA46E8416}" dt="2023-12-08T22:16:42.917" v="941" actId="12789"/>
          <ac:spMkLst>
            <pc:docMk/>
            <pc:sldMk cId="0" sldId="350"/>
            <ac:spMk id="569" creationId="{7B0685BD-8D5B-0CA9-64E6-43306A714E5A}"/>
          </ac:spMkLst>
        </pc:spChg>
        <pc:spChg chg="add mod">
          <ac:chgData name="Wang, Dingjie" userId="6de97a97-932f-4142-8582-3a2088585362" providerId="ADAL" clId="{CB78A91C-546F-4DBB-B9A9-E26BA46E8416}" dt="2023-12-08T22:16:20.350" v="938" actId="12789"/>
          <ac:spMkLst>
            <pc:docMk/>
            <pc:sldMk cId="0" sldId="350"/>
            <ac:spMk id="570" creationId="{0EC0718D-CF10-935F-76CF-F47ADC8BA335}"/>
          </ac:spMkLst>
        </pc:spChg>
        <pc:spChg chg="add mod">
          <ac:chgData name="Wang, Dingjie" userId="6de97a97-932f-4142-8582-3a2088585362" providerId="ADAL" clId="{CB78A91C-546F-4DBB-B9A9-E26BA46E8416}" dt="2023-12-08T22:16:42.917" v="941" actId="12789"/>
          <ac:spMkLst>
            <pc:docMk/>
            <pc:sldMk cId="0" sldId="350"/>
            <ac:spMk id="571" creationId="{802C720F-AF44-1607-E769-60917090E9E6}"/>
          </ac:spMkLst>
        </pc:spChg>
        <pc:spChg chg="add mod">
          <ac:chgData name="Wang, Dingjie" userId="6de97a97-932f-4142-8582-3a2088585362" providerId="ADAL" clId="{CB78A91C-546F-4DBB-B9A9-E26BA46E8416}" dt="2023-12-08T22:16:42.917" v="941" actId="12789"/>
          <ac:spMkLst>
            <pc:docMk/>
            <pc:sldMk cId="0" sldId="350"/>
            <ac:spMk id="572" creationId="{C299280C-0D99-489C-16F8-A367F5C458C7}"/>
          </ac:spMkLst>
        </pc:spChg>
        <pc:spChg chg="add mod">
          <ac:chgData name="Wang, Dingjie" userId="6de97a97-932f-4142-8582-3a2088585362" providerId="ADAL" clId="{CB78A91C-546F-4DBB-B9A9-E26BA46E8416}" dt="2023-12-08T22:16:42.917" v="941" actId="12789"/>
          <ac:spMkLst>
            <pc:docMk/>
            <pc:sldMk cId="0" sldId="350"/>
            <ac:spMk id="573" creationId="{9078529B-678C-FC97-9A60-58A8AC339EA8}"/>
          </ac:spMkLst>
        </pc:spChg>
        <pc:spChg chg="add mod">
          <ac:chgData name="Wang, Dingjie" userId="6de97a97-932f-4142-8582-3a2088585362" providerId="ADAL" clId="{CB78A91C-546F-4DBB-B9A9-E26BA46E8416}" dt="2023-12-08T22:17:04.158" v="944" actId="12788"/>
          <ac:spMkLst>
            <pc:docMk/>
            <pc:sldMk cId="0" sldId="350"/>
            <ac:spMk id="574" creationId="{A05A88CF-3A25-D4DE-BF9D-47CFC8FB81DD}"/>
          </ac:spMkLst>
        </pc:spChg>
        <pc:spChg chg="add mod">
          <ac:chgData name="Wang, Dingjie" userId="6de97a97-932f-4142-8582-3a2088585362" providerId="ADAL" clId="{CB78A91C-546F-4DBB-B9A9-E26BA46E8416}" dt="2023-12-08T22:17:35.158" v="951" actId="12788"/>
          <ac:spMkLst>
            <pc:docMk/>
            <pc:sldMk cId="0" sldId="350"/>
            <ac:spMk id="575" creationId="{86251207-8221-47B5-23AB-00B81AD79C97}"/>
          </ac:spMkLst>
        </pc:spChg>
        <pc:spChg chg="add mod">
          <ac:chgData name="Wang, Dingjie" userId="6de97a97-932f-4142-8582-3a2088585362" providerId="ADAL" clId="{CB78A91C-546F-4DBB-B9A9-E26BA46E8416}" dt="2023-12-08T22:17:43.080" v="952" actId="12788"/>
          <ac:spMkLst>
            <pc:docMk/>
            <pc:sldMk cId="0" sldId="350"/>
            <ac:spMk id="576" creationId="{6315D6B9-1575-47C7-97A1-2958B8CF869F}"/>
          </ac:spMkLst>
        </pc:spChg>
        <pc:spChg chg="add mod">
          <ac:chgData name="Wang, Dingjie" userId="6de97a97-932f-4142-8582-3a2088585362" providerId="ADAL" clId="{CB78A91C-546F-4DBB-B9A9-E26BA46E8416}" dt="2023-12-08T22:16:13.983" v="937" actId="12789"/>
          <ac:spMkLst>
            <pc:docMk/>
            <pc:sldMk cId="0" sldId="350"/>
            <ac:spMk id="577" creationId="{CE91CE60-F96E-A2BD-2E64-17AF44D7518C}"/>
          </ac:spMkLst>
        </pc:spChg>
        <pc:spChg chg="add mod">
          <ac:chgData name="Wang, Dingjie" userId="6de97a97-932f-4142-8582-3a2088585362" providerId="ADAL" clId="{CB78A91C-546F-4DBB-B9A9-E26BA46E8416}" dt="2023-12-08T22:16:13.983" v="937" actId="12789"/>
          <ac:spMkLst>
            <pc:docMk/>
            <pc:sldMk cId="0" sldId="350"/>
            <ac:spMk id="578" creationId="{E740A32D-0752-0B5E-F1C1-22D163410AE1}"/>
          </ac:spMkLst>
        </pc:spChg>
        <pc:spChg chg="add mod">
          <ac:chgData name="Wang, Dingjie" userId="6de97a97-932f-4142-8582-3a2088585362" providerId="ADAL" clId="{CB78A91C-546F-4DBB-B9A9-E26BA46E8416}" dt="2023-12-08T22:16:20.350" v="938" actId="12789"/>
          <ac:spMkLst>
            <pc:docMk/>
            <pc:sldMk cId="0" sldId="350"/>
            <ac:spMk id="579" creationId="{8ACC9308-71CB-B358-7D90-3A10C6BE6F6D}"/>
          </ac:spMkLst>
        </pc:spChg>
        <pc:spChg chg="add mod">
          <ac:chgData name="Wang, Dingjie" userId="6de97a97-932f-4142-8582-3a2088585362" providerId="ADAL" clId="{CB78A91C-546F-4DBB-B9A9-E26BA46E8416}" dt="2023-12-08T22:16:30.030" v="939" actId="12789"/>
          <ac:spMkLst>
            <pc:docMk/>
            <pc:sldMk cId="0" sldId="350"/>
            <ac:spMk id="580" creationId="{AC99642F-D3B2-7C89-4806-1628B1E7DB32}"/>
          </ac:spMkLst>
        </pc:spChg>
        <pc:spChg chg="add mod">
          <ac:chgData name="Wang, Dingjie" userId="6de97a97-932f-4142-8582-3a2088585362" providerId="ADAL" clId="{CB78A91C-546F-4DBB-B9A9-E26BA46E8416}" dt="2023-12-08T22:16:36.798" v="940" actId="12789"/>
          <ac:spMkLst>
            <pc:docMk/>
            <pc:sldMk cId="0" sldId="350"/>
            <ac:spMk id="581" creationId="{02B8B5B8-BAAA-1AA8-196E-1AEE039012E8}"/>
          </ac:spMkLst>
        </pc:spChg>
        <pc:spChg chg="add mod">
          <ac:chgData name="Wang, Dingjie" userId="6de97a97-932f-4142-8582-3a2088585362" providerId="ADAL" clId="{CB78A91C-546F-4DBB-B9A9-E26BA46E8416}" dt="2023-12-08T22:16:51.429" v="942" actId="12788"/>
          <ac:spMkLst>
            <pc:docMk/>
            <pc:sldMk cId="0" sldId="350"/>
            <ac:spMk id="582" creationId="{DCB2DD9A-B7EE-97D5-7FD1-EDF82A4C45A9}"/>
          </ac:spMkLst>
        </pc:spChg>
        <pc:spChg chg="add mod">
          <ac:chgData name="Wang, Dingjie" userId="6de97a97-932f-4142-8582-3a2088585362" providerId="ADAL" clId="{CB78A91C-546F-4DBB-B9A9-E26BA46E8416}" dt="2023-12-08T22:16:57.278" v="943" actId="12788"/>
          <ac:spMkLst>
            <pc:docMk/>
            <pc:sldMk cId="0" sldId="350"/>
            <ac:spMk id="583" creationId="{CB123571-8FC3-5BAC-6EC2-13C8336609C3}"/>
          </ac:spMkLst>
        </pc:spChg>
        <pc:spChg chg="add mod">
          <ac:chgData name="Wang, Dingjie" userId="6de97a97-932f-4142-8582-3a2088585362" providerId="ADAL" clId="{CB78A91C-546F-4DBB-B9A9-E26BA46E8416}" dt="2023-12-08T22:17:21.110" v="949" actId="12788"/>
          <ac:spMkLst>
            <pc:docMk/>
            <pc:sldMk cId="0" sldId="350"/>
            <ac:spMk id="584" creationId="{E1A2D26F-D020-1C85-8B9B-B8CB1F31A774}"/>
          </ac:spMkLst>
        </pc:spChg>
        <pc:spChg chg="add mod">
          <ac:chgData name="Wang, Dingjie" userId="6de97a97-932f-4142-8582-3a2088585362" providerId="ADAL" clId="{CB78A91C-546F-4DBB-B9A9-E26BA46E8416}" dt="2023-12-08T22:17:21.110" v="949" actId="12788"/>
          <ac:spMkLst>
            <pc:docMk/>
            <pc:sldMk cId="0" sldId="350"/>
            <ac:spMk id="585" creationId="{50F755E4-14A7-506C-E783-41EEFF4BD230}"/>
          </ac:spMkLst>
        </pc:spChg>
        <pc:spChg chg="add mod">
          <ac:chgData name="Wang, Dingjie" userId="6de97a97-932f-4142-8582-3a2088585362" providerId="ADAL" clId="{CB78A91C-546F-4DBB-B9A9-E26BA46E8416}" dt="2023-12-08T22:17:29.358" v="950" actId="12788"/>
          <ac:spMkLst>
            <pc:docMk/>
            <pc:sldMk cId="0" sldId="350"/>
            <ac:spMk id="586" creationId="{FE9E3A25-18DF-BD19-D094-C759E46D2B0B}"/>
          </ac:spMkLst>
        </pc:spChg>
        <pc:spChg chg="add mod">
          <ac:chgData name="Wang, Dingjie" userId="6de97a97-932f-4142-8582-3a2088585362" providerId="ADAL" clId="{CB78A91C-546F-4DBB-B9A9-E26BA46E8416}" dt="2023-12-08T22:17:29.358" v="950" actId="12788"/>
          <ac:spMkLst>
            <pc:docMk/>
            <pc:sldMk cId="0" sldId="350"/>
            <ac:spMk id="587" creationId="{FA3D211D-65F0-D838-354E-0869EF9CB24C}"/>
          </ac:spMkLst>
        </pc:spChg>
        <pc:spChg chg="add mod">
          <ac:chgData name="Wang, Dingjie" userId="6de97a97-932f-4142-8582-3a2088585362" providerId="ADAL" clId="{CB78A91C-546F-4DBB-B9A9-E26BA46E8416}" dt="2023-12-08T22:17:35.158" v="951" actId="12788"/>
          <ac:spMkLst>
            <pc:docMk/>
            <pc:sldMk cId="0" sldId="350"/>
            <ac:spMk id="588" creationId="{E2E359A5-501D-30FC-4EE8-71A0AC86C23A}"/>
          </ac:spMkLst>
        </pc:spChg>
        <pc:spChg chg="add mod">
          <ac:chgData name="Wang, Dingjie" userId="6de97a97-932f-4142-8582-3a2088585362" providerId="ADAL" clId="{CB78A91C-546F-4DBB-B9A9-E26BA46E8416}" dt="2023-12-08T22:17:43.080" v="952" actId="12788"/>
          <ac:spMkLst>
            <pc:docMk/>
            <pc:sldMk cId="0" sldId="350"/>
            <ac:spMk id="589" creationId="{5ED243C1-0331-665F-F87A-78469B5156D7}"/>
          </ac:spMkLst>
        </pc:spChg>
        <pc:spChg chg="add mod">
          <ac:chgData name="Wang, Dingjie" userId="6de97a97-932f-4142-8582-3a2088585362" providerId="ADAL" clId="{CB78A91C-546F-4DBB-B9A9-E26BA46E8416}" dt="2023-12-08T22:16:51.429" v="942" actId="12788"/>
          <ac:spMkLst>
            <pc:docMk/>
            <pc:sldMk cId="0" sldId="350"/>
            <ac:spMk id="590" creationId="{568A5926-A64F-002B-B05C-EB18DAE1E55C}"/>
          </ac:spMkLst>
        </pc:spChg>
        <pc:spChg chg="add mod">
          <ac:chgData name="Wang, Dingjie" userId="6de97a97-932f-4142-8582-3a2088585362" providerId="ADAL" clId="{CB78A91C-546F-4DBB-B9A9-E26BA46E8416}" dt="2023-12-08T22:16:57.278" v="943" actId="12788"/>
          <ac:spMkLst>
            <pc:docMk/>
            <pc:sldMk cId="0" sldId="350"/>
            <ac:spMk id="591" creationId="{7DA33A49-AAA8-71E6-6C87-50638EAF0B59}"/>
          </ac:spMkLst>
        </pc:spChg>
        <pc:spChg chg="add mod">
          <ac:chgData name="Wang, Dingjie" userId="6de97a97-932f-4142-8582-3a2088585362" providerId="ADAL" clId="{CB78A91C-546F-4DBB-B9A9-E26BA46E8416}" dt="2023-12-08T22:17:04.158" v="944" actId="12788"/>
          <ac:spMkLst>
            <pc:docMk/>
            <pc:sldMk cId="0" sldId="350"/>
            <ac:spMk id="592" creationId="{AC6ED461-48B2-17A5-DF72-39D913E2DC75}"/>
          </ac:spMkLst>
        </pc:spChg>
        <pc:grpChg chg="add mod topLvl">
          <ac:chgData name="Wang, Dingjie" userId="6de97a97-932f-4142-8582-3a2088585362" providerId="ADAL" clId="{CB78A91C-546F-4DBB-B9A9-E26BA46E8416}" dt="2023-12-08T21:13:49.026" v="287" actId="165"/>
          <ac:grpSpMkLst>
            <pc:docMk/>
            <pc:sldMk cId="0" sldId="350"/>
            <ac:grpSpMk id="16" creationId="{A8E2917F-FCC1-DA01-B78C-2D4158235475}"/>
          </ac:grpSpMkLst>
        </pc:grpChg>
        <pc:grpChg chg="add del mod">
          <ac:chgData name="Wang, Dingjie" userId="6de97a97-932f-4142-8582-3a2088585362" providerId="ADAL" clId="{CB78A91C-546F-4DBB-B9A9-E26BA46E8416}" dt="2023-12-08T21:03:24.230" v="195" actId="478"/>
          <ac:grpSpMkLst>
            <pc:docMk/>
            <pc:sldMk cId="0" sldId="350"/>
            <ac:grpSpMk id="29" creationId="{16DC967C-D15E-0C4D-D72F-6A3CD776D018}"/>
          </ac:grpSpMkLst>
        </pc:grpChg>
        <pc:grpChg chg="add del mod">
          <ac:chgData name="Wang, Dingjie" userId="6de97a97-932f-4142-8582-3a2088585362" providerId="ADAL" clId="{CB78A91C-546F-4DBB-B9A9-E26BA46E8416}" dt="2023-12-08T21:03:25.766" v="196" actId="478"/>
          <ac:grpSpMkLst>
            <pc:docMk/>
            <pc:sldMk cId="0" sldId="350"/>
            <ac:grpSpMk id="42" creationId="{F03F9D28-6F71-29AD-8AAB-D93E50A649AE}"/>
          </ac:grpSpMkLst>
        </pc:grpChg>
        <pc:grpChg chg="add mod topLvl">
          <ac:chgData name="Wang, Dingjie" userId="6de97a97-932f-4142-8582-3a2088585362" providerId="ADAL" clId="{CB78A91C-546F-4DBB-B9A9-E26BA46E8416}" dt="2023-12-08T21:13:49.026" v="287" actId="165"/>
          <ac:grpSpMkLst>
            <pc:docMk/>
            <pc:sldMk cId="0" sldId="350"/>
            <ac:grpSpMk id="59" creationId="{ECBE35B9-751A-55C7-AF30-FA690E181818}"/>
          </ac:grpSpMkLst>
        </pc:grpChg>
        <pc:grpChg chg="add mod topLvl">
          <ac:chgData name="Wang, Dingjie" userId="6de97a97-932f-4142-8582-3a2088585362" providerId="ADAL" clId="{CB78A91C-546F-4DBB-B9A9-E26BA46E8416}" dt="2023-12-08T21:13:49.026" v="287" actId="165"/>
          <ac:grpSpMkLst>
            <pc:docMk/>
            <pc:sldMk cId="0" sldId="350"/>
            <ac:grpSpMk id="72" creationId="{BC300DB5-C2A7-A6B8-F6B0-189E35F9E155}"/>
          </ac:grpSpMkLst>
        </pc:grpChg>
        <pc:grpChg chg="add mod topLvl">
          <ac:chgData name="Wang, Dingjie" userId="6de97a97-932f-4142-8582-3a2088585362" providerId="ADAL" clId="{CB78A91C-546F-4DBB-B9A9-E26BA46E8416}" dt="2023-12-08T21:48:16.299" v="610" actId="554"/>
          <ac:grpSpMkLst>
            <pc:docMk/>
            <pc:sldMk cId="0" sldId="350"/>
            <ac:grpSpMk id="86" creationId="{C7588B91-5FF9-A3FE-D934-CC8D5CF2C23C}"/>
          </ac:grpSpMkLst>
        </pc:grpChg>
        <pc:grpChg chg="del">
          <ac:chgData name="Wang, Dingjie" userId="6de97a97-932f-4142-8582-3a2088585362" providerId="ADAL" clId="{CB78A91C-546F-4DBB-B9A9-E26BA46E8416}" dt="2023-12-08T20:52:26.654" v="24" actId="478"/>
          <ac:grpSpMkLst>
            <pc:docMk/>
            <pc:sldMk cId="0" sldId="350"/>
            <ac:grpSpMk id="96" creationId="{00000000-0000-0000-0000-000000000000}"/>
          </ac:grpSpMkLst>
        </pc:grpChg>
        <pc:grpChg chg="del">
          <ac:chgData name="Wang, Dingjie" userId="6de97a97-932f-4142-8582-3a2088585362" providerId="ADAL" clId="{CB78A91C-546F-4DBB-B9A9-E26BA46E8416}" dt="2023-12-08T20:52:26.654" v="24" actId="478"/>
          <ac:grpSpMkLst>
            <pc:docMk/>
            <pc:sldMk cId="0" sldId="350"/>
            <ac:grpSpMk id="110" creationId="{00000000-0000-0000-0000-000000000000}"/>
          </ac:grpSpMkLst>
        </pc:grpChg>
        <pc:grpChg chg="add del mod topLvl">
          <ac:chgData name="Wang, Dingjie" userId="6de97a97-932f-4142-8582-3a2088585362" providerId="ADAL" clId="{CB78A91C-546F-4DBB-B9A9-E26BA46E8416}" dt="2023-12-08T21:46:20.228" v="593" actId="478"/>
          <ac:grpSpMkLst>
            <pc:docMk/>
            <pc:sldMk cId="0" sldId="350"/>
            <ac:grpSpMk id="112" creationId="{B8B35717-965F-3DFC-5D3C-1D0D0B195082}"/>
          </ac:grpSpMkLst>
        </pc:grpChg>
        <pc:grpChg chg="del">
          <ac:chgData name="Wang, Dingjie" userId="6de97a97-932f-4142-8582-3a2088585362" providerId="ADAL" clId="{CB78A91C-546F-4DBB-B9A9-E26BA46E8416}" dt="2023-12-08T20:52:26.654" v="24" actId="478"/>
          <ac:grpSpMkLst>
            <pc:docMk/>
            <pc:sldMk cId="0" sldId="350"/>
            <ac:grpSpMk id="127" creationId="{00000000-0000-0000-0000-000000000000}"/>
          </ac:grpSpMkLst>
        </pc:grpChg>
        <pc:grpChg chg="del">
          <ac:chgData name="Wang, Dingjie" userId="6de97a97-932f-4142-8582-3a2088585362" providerId="ADAL" clId="{CB78A91C-546F-4DBB-B9A9-E26BA46E8416}" dt="2023-12-08T20:52:26.654" v="24" actId="478"/>
          <ac:grpSpMkLst>
            <pc:docMk/>
            <pc:sldMk cId="0" sldId="350"/>
            <ac:grpSpMk id="128" creationId="{00000000-0000-0000-0000-000000000000}"/>
          </ac:grpSpMkLst>
        </pc:grpChg>
        <pc:grpChg chg="del">
          <ac:chgData name="Wang, Dingjie" userId="6de97a97-932f-4142-8582-3a2088585362" providerId="ADAL" clId="{CB78A91C-546F-4DBB-B9A9-E26BA46E8416}" dt="2023-12-08T20:52:26.654" v="24" actId="478"/>
          <ac:grpSpMkLst>
            <pc:docMk/>
            <pc:sldMk cId="0" sldId="350"/>
            <ac:grpSpMk id="141" creationId="{00000000-0000-0000-0000-000000000000}"/>
          </ac:grpSpMkLst>
        </pc:grpChg>
        <pc:grpChg chg="add del mod topLvl">
          <ac:chgData name="Wang, Dingjie" userId="6de97a97-932f-4142-8582-3a2088585362" providerId="ADAL" clId="{CB78A91C-546F-4DBB-B9A9-E26BA46E8416}" dt="2023-12-08T21:46:22.190" v="594" actId="478"/>
          <ac:grpSpMkLst>
            <pc:docMk/>
            <pc:sldMk cId="0" sldId="350"/>
            <ac:grpSpMk id="173" creationId="{E77133ED-478D-74ED-3E6B-AA2DD905E624}"/>
          </ac:grpSpMkLst>
        </pc:grpChg>
        <pc:grpChg chg="add mod topLvl">
          <ac:chgData name="Wang, Dingjie" userId="6de97a97-932f-4142-8582-3a2088585362" providerId="ADAL" clId="{CB78A91C-546F-4DBB-B9A9-E26BA46E8416}" dt="2023-12-08T21:13:54.350" v="288" actId="1076"/>
          <ac:grpSpMkLst>
            <pc:docMk/>
            <pc:sldMk cId="0" sldId="350"/>
            <ac:grpSpMk id="192" creationId="{53EC9B3A-573A-FC92-0563-3E9471F1038E}"/>
          </ac:grpSpMkLst>
        </pc:grpChg>
        <pc:grpChg chg="mod">
          <ac:chgData name="Wang, Dingjie" userId="6de97a97-932f-4142-8582-3a2088585362" providerId="ADAL" clId="{CB78A91C-546F-4DBB-B9A9-E26BA46E8416}" dt="2023-12-08T21:13:49.026" v="287" actId="165"/>
          <ac:grpSpMkLst>
            <pc:docMk/>
            <pc:sldMk cId="0" sldId="350"/>
            <ac:grpSpMk id="194" creationId="{BC392C48-F27B-142C-FA69-8A704D1BFAF1}"/>
          </ac:grpSpMkLst>
        </pc:grpChg>
        <pc:grpChg chg="add mod topLvl">
          <ac:chgData name="Wang, Dingjie" userId="6de97a97-932f-4142-8582-3a2088585362" providerId="ADAL" clId="{CB78A91C-546F-4DBB-B9A9-E26BA46E8416}" dt="2023-12-08T21:13:54.350" v="288" actId="1076"/>
          <ac:grpSpMkLst>
            <pc:docMk/>
            <pc:sldMk cId="0" sldId="350"/>
            <ac:grpSpMk id="204" creationId="{550A88AB-1C9D-2D64-9FE7-B85808508AD5}"/>
          </ac:grpSpMkLst>
        </pc:grpChg>
        <pc:grpChg chg="mod">
          <ac:chgData name="Wang, Dingjie" userId="6de97a97-932f-4142-8582-3a2088585362" providerId="ADAL" clId="{CB78A91C-546F-4DBB-B9A9-E26BA46E8416}" dt="2023-12-08T21:13:49.026" v="287" actId="165"/>
          <ac:grpSpMkLst>
            <pc:docMk/>
            <pc:sldMk cId="0" sldId="350"/>
            <ac:grpSpMk id="206" creationId="{CD81B1C7-C787-7BB9-E8F9-18544B69C882}"/>
          </ac:grpSpMkLst>
        </pc:grpChg>
        <pc:grpChg chg="del">
          <ac:chgData name="Wang, Dingjie" userId="6de97a97-932f-4142-8582-3a2088585362" providerId="ADAL" clId="{CB78A91C-546F-4DBB-B9A9-E26BA46E8416}" dt="2023-12-08T20:52:26.654" v="24" actId="478"/>
          <ac:grpSpMkLst>
            <pc:docMk/>
            <pc:sldMk cId="0" sldId="350"/>
            <ac:grpSpMk id="207" creationId="{00000000-0000-0000-0000-000000000000}"/>
          </ac:grpSpMkLst>
        </pc:grpChg>
        <pc:grpChg chg="add mod">
          <ac:chgData name="Wang, Dingjie" userId="6de97a97-932f-4142-8582-3a2088585362" providerId="ADAL" clId="{CB78A91C-546F-4DBB-B9A9-E26BA46E8416}" dt="2023-12-08T21:49:09.609" v="613" actId="1076"/>
          <ac:grpSpMkLst>
            <pc:docMk/>
            <pc:sldMk cId="0" sldId="350"/>
            <ac:grpSpMk id="217" creationId="{DCAD79E5-A5F3-972B-C192-5DFB8082530E}"/>
          </ac:grpSpMkLst>
        </pc:grpChg>
        <pc:grpChg chg="mod">
          <ac:chgData name="Wang, Dingjie" userId="6de97a97-932f-4142-8582-3a2088585362" providerId="ADAL" clId="{CB78A91C-546F-4DBB-B9A9-E26BA46E8416}" dt="2023-12-08T21:09:02.456" v="236"/>
          <ac:grpSpMkLst>
            <pc:docMk/>
            <pc:sldMk cId="0" sldId="350"/>
            <ac:grpSpMk id="219" creationId="{0FB3EA1A-B9E2-C240-BB01-1606DF1BB35D}"/>
          </ac:grpSpMkLst>
        </pc:grpChg>
        <pc:grpChg chg="del">
          <ac:chgData name="Wang, Dingjie" userId="6de97a97-932f-4142-8582-3a2088585362" providerId="ADAL" clId="{CB78A91C-546F-4DBB-B9A9-E26BA46E8416}" dt="2023-12-08T20:52:26.654" v="24" actId="478"/>
          <ac:grpSpMkLst>
            <pc:docMk/>
            <pc:sldMk cId="0" sldId="350"/>
            <ac:grpSpMk id="225" creationId="{00000000-0000-0000-0000-000000000000}"/>
          </ac:grpSpMkLst>
        </pc:grpChg>
        <pc:grpChg chg="add mod topLvl">
          <ac:chgData name="Wang, Dingjie" userId="6de97a97-932f-4142-8582-3a2088585362" providerId="ADAL" clId="{CB78A91C-546F-4DBB-B9A9-E26BA46E8416}" dt="2023-12-08T21:14:10.056" v="290" actId="1076"/>
          <ac:grpSpMkLst>
            <pc:docMk/>
            <pc:sldMk cId="0" sldId="350"/>
            <ac:grpSpMk id="235" creationId="{5F751102-FFDA-443F-6AB8-4517986D75B5}"/>
          </ac:grpSpMkLst>
        </pc:grpChg>
        <pc:grpChg chg="add mod topLvl">
          <ac:chgData name="Wang, Dingjie" userId="6de97a97-932f-4142-8582-3a2088585362" providerId="ADAL" clId="{CB78A91C-546F-4DBB-B9A9-E26BA46E8416}" dt="2023-12-08T21:14:10.056" v="290" actId="1076"/>
          <ac:grpSpMkLst>
            <pc:docMk/>
            <pc:sldMk cId="0" sldId="350"/>
            <ac:grpSpMk id="244" creationId="{804C3C31-084A-0A34-6B5A-719D490BCC3F}"/>
          </ac:grpSpMkLst>
        </pc:grpChg>
        <pc:grpChg chg="del">
          <ac:chgData name="Wang, Dingjie" userId="6de97a97-932f-4142-8582-3a2088585362" providerId="ADAL" clId="{CB78A91C-546F-4DBB-B9A9-E26BA46E8416}" dt="2023-12-08T20:52:26.654" v="24" actId="478"/>
          <ac:grpSpMkLst>
            <pc:docMk/>
            <pc:sldMk cId="0" sldId="350"/>
            <ac:grpSpMk id="253" creationId="{00000000-0000-0000-0000-000000000000}"/>
          </ac:grpSpMkLst>
        </pc:grpChg>
        <pc:grpChg chg="mod">
          <ac:chgData name="Wang, Dingjie" userId="6de97a97-932f-4142-8582-3a2088585362" providerId="ADAL" clId="{CB78A91C-546F-4DBB-B9A9-E26BA46E8416}" dt="2023-12-08T21:13:49.026" v="287" actId="165"/>
          <ac:grpSpMkLst>
            <pc:docMk/>
            <pc:sldMk cId="0" sldId="350"/>
            <ac:grpSpMk id="264" creationId="{64046F28-FF66-34E5-C255-35A16665DAF9}"/>
          </ac:grpSpMkLst>
        </pc:grpChg>
        <pc:grpChg chg="add mod topLvl">
          <ac:chgData name="Wang, Dingjie" userId="6de97a97-932f-4142-8582-3a2088585362" providerId="ADAL" clId="{CB78A91C-546F-4DBB-B9A9-E26BA46E8416}" dt="2023-12-08T21:14:10.056" v="290" actId="1076"/>
          <ac:grpSpMkLst>
            <pc:docMk/>
            <pc:sldMk cId="0" sldId="350"/>
            <ac:grpSpMk id="283" creationId="{1D623BA6-8DAC-85BC-7D30-68204A523CF0}"/>
          </ac:grpSpMkLst>
        </pc:grpChg>
        <pc:grpChg chg="del">
          <ac:chgData name="Wang, Dingjie" userId="6de97a97-932f-4142-8582-3a2088585362" providerId="ADAL" clId="{CB78A91C-546F-4DBB-B9A9-E26BA46E8416}" dt="2023-12-08T20:52:26.654" v="24" actId="478"/>
          <ac:grpSpMkLst>
            <pc:docMk/>
            <pc:sldMk cId="0" sldId="350"/>
            <ac:grpSpMk id="285" creationId="{00000000-0000-0000-0000-000000000000}"/>
          </ac:grpSpMkLst>
        </pc:grpChg>
        <pc:grpChg chg="del">
          <ac:chgData name="Wang, Dingjie" userId="6de97a97-932f-4142-8582-3a2088585362" providerId="ADAL" clId="{CB78A91C-546F-4DBB-B9A9-E26BA46E8416}" dt="2023-12-08T20:52:26.654" v="24" actId="478"/>
          <ac:grpSpMkLst>
            <pc:docMk/>
            <pc:sldMk cId="0" sldId="350"/>
            <ac:grpSpMk id="286" creationId="{00000000-0000-0000-0000-000000000000}"/>
          </ac:grpSpMkLst>
        </pc:grpChg>
        <pc:grpChg chg="del">
          <ac:chgData name="Wang, Dingjie" userId="6de97a97-932f-4142-8582-3a2088585362" providerId="ADAL" clId="{CB78A91C-546F-4DBB-B9A9-E26BA46E8416}" dt="2023-12-08T20:52:26.654" v="24" actId="478"/>
          <ac:grpSpMkLst>
            <pc:docMk/>
            <pc:sldMk cId="0" sldId="350"/>
            <ac:grpSpMk id="297" creationId="{00000000-0000-0000-0000-000000000000}"/>
          </ac:grpSpMkLst>
        </pc:grpChg>
        <pc:grpChg chg="del">
          <ac:chgData name="Wang, Dingjie" userId="6de97a97-932f-4142-8582-3a2088585362" providerId="ADAL" clId="{CB78A91C-546F-4DBB-B9A9-E26BA46E8416}" dt="2023-12-08T20:52:26.654" v="24" actId="478"/>
          <ac:grpSpMkLst>
            <pc:docMk/>
            <pc:sldMk cId="0" sldId="350"/>
            <ac:grpSpMk id="324" creationId="{00000000-0000-0000-0000-000000000000}"/>
          </ac:grpSpMkLst>
        </pc:grpChg>
        <pc:grpChg chg="del">
          <ac:chgData name="Wang, Dingjie" userId="6de97a97-932f-4142-8582-3a2088585362" providerId="ADAL" clId="{CB78A91C-546F-4DBB-B9A9-E26BA46E8416}" dt="2023-12-08T20:52:26.654" v="24" actId="478"/>
          <ac:grpSpMkLst>
            <pc:docMk/>
            <pc:sldMk cId="0" sldId="350"/>
            <ac:grpSpMk id="335" creationId="{00000000-0000-0000-0000-000000000000}"/>
          </ac:grpSpMkLst>
        </pc:grpChg>
        <pc:grpChg chg="add mod">
          <ac:chgData name="Wang, Dingjie" userId="6de97a97-932f-4142-8582-3a2088585362" providerId="ADAL" clId="{CB78A91C-546F-4DBB-B9A9-E26BA46E8416}" dt="2023-12-08T22:04:12.224" v="831" actId="1035"/>
          <ac:grpSpMkLst>
            <pc:docMk/>
            <pc:sldMk cId="0" sldId="350"/>
            <ac:grpSpMk id="336" creationId="{DB009B87-73C0-A336-CC87-96C42EE3D7EB}"/>
          </ac:grpSpMkLst>
        </pc:grpChg>
        <pc:grpChg chg="mod">
          <ac:chgData name="Wang, Dingjie" userId="6de97a97-932f-4142-8582-3a2088585362" providerId="ADAL" clId="{CB78A91C-546F-4DBB-B9A9-E26BA46E8416}" dt="2023-12-08T21:11:20.952" v="253"/>
          <ac:grpSpMkLst>
            <pc:docMk/>
            <pc:sldMk cId="0" sldId="350"/>
            <ac:grpSpMk id="338" creationId="{9BBCDE6C-D57A-4A65-5374-ADEF2B2D89A9}"/>
          </ac:grpSpMkLst>
        </pc:grpChg>
        <pc:grpChg chg="add mod">
          <ac:chgData name="Wang, Dingjie" userId="6de97a97-932f-4142-8582-3a2088585362" providerId="ADAL" clId="{CB78A91C-546F-4DBB-B9A9-E26BA46E8416}" dt="2023-12-08T22:04:12.224" v="831" actId="1035"/>
          <ac:grpSpMkLst>
            <pc:docMk/>
            <pc:sldMk cId="0" sldId="350"/>
            <ac:grpSpMk id="343" creationId="{86588A81-350F-CBC3-0D28-DD7DDC24731F}"/>
          </ac:grpSpMkLst>
        </pc:grpChg>
        <pc:grpChg chg="del">
          <ac:chgData name="Wang, Dingjie" userId="6de97a97-932f-4142-8582-3a2088585362" providerId="ADAL" clId="{CB78A91C-546F-4DBB-B9A9-E26BA46E8416}" dt="2023-12-08T20:52:26.654" v="24" actId="478"/>
          <ac:grpSpMkLst>
            <pc:docMk/>
            <pc:sldMk cId="0" sldId="350"/>
            <ac:grpSpMk id="355" creationId="{00000000-0000-0000-0000-000000000000}"/>
          </ac:grpSpMkLst>
        </pc:grpChg>
        <pc:grpChg chg="add mod">
          <ac:chgData name="Wang, Dingjie" userId="6de97a97-932f-4142-8582-3a2088585362" providerId="ADAL" clId="{CB78A91C-546F-4DBB-B9A9-E26BA46E8416}" dt="2023-12-08T22:04:12.224" v="831" actId="1035"/>
          <ac:grpSpMkLst>
            <pc:docMk/>
            <pc:sldMk cId="0" sldId="350"/>
            <ac:grpSpMk id="359" creationId="{F8CE395A-5CF4-8AE9-98EC-02CEE1D18CAE}"/>
          </ac:grpSpMkLst>
        </pc:grpChg>
        <pc:grpChg chg="add del mod">
          <ac:chgData name="Wang, Dingjie" userId="6de97a97-932f-4142-8582-3a2088585362" providerId="ADAL" clId="{CB78A91C-546F-4DBB-B9A9-E26BA46E8416}" dt="2023-12-08T21:13:49.026" v="287" actId="165"/>
          <ac:grpSpMkLst>
            <pc:docMk/>
            <pc:sldMk cId="0" sldId="350"/>
            <ac:grpSpMk id="367" creationId="{9D310EE4-A504-083A-8D59-8518C509A907}"/>
          </ac:grpSpMkLst>
        </pc:grpChg>
        <pc:grpChg chg="add mod">
          <ac:chgData name="Wang, Dingjie" userId="6de97a97-932f-4142-8582-3a2088585362" providerId="ADAL" clId="{CB78A91C-546F-4DBB-B9A9-E26BA46E8416}" dt="2023-12-08T21:48:16.299" v="610" actId="554"/>
          <ac:grpSpMkLst>
            <pc:docMk/>
            <pc:sldMk cId="0" sldId="350"/>
            <ac:grpSpMk id="463" creationId="{71AD5870-40BA-9996-4815-D20C736019DF}"/>
          </ac:grpSpMkLst>
        </pc:grpChg>
        <pc:grpChg chg="add mod">
          <ac:chgData name="Wang, Dingjie" userId="6de97a97-932f-4142-8582-3a2088585362" providerId="ADAL" clId="{CB78A91C-546F-4DBB-B9A9-E26BA46E8416}" dt="2023-12-08T21:48:16.299" v="610" actId="554"/>
          <ac:grpSpMkLst>
            <pc:docMk/>
            <pc:sldMk cId="0" sldId="350"/>
            <ac:grpSpMk id="474" creationId="{5757EDF5-FC50-5E20-9775-02D7BAE776C1}"/>
          </ac:grpSpMkLst>
        </pc:grpChg>
        <pc:picChg chg="add mod topLvl modCrop">
          <ac:chgData name="Wang, Dingjie" userId="6de97a97-932f-4142-8582-3a2088585362" providerId="ADAL" clId="{CB78A91C-546F-4DBB-B9A9-E26BA46E8416}" dt="2023-12-08T21:13:49.026" v="287" actId="165"/>
          <ac:picMkLst>
            <pc:docMk/>
            <pc:sldMk cId="0" sldId="350"/>
            <ac:picMk id="3" creationId="{B60D82D2-0DB0-A628-860B-53948C860A08}"/>
          </ac:picMkLst>
        </pc:picChg>
        <pc:picChg chg="add del mod">
          <ac:chgData name="Wang, Dingjie" userId="6de97a97-932f-4142-8582-3a2088585362" providerId="ADAL" clId="{CB78A91C-546F-4DBB-B9A9-E26BA46E8416}" dt="2023-12-08T20:53:30.490" v="37" actId="478"/>
          <ac:picMkLst>
            <pc:docMk/>
            <pc:sldMk cId="0" sldId="350"/>
            <ac:picMk id="4" creationId="{C198C69D-D816-942D-B3BF-07F5F39FF578}"/>
          </ac:picMkLst>
        </pc:picChg>
        <pc:picChg chg="add del mod">
          <ac:chgData name="Wang, Dingjie" userId="6de97a97-932f-4142-8582-3a2088585362" providerId="ADAL" clId="{CB78A91C-546F-4DBB-B9A9-E26BA46E8416}" dt="2023-12-08T20:53:31.211" v="38" actId="478"/>
          <ac:picMkLst>
            <pc:docMk/>
            <pc:sldMk cId="0" sldId="350"/>
            <ac:picMk id="5" creationId="{6B946CBD-B332-0371-E238-8527971331F4}"/>
          </ac:picMkLst>
        </pc:picChg>
        <pc:picChg chg="add mod topLvl modCrop">
          <ac:chgData name="Wang, Dingjie" userId="6de97a97-932f-4142-8582-3a2088585362" providerId="ADAL" clId="{CB78A91C-546F-4DBB-B9A9-E26BA46E8416}" dt="2023-12-08T21:13:49.026" v="287" actId="165"/>
          <ac:picMkLst>
            <pc:docMk/>
            <pc:sldMk cId="0" sldId="350"/>
            <ac:picMk id="6" creationId="{59714800-19D1-F2ED-FCC6-0910E68AFB2B}"/>
          </ac:picMkLst>
        </pc:picChg>
        <pc:picChg chg="add mod topLvl modCrop">
          <ac:chgData name="Wang, Dingjie" userId="6de97a97-932f-4142-8582-3a2088585362" providerId="ADAL" clId="{CB78A91C-546F-4DBB-B9A9-E26BA46E8416}" dt="2023-12-08T21:13:49.026" v="287" actId="165"/>
          <ac:picMkLst>
            <pc:docMk/>
            <pc:sldMk cId="0" sldId="350"/>
            <ac:picMk id="7" creationId="{9BAF6F67-272D-A9FB-90D3-E66F7BCCDCAB}"/>
          </ac:picMkLst>
        </pc:picChg>
        <pc:picChg chg="add mod topLvl modCrop">
          <ac:chgData name="Wang, Dingjie" userId="6de97a97-932f-4142-8582-3a2088585362" providerId="ADAL" clId="{CB78A91C-546F-4DBB-B9A9-E26BA46E8416}" dt="2023-12-08T21:14:10.056" v="290" actId="1076"/>
          <ac:picMkLst>
            <pc:docMk/>
            <pc:sldMk cId="0" sldId="350"/>
            <ac:picMk id="55" creationId="{39746072-1A39-AA6D-A8EF-3A1174D672C1}"/>
          </ac:picMkLst>
        </pc:picChg>
        <pc:picChg chg="add del mod">
          <ac:chgData name="Wang, Dingjie" userId="6de97a97-932f-4142-8582-3a2088585362" providerId="ADAL" clId="{CB78A91C-546F-4DBB-B9A9-E26BA46E8416}" dt="2023-12-08T21:00:48.841" v="165" actId="478"/>
          <ac:picMkLst>
            <pc:docMk/>
            <pc:sldMk cId="0" sldId="350"/>
            <ac:picMk id="56" creationId="{965E031D-5EF2-C2A1-B310-87834E133D2C}"/>
          </ac:picMkLst>
        </pc:picChg>
        <pc:picChg chg="add mod topLvl modCrop">
          <ac:chgData name="Wang, Dingjie" userId="6de97a97-932f-4142-8582-3a2088585362" providerId="ADAL" clId="{CB78A91C-546F-4DBB-B9A9-E26BA46E8416}" dt="2023-12-08T21:28:22.214" v="421" actId="1076"/>
          <ac:picMkLst>
            <pc:docMk/>
            <pc:sldMk cId="0" sldId="350"/>
            <ac:picMk id="57" creationId="{174566D2-36E9-7279-C80E-39CEB5302BB2}"/>
          </ac:picMkLst>
        </pc:picChg>
        <pc:picChg chg="add mod topLvl modCrop">
          <ac:chgData name="Wang, Dingjie" userId="6de97a97-932f-4142-8582-3a2088585362" providerId="ADAL" clId="{CB78A91C-546F-4DBB-B9A9-E26BA46E8416}" dt="2023-12-08T21:19:07.472" v="341" actId="1076"/>
          <ac:picMkLst>
            <pc:docMk/>
            <pc:sldMk cId="0" sldId="350"/>
            <ac:picMk id="58" creationId="{869F7319-9CD0-C975-3917-9ECBF5305756}"/>
          </ac:picMkLst>
        </pc:picChg>
        <pc:picChg chg="del">
          <ac:chgData name="Wang, Dingjie" userId="6de97a97-932f-4142-8582-3a2088585362" providerId="ADAL" clId="{CB78A91C-546F-4DBB-B9A9-E26BA46E8416}" dt="2023-12-08T20:52:26.654" v="24" actId="478"/>
          <ac:picMkLst>
            <pc:docMk/>
            <pc:sldMk cId="0" sldId="350"/>
            <ac:picMk id="105" creationId="{00000000-0000-0000-0000-000000000000}"/>
          </ac:picMkLst>
        </pc:picChg>
        <pc:picChg chg="del">
          <ac:chgData name="Wang, Dingjie" userId="6de97a97-932f-4142-8582-3a2088585362" providerId="ADAL" clId="{CB78A91C-546F-4DBB-B9A9-E26BA46E8416}" dt="2023-12-08T20:52:26.654" v="24" actId="478"/>
          <ac:picMkLst>
            <pc:docMk/>
            <pc:sldMk cId="0" sldId="350"/>
            <ac:picMk id="106" creationId="{00000000-0000-0000-0000-000000000000}"/>
          </ac:picMkLst>
        </pc:picChg>
        <pc:picChg chg="del">
          <ac:chgData name="Wang, Dingjie" userId="6de97a97-932f-4142-8582-3a2088585362" providerId="ADAL" clId="{CB78A91C-546F-4DBB-B9A9-E26BA46E8416}" dt="2023-12-08T20:52:26.654" v="24" actId="478"/>
          <ac:picMkLst>
            <pc:docMk/>
            <pc:sldMk cId="0" sldId="350"/>
            <ac:picMk id="107" creationId="{00000000-0000-0000-0000-000000000000}"/>
          </ac:picMkLst>
        </pc:picChg>
        <pc:picChg chg="mod">
          <ac:chgData name="Wang, Dingjie" userId="6de97a97-932f-4142-8582-3a2088585362" providerId="ADAL" clId="{CB78A91C-546F-4DBB-B9A9-E26BA46E8416}" dt="2023-12-08T21:11:20.952" v="253"/>
          <ac:picMkLst>
            <pc:docMk/>
            <pc:sldMk cId="0" sldId="350"/>
            <ac:picMk id="345" creationId="{ACB37690-3A9E-1E87-4A5F-AF4610287A8D}"/>
          </ac:picMkLst>
        </pc:picChg>
        <pc:cxnChg chg="mod">
          <ac:chgData name="Wang, Dingjie" userId="6de97a97-932f-4142-8582-3a2088585362" providerId="ADAL" clId="{CB78A91C-546F-4DBB-B9A9-E26BA46E8416}" dt="2023-12-08T21:13:49.026" v="287" actId="165"/>
          <ac:cxnSpMkLst>
            <pc:docMk/>
            <pc:sldMk cId="0" sldId="350"/>
            <ac:cxnSpMk id="195" creationId="{D7C428B3-0CC1-54B9-1AC3-135009E38997}"/>
          </ac:cxnSpMkLst>
        </pc:cxnChg>
        <pc:cxnChg chg="mod">
          <ac:chgData name="Wang, Dingjie" userId="6de97a97-932f-4142-8582-3a2088585362" providerId="ADAL" clId="{CB78A91C-546F-4DBB-B9A9-E26BA46E8416}" dt="2023-12-08T21:13:49.026" v="287" actId="165"/>
          <ac:cxnSpMkLst>
            <pc:docMk/>
            <pc:sldMk cId="0" sldId="350"/>
            <ac:cxnSpMk id="196" creationId="{568A3DF7-26B7-B4BE-FE83-4C8390CEDC6F}"/>
          </ac:cxnSpMkLst>
        </pc:cxnChg>
        <pc:cxnChg chg="mod">
          <ac:chgData name="Wang, Dingjie" userId="6de97a97-932f-4142-8582-3a2088585362" providerId="ADAL" clId="{CB78A91C-546F-4DBB-B9A9-E26BA46E8416}" dt="2023-12-08T21:13:49.026" v="287" actId="165"/>
          <ac:cxnSpMkLst>
            <pc:docMk/>
            <pc:sldMk cId="0" sldId="350"/>
            <ac:cxnSpMk id="197" creationId="{491ED204-06C5-9029-1D0B-27A30489E7FD}"/>
          </ac:cxnSpMkLst>
        </pc:cxnChg>
        <pc:cxnChg chg="mod">
          <ac:chgData name="Wang, Dingjie" userId="6de97a97-932f-4142-8582-3a2088585362" providerId="ADAL" clId="{CB78A91C-546F-4DBB-B9A9-E26BA46E8416}" dt="2023-12-08T21:13:49.026" v="287" actId="165"/>
          <ac:cxnSpMkLst>
            <pc:docMk/>
            <pc:sldMk cId="0" sldId="350"/>
            <ac:cxnSpMk id="198" creationId="{BC4E6B58-641D-646A-595B-804E167A0AA9}"/>
          </ac:cxnSpMkLst>
        </pc:cxnChg>
        <pc:cxnChg chg="mod">
          <ac:chgData name="Wang, Dingjie" userId="6de97a97-932f-4142-8582-3a2088585362" providerId="ADAL" clId="{CB78A91C-546F-4DBB-B9A9-E26BA46E8416}" dt="2023-12-08T21:13:49.026" v="287" actId="165"/>
          <ac:cxnSpMkLst>
            <pc:docMk/>
            <pc:sldMk cId="0" sldId="350"/>
            <ac:cxnSpMk id="208" creationId="{637C2104-843F-8083-8665-C2AAC79E3A6B}"/>
          </ac:cxnSpMkLst>
        </pc:cxnChg>
        <pc:cxnChg chg="mod">
          <ac:chgData name="Wang, Dingjie" userId="6de97a97-932f-4142-8582-3a2088585362" providerId="ADAL" clId="{CB78A91C-546F-4DBB-B9A9-E26BA46E8416}" dt="2023-12-08T21:13:49.026" v="287" actId="165"/>
          <ac:cxnSpMkLst>
            <pc:docMk/>
            <pc:sldMk cId="0" sldId="350"/>
            <ac:cxnSpMk id="209" creationId="{073825BF-432B-B05D-060E-290BE8EBCB92}"/>
          </ac:cxnSpMkLst>
        </pc:cxnChg>
        <pc:cxnChg chg="mod">
          <ac:chgData name="Wang, Dingjie" userId="6de97a97-932f-4142-8582-3a2088585362" providerId="ADAL" clId="{CB78A91C-546F-4DBB-B9A9-E26BA46E8416}" dt="2023-12-08T21:13:49.026" v="287" actId="165"/>
          <ac:cxnSpMkLst>
            <pc:docMk/>
            <pc:sldMk cId="0" sldId="350"/>
            <ac:cxnSpMk id="210" creationId="{36FEB99F-6C21-1C9F-B41C-4ACC511AFE19}"/>
          </ac:cxnSpMkLst>
        </pc:cxnChg>
        <pc:cxnChg chg="mod">
          <ac:chgData name="Wang, Dingjie" userId="6de97a97-932f-4142-8582-3a2088585362" providerId="ADAL" clId="{CB78A91C-546F-4DBB-B9A9-E26BA46E8416}" dt="2023-12-08T21:13:49.026" v="287" actId="165"/>
          <ac:cxnSpMkLst>
            <pc:docMk/>
            <pc:sldMk cId="0" sldId="350"/>
            <ac:cxnSpMk id="211" creationId="{7351E944-7C24-4FCE-A940-BB095A042E0F}"/>
          </ac:cxnSpMkLst>
        </pc:cxnChg>
        <pc:cxnChg chg="mod">
          <ac:chgData name="Wang, Dingjie" userId="6de97a97-932f-4142-8582-3a2088585362" providerId="ADAL" clId="{CB78A91C-546F-4DBB-B9A9-E26BA46E8416}" dt="2023-12-08T21:09:02.456" v="236"/>
          <ac:cxnSpMkLst>
            <pc:docMk/>
            <pc:sldMk cId="0" sldId="350"/>
            <ac:cxnSpMk id="220" creationId="{9173687E-7D09-1207-2E78-068DF1C06897}"/>
          </ac:cxnSpMkLst>
        </pc:cxnChg>
        <pc:cxnChg chg="mod">
          <ac:chgData name="Wang, Dingjie" userId="6de97a97-932f-4142-8582-3a2088585362" providerId="ADAL" clId="{CB78A91C-546F-4DBB-B9A9-E26BA46E8416}" dt="2023-12-08T21:09:02.456" v="236"/>
          <ac:cxnSpMkLst>
            <pc:docMk/>
            <pc:sldMk cId="0" sldId="350"/>
            <ac:cxnSpMk id="221" creationId="{9D9ED914-9794-FE01-2DEE-77C8FAA18A0B}"/>
          </ac:cxnSpMkLst>
        </pc:cxnChg>
        <pc:cxnChg chg="mod">
          <ac:chgData name="Wang, Dingjie" userId="6de97a97-932f-4142-8582-3a2088585362" providerId="ADAL" clId="{CB78A91C-546F-4DBB-B9A9-E26BA46E8416}" dt="2023-12-08T21:09:02.456" v="236"/>
          <ac:cxnSpMkLst>
            <pc:docMk/>
            <pc:sldMk cId="0" sldId="350"/>
            <ac:cxnSpMk id="222" creationId="{7A044050-2077-2702-1054-529D5CA44C82}"/>
          </ac:cxnSpMkLst>
        </pc:cxnChg>
        <pc:cxnChg chg="mod">
          <ac:chgData name="Wang, Dingjie" userId="6de97a97-932f-4142-8582-3a2088585362" providerId="ADAL" clId="{CB78A91C-546F-4DBB-B9A9-E26BA46E8416}" dt="2023-12-08T21:09:02.456" v="236"/>
          <ac:cxnSpMkLst>
            <pc:docMk/>
            <pc:sldMk cId="0" sldId="350"/>
            <ac:cxnSpMk id="223" creationId="{02664DB2-2924-FA06-7CB1-9D2B64AB8550}"/>
          </ac:cxnSpMkLst>
        </pc:cxnChg>
        <pc:cxnChg chg="mod">
          <ac:chgData name="Wang, Dingjie" userId="6de97a97-932f-4142-8582-3a2088585362" providerId="ADAL" clId="{CB78A91C-546F-4DBB-B9A9-E26BA46E8416}" dt="2023-12-08T21:13:49.026" v="287" actId="165"/>
          <ac:cxnSpMkLst>
            <pc:docMk/>
            <pc:sldMk cId="0" sldId="350"/>
            <ac:cxnSpMk id="236" creationId="{1AB38405-29FD-4035-9BF1-A802FD2138CB}"/>
          </ac:cxnSpMkLst>
        </pc:cxnChg>
        <pc:cxnChg chg="mod">
          <ac:chgData name="Wang, Dingjie" userId="6de97a97-932f-4142-8582-3a2088585362" providerId="ADAL" clId="{CB78A91C-546F-4DBB-B9A9-E26BA46E8416}" dt="2023-12-08T21:13:49.026" v="287" actId="165"/>
          <ac:cxnSpMkLst>
            <pc:docMk/>
            <pc:sldMk cId="0" sldId="350"/>
            <ac:cxnSpMk id="237" creationId="{75340D55-69E2-F5F9-D888-27B7D186DCCE}"/>
          </ac:cxnSpMkLst>
        </pc:cxnChg>
        <pc:cxnChg chg="mod">
          <ac:chgData name="Wang, Dingjie" userId="6de97a97-932f-4142-8582-3a2088585362" providerId="ADAL" clId="{CB78A91C-546F-4DBB-B9A9-E26BA46E8416}" dt="2023-12-08T21:13:49.026" v="287" actId="165"/>
          <ac:cxnSpMkLst>
            <pc:docMk/>
            <pc:sldMk cId="0" sldId="350"/>
            <ac:cxnSpMk id="238" creationId="{01826ECA-55D0-3F88-6FF3-565459BF98A3}"/>
          </ac:cxnSpMkLst>
        </pc:cxnChg>
        <pc:cxnChg chg="mod">
          <ac:chgData name="Wang, Dingjie" userId="6de97a97-932f-4142-8582-3a2088585362" providerId="ADAL" clId="{CB78A91C-546F-4DBB-B9A9-E26BA46E8416}" dt="2023-12-08T21:13:49.026" v="287" actId="165"/>
          <ac:cxnSpMkLst>
            <pc:docMk/>
            <pc:sldMk cId="0" sldId="350"/>
            <ac:cxnSpMk id="245" creationId="{92654080-381C-9A87-B981-77DF9E885097}"/>
          </ac:cxnSpMkLst>
        </pc:cxnChg>
        <pc:cxnChg chg="mod">
          <ac:chgData name="Wang, Dingjie" userId="6de97a97-932f-4142-8582-3a2088585362" providerId="ADAL" clId="{CB78A91C-546F-4DBB-B9A9-E26BA46E8416}" dt="2023-12-08T21:13:49.026" v="287" actId="165"/>
          <ac:cxnSpMkLst>
            <pc:docMk/>
            <pc:sldMk cId="0" sldId="350"/>
            <ac:cxnSpMk id="246" creationId="{304C5CFE-63D7-BBFD-A290-72F3C893BF95}"/>
          </ac:cxnSpMkLst>
        </pc:cxnChg>
        <pc:cxnChg chg="mod">
          <ac:chgData name="Wang, Dingjie" userId="6de97a97-932f-4142-8582-3a2088585362" providerId="ADAL" clId="{CB78A91C-546F-4DBB-B9A9-E26BA46E8416}" dt="2023-12-08T21:13:49.026" v="287" actId="165"/>
          <ac:cxnSpMkLst>
            <pc:docMk/>
            <pc:sldMk cId="0" sldId="350"/>
            <ac:cxnSpMk id="278" creationId="{629A11E8-CE52-586C-71DF-AC1AC9BE9969}"/>
          </ac:cxnSpMkLst>
        </pc:cxnChg>
        <pc:cxnChg chg="add mod topLvl">
          <ac:chgData name="Wang, Dingjie" userId="6de97a97-932f-4142-8582-3a2088585362" providerId="ADAL" clId="{CB78A91C-546F-4DBB-B9A9-E26BA46E8416}" dt="2023-12-08T21:14:10.056" v="290" actId="1076"/>
          <ac:cxnSpMkLst>
            <pc:docMk/>
            <pc:sldMk cId="0" sldId="350"/>
            <ac:cxnSpMk id="280" creationId="{C2AB04CE-7AAE-DE1F-EEAC-96B1C4404487}"/>
          </ac:cxnSpMkLst>
        </pc:cxnChg>
        <pc:cxnChg chg="add mod topLvl">
          <ac:chgData name="Wang, Dingjie" userId="6de97a97-932f-4142-8582-3a2088585362" providerId="ADAL" clId="{CB78A91C-546F-4DBB-B9A9-E26BA46E8416}" dt="2023-12-08T21:14:10.056" v="290" actId="1076"/>
          <ac:cxnSpMkLst>
            <pc:docMk/>
            <pc:sldMk cId="0" sldId="350"/>
            <ac:cxnSpMk id="281" creationId="{CBF2DABE-49F0-210B-1F7B-2F4D8F316450}"/>
          </ac:cxnSpMkLst>
        </pc:cxnChg>
        <pc:cxnChg chg="mod">
          <ac:chgData name="Wang, Dingjie" userId="6de97a97-932f-4142-8582-3a2088585362" providerId="ADAL" clId="{CB78A91C-546F-4DBB-B9A9-E26BA46E8416}" dt="2023-12-08T21:13:49.026" v="287" actId="165"/>
          <ac:cxnSpMkLst>
            <pc:docMk/>
            <pc:sldMk cId="0" sldId="350"/>
            <ac:cxnSpMk id="284" creationId="{B8CDBA90-81E0-CB07-CBED-8842A62E1240}"/>
          </ac:cxnSpMkLst>
        </pc:cxnChg>
        <pc:cxnChg chg="del">
          <ac:chgData name="Wang, Dingjie" userId="6de97a97-932f-4142-8582-3a2088585362" providerId="ADAL" clId="{CB78A91C-546F-4DBB-B9A9-E26BA46E8416}" dt="2023-12-08T20:52:26.654" v="24" actId="478"/>
          <ac:cxnSpMkLst>
            <pc:docMk/>
            <pc:sldMk cId="0" sldId="350"/>
            <ac:cxnSpMk id="347" creationId="{00000000-0000-0000-0000-000000000000}"/>
          </ac:cxnSpMkLst>
        </pc:cxnChg>
        <pc:cxnChg chg="del">
          <ac:chgData name="Wang, Dingjie" userId="6de97a97-932f-4142-8582-3a2088585362" providerId="ADAL" clId="{CB78A91C-546F-4DBB-B9A9-E26BA46E8416}" dt="2023-12-08T20:52:26.654" v="24" actId="478"/>
          <ac:cxnSpMkLst>
            <pc:docMk/>
            <pc:sldMk cId="0" sldId="350"/>
            <ac:cxnSpMk id="349" creationId="{00000000-0000-0000-0000-000000000000}"/>
          </ac:cxnSpMkLst>
        </pc:cxnChg>
        <pc:cxnChg chg="add mod">
          <ac:chgData name="Wang, Dingjie" userId="6de97a97-932f-4142-8582-3a2088585362" providerId="ADAL" clId="{CB78A91C-546F-4DBB-B9A9-E26BA46E8416}" dt="2023-12-08T22:04:12.224" v="831" actId="1035"/>
          <ac:cxnSpMkLst>
            <pc:docMk/>
            <pc:sldMk cId="0" sldId="350"/>
            <ac:cxnSpMk id="366" creationId="{01897A7A-0334-696B-8C0C-013F21E8B1CF}"/>
          </ac:cxnSpMkLst>
        </pc:cxnChg>
      </pc:sldChg>
      <pc:sldChg chg="del">
        <pc:chgData name="Wang, Dingjie" userId="6de97a97-932f-4142-8582-3a2088585362" providerId="ADAL" clId="{CB78A91C-546F-4DBB-B9A9-E26BA46E8416}" dt="2023-12-08T22:19:02.856" v="954" actId="47"/>
        <pc:sldMkLst>
          <pc:docMk/>
          <pc:sldMk cId="0" sldId="351"/>
        </pc:sldMkLst>
      </pc:sldChg>
      <pc:sldChg chg="addSp delSp modSp new del mod">
        <pc:chgData name="Wang, Dingjie" userId="6de97a97-932f-4142-8582-3a2088585362" providerId="ADAL" clId="{CB78A91C-546F-4DBB-B9A9-E26BA46E8416}" dt="2023-12-08T22:19:01.446" v="953" actId="47"/>
        <pc:sldMkLst>
          <pc:docMk/>
          <pc:sldMk cId="2185937066" sldId="352"/>
        </pc:sldMkLst>
        <pc:spChg chg="add del mod">
          <ac:chgData name="Wang, Dingjie" userId="6de97a97-932f-4142-8582-3a2088585362" providerId="ADAL" clId="{CB78A91C-546F-4DBB-B9A9-E26BA46E8416}" dt="2023-12-08T21:50:15.546" v="616" actId="478"/>
          <ac:spMkLst>
            <pc:docMk/>
            <pc:sldMk cId="2185937066" sldId="352"/>
            <ac:spMk id="2" creationId="{173D8122-F034-78D9-34E9-6D292FBC764C}"/>
          </ac:spMkLst>
        </pc:spChg>
        <pc:spChg chg="add del mod">
          <ac:chgData name="Wang, Dingjie" userId="6de97a97-932f-4142-8582-3a2088585362" providerId="ADAL" clId="{CB78A91C-546F-4DBB-B9A9-E26BA46E8416}" dt="2023-12-08T21:50:15.546" v="616" actId="478"/>
          <ac:spMkLst>
            <pc:docMk/>
            <pc:sldMk cId="2185937066" sldId="352"/>
            <ac:spMk id="3" creationId="{D0F7D9EC-D11B-60B9-2CBE-432344547A75}"/>
          </ac:spMkLst>
        </pc:spChg>
        <pc:spChg chg="add del mod">
          <ac:chgData name="Wang, Dingjie" userId="6de97a97-932f-4142-8582-3a2088585362" providerId="ADAL" clId="{CB78A91C-546F-4DBB-B9A9-E26BA46E8416}" dt="2023-12-08T21:50:15.546" v="616" actId="478"/>
          <ac:spMkLst>
            <pc:docMk/>
            <pc:sldMk cId="2185937066" sldId="352"/>
            <ac:spMk id="4" creationId="{DD6C61CC-7440-510E-A9BC-98DC01BB8440}"/>
          </ac:spMkLst>
        </pc:spChg>
        <pc:spChg chg="add del mod">
          <ac:chgData name="Wang, Dingjie" userId="6de97a97-932f-4142-8582-3a2088585362" providerId="ADAL" clId="{CB78A91C-546F-4DBB-B9A9-E26BA46E8416}" dt="2023-12-08T21:50:15.546" v="616" actId="478"/>
          <ac:spMkLst>
            <pc:docMk/>
            <pc:sldMk cId="2185937066" sldId="352"/>
            <ac:spMk id="5" creationId="{D38BF8AE-5766-3328-EBA6-73CA9D3FD559}"/>
          </ac:spMkLst>
        </pc:spChg>
        <pc:spChg chg="add del mod">
          <ac:chgData name="Wang, Dingjie" userId="6de97a97-932f-4142-8582-3a2088585362" providerId="ADAL" clId="{CB78A91C-546F-4DBB-B9A9-E26BA46E8416}" dt="2023-12-08T21:50:15.546" v="616" actId="478"/>
          <ac:spMkLst>
            <pc:docMk/>
            <pc:sldMk cId="2185937066" sldId="352"/>
            <ac:spMk id="6" creationId="{AC4A1C63-B754-459B-54B8-509BD7D658B5}"/>
          </ac:spMkLst>
        </pc:spChg>
        <pc:spChg chg="add del mod">
          <ac:chgData name="Wang, Dingjie" userId="6de97a97-932f-4142-8582-3a2088585362" providerId="ADAL" clId="{CB78A91C-546F-4DBB-B9A9-E26BA46E8416}" dt="2023-12-08T21:50:15.546" v="616" actId="478"/>
          <ac:spMkLst>
            <pc:docMk/>
            <pc:sldMk cId="2185937066" sldId="352"/>
            <ac:spMk id="7" creationId="{449DAB04-6A17-9046-2AC1-9F33AA178F85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8" creationId="{8F52DEA1-FB63-9039-92E7-9CA5BA3EDFF3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9" creationId="{A1412CA1-F97E-8DE3-EFEB-E534DBBBB613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10" creationId="{E7F358B8-3E67-53C1-E0D0-FFEF2A07E880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11" creationId="{6604AB70-FE8F-FECF-6FD0-DDCEA519191C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12" creationId="{D3F4DB7B-941E-56BF-5C09-7F5329238719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13" creationId="{FFF070EF-A396-DF63-886B-F2198F9FB097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14" creationId="{2A6A933C-7D3E-ED7D-8D08-277A4D9F44E7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15" creationId="{27C2C71B-5FC0-096F-F962-4E701352AA1E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16" creationId="{1F325E9A-9659-0DA6-E4CA-8F70C67BF6F4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17" creationId="{17472154-7C8E-F027-E917-16CCCC983D18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18" creationId="{92C589AC-9946-3DCA-7C0D-67533F67144D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19" creationId="{FEF1BE2C-1A25-21B6-673B-6084EC9CEA8C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20" creationId="{54D1B796-C140-B87B-F289-B703C4651CDA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21" creationId="{41167DCA-C68C-C3DF-5A0B-6485A6B28E80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22" creationId="{97836B0F-EB7A-A4F4-8116-74CDEC92F50A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23" creationId="{61F5A590-FAAC-F362-385B-42BE2BCE153F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24" creationId="{9501FB50-3D78-32AD-011B-25ECC7385CE0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25" creationId="{04D956E5-E5A9-7CBE-4E06-84C5ADA35A80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26" creationId="{7D1508EF-329A-9709-163F-08182CD80905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27" creationId="{8540EC54-7E3D-D737-E6C3-F06BDD0D94A6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28" creationId="{9F7CE1C4-5E70-B53E-D52D-D7971243F7CA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29" creationId="{0D83A39B-8E3A-C562-5ECC-662F01FCC974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30" creationId="{0225C925-ABDD-2228-3B63-846E78DA8473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31" creationId="{2CE11B7D-54BB-1289-6926-55990FDBAD1E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32" creationId="{629420AC-1607-BEFB-60CB-3D43F52F0753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33" creationId="{E0A36316-D54C-31D0-BC87-9627B3B5766C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34" creationId="{A7B87199-884D-9DEC-E7DB-41A3AD3C99E7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35" creationId="{D42E303C-BE64-5279-C4D2-51149FE501BD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36" creationId="{ABE7745C-AB1B-07A8-C4E4-AFEA541925A0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37" creationId="{89D749A8-22BA-7F97-9579-B68770ACEEB8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38" creationId="{D537934F-A487-D004-5877-111AA5C0FFDA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39" creationId="{F80B7C9B-8373-2353-7FC1-69F5724C9C3E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40" creationId="{74140ED8-BA4C-B2E6-EB72-C25BCC61ABE5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41" creationId="{4E1BD69D-AD87-EDA9-A1AB-84DF9EC1EA1D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42" creationId="{9FF009B3-37B3-15E7-41DF-E5D04B27FFF7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43" creationId="{A6701606-7571-5DD8-A899-7EE833C1FD50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45" creationId="{10C0440E-0C21-BA8E-5542-91DB08BCAD1B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46" creationId="{C191E734-8306-32CD-7570-958CDE1F641E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47" creationId="{E4A2F721-6953-83A5-0709-F3D40DA465E9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48" creationId="{DE40376F-8D92-7B90-5B32-F5D34923825C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49" creationId="{86777437-A9A7-1111-AEE5-BA64FACE10DC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50" creationId="{97AE5938-D143-403A-EF6A-7330204FD66D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51" creationId="{AC19AE10-FA53-53A6-CD4A-7E2F1C335D30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52" creationId="{197DA985-B944-EED7-F75A-23DF30CF20DD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53" creationId="{C1B0A9B1-936C-1105-671B-B07363E34714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54" creationId="{7436F8AA-AC6F-1AAA-F3E4-F75C65554ED5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55" creationId="{001A51D9-462E-8C08-5BFF-5596EEDD1821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56" creationId="{C15F04B4-DB54-3D66-3B20-CAFD763A3B45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57" creationId="{C92B364A-3201-2378-F9FE-44A32A6A46F8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58" creationId="{76CD7053-B3D6-9AAB-08F8-55177BC18695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59" creationId="{DE2A6CCD-99E3-2A04-E948-90E51A5067ED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60" creationId="{9422E170-708C-5771-38F5-14DA06B7575A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61" creationId="{AF0B6107-71DC-8340-2167-51A64B56DDAF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62" creationId="{ADB45616-2C52-211F-1597-BF6909067B81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63" creationId="{2F389572-4B79-7EB1-1D55-F8A36F539DC8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64" creationId="{6A5C3AD4-A0E3-E5F0-EA38-0E418831F939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65" creationId="{BAEAF0EA-D164-620B-B422-5E2D3F5BD596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66" creationId="{D5ACF85E-6150-234A-66C0-55C66394693D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67" creationId="{D1973B63-A253-6704-71BA-D1C291A919E1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68" creationId="{AAA80B46-33F6-88CF-9ED5-EFAFF4026E4D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69" creationId="{8C6F4BB8-D31B-E94F-8CFE-AE1E099235C9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70" creationId="{6D01533F-6CDC-8D21-74E4-C3B0FB644F3E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71" creationId="{1630A0B7-6FFF-49FF-6905-2C33D10C4A89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72" creationId="{37A1298E-6719-58A3-3E1D-DB014C42841B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73" creationId="{217CAB23-FC13-9093-5140-7B23CE114355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74" creationId="{762A765F-506B-68C3-66DE-F1667EE51C4A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75" creationId="{78E79036-AC70-CD6A-5ED8-F13CD4BED1E7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76" creationId="{C3C4D899-0CF1-BA22-1DCB-DCB0C8361275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77" creationId="{D56D8283-266A-873A-14BF-138A9107A33E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78" creationId="{FD86589A-89D5-4413-605F-87E1A85016A2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79" creationId="{F43D0D02-257A-7668-71D2-9B119AE539DA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80" creationId="{0E34544E-75C6-3BDC-55A2-EFDEA85EF29C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81" creationId="{EBB99256-A13D-6E9B-A562-F046984B7E4A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82" creationId="{0496C5B7-9BA0-529B-7479-2BF476C68252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83" creationId="{90D3A520-B440-4AF9-E157-ED2C94BEC2AE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84" creationId="{99290071-E7DF-E945-E13B-E6CFA2DB5947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85" creationId="{607BD6EF-45D0-CB40-C11B-1A1C7C8785C7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86" creationId="{D5550E77-9AFE-4D6F-E84F-4404CAD0E4CA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87" creationId="{E20EB217-D9AA-59D9-7013-A0357B03991B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88" creationId="{E998E426-B8D7-1035-45C4-315E9DE2A38A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89" creationId="{A0B04F2E-E1DE-D924-7E4E-77136D3CAD84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90" creationId="{D7D6F1A1-251F-B7D8-0A8E-A8B3B07E03D0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91" creationId="{5B75D699-9109-E95C-A16F-98C42C08F71E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92" creationId="{F9B8341F-D2C1-C438-189E-070327F75D2C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93" creationId="{AC3A6033-C4A7-AE14-A257-D01F8B75A342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94" creationId="{FE705C6E-6E2B-380F-1AFA-63E12EF47EE5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95" creationId="{8FF98CA2-1EA4-EBAF-C885-DFD8F4CFE6B4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96" creationId="{2660B5D4-28F2-C60C-E59B-412CC6C1D66B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97" creationId="{FFF2F520-23B8-CABC-65B3-425928DCD0AF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98" creationId="{DA3A31FF-8E1A-AE80-5557-D4A74EB72AF4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99" creationId="{30EC7B65-9D25-0BCC-C934-1375D734A91E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100" creationId="{A0D1504E-E184-9A49-74BE-79C9F6FC8E47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101" creationId="{12E3BDD5-7E2F-9CC0-CE98-FBA3B63AEA42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102" creationId="{6E46F35C-6CF9-9456-938A-0074CA449B55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103" creationId="{99E3A073-DDD7-DDA4-A8ED-217A87FE0120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104" creationId="{BD5F6651-C13A-4006-866E-E935B43787DB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105" creationId="{FDA7DCF1-86FE-053C-C1EA-2C772DD45DBB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106" creationId="{2233EAAC-B2D7-A0D8-0E82-78C6F086B0EB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107" creationId="{3E49A1DA-EE70-0E7F-D0B9-F80BC052F15D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108" creationId="{FB0DF2E6-55EE-BFF7-4633-074CC62AE465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109" creationId="{DFA21836-9ECE-05C1-E5FF-9509B2B3D193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110" creationId="{D47980DA-DB0B-67BC-21B7-9D0C000D3F76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111" creationId="{44D421C7-6D00-E133-9A74-96726CE92D3C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112" creationId="{A2C99650-5C52-EFC7-E951-3407CCCB36BC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113" creationId="{A853B802-62FD-2F01-A23D-073AC3B68542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114" creationId="{677DFE25-5DEE-461E-6F92-FAA91B9B3256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115" creationId="{9D1F3FF1-2408-3A6E-6CD3-E2EA33F6453D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116" creationId="{21D62C44-FC67-3FC2-B6FD-BE3D3E2E766C}"/>
          </ac:spMkLst>
        </pc:spChg>
        <pc:cxnChg chg="add del mod">
          <ac:chgData name="Wang, Dingjie" userId="6de97a97-932f-4142-8582-3a2088585362" providerId="ADAL" clId="{CB78A91C-546F-4DBB-B9A9-E26BA46E8416}" dt="2023-12-08T21:50:20.329" v="617" actId="478"/>
          <ac:cxnSpMkLst>
            <pc:docMk/>
            <pc:sldMk cId="2185937066" sldId="352"/>
            <ac:cxnSpMk id="44" creationId="{E1C9D5A5-C859-5A4B-70F5-7820F1BF4FF9}"/>
          </ac:cxnSpMkLst>
        </pc:cxnChg>
        <pc:cxnChg chg="add del mod">
          <ac:chgData name="Wang, Dingjie" userId="6de97a97-932f-4142-8582-3a2088585362" providerId="ADAL" clId="{CB78A91C-546F-4DBB-B9A9-E26BA46E8416}" dt="2023-12-08T21:50:23.369" v="618" actId="478"/>
          <ac:cxnSpMkLst>
            <pc:docMk/>
            <pc:sldMk cId="2185937066" sldId="352"/>
            <ac:cxnSpMk id="117" creationId="{CA0C0CEB-F86D-E70C-A571-A3B16060837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2023/12/27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156290" y="4866144"/>
            <a:ext cx="662473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</a:pPr>
            <a:r>
              <a:rPr lang="en-US" altLang="zh-CN" sz="1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Extended Data Fig. 2_Ranking_results. (new figure, move this figure between 53 and 54) </a:t>
            </a:r>
            <a:r>
              <a:rPr lang="en-US" altLang="zh-CN" sz="1000" b="1" dirty="0">
                <a:latin typeface="Arial" pitchFamily="34" charset="0"/>
                <a:cs typeface="Arial" pitchFamily="34" charset="0"/>
              </a:rPr>
              <a:t>Top 3 performance on quantification tools under six different protocols-platforms for each metric.</a:t>
            </a:r>
            <a:r>
              <a:rPr lang="en-US" altLang="zh-CN" sz="1000" dirty="0">
                <a:latin typeface="Arial" pitchFamily="34" charset="0"/>
                <a:cs typeface="Arial" pitchFamily="34" charset="0"/>
              </a:rPr>
              <a:t> Here, quantification tools showcase scores under six different protocols-platforms across various evaluation metrics, with the top 3 performers highlighted for each metric. Blank spaces denote instances where the tool or protocols-platforms did not have participants submitting the corresponding quantitative results.</a:t>
            </a:r>
          </a:p>
        </p:txBody>
      </p:sp>
      <p:grpSp>
        <p:nvGrpSpPr>
          <p:cNvPr id="217" name="组合 296">
            <a:extLst>
              <a:ext uri="{FF2B5EF4-FFF2-40B4-BE49-F238E27FC236}">
                <a16:creationId xmlns:a16="http://schemas.microsoft.com/office/drawing/2014/main" id="{DCAD79E5-A5F3-972B-C192-5DFB8082530E}"/>
              </a:ext>
            </a:extLst>
          </p:cNvPr>
          <p:cNvGrpSpPr/>
          <p:nvPr/>
        </p:nvGrpSpPr>
        <p:grpSpPr>
          <a:xfrm>
            <a:off x="4352817" y="135025"/>
            <a:ext cx="1872064" cy="216024"/>
            <a:chOff x="522000" y="200472"/>
            <a:chExt cx="1872064" cy="216024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36BCB97F-5337-7532-0501-DB69CA19A353}"/>
                </a:ext>
              </a:extLst>
            </p:cNvPr>
            <p:cNvSpPr txBox="1"/>
            <p:nvPr/>
          </p:nvSpPr>
          <p:spPr>
            <a:xfrm>
              <a:off x="1818000" y="324163"/>
              <a:ext cx="576064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50"/>
                </a:spcAft>
              </a:pPr>
              <a:r>
                <a:rPr lang="en-US" sz="600" dirty="0">
                  <a:latin typeface="Arial" pitchFamily="34" charset="0"/>
                  <a:cs typeface="Arial" pitchFamily="34" charset="0"/>
                </a:rPr>
                <a:t>Simulation</a:t>
              </a:r>
            </a:p>
          </p:txBody>
        </p:sp>
        <p:grpSp>
          <p:nvGrpSpPr>
            <p:cNvPr id="219" name="组合 274">
              <a:extLst>
                <a:ext uri="{FF2B5EF4-FFF2-40B4-BE49-F238E27FC236}">
                  <a16:creationId xmlns:a16="http://schemas.microsoft.com/office/drawing/2014/main" id="{0FB3EA1A-B9E2-C240-BB01-1606DF1BB35D}"/>
                </a:ext>
              </a:extLst>
            </p:cNvPr>
            <p:cNvGrpSpPr/>
            <p:nvPr/>
          </p:nvGrpSpPr>
          <p:grpSpPr>
            <a:xfrm>
              <a:off x="522000" y="200472"/>
              <a:ext cx="1782000" cy="216024"/>
              <a:chOff x="522000" y="200472"/>
              <a:chExt cx="1782000" cy="216024"/>
            </a:xfrm>
          </p:grpSpPr>
          <p:cxnSp>
            <p:nvCxnSpPr>
              <p:cNvPr id="220" name="直接连接符 299">
                <a:extLst>
                  <a:ext uri="{FF2B5EF4-FFF2-40B4-BE49-F238E27FC236}">
                    <a16:creationId xmlns:a16="http://schemas.microsoft.com/office/drawing/2014/main" id="{9173687E-7D09-1207-2E78-068DF1C06897}"/>
                  </a:ext>
                </a:extLst>
              </p:cNvPr>
              <p:cNvCxnSpPr/>
              <p:nvPr/>
            </p:nvCxnSpPr>
            <p:spPr>
              <a:xfrm flipH="1">
                <a:off x="548680" y="416496"/>
                <a:ext cx="378000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接连接符 300">
                <a:extLst>
                  <a:ext uri="{FF2B5EF4-FFF2-40B4-BE49-F238E27FC236}">
                    <a16:creationId xmlns:a16="http://schemas.microsoft.com/office/drawing/2014/main" id="{9D9ED914-9794-FE01-2DEE-77C8FAA18A0B}"/>
                  </a:ext>
                </a:extLst>
              </p:cNvPr>
              <p:cNvCxnSpPr/>
              <p:nvPr/>
            </p:nvCxnSpPr>
            <p:spPr>
              <a:xfrm flipH="1">
                <a:off x="972000" y="416496"/>
                <a:ext cx="24332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直接连接符 301">
                <a:extLst>
                  <a:ext uri="{FF2B5EF4-FFF2-40B4-BE49-F238E27FC236}">
                    <a16:creationId xmlns:a16="http://schemas.microsoft.com/office/drawing/2014/main" id="{7A044050-2077-2702-1054-529D5CA44C82}"/>
                  </a:ext>
                </a:extLst>
              </p:cNvPr>
              <p:cNvCxnSpPr/>
              <p:nvPr/>
            </p:nvCxnSpPr>
            <p:spPr>
              <a:xfrm flipH="1">
                <a:off x="1284281" y="416496"/>
                <a:ext cx="648000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接连接符 302">
                <a:extLst>
                  <a:ext uri="{FF2B5EF4-FFF2-40B4-BE49-F238E27FC236}">
                    <a16:creationId xmlns:a16="http://schemas.microsoft.com/office/drawing/2014/main" id="{02664DB2-2924-FA06-7CB1-9D2B64AB8550}"/>
                  </a:ext>
                </a:extLst>
              </p:cNvPr>
              <p:cNvCxnSpPr/>
              <p:nvPr/>
            </p:nvCxnSpPr>
            <p:spPr>
              <a:xfrm flipH="1">
                <a:off x="1980000" y="416496"/>
                <a:ext cx="24332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3F184600-3BCF-C9C1-9180-B1C23D7924F9}"/>
                  </a:ext>
                </a:extLst>
              </p:cNvPr>
              <p:cNvSpPr txBox="1"/>
              <p:nvPr/>
            </p:nvSpPr>
            <p:spPr>
              <a:xfrm>
                <a:off x="548680" y="324163"/>
                <a:ext cx="386728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50"/>
                  </a:spcAft>
                </a:pPr>
                <a:r>
                  <a:rPr lang="en-US" sz="600" dirty="0">
                    <a:latin typeface="Arial" pitchFamily="34" charset="0"/>
                    <a:cs typeface="Arial" pitchFamily="34" charset="0"/>
                  </a:rPr>
                  <a:t> Real data</a:t>
                </a: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B5BE87BD-D318-387E-3ED1-ADA7473A9328}"/>
                  </a:ext>
                </a:extLst>
              </p:cNvPr>
              <p:cNvSpPr txBox="1"/>
              <p:nvPr/>
            </p:nvSpPr>
            <p:spPr>
              <a:xfrm>
                <a:off x="954040" y="324163"/>
                <a:ext cx="386728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50"/>
                  </a:spcAft>
                </a:pPr>
                <a:r>
                  <a:rPr lang="en-US" sz="600" dirty="0">
                    <a:latin typeface="Arial" pitchFamily="34" charset="0"/>
                    <a:cs typeface="Arial" pitchFamily="34" charset="0"/>
                  </a:rPr>
                  <a:t> Cell mix</a:t>
                </a: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6CBD9BEB-17FC-BD7E-BDE3-5EAEB20FA6F9}"/>
                  </a:ext>
                </a:extLst>
              </p:cNvPr>
              <p:cNvSpPr txBox="1"/>
              <p:nvPr/>
            </p:nvSpPr>
            <p:spPr>
              <a:xfrm>
                <a:off x="1268760" y="324163"/>
                <a:ext cx="648072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spcAft>
                    <a:spcPts val="50"/>
                  </a:spcAft>
                </a:pPr>
                <a:r>
                  <a:rPr lang="en-US" sz="600" dirty="0">
                    <a:latin typeface="Arial" pitchFamily="34" charset="0"/>
                    <a:cs typeface="Arial" pitchFamily="34" charset="0"/>
                  </a:rPr>
                  <a:t>SIRV-set 4</a:t>
                </a:r>
              </a:p>
            </p:txBody>
          </p:sp>
          <p:sp>
            <p:nvSpPr>
              <p:cNvPr id="233" name="矩形 306">
                <a:extLst>
                  <a:ext uri="{FF2B5EF4-FFF2-40B4-BE49-F238E27FC236}">
                    <a16:creationId xmlns:a16="http://schemas.microsoft.com/office/drawing/2014/main" id="{4584C6B5-B3EF-03E9-6931-7E50F7043597}"/>
                  </a:ext>
                </a:extLst>
              </p:cNvPr>
              <p:cNvSpPr/>
              <p:nvPr/>
            </p:nvSpPr>
            <p:spPr>
              <a:xfrm>
                <a:off x="522000" y="200472"/>
                <a:ext cx="1782000" cy="216024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7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60D82D2-0DB0-A628-860B-53948C860A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84" b="53471"/>
          <a:stretch/>
        </p:blipFill>
        <p:spPr>
          <a:xfrm>
            <a:off x="654939" y="416498"/>
            <a:ext cx="1800200" cy="14896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714800-19D1-F2ED-FCC6-0910E68AFB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16" r="33328" b="53471"/>
          <a:stretch/>
        </p:blipFill>
        <p:spPr>
          <a:xfrm>
            <a:off x="2527146" y="416496"/>
            <a:ext cx="1728192" cy="14896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AF6F67-272D-A9FB-90D3-E66F7BCCDC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2" r="672" b="53471"/>
          <a:stretch/>
        </p:blipFill>
        <p:spPr>
          <a:xfrm>
            <a:off x="4336845" y="416495"/>
            <a:ext cx="1728192" cy="14896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1FDE21-8797-185F-BB36-9F5D14B8D12C}"/>
              </a:ext>
            </a:extLst>
          </p:cNvPr>
          <p:cNvSpPr txBox="1"/>
          <p:nvPr/>
        </p:nvSpPr>
        <p:spPr>
          <a:xfrm>
            <a:off x="240875" y="488504"/>
            <a:ext cx="41406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Aft>
                <a:spcPts val="750"/>
              </a:spcAft>
            </a:pPr>
            <a:r>
              <a:rPr lang="en-US" sz="700" dirty="0" err="1">
                <a:latin typeface="Arial" pitchFamily="34" charset="0"/>
                <a:cs typeface="Arial" pitchFamily="34" charset="0"/>
              </a:rPr>
              <a:t>IsoQuant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ABE993-A3FB-7877-E9C7-976D2951A575}"/>
              </a:ext>
            </a:extLst>
          </p:cNvPr>
          <p:cNvSpPr txBox="1"/>
          <p:nvPr/>
        </p:nvSpPr>
        <p:spPr>
          <a:xfrm>
            <a:off x="240875" y="704528"/>
            <a:ext cx="41406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Aft>
                <a:spcPts val="750"/>
              </a:spcAft>
            </a:pPr>
            <a:r>
              <a:rPr lang="en-US" sz="700" dirty="0">
                <a:latin typeface="Arial" pitchFamily="34" charset="0"/>
                <a:cs typeface="Arial" pitchFamily="34" charset="0"/>
              </a:rPr>
              <a:t>FLAIR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C026BD-451F-362D-7A7C-E897F617D4C5}"/>
              </a:ext>
            </a:extLst>
          </p:cNvPr>
          <p:cNvSpPr txBox="1"/>
          <p:nvPr/>
        </p:nvSpPr>
        <p:spPr>
          <a:xfrm>
            <a:off x="240875" y="884318"/>
            <a:ext cx="41406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Aft>
                <a:spcPts val="750"/>
              </a:spcAft>
            </a:pPr>
            <a:r>
              <a:rPr lang="en-US" sz="700" dirty="0">
                <a:latin typeface="Arial" pitchFamily="34" charset="0"/>
                <a:cs typeface="Arial" pitchFamily="34" charset="0"/>
              </a:rPr>
              <a:t>Bambu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6DD657-DF04-AAE7-932A-2FFDF349BF84}"/>
              </a:ext>
            </a:extLst>
          </p:cNvPr>
          <p:cNvSpPr txBox="1"/>
          <p:nvPr/>
        </p:nvSpPr>
        <p:spPr>
          <a:xfrm>
            <a:off x="240875" y="1102359"/>
            <a:ext cx="41406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Aft>
                <a:spcPts val="750"/>
              </a:spcAft>
            </a:pPr>
            <a:r>
              <a:rPr lang="en-US" sz="700" dirty="0" err="1">
                <a:latin typeface="Arial" pitchFamily="34" charset="0"/>
                <a:cs typeface="Arial" pitchFamily="34" charset="0"/>
              </a:rPr>
              <a:t>IsoTools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57A73B-8944-2812-BE09-0B2388F2B29A}"/>
              </a:ext>
            </a:extLst>
          </p:cNvPr>
          <p:cNvSpPr txBox="1"/>
          <p:nvPr/>
        </p:nvSpPr>
        <p:spPr>
          <a:xfrm>
            <a:off x="240875" y="1285757"/>
            <a:ext cx="41406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Aft>
                <a:spcPts val="750"/>
              </a:spcAft>
            </a:pPr>
            <a:r>
              <a:rPr lang="en-US" sz="700" dirty="0">
                <a:latin typeface="Arial" pitchFamily="34" charset="0"/>
                <a:cs typeface="Arial" pitchFamily="34" charset="0"/>
              </a:rPr>
              <a:t>TLAON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CCF7FB-9FF4-EB32-5F27-9E0D9FEC04EE}"/>
              </a:ext>
            </a:extLst>
          </p:cNvPr>
          <p:cNvSpPr txBox="1"/>
          <p:nvPr/>
        </p:nvSpPr>
        <p:spPr>
          <a:xfrm>
            <a:off x="240875" y="1471144"/>
            <a:ext cx="41406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Aft>
                <a:spcPts val="750"/>
              </a:spcAft>
            </a:pPr>
            <a:r>
              <a:rPr lang="en-US" sz="700" dirty="0" err="1">
                <a:latin typeface="Arial" pitchFamily="34" charset="0"/>
                <a:cs typeface="Arial" pitchFamily="34" charset="0"/>
              </a:rPr>
              <a:t>NanoSim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AB52F7-BFF4-8C90-67C5-699BA1BE9C89}"/>
              </a:ext>
            </a:extLst>
          </p:cNvPr>
          <p:cNvSpPr txBox="1"/>
          <p:nvPr/>
        </p:nvSpPr>
        <p:spPr>
          <a:xfrm>
            <a:off x="240875" y="1681571"/>
            <a:ext cx="41406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Aft>
                <a:spcPts val="750"/>
              </a:spcAft>
            </a:pPr>
            <a:r>
              <a:rPr lang="en-US" sz="700" dirty="0">
                <a:latin typeface="Arial" pitchFamily="34" charset="0"/>
                <a:cs typeface="Arial" pitchFamily="34" charset="0"/>
              </a:rPr>
              <a:t>FLAMES</a:t>
            </a:r>
          </a:p>
        </p:txBody>
      </p:sp>
      <p:grpSp>
        <p:nvGrpSpPr>
          <p:cNvPr id="16" name="组合 126">
            <a:extLst>
              <a:ext uri="{FF2B5EF4-FFF2-40B4-BE49-F238E27FC236}">
                <a16:creationId xmlns:a16="http://schemas.microsoft.com/office/drawing/2014/main" id="{A8E2917F-FCC1-DA01-B78C-2D4158235475}"/>
              </a:ext>
            </a:extLst>
          </p:cNvPr>
          <p:cNvGrpSpPr/>
          <p:nvPr/>
        </p:nvGrpSpPr>
        <p:grpSpPr>
          <a:xfrm>
            <a:off x="716368" y="1906134"/>
            <a:ext cx="1701030" cy="576064"/>
            <a:chOff x="548680" y="1424608"/>
            <a:chExt cx="1701030" cy="57606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4C0F44E-0672-7E02-F15F-2DF618CC2DEB}"/>
                </a:ext>
              </a:extLst>
            </p:cNvPr>
            <p:cNvSpPr txBox="1"/>
            <p:nvPr/>
          </p:nvSpPr>
          <p:spPr>
            <a:xfrm rot="16200000">
              <a:off x="1449070" y="1604918"/>
              <a:ext cx="57606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PET</a:t>
              </a:r>
            </a:p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 (Long SIRV)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6B9CF2-37FF-B4CC-171A-33E35D71C88C}"/>
                </a:ext>
              </a:extLst>
            </p:cNvPr>
            <p:cNvSpPr txBox="1"/>
            <p:nvPr/>
          </p:nvSpPr>
          <p:spPr>
            <a:xfrm rot="16200000">
              <a:off x="422521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IM</a:t>
              </a:r>
              <a:r>
                <a:rPr lang="en-US" sz="7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93C29C-E24E-1956-7B9E-33FD518E3BD4}"/>
                </a:ext>
              </a:extLst>
            </p:cNvPr>
            <p:cNvSpPr txBox="1"/>
            <p:nvPr/>
          </p:nvSpPr>
          <p:spPr>
            <a:xfrm rot="16200000">
              <a:off x="570669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CM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74C443-D201-A9AC-C864-DCD2498C781F}"/>
                </a:ext>
              </a:extLst>
            </p:cNvPr>
            <p:cNvSpPr txBox="1"/>
            <p:nvPr/>
          </p:nvSpPr>
          <p:spPr>
            <a:xfrm rot="16200000">
              <a:off x="710553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RE</a:t>
              </a:r>
              <a:r>
                <a:rPr lang="en-US" sz="7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9C5FC0-CCB7-3099-0F6D-0B266AEDA612}"/>
                </a:ext>
              </a:extLst>
            </p:cNvPr>
            <p:cNvSpPr txBox="1"/>
            <p:nvPr/>
          </p:nvSpPr>
          <p:spPr>
            <a:xfrm rot="16200000">
              <a:off x="862254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MRD</a:t>
              </a:r>
              <a:r>
                <a:rPr lang="en-US" sz="7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0032366-588B-F036-403F-B259F4E2FBB3}"/>
                </a:ext>
              </a:extLst>
            </p:cNvPr>
            <p:cNvSpPr txBox="1"/>
            <p:nvPr/>
          </p:nvSpPr>
          <p:spPr>
            <a:xfrm rot="16200000">
              <a:off x="998585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SCC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1F56FB8-7BC9-A4A8-6E76-B02EB65F2BCD}"/>
                </a:ext>
              </a:extLst>
            </p:cNvPr>
            <p:cNvSpPr txBox="1"/>
            <p:nvPr/>
          </p:nvSpPr>
          <p:spPr>
            <a:xfrm rot="16200000">
              <a:off x="1157855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MRD</a:t>
              </a:r>
              <a:r>
                <a:rPr lang="en-US" sz="7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4971739-1706-2334-204E-CB095749F62D}"/>
                </a:ext>
              </a:extLst>
            </p:cNvPr>
            <p:cNvSpPr txBox="1"/>
            <p:nvPr/>
          </p:nvSpPr>
          <p:spPr>
            <a:xfrm rot="16200000">
              <a:off x="1286617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SCC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9384547-0D25-D006-0624-C055DCB8CB7F}"/>
                </a:ext>
              </a:extLst>
            </p:cNvPr>
            <p:cNvSpPr txBox="1"/>
            <p:nvPr/>
          </p:nvSpPr>
          <p:spPr>
            <a:xfrm rot="16200000">
              <a:off x="1322911" y="1622775"/>
              <a:ext cx="504056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PET (SIRV)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86DF2D8-5230-6096-207D-A53968B6D55C}"/>
                </a:ext>
              </a:extLst>
            </p:cNvPr>
            <p:cNvSpPr txBox="1"/>
            <p:nvPr/>
          </p:nvSpPr>
          <p:spPr>
            <a:xfrm rot="16200000">
              <a:off x="1610653" y="1658779"/>
              <a:ext cx="576064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PET (ERCC)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608474-29E9-8260-7DA9-E676384BA932}"/>
                </a:ext>
              </a:extLst>
            </p:cNvPr>
            <p:cNvSpPr txBox="1"/>
            <p:nvPr/>
          </p:nvSpPr>
          <p:spPr>
            <a:xfrm rot="16200000">
              <a:off x="1870366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MRD</a:t>
              </a:r>
              <a:r>
                <a:rPr lang="en-US" sz="7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ADA3C6-E369-3094-1EEC-A1BBFDE4A171}"/>
                </a:ext>
              </a:extLst>
            </p:cNvPr>
            <p:cNvSpPr txBox="1"/>
            <p:nvPr/>
          </p:nvSpPr>
          <p:spPr>
            <a:xfrm rot="16200000">
              <a:off x="2015829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SCC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39746072-1A39-AA6D-A8EF-3A1174D672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84" r="65984" b="-1206"/>
          <a:stretch/>
        </p:blipFill>
        <p:spPr>
          <a:xfrm>
            <a:off x="659324" y="2745738"/>
            <a:ext cx="1800200" cy="153423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74566D2-36E9-7279-C80E-39CEB5302B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16" t="53284" r="33328" b="-1206"/>
          <a:stretch/>
        </p:blipFill>
        <p:spPr>
          <a:xfrm>
            <a:off x="2531531" y="2745738"/>
            <a:ext cx="1728192" cy="153423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869F7319-9CD0-C975-3917-9ECBF53057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04" t="53284" r="-48" b="-1206"/>
          <a:stretch/>
        </p:blipFill>
        <p:spPr>
          <a:xfrm>
            <a:off x="4341230" y="2745737"/>
            <a:ext cx="1801681" cy="1534237"/>
          </a:xfrm>
          <a:prstGeom prst="rect">
            <a:avLst/>
          </a:prstGeom>
        </p:spPr>
      </p:pic>
      <p:grpSp>
        <p:nvGrpSpPr>
          <p:cNvPr id="59" name="组合 126">
            <a:extLst>
              <a:ext uri="{FF2B5EF4-FFF2-40B4-BE49-F238E27FC236}">
                <a16:creationId xmlns:a16="http://schemas.microsoft.com/office/drawing/2014/main" id="{ECBE35B9-751A-55C7-AF30-FA690E181818}"/>
              </a:ext>
            </a:extLst>
          </p:cNvPr>
          <p:cNvGrpSpPr/>
          <p:nvPr/>
        </p:nvGrpSpPr>
        <p:grpSpPr>
          <a:xfrm>
            <a:off x="2535163" y="1906134"/>
            <a:ext cx="1701030" cy="576064"/>
            <a:chOff x="548680" y="1424608"/>
            <a:chExt cx="1701030" cy="57606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804F58D-55DB-9A61-699B-086BC46729E9}"/>
                </a:ext>
              </a:extLst>
            </p:cNvPr>
            <p:cNvSpPr txBox="1"/>
            <p:nvPr/>
          </p:nvSpPr>
          <p:spPr>
            <a:xfrm rot="16200000">
              <a:off x="1449070" y="1604918"/>
              <a:ext cx="57606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PET</a:t>
              </a:r>
            </a:p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 (Long SIRV)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C1AB44E-A358-FAFF-F9A5-E22A5CFF14D1}"/>
                </a:ext>
              </a:extLst>
            </p:cNvPr>
            <p:cNvSpPr txBox="1"/>
            <p:nvPr/>
          </p:nvSpPr>
          <p:spPr>
            <a:xfrm rot="16200000">
              <a:off x="422521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IM</a:t>
              </a:r>
              <a:r>
                <a:rPr lang="en-US" sz="7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50CDF60-BC9E-4D07-113E-D8EE6838C097}"/>
                </a:ext>
              </a:extLst>
            </p:cNvPr>
            <p:cNvSpPr txBox="1"/>
            <p:nvPr/>
          </p:nvSpPr>
          <p:spPr>
            <a:xfrm rot="16200000">
              <a:off x="570292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CM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033DF48-E571-6CAC-83CD-4B1E4EE94CDE}"/>
                </a:ext>
              </a:extLst>
            </p:cNvPr>
            <p:cNvSpPr txBox="1"/>
            <p:nvPr/>
          </p:nvSpPr>
          <p:spPr>
            <a:xfrm rot="16200000">
              <a:off x="710553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RE</a:t>
              </a:r>
              <a:r>
                <a:rPr lang="en-US" sz="7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3EC5E50-A554-10C1-9F9F-197D1FEC951B}"/>
                </a:ext>
              </a:extLst>
            </p:cNvPr>
            <p:cNvSpPr txBox="1"/>
            <p:nvPr/>
          </p:nvSpPr>
          <p:spPr>
            <a:xfrm rot="16200000">
              <a:off x="862254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MRD</a:t>
              </a:r>
              <a:r>
                <a:rPr lang="en-US" sz="7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0954C14-796E-60A2-D9B6-F3DA15B05EF2}"/>
                </a:ext>
              </a:extLst>
            </p:cNvPr>
            <p:cNvSpPr txBox="1"/>
            <p:nvPr/>
          </p:nvSpPr>
          <p:spPr>
            <a:xfrm rot="16200000">
              <a:off x="998585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SCC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2D07381-A6F9-6374-7B11-8D24A1A5448B}"/>
                </a:ext>
              </a:extLst>
            </p:cNvPr>
            <p:cNvSpPr txBox="1"/>
            <p:nvPr/>
          </p:nvSpPr>
          <p:spPr>
            <a:xfrm rot="16200000">
              <a:off x="1157855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MRD</a:t>
              </a:r>
              <a:r>
                <a:rPr lang="en-US" sz="7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DDBDA79-1934-F4E1-7946-59C9A57303E2}"/>
                </a:ext>
              </a:extLst>
            </p:cNvPr>
            <p:cNvSpPr txBox="1"/>
            <p:nvPr/>
          </p:nvSpPr>
          <p:spPr>
            <a:xfrm rot="16200000">
              <a:off x="1286617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SCC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3B9A4E8-9906-6129-1F03-FCAF3413DC13}"/>
                </a:ext>
              </a:extLst>
            </p:cNvPr>
            <p:cNvSpPr txBox="1"/>
            <p:nvPr/>
          </p:nvSpPr>
          <p:spPr>
            <a:xfrm rot="16200000">
              <a:off x="1322911" y="1622775"/>
              <a:ext cx="504056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PET (SIRV)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0D0F8A9-6BE9-FDB6-DB00-398B0FA66EB3}"/>
                </a:ext>
              </a:extLst>
            </p:cNvPr>
            <p:cNvSpPr txBox="1"/>
            <p:nvPr/>
          </p:nvSpPr>
          <p:spPr>
            <a:xfrm rot="16200000">
              <a:off x="1610653" y="1658779"/>
              <a:ext cx="576064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PET (ERCC)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3DB9DF7-6F55-042B-0C64-68C2C6536626}"/>
                </a:ext>
              </a:extLst>
            </p:cNvPr>
            <p:cNvSpPr txBox="1"/>
            <p:nvPr/>
          </p:nvSpPr>
          <p:spPr>
            <a:xfrm rot="16200000">
              <a:off x="1870366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MRD</a:t>
              </a:r>
              <a:r>
                <a:rPr lang="en-US" sz="7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627FAE5-CA63-7C05-2FE1-61EC49701724}"/>
                </a:ext>
              </a:extLst>
            </p:cNvPr>
            <p:cNvSpPr txBox="1"/>
            <p:nvPr/>
          </p:nvSpPr>
          <p:spPr>
            <a:xfrm rot="16200000">
              <a:off x="2015829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SCC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2" name="组合 126">
            <a:extLst>
              <a:ext uri="{FF2B5EF4-FFF2-40B4-BE49-F238E27FC236}">
                <a16:creationId xmlns:a16="http://schemas.microsoft.com/office/drawing/2014/main" id="{BC300DB5-C2A7-A6B8-F6B0-189E35F9E155}"/>
              </a:ext>
            </a:extLst>
          </p:cNvPr>
          <p:cNvGrpSpPr/>
          <p:nvPr/>
        </p:nvGrpSpPr>
        <p:grpSpPr>
          <a:xfrm>
            <a:off x="4357401" y="1906134"/>
            <a:ext cx="1701030" cy="576064"/>
            <a:chOff x="548680" y="1424608"/>
            <a:chExt cx="1701030" cy="576064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F626704-C68A-EB4E-2C6B-597E9682AAA5}"/>
                </a:ext>
              </a:extLst>
            </p:cNvPr>
            <p:cNvSpPr txBox="1"/>
            <p:nvPr/>
          </p:nvSpPr>
          <p:spPr>
            <a:xfrm rot="16200000">
              <a:off x="1449070" y="1604918"/>
              <a:ext cx="57606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PET</a:t>
              </a:r>
            </a:p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 (Long SIRV)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8B36600-2460-2298-51FD-C81FC216999E}"/>
                </a:ext>
              </a:extLst>
            </p:cNvPr>
            <p:cNvSpPr txBox="1"/>
            <p:nvPr/>
          </p:nvSpPr>
          <p:spPr>
            <a:xfrm rot="16200000">
              <a:off x="422521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IM</a:t>
              </a:r>
              <a:r>
                <a:rPr lang="en-US" sz="7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F4179F2-F2CB-158E-4503-6099A00B4330}"/>
                </a:ext>
              </a:extLst>
            </p:cNvPr>
            <p:cNvSpPr txBox="1"/>
            <p:nvPr/>
          </p:nvSpPr>
          <p:spPr>
            <a:xfrm rot="16200000">
              <a:off x="570292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CM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F0BB17-D749-AA67-33CA-798887E0A9AB}"/>
                </a:ext>
              </a:extLst>
            </p:cNvPr>
            <p:cNvSpPr txBox="1"/>
            <p:nvPr/>
          </p:nvSpPr>
          <p:spPr>
            <a:xfrm rot="16200000">
              <a:off x="710553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RE</a:t>
              </a:r>
              <a:r>
                <a:rPr lang="en-US" sz="7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CEE930C-007C-A41C-39E0-365A1979D175}"/>
                </a:ext>
              </a:extLst>
            </p:cNvPr>
            <p:cNvSpPr txBox="1"/>
            <p:nvPr/>
          </p:nvSpPr>
          <p:spPr>
            <a:xfrm rot="16200000">
              <a:off x="862254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MRD</a:t>
              </a:r>
              <a:r>
                <a:rPr lang="en-US" sz="7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E0F9338-3F23-6C67-AFFF-3DF816BDDA38}"/>
                </a:ext>
              </a:extLst>
            </p:cNvPr>
            <p:cNvSpPr txBox="1"/>
            <p:nvPr/>
          </p:nvSpPr>
          <p:spPr>
            <a:xfrm rot="16200000">
              <a:off x="998585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SCC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2FA23EF-D407-72EE-B825-81ABB7849D77}"/>
                </a:ext>
              </a:extLst>
            </p:cNvPr>
            <p:cNvSpPr txBox="1"/>
            <p:nvPr/>
          </p:nvSpPr>
          <p:spPr>
            <a:xfrm rot="16200000">
              <a:off x="1157855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MRD</a:t>
              </a:r>
              <a:r>
                <a:rPr lang="en-US" sz="7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F4D0BB6-8E12-61D0-231F-8887830CB92C}"/>
                </a:ext>
              </a:extLst>
            </p:cNvPr>
            <p:cNvSpPr txBox="1"/>
            <p:nvPr/>
          </p:nvSpPr>
          <p:spPr>
            <a:xfrm rot="16200000">
              <a:off x="1286617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SCC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6443C0A-34E2-6A89-C6FC-77B5BF5DB074}"/>
                </a:ext>
              </a:extLst>
            </p:cNvPr>
            <p:cNvSpPr txBox="1"/>
            <p:nvPr/>
          </p:nvSpPr>
          <p:spPr>
            <a:xfrm rot="16200000">
              <a:off x="1322911" y="1622775"/>
              <a:ext cx="504056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PET (SIRV)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CACF4AC-4101-4522-AF82-6F61FE179161}"/>
                </a:ext>
              </a:extLst>
            </p:cNvPr>
            <p:cNvSpPr txBox="1"/>
            <p:nvPr/>
          </p:nvSpPr>
          <p:spPr>
            <a:xfrm rot="16200000">
              <a:off x="1610653" y="1658779"/>
              <a:ext cx="576064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PET (ERCC)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64401AC-865A-4C87-94D0-C40A152F0040}"/>
                </a:ext>
              </a:extLst>
            </p:cNvPr>
            <p:cNvSpPr txBox="1"/>
            <p:nvPr/>
          </p:nvSpPr>
          <p:spPr>
            <a:xfrm rot="16200000">
              <a:off x="1870366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MRD</a:t>
              </a:r>
              <a:r>
                <a:rPr lang="en-US" sz="7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74E3398-C7C0-2A7C-5D23-3A60587D3566}"/>
                </a:ext>
              </a:extLst>
            </p:cNvPr>
            <p:cNvSpPr txBox="1"/>
            <p:nvPr/>
          </p:nvSpPr>
          <p:spPr>
            <a:xfrm rot="16200000">
              <a:off x="2015829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SCC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6" name="组合 126">
            <a:extLst>
              <a:ext uri="{FF2B5EF4-FFF2-40B4-BE49-F238E27FC236}">
                <a16:creationId xmlns:a16="http://schemas.microsoft.com/office/drawing/2014/main" id="{C7588B91-5FF9-A3FE-D934-CC8D5CF2C23C}"/>
              </a:ext>
            </a:extLst>
          </p:cNvPr>
          <p:cNvGrpSpPr/>
          <p:nvPr/>
        </p:nvGrpSpPr>
        <p:grpSpPr>
          <a:xfrm>
            <a:off x="708909" y="4269163"/>
            <a:ext cx="1687680" cy="576064"/>
            <a:chOff x="548680" y="1417530"/>
            <a:chExt cx="1687680" cy="576064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F92C463-A457-DA58-8672-778B27032E1A}"/>
                </a:ext>
              </a:extLst>
            </p:cNvPr>
            <p:cNvSpPr txBox="1"/>
            <p:nvPr/>
          </p:nvSpPr>
          <p:spPr>
            <a:xfrm rot="16200000">
              <a:off x="1704274" y="1597840"/>
              <a:ext cx="57606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PET</a:t>
              </a:r>
            </a:p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 (Long SIRV)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9F4B172-8E4F-252C-6797-B6BC029014B8}"/>
                </a:ext>
              </a:extLst>
            </p:cNvPr>
            <p:cNvSpPr txBox="1"/>
            <p:nvPr/>
          </p:nvSpPr>
          <p:spPr>
            <a:xfrm rot="16200000">
              <a:off x="422521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IM</a:t>
              </a:r>
              <a:r>
                <a:rPr lang="en-US" sz="7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B003195-03A3-ED50-A9D0-E6A8E7B1DECA}"/>
                </a:ext>
              </a:extLst>
            </p:cNvPr>
            <p:cNvSpPr txBox="1"/>
            <p:nvPr/>
          </p:nvSpPr>
          <p:spPr>
            <a:xfrm rot="16200000">
              <a:off x="615621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CM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DF87F8E-6914-DE84-B083-49BFF89439C0}"/>
                </a:ext>
              </a:extLst>
            </p:cNvPr>
            <p:cNvSpPr txBox="1"/>
            <p:nvPr/>
          </p:nvSpPr>
          <p:spPr>
            <a:xfrm rot="16200000">
              <a:off x="782193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RE</a:t>
              </a:r>
              <a:r>
                <a:rPr lang="en-US" sz="7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59F9858-FA90-272D-C804-806DDFA5D19C}"/>
                </a:ext>
              </a:extLst>
            </p:cNvPr>
            <p:cNvSpPr txBox="1"/>
            <p:nvPr/>
          </p:nvSpPr>
          <p:spPr>
            <a:xfrm rot="16200000">
              <a:off x="939889" y="1558138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MRD</a:t>
              </a:r>
              <a:r>
                <a:rPr lang="en-US" sz="7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1490D6A-D5B3-E714-21BF-D04CE41E99E7}"/>
                </a:ext>
              </a:extLst>
            </p:cNvPr>
            <p:cNvSpPr txBox="1"/>
            <p:nvPr/>
          </p:nvSpPr>
          <p:spPr>
            <a:xfrm rot="16200000">
              <a:off x="1138742" y="1556509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SCC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1F129C8-5A25-DA68-E026-855A3AF8DBEA}"/>
                </a:ext>
              </a:extLst>
            </p:cNvPr>
            <p:cNvSpPr txBox="1"/>
            <p:nvPr/>
          </p:nvSpPr>
          <p:spPr>
            <a:xfrm rot="16200000">
              <a:off x="1292023" y="1558138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MRD</a:t>
              </a:r>
              <a:r>
                <a:rPr lang="en-US" sz="7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2836402-AB54-36A9-EA97-5DC3A239C43F}"/>
                </a:ext>
              </a:extLst>
            </p:cNvPr>
            <p:cNvSpPr txBox="1"/>
            <p:nvPr/>
          </p:nvSpPr>
          <p:spPr>
            <a:xfrm rot="16200000">
              <a:off x="1483239" y="1567804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SCC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8AF58FA-382B-00F0-BC3A-8EC19DC82A0E}"/>
                </a:ext>
              </a:extLst>
            </p:cNvPr>
            <p:cNvSpPr txBox="1"/>
            <p:nvPr/>
          </p:nvSpPr>
          <p:spPr>
            <a:xfrm rot="16200000">
              <a:off x="1564512" y="1626390"/>
              <a:ext cx="504056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PET (SIRV)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A5C25B1-D0FC-E536-1A64-4E452E6300CA}"/>
                </a:ext>
              </a:extLst>
            </p:cNvPr>
            <p:cNvSpPr txBox="1"/>
            <p:nvPr/>
          </p:nvSpPr>
          <p:spPr>
            <a:xfrm rot="16200000">
              <a:off x="1894467" y="1651701"/>
              <a:ext cx="576064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PET (ERCC)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A82039BD-1B9F-B4C2-5F15-930806774AC8}"/>
              </a:ext>
            </a:extLst>
          </p:cNvPr>
          <p:cNvSpPr txBox="1"/>
          <p:nvPr/>
        </p:nvSpPr>
        <p:spPr>
          <a:xfrm>
            <a:off x="245260" y="2900136"/>
            <a:ext cx="41406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Aft>
                <a:spcPts val="750"/>
              </a:spcAft>
            </a:pPr>
            <a:r>
              <a:rPr lang="en-US" sz="700" dirty="0" err="1">
                <a:latin typeface="Arial" pitchFamily="34" charset="0"/>
                <a:cs typeface="Arial" pitchFamily="34" charset="0"/>
              </a:rPr>
              <a:t>IsoQuant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0289E50-3790-7DE1-E918-23026A433152}"/>
              </a:ext>
            </a:extLst>
          </p:cNvPr>
          <p:cNvSpPr txBox="1"/>
          <p:nvPr/>
        </p:nvSpPr>
        <p:spPr>
          <a:xfrm>
            <a:off x="242341" y="3250774"/>
            <a:ext cx="41406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Aft>
                <a:spcPts val="750"/>
              </a:spcAft>
            </a:pPr>
            <a:r>
              <a:rPr lang="en-US" sz="700" dirty="0">
                <a:latin typeface="Arial" pitchFamily="34" charset="0"/>
                <a:cs typeface="Arial" pitchFamily="34" charset="0"/>
              </a:rPr>
              <a:t>Bambu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67EB877-8FB0-2F06-0E91-83ECC0995FC3}"/>
              </a:ext>
            </a:extLst>
          </p:cNvPr>
          <p:cNvSpPr txBox="1"/>
          <p:nvPr/>
        </p:nvSpPr>
        <p:spPr>
          <a:xfrm>
            <a:off x="242341" y="3601412"/>
            <a:ext cx="41406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Aft>
                <a:spcPts val="750"/>
              </a:spcAft>
            </a:pPr>
            <a:r>
              <a:rPr lang="en-US" sz="700" dirty="0">
                <a:latin typeface="Arial" pitchFamily="34" charset="0"/>
                <a:cs typeface="Arial" pitchFamily="34" charset="0"/>
              </a:rPr>
              <a:t>TLAON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E694AA6-6E1F-4117-CD20-FEF99DAE7514}"/>
              </a:ext>
            </a:extLst>
          </p:cNvPr>
          <p:cNvSpPr txBox="1"/>
          <p:nvPr/>
        </p:nvSpPr>
        <p:spPr>
          <a:xfrm>
            <a:off x="240245" y="3952050"/>
            <a:ext cx="41406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Aft>
                <a:spcPts val="750"/>
              </a:spcAft>
            </a:pPr>
            <a:r>
              <a:rPr lang="en-US" sz="700" dirty="0">
                <a:latin typeface="Arial" pitchFamily="34" charset="0"/>
                <a:cs typeface="Arial" pitchFamily="34" charset="0"/>
              </a:rPr>
              <a:t>FLAMES</a:t>
            </a:r>
          </a:p>
        </p:txBody>
      </p:sp>
      <p:grpSp>
        <p:nvGrpSpPr>
          <p:cNvPr id="192" name="组合 284">
            <a:extLst>
              <a:ext uri="{FF2B5EF4-FFF2-40B4-BE49-F238E27FC236}">
                <a16:creationId xmlns:a16="http://schemas.microsoft.com/office/drawing/2014/main" id="{53EC9B3A-573A-FC92-0563-3E9471F1038E}"/>
              </a:ext>
            </a:extLst>
          </p:cNvPr>
          <p:cNvGrpSpPr/>
          <p:nvPr/>
        </p:nvGrpSpPr>
        <p:grpSpPr>
          <a:xfrm>
            <a:off x="698319" y="133274"/>
            <a:ext cx="1872064" cy="216024"/>
            <a:chOff x="522000" y="200472"/>
            <a:chExt cx="1872064" cy="216024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4CA95D4-6D16-DA98-827B-72BDC657C9C7}"/>
                </a:ext>
              </a:extLst>
            </p:cNvPr>
            <p:cNvSpPr txBox="1"/>
            <p:nvPr/>
          </p:nvSpPr>
          <p:spPr>
            <a:xfrm>
              <a:off x="1818000" y="324163"/>
              <a:ext cx="576064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50"/>
                </a:spcAft>
              </a:pPr>
              <a:r>
                <a:rPr lang="en-US" sz="600" dirty="0">
                  <a:latin typeface="Arial" pitchFamily="34" charset="0"/>
                  <a:cs typeface="Arial" pitchFamily="34" charset="0"/>
                </a:rPr>
                <a:t>Simulation</a:t>
              </a:r>
            </a:p>
          </p:txBody>
        </p:sp>
        <p:grpSp>
          <p:nvGrpSpPr>
            <p:cNvPr id="194" name="组合 274">
              <a:extLst>
                <a:ext uri="{FF2B5EF4-FFF2-40B4-BE49-F238E27FC236}">
                  <a16:creationId xmlns:a16="http://schemas.microsoft.com/office/drawing/2014/main" id="{BC392C48-F27B-142C-FA69-8A704D1BFAF1}"/>
                </a:ext>
              </a:extLst>
            </p:cNvPr>
            <p:cNvGrpSpPr/>
            <p:nvPr/>
          </p:nvGrpSpPr>
          <p:grpSpPr>
            <a:xfrm>
              <a:off x="522000" y="200472"/>
              <a:ext cx="1782000" cy="216024"/>
              <a:chOff x="522000" y="200472"/>
              <a:chExt cx="1782000" cy="216024"/>
            </a:xfrm>
          </p:grpSpPr>
          <p:cxnSp>
            <p:nvCxnSpPr>
              <p:cNvPr id="195" name="直接连接符 265">
                <a:extLst>
                  <a:ext uri="{FF2B5EF4-FFF2-40B4-BE49-F238E27FC236}">
                    <a16:creationId xmlns:a16="http://schemas.microsoft.com/office/drawing/2014/main" id="{D7C428B3-0CC1-54B9-1AC3-135009E38997}"/>
                  </a:ext>
                </a:extLst>
              </p:cNvPr>
              <p:cNvCxnSpPr/>
              <p:nvPr/>
            </p:nvCxnSpPr>
            <p:spPr>
              <a:xfrm flipH="1">
                <a:off x="548680" y="416496"/>
                <a:ext cx="378000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接连接符 266">
                <a:extLst>
                  <a:ext uri="{FF2B5EF4-FFF2-40B4-BE49-F238E27FC236}">
                    <a16:creationId xmlns:a16="http://schemas.microsoft.com/office/drawing/2014/main" id="{568A3DF7-26B7-B4BE-FE83-4C8390CEDC6F}"/>
                  </a:ext>
                </a:extLst>
              </p:cNvPr>
              <p:cNvCxnSpPr/>
              <p:nvPr/>
            </p:nvCxnSpPr>
            <p:spPr>
              <a:xfrm flipH="1">
                <a:off x="972000" y="416496"/>
                <a:ext cx="24332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267">
                <a:extLst>
                  <a:ext uri="{FF2B5EF4-FFF2-40B4-BE49-F238E27FC236}">
                    <a16:creationId xmlns:a16="http://schemas.microsoft.com/office/drawing/2014/main" id="{491ED204-06C5-9029-1D0B-27A30489E7FD}"/>
                  </a:ext>
                </a:extLst>
              </p:cNvPr>
              <p:cNvCxnSpPr/>
              <p:nvPr/>
            </p:nvCxnSpPr>
            <p:spPr>
              <a:xfrm flipH="1">
                <a:off x="1284281" y="416496"/>
                <a:ext cx="648000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268">
                <a:extLst>
                  <a:ext uri="{FF2B5EF4-FFF2-40B4-BE49-F238E27FC236}">
                    <a16:creationId xmlns:a16="http://schemas.microsoft.com/office/drawing/2014/main" id="{BC4E6B58-641D-646A-595B-804E167A0AA9}"/>
                  </a:ext>
                </a:extLst>
              </p:cNvPr>
              <p:cNvCxnSpPr/>
              <p:nvPr/>
            </p:nvCxnSpPr>
            <p:spPr>
              <a:xfrm flipH="1">
                <a:off x="1980000" y="416496"/>
                <a:ext cx="24332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03EFC084-6724-6956-696C-D5ED28FB1D53}"/>
                  </a:ext>
                </a:extLst>
              </p:cNvPr>
              <p:cNvSpPr txBox="1"/>
              <p:nvPr/>
            </p:nvSpPr>
            <p:spPr>
              <a:xfrm>
                <a:off x="548680" y="324163"/>
                <a:ext cx="386728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50"/>
                  </a:spcAft>
                </a:pPr>
                <a:r>
                  <a:rPr lang="en-US" sz="600" dirty="0">
                    <a:latin typeface="Arial" pitchFamily="34" charset="0"/>
                    <a:cs typeface="Arial" pitchFamily="34" charset="0"/>
                  </a:rPr>
                  <a:t> Real data</a:t>
                </a: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F97CF232-3648-DA9F-8A23-88FCC2171962}"/>
                  </a:ext>
                </a:extLst>
              </p:cNvPr>
              <p:cNvSpPr txBox="1"/>
              <p:nvPr/>
            </p:nvSpPr>
            <p:spPr>
              <a:xfrm>
                <a:off x="954040" y="324163"/>
                <a:ext cx="386728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50"/>
                  </a:spcAft>
                </a:pPr>
                <a:r>
                  <a:rPr lang="en-US" sz="600" dirty="0">
                    <a:latin typeface="Arial" pitchFamily="34" charset="0"/>
                    <a:cs typeface="Arial" pitchFamily="34" charset="0"/>
                  </a:rPr>
                  <a:t> Cell mix</a:t>
                </a: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F6A238D1-4740-6C48-2563-D5897DDA7F80}"/>
                  </a:ext>
                </a:extLst>
              </p:cNvPr>
              <p:cNvSpPr txBox="1"/>
              <p:nvPr/>
            </p:nvSpPr>
            <p:spPr>
              <a:xfrm>
                <a:off x="1268760" y="324163"/>
                <a:ext cx="648072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spcAft>
                    <a:spcPts val="50"/>
                  </a:spcAft>
                </a:pPr>
                <a:r>
                  <a:rPr lang="en-US" sz="600" dirty="0">
                    <a:latin typeface="Arial" pitchFamily="34" charset="0"/>
                    <a:cs typeface="Arial" pitchFamily="34" charset="0"/>
                  </a:rPr>
                  <a:t>SIRV-set 4</a:t>
                </a:r>
              </a:p>
            </p:txBody>
          </p:sp>
          <p:sp>
            <p:nvSpPr>
              <p:cNvPr id="202" name="矩形 273">
                <a:extLst>
                  <a:ext uri="{FF2B5EF4-FFF2-40B4-BE49-F238E27FC236}">
                    <a16:creationId xmlns:a16="http://schemas.microsoft.com/office/drawing/2014/main" id="{67146019-C00C-4262-EA1B-C43E7518563E}"/>
                  </a:ext>
                </a:extLst>
              </p:cNvPr>
              <p:cNvSpPr/>
              <p:nvPr/>
            </p:nvSpPr>
            <p:spPr>
              <a:xfrm>
                <a:off x="522000" y="200472"/>
                <a:ext cx="1782000" cy="216024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7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203" name="TextBox 202">
            <a:extLst>
              <a:ext uri="{FF2B5EF4-FFF2-40B4-BE49-F238E27FC236}">
                <a16:creationId xmlns:a16="http://schemas.microsoft.com/office/drawing/2014/main" id="{E287FE05-3A7D-FF40-870B-EBAD34867C0D}"/>
              </a:ext>
            </a:extLst>
          </p:cNvPr>
          <p:cNvSpPr txBox="1"/>
          <p:nvPr/>
        </p:nvSpPr>
        <p:spPr>
          <a:xfrm>
            <a:off x="724999" y="133274"/>
            <a:ext cx="1728192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b="1" dirty="0" err="1">
                <a:latin typeface="Arial" pitchFamily="34" charset="0"/>
                <a:cs typeface="Arial" pitchFamily="34" charset="0"/>
              </a:rPr>
              <a:t>cDNA</a:t>
            </a:r>
            <a:r>
              <a:rPr lang="en-US" sz="700" b="1" dirty="0">
                <a:latin typeface="Arial" pitchFamily="34" charset="0"/>
                <a:cs typeface="Arial" pitchFamily="34" charset="0"/>
              </a:rPr>
              <a:t>-ONT</a:t>
            </a:r>
            <a:endParaRPr lang="x-none" sz="7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4" name="组合 285">
            <a:extLst>
              <a:ext uri="{FF2B5EF4-FFF2-40B4-BE49-F238E27FC236}">
                <a16:creationId xmlns:a16="http://schemas.microsoft.com/office/drawing/2014/main" id="{550A88AB-1C9D-2D64-9FE7-B85808508AD5}"/>
              </a:ext>
            </a:extLst>
          </p:cNvPr>
          <p:cNvGrpSpPr/>
          <p:nvPr/>
        </p:nvGrpSpPr>
        <p:grpSpPr>
          <a:xfrm>
            <a:off x="2515559" y="133274"/>
            <a:ext cx="1872064" cy="216024"/>
            <a:chOff x="522000" y="200472"/>
            <a:chExt cx="1872064" cy="216024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0593FB3-1CE6-12D5-74F9-6BFE6C5BA5DC}"/>
                </a:ext>
              </a:extLst>
            </p:cNvPr>
            <p:cNvSpPr txBox="1"/>
            <p:nvPr/>
          </p:nvSpPr>
          <p:spPr>
            <a:xfrm>
              <a:off x="1818000" y="324163"/>
              <a:ext cx="576064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50"/>
                </a:spcAft>
              </a:pPr>
              <a:r>
                <a:rPr lang="en-US" sz="600" dirty="0">
                  <a:latin typeface="Arial" pitchFamily="34" charset="0"/>
                  <a:cs typeface="Arial" pitchFamily="34" charset="0"/>
                </a:rPr>
                <a:t>Simulation</a:t>
              </a:r>
            </a:p>
          </p:txBody>
        </p:sp>
        <p:grpSp>
          <p:nvGrpSpPr>
            <p:cNvPr id="206" name="组合 274">
              <a:extLst>
                <a:ext uri="{FF2B5EF4-FFF2-40B4-BE49-F238E27FC236}">
                  <a16:creationId xmlns:a16="http://schemas.microsoft.com/office/drawing/2014/main" id="{CD81B1C7-C787-7BB9-E8F9-18544B69C882}"/>
                </a:ext>
              </a:extLst>
            </p:cNvPr>
            <p:cNvGrpSpPr/>
            <p:nvPr/>
          </p:nvGrpSpPr>
          <p:grpSpPr>
            <a:xfrm>
              <a:off x="522000" y="200472"/>
              <a:ext cx="1782000" cy="216024"/>
              <a:chOff x="522000" y="200472"/>
              <a:chExt cx="1782000" cy="216024"/>
            </a:xfrm>
          </p:grpSpPr>
          <p:cxnSp>
            <p:nvCxnSpPr>
              <p:cNvPr id="208" name="直接连接符 288">
                <a:extLst>
                  <a:ext uri="{FF2B5EF4-FFF2-40B4-BE49-F238E27FC236}">
                    <a16:creationId xmlns:a16="http://schemas.microsoft.com/office/drawing/2014/main" id="{637C2104-843F-8083-8665-C2AAC79E3A6B}"/>
                  </a:ext>
                </a:extLst>
              </p:cNvPr>
              <p:cNvCxnSpPr/>
              <p:nvPr/>
            </p:nvCxnSpPr>
            <p:spPr>
              <a:xfrm flipH="1">
                <a:off x="548680" y="416496"/>
                <a:ext cx="378000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接连接符 289">
                <a:extLst>
                  <a:ext uri="{FF2B5EF4-FFF2-40B4-BE49-F238E27FC236}">
                    <a16:creationId xmlns:a16="http://schemas.microsoft.com/office/drawing/2014/main" id="{073825BF-432B-B05D-060E-290BE8EBCB92}"/>
                  </a:ext>
                </a:extLst>
              </p:cNvPr>
              <p:cNvCxnSpPr/>
              <p:nvPr/>
            </p:nvCxnSpPr>
            <p:spPr>
              <a:xfrm flipH="1">
                <a:off x="972000" y="416496"/>
                <a:ext cx="24332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90">
                <a:extLst>
                  <a:ext uri="{FF2B5EF4-FFF2-40B4-BE49-F238E27FC236}">
                    <a16:creationId xmlns:a16="http://schemas.microsoft.com/office/drawing/2014/main" id="{36FEB99F-6C21-1C9F-B41C-4ACC511AFE19}"/>
                  </a:ext>
                </a:extLst>
              </p:cNvPr>
              <p:cNvCxnSpPr/>
              <p:nvPr/>
            </p:nvCxnSpPr>
            <p:spPr>
              <a:xfrm flipH="1">
                <a:off x="1284281" y="416496"/>
                <a:ext cx="648000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连接符 291">
                <a:extLst>
                  <a:ext uri="{FF2B5EF4-FFF2-40B4-BE49-F238E27FC236}">
                    <a16:creationId xmlns:a16="http://schemas.microsoft.com/office/drawing/2014/main" id="{7351E944-7C24-4FCE-A940-BB095A042E0F}"/>
                  </a:ext>
                </a:extLst>
              </p:cNvPr>
              <p:cNvCxnSpPr/>
              <p:nvPr/>
            </p:nvCxnSpPr>
            <p:spPr>
              <a:xfrm flipH="1">
                <a:off x="1980000" y="416496"/>
                <a:ext cx="24332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1350A772-A35C-DBCF-10A2-A81E86DA91D6}"/>
                  </a:ext>
                </a:extLst>
              </p:cNvPr>
              <p:cNvSpPr txBox="1"/>
              <p:nvPr/>
            </p:nvSpPr>
            <p:spPr>
              <a:xfrm>
                <a:off x="548680" y="324163"/>
                <a:ext cx="386728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50"/>
                  </a:spcAft>
                </a:pPr>
                <a:r>
                  <a:rPr lang="en-US" sz="600" dirty="0">
                    <a:latin typeface="Arial" pitchFamily="34" charset="0"/>
                    <a:cs typeface="Arial" pitchFamily="34" charset="0"/>
                  </a:rPr>
                  <a:t> Real data</a:t>
                </a: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FFD6EABF-B12E-B7F9-B463-FA95BB4478D9}"/>
                  </a:ext>
                </a:extLst>
              </p:cNvPr>
              <p:cNvSpPr txBox="1"/>
              <p:nvPr/>
            </p:nvSpPr>
            <p:spPr>
              <a:xfrm>
                <a:off x="954040" y="324163"/>
                <a:ext cx="386728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50"/>
                  </a:spcAft>
                </a:pPr>
                <a:r>
                  <a:rPr lang="en-US" sz="600" dirty="0">
                    <a:latin typeface="Arial" pitchFamily="34" charset="0"/>
                    <a:cs typeface="Arial" pitchFamily="34" charset="0"/>
                  </a:rPr>
                  <a:t> Cell mix</a:t>
                </a:r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FFB07A33-BE87-FA19-04B3-E6868A387C55}"/>
                  </a:ext>
                </a:extLst>
              </p:cNvPr>
              <p:cNvSpPr txBox="1"/>
              <p:nvPr/>
            </p:nvSpPr>
            <p:spPr>
              <a:xfrm>
                <a:off x="1268760" y="324163"/>
                <a:ext cx="648072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spcAft>
                    <a:spcPts val="50"/>
                  </a:spcAft>
                </a:pPr>
                <a:r>
                  <a:rPr lang="en-US" sz="600" dirty="0">
                    <a:latin typeface="Arial" pitchFamily="34" charset="0"/>
                    <a:cs typeface="Arial" pitchFamily="34" charset="0"/>
                  </a:rPr>
                  <a:t>SIRV-set 4</a:t>
                </a:r>
              </a:p>
            </p:txBody>
          </p:sp>
          <p:sp>
            <p:nvSpPr>
              <p:cNvPr id="215" name="矩形 295">
                <a:extLst>
                  <a:ext uri="{FF2B5EF4-FFF2-40B4-BE49-F238E27FC236}">
                    <a16:creationId xmlns:a16="http://schemas.microsoft.com/office/drawing/2014/main" id="{66D9D5D5-79E6-3C37-718D-7D7F7C929D6C}"/>
                  </a:ext>
                </a:extLst>
              </p:cNvPr>
              <p:cNvSpPr/>
              <p:nvPr/>
            </p:nvSpPr>
            <p:spPr>
              <a:xfrm>
                <a:off x="522000" y="200472"/>
                <a:ext cx="1782000" cy="216024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7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23CFD77B-EA97-058C-1900-DB58DD86EB8F}"/>
              </a:ext>
            </a:extLst>
          </p:cNvPr>
          <p:cNvSpPr txBox="1"/>
          <p:nvPr/>
        </p:nvSpPr>
        <p:spPr>
          <a:xfrm>
            <a:off x="2542447" y="133274"/>
            <a:ext cx="1728192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b="1" dirty="0" err="1">
                <a:latin typeface="Arial" pitchFamily="34" charset="0"/>
                <a:cs typeface="Arial" pitchFamily="34" charset="0"/>
              </a:rPr>
              <a:t>cDNA-PacBio</a:t>
            </a:r>
            <a:endParaRPr lang="x-none" sz="7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EC469ED2-D9E3-E77F-65B3-FC46D0DE4104}"/>
              </a:ext>
            </a:extLst>
          </p:cNvPr>
          <p:cNvSpPr txBox="1"/>
          <p:nvPr/>
        </p:nvSpPr>
        <p:spPr>
          <a:xfrm>
            <a:off x="4558179" y="135025"/>
            <a:ext cx="1728192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b="1" dirty="0" err="1">
                <a:latin typeface="Arial" pitchFamily="34" charset="0"/>
                <a:cs typeface="Arial" pitchFamily="34" charset="0"/>
              </a:rPr>
              <a:t>dRNA</a:t>
            </a:r>
            <a:r>
              <a:rPr lang="en-US" sz="700" b="1" dirty="0">
                <a:latin typeface="Arial" pitchFamily="34" charset="0"/>
                <a:cs typeface="Arial" pitchFamily="34" charset="0"/>
              </a:rPr>
              <a:t>-ONT</a:t>
            </a:r>
            <a:endParaRPr lang="x-none" sz="7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5" name="组合 323">
            <a:extLst>
              <a:ext uri="{FF2B5EF4-FFF2-40B4-BE49-F238E27FC236}">
                <a16:creationId xmlns:a16="http://schemas.microsoft.com/office/drawing/2014/main" id="{5F751102-FFDA-443F-6AB8-4517986D75B5}"/>
              </a:ext>
            </a:extLst>
          </p:cNvPr>
          <p:cNvGrpSpPr/>
          <p:nvPr/>
        </p:nvGrpSpPr>
        <p:grpSpPr>
          <a:xfrm>
            <a:off x="718078" y="2518211"/>
            <a:ext cx="1664864" cy="216024"/>
            <a:chOff x="540000" y="2178008"/>
            <a:chExt cx="1664864" cy="216024"/>
          </a:xfrm>
        </p:grpSpPr>
        <p:cxnSp>
          <p:nvCxnSpPr>
            <p:cNvPr id="236" name="直接连接符 313">
              <a:extLst>
                <a:ext uri="{FF2B5EF4-FFF2-40B4-BE49-F238E27FC236}">
                  <a16:creationId xmlns:a16="http://schemas.microsoft.com/office/drawing/2014/main" id="{1AB38405-29FD-4035-9BF1-A802FD2138CB}"/>
                </a:ext>
              </a:extLst>
            </p:cNvPr>
            <p:cNvCxnSpPr/>
            <p:nvPr/>
          </p:nvCxnSpPr>
          <p:spPr>
            <a:xfrm flipH="1">
              <a:off x="548680" y="2381037"/>
              <a:ext cx="432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314">
              <a:extLst>
                <a:ext uri="{FF2B5EF4-FFF2-40B4-BE49-F238E27FC236}">
                  <a16:creationId xmlns:a16="http://schemas.microsoft.com/office/drawing/2014/main" id="{75340D55-69E2-F5F9-D888-27B7D186DCCE}"/>
                </a:ext>
              </a:extLst>
            </p:cNvPr>
            <p:cNvCxnSpPr/>
            <p:nvPr/>
          </p:nvCxnSpPr>
          <p:spPr>
            <a:xfrm flipH="1">
              <a:off x="1097442" y="2381037"/>
              <a:ext cx="24332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315">
              <a:extLst>
                <a:ext uri="{FF2B5EF4-FFF2-40B4-BE49-F238E27FC236}">
                  <a16:creationId xmlns:a16="http://schemas.microsoft.com/office/drawing/2014/main" id="{01826ECA-55D0-3F88-6FF3-565459BF98A3}"/>
                </a:ext>
              </a:extLst>
            </p:cNvPr>
            <p:cNvCxnSpPr/>
            <p:nvPr/>
          </p:nvCxnSpPr>
          <p:spPr>
            <a:xfrm flipH="1">
              <a:off x="1458000" y="2381037"/>
              <a:ext cx="7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538E7A9-D8A7-90F6-69F1-7C84815F017A}"/>
                </a:ext>
              </a:extLst>
            </p:cNvPr>
            <p:cNvSpPr txBox="1"/>
            <p:nvPr/>
          </p:nvSpPr>
          <p:spPr>
            <a:xfrm>
              <a:off x="548680" y="2288704"/>
              <a:ext cx="43204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50"/>
                </a:spcAft>
              </a:pPr>
              <a:r>
                <a:rPr lang="en-US" sz="600" dirty="0">
                  <a:latin typeface="Arial" pitchFamily="34" charset="0"/>
                  <a:cs typeface="Arial" pitchFamily="34" charset="0"/>
                </a:rPr>
                <a:t> Real data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2E185B61-AC44-5C36-35CB-F09004B344E0}"/>
                </a:ext>
              </a:extLst>
            </p:cNvPr>
            <p:cNvSpPr txBox="1"/>
            <p:nvPr/>
          </p:nvSpPr>
          <p:spPr>
            <a:xfrm>
              <a:off x="1026000" y="2288704"/>
              <a:ext cx="38672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50"/>
                </a:spcAft>
              </a:pPr>
              <a:r>
                <a:rPr lang="en-US" sz="600" dirty="0">
                  <a:latin typeface="Arial" pitchFamily="34" charset="0"/>
                  <a:cs typeface="Arial" pitchFamily="34" charset="0"/>
                </a:rPr>
                <a:t> Cell mix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CEB99C77-30ED-F8F7-D2BF-3B0E8A377E79}"/>
                </a:ext>
              </a:extLst>
            </p:cNvPr>
            <p:cNvSpPr txBox="1"/>
            <p:nvPr/>
          </p:nvSpPr>
          <p:spPr>
            <a:xfrm>
              <a:off x="1476000" y="2288705"/>
              <a:ext cx="720080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50"/>
                </a:spcAft>
              </a:pPr>
              <a:r>
                <a:rPr lang="en-US" sz="600" dirty="0">
                  <a:latin typeface="Arial" pitchFamily="34" charset="0"/>
                  <a:cs typeface="Arial" pitchFamily="34" charset="0"/>
                </a:rPr>
                <a:t>SIRV-set 4</a:t>
              </a:r>
            </a:p>
          </p:txBody>
        </p:sp>
        <p:sp>
          <p:nvSpPr>
            <p:cNvPr id="242" name="矩形 321">
              <a:extLst>
                <a:ext uri="{FF2B5EF4-FFF2-40B4-BE49-F238E27FC236}">
                  <a16:creationId xmlns:a16="http://schemas.microsoft.com/office/drawing/2014/main" id="{8D2B5FBC-442E-8005-17C5-2704ABD5C7AF}"/>
                </a:ext>
              </a:extLst>
            </p:cNvPr>
            <p:cNvSpPr/>
            <p:nvPr/>
          </p:nvSpPr>
          <p:spPr>
            <a:xfrm>
              <a:off x="540000" y="2178008"/>
              <a:ext cx="1664864" cy="216024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3604066F-A551-4A30-5051-733DC586BED4}"/>
                </a:ext>
              </a:extLst>
            </p:cNvPr>
            <p:cNvSpPr txBox="1"/>
            <p:nvPr/>
          </p:nvSpPr>
          <p:spPr>
            <a:xfrm>
              <a:off x="548680" y="2180982"/>
              <a:ext cx="1656184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 err="1">
                  <a:latin typeface="Arial" pitchFamily="34" charset="0"/>
                  <a:cs typeface="Arial" pitchFamily="34" charset="0"/>
                </a:rPr>
                <a:t>CapTrap</a:t>
              </a:r>
              <a:r>
                <a:rPr lang="en-US" sz="700" b="1" dirty="0">
                  <a:latin typeface="Arial" pitchFamily="34" charset="0"/>
                  <a:cs typeface="Arial" pitchFamily="34" charset="0"/>
                </a:rPr>
                <a:t>-ONT</a:t>
              </a:r>
              <a:endParaRPr lang="x-none" sz="7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4" name="组合 334">
            <a:extLst>
              <a:ext uri="{FF2B5EF4-FFF2-40B4-BE49-F238E27FC236}">
                <a16:creationId xmlns:a16="http://schemas.microsoft.com/office/drawing/2014/main" id="{804C3C31-084A-0A34-6B5A-719D490BCC3F}"/>
              </a:ext>
            </a:extLst>
          </p:cNvPr>
          <p:cNvGrpSpPr/>
          <p:nvPr/>
        </p:nvGrpSpPr>
        <p:grpSpPr>
          <a:xfrm>
            <a:off x="2558101" y="2518211"/>
            <a:ext cx="1664864" cy="216024"/>
            <a:chOff x="2448000" y="2144688"/>
            <a:chExt cx="1664864" cy="216024"/>
          </a:xfrm>
        </p:grpSpPr>
        <p:cxnSp>
          <p:nvCxnSpPr>
            <p:cNvPr id="245" name="直接连接符 325">
              <a:extLst>
                <a:ext uri="{FF2B5EF4-FFF2-40B4-BE49-F238E27FC236}">
                  <a16:creationId xmlns:a16="http://schemas.microsoft.com/office/drawing/2014/main" id="{92654080-381C-9A87-B981-77DF9E885097}"/>
                </a:ext>
              </a:extLst>
            </p:cNvPr>
            <p:cNvCxnSpPr/>
            <p:nvPr/>
          </p:nvCxnSpPr>
          <p:spPr>
            <a:xfrm flipH="1">
              <a:off x="2456680" y="2347717"/>
              <a:ext cx="432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327">
              <a:extLst>
                <a:ext uri="{FF2B5EF4-FFF2-40B4-BE49-F238E27FC236}">
                  <a16:creationId xmlns:a16="http://schemas.microsoft.com/office/drawing/2014/main" id="{304C5CFE-63D7-BBFD-A290-72F3C893BF95}"/>
                </a:ext>
              </a:extLst>
            </p:cNvPr>
            <p:cNvCxnSpPr/>
            <p:nvPr/>
          </p:nvCxnSpPr>
          <p:spPr>
            <a:xfrm flipH="1">
              <a:off x="3284984" y="2347717"/>
              <a:ext cx="792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4A03BED8-C6E1-76C6-8E77-B0DE564A6007}"/>
                </a:ext>
              </a:extLst>
            </p:cNvPr>
            <p:cNvSpPr txBox="1"/>
            <p:nvPr/>
          </p:nvSpPr>
          <p:spPr>
            <a:xfrm>
              <a:off x="2456680" y="2255384"/>
              <a:ext cx="43204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50"/>
                </a:spcAft>
              </a:pPr>
              <a:r>
                <a:rPr lang="en-US" sz="600" dirty="0">
                  <a:latin typeface="Arial" pitchFamily="34" charset="0"/>
                  <a:cs typeface="Arial" pitchFamily="34" charset="0"/>
                </a:rPr>
                <a:t> Real data</a:t>
              </a:r>
            </a:p>
          </p:txBody>
        </p:sp>
        <p:grpSp>
          <p:nvGrpSpPr>
            <p:cNvPr id="264" name="组合 333">
              <a:extLst>
                <a:ext uri="{FF2B5EF4-FFF2-40B4-BE49-F238E27FC236}">
                  <a16:creationId xmlns:a16="http://schemas.microsoft.com/office/drawing/2014/main" id="{64046F28-FF66-34E5-C255-35A16665DAF9}"/>
                </a:ext>
              </a:extLst>
            </p:cNvPr>
            <p:cNvGrpSpPr/>
            <p:nvPr/>
          </p:nvGrpSpPr>
          <p:grpSpPr>
            <a:xfrm>
              <a:off x="2898000" y="2255384"/>
              <a:ext cx="386728" cy="92333"/>
              <a:chOff x="2898256" y="2255384"/>
              <a:chExt cx="386728" cy="92333"/>
            </a:xfrm>
          </p:grpSpPr>
          <p:cxnSp>
            <p:nvCxnSpPr>
              <p:cNvPr id="278" name="直接连接符 326">
                <a:extLst>
                  <a:ext uri="{FF2B5EF4-FFF2-40B4-BE49-F238E27FC236}">
                    <a16:creationId xmlns:a16="http://schemas.microsoft.com/office/drawing/2014/main" id="{629A11E8-CE52-586C-71DF-AC1AC9BE9969}"/>
                  </a:ext>
                </a:extLst>
              </p:cNvPr>
              <p:cNvCxnSpPr/>
              <p:nvPr/>
            </p:nvCxnSpPr>
            <p:spPr>
              <a:xfrm flipH="1">
                <a:off x="2969698" y="2347717"/>
                <a:ext cx="24332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C9EB53F1-12FE-78F5-DC45-0A038B346F5C}"/>
                  </a:ext>
                </a:extLst>
              </p:cNvPr>
              <p:cNvSpPr txBox="1"/>
              <p:nvPr/>
            </p:nvSpPr>
            <p:spPr>
              <a:xfrm>
                <a:off x="2898256" y="2255384"/>
                <a:ext cx="386728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spcAft>
                    <a:spcPts val="50"/>
                  </a:spcAft>
                </a:pPr>
                <a:r>
                  <a:rPr lang="en-US" sz="600" dirty="0">
                    <a:latin typeface="Arial" pitchFamily="34" charset="0"/>
                    <a:cs typeface="Arial" pitchFamily="34" charset="0"/>
                  </a:rPr>
                  <a:t> Cell mix</a:t>
                </a:r>
              </a:p>
            </p:txBody>
          </p:sp>
        </p:grp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A664C98D-1D02-6089-CAC8-3A7BC42ABD45}"/>
                </a:ext>
              </a:extLst>
            </p:cNvPr>
            <p:cNvSpPr txBox="1"/>
            <p:nvPr/>
          </p:nvSpPr>
          <p:spPr>
            <a:xfrm>
              <a:off x="3302984" y="2255385"/>
              <a:ext cx="720080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50"/>
                </a:spcAft>
              </a:pPr>
              <a:r>
                <a:rPr lang="en-US" sz="600" dirty="0">
                  <a:latin typeface="Arial" pitchFamily="34" charset="0"/>
                  <a:cs typeface="Arial" pitchFamily="34" charset="0"/>
                </a:rPr>
                <a:t>SIRV-set 4</a:t>
              </a:r>
            </a:p>
          </p:txBody>
        </p:sp>
        <p:sp>
          <p:nvSpPr>
            <p:cNvPr id="276" name="矩形 331">
              <a:extLst>
                <a:ext uri="{FF2B5EF4-FFF2-40B4-BE49-F238E27FC236}">
                  <a16:creationId xmlns:a16="http://schemas.microsoft.com/office/drawing/2014/main" id="{B32908D6-9324-EC8D-FF1B-B7823650C699}"/>
                </a:ext>
              </a:extLst>
            </p:cNvPr>
            <p:cNvSpPr/>
            <p:nvPr/>
          </p:nvSpPr>
          <p:spPr>
            <a:xfrm>
              <a:off x="2448000" y="2144688"/>
              <a:ext cx="1664864" cy="216024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E8AACAF6-B40C-F3AC-C871-47FEED8858A3}"/>
                </a:ext>
              </a:extLst>
            </p:cNvPr>
            <p:cNvSpPr txBox="1"/>
            <p:nvPr/>
          </p:nvSpPr>
          <p:spPr>
            <a:xfrm>
              <a:off x="2456680" y="2147662"/>
              <a:ext cx="1656184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 err="1">
                  <a:latin typeface="Arial" pitchFamily="34" charset="0"/>
                  <a:cs typeface="Arial" pitchFamily="34" charset="0"/>
                </a:rPr>
                <a:t>CapTrap-PacBio</a:t>
              </a:r>
              <a:endParaRPr lang="x-none" sz="700" b="1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280" name="直接连接符 346">
            <a:extLst>
              <a:ext uri="{FF2B5EF4-FFF2-40B4-BE49-F238E27FC236}">
                <a16:creationId xmlns:a16="http://schemas.microsoft.com/office/drawing/2014/main" id="{C2AB04CE-7AAE-DE1F-EEAC-96B1C4404487}"/>
              </a:ext>
            </a:extLst>
          </p:cNvPr>
          <p:cNvCxnSpPr>
            <a:cxnSpLocks/>
          </p:cNvCxnSpPr>
          <p:nvPr/>
        </p:nvCxnSpPr>
        <p:spPr>
          <a:xfrm flipH="1">
            <a:off x="4406633" y="2721240"/>
            <a:ext cx="43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348">
            <a:extLst>
              <a:ext uri="{FF2B5EF4-FFF2-40B4-BE49-F238E27FC236}">
                <a16:creationId xmlns:a16="http://schemas.microsoft.com/office/drawing/2014/main" id="{CBF2DABE-49F0-210B-1F7B-2F4D8F316450}"/>
              </a:ext>
            </a:extLst>
          </p:cNvPr>
          <p:cNvCxnSpPr>
            <a:cxnSpLocks/>
          </p:cNvCxnSpPr>
          <p:nvPr/>
        </p:nvCxnSpPr>
        <p:spPr>
          <a:xfrm flipH="1">
            <a:off x="5288849" y="2721240"/>
            <a:ext cx="756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946ABF61-4633-9F6F-39EF-6B40E8F68D5B}"/>
              </a:ext>
            </a:extLst>
          </p:cNvPr>
          <p:cNvSpPr txBox="1"/>
          <p:nvPr/>
        </p:nvSpPr>
        <p:spPr>
          <a:xfrm>
            <a:off x="4406633" y="2628907"/>
            <a:ext cx="432048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50"/>
              </a:spcAft>
            </a:pPr>
            <a:r>
              <a:rPr lang="en-US" sz="600" dirty="0">
                <a:latin typeface="Arial" pitchFamily="34" charset="0"/>
                <a:cs typeface="Arial" pitchFamily="34" charset="0"/>
              </a:rPr>
              <a:t> Real data</a:t>
            </a:r>
          </a:p>
        </p:txBody>
      </p:sp>
      <p:grpSp>
        <p:nvGrpSpPr>
          <p:cNvPr id="283" name="组合 354">
            <a:extLst>
              <a:ext uri="{FF2B5EF4-FFF2-40B4-BE49-F238E27FC236}">
                <a16:creationId xmlns:a16="http://schemas.microsoft.com/office/drawing/2014/main" id="{1D623BA6-8DAC-85BC-7D30-68204A523CF0}"/>
              </a:ext>
            </a:extLst>
          </p:cNvPr>
          <p:cNvGrpSpPr/>
          <p:nvPr/>
        </p:nvGrpSpPr>
        <p:grpSpPr>
          <a:xfrm>
            <a:off x="4856849" y="2628907"/>
            <a:ext cx="386728" cy="92333"/>
            <a:chOff x="4851104" y="2288704"/>
            <a:chExt cx="386728" cy="92333"/>
          </a:xfrm>
        </p:grpSpPr>
        <p:cxnSp>
          <p:nvCxnSpPr>
            <p:cNvPr id="284" name="直接连接符 347">
              <a:extLst>
                <a:ext uri="{FF2B5EF4-FFF2-40B4-BE49-F238E27FC236}">
                  <a16:creationId xmlns:a16="http://schemas.microsoft.com/office/drawing/2014/main" id="{B8CDBA90-81E0-CB07-CBED-8842A62E1240}"/>
                </a:ext>
              </a:extLst>
            </p:cNvPr>
            <p:cNvCxnSpPr/>
            <p:nvPr/>
          </p:nvCxnSpPr>
          <p:spPr>
            <a:xfrm flipH="1">
              <a:off x="4922546" y="2381037"/>
              <a:ext cx="24332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0BB6AEBF-AC73-D7C7-328F-1BA98F93C89A}"/>
                </a:ext>
              </a:extLst>
            </p:cNvPr>
            <p:cNvSpPr txBox="1"/>
            <p:nvPr/>
          </p:nvSpPr>
          <p:spPr>
            <a:xfrm>
              <a:off x="4851104" y="2288704"/>
              <a:ext cx="38672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50"/>
                </a:spcAft>
              </a:pPr>
              <a:r>
                <a:rPr lang="en-US" sz="600" dirty="0">
                  <a:latin typeface="Arial" pitchFamily="34" charset="0"/>
                  <a:cs typeface="Arial" pitchFamily="34" charset="0"/>
                </a:rPr>
                <a:t> Cell mix</a:t>
              </a:r>
            </a:p>
          </p:txBody>
        </p:sp>
      </p:grpSp>
      <p:sp>
        <p:nvSpPr>
          <p:cNvPr id="312" name="TextBox 311">
            <a:extLst>
              <a:ext uri="{FF2B5EF4-FFF2-40B4-BE49-F238E27FC236}">
                <a16:creationId xmlns:a16="http://schemas.microsoft.com/office/drawing/2014/main" id="{F8991185-67AF-0C83-8A3F-CB0EFE0006F9}"/>
              </a:ext>
            </a:extLst>
          </p:cNvPr>
          <p:cNvSpPr txBox="1"/>
          <p:nvPr/>
        </p:nvSpPr>
        <p:spPr>
          <a:xfrm>
            <a:off x="5262049" y="2628908"/>
            <a:ext cx="791984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50"/>
              </a:spcAft>
            </a:pPr>
            <a:r>
              <a:rPr lang="en-US" sz="600" dirty="0">
                <a:latin typeface="Arial" pitchFamily="34" charset="0"/>
                <a:cs typeface="Arial" pitchFamily="34" charset="0"/>
              </a:rPr>
              <a:t>SIRV-set 4</a:t>
            </a:r>
          </a:p>
        </p:txBody>
      </p:sp>
      <p:sp>
        <p:nvSpPr>
          <p:cNvPr id="313" name="矩形 352">
            <a:extLst>
              <a:ext uri="{FF2B5EF4-FFF2-40B4-BE49-F238E27FC236}">
                <a16:creationId xmlns:a16="http://schemas.microsoft.com/office/drawing/2014/main" id="{9ED03721-E7D0-044C-ABD2-680142DCAA5F}"/>
              </a:ext>
            </a:extLst>
          </p:cNvPr>
          <p:cNvSpPr/>
          <p:nvPr/>
        </p:nvSpPr>
        <p:spPr>
          <a:xfrm>
            <a:off x="4397953" y="2518211"/>
            <a:ext cx="1664864" cy="21602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0F44AF54-840C-73A2-12C7-2FBEDD6E3066}"/>
              </a:ext>
            </a:extLst>
          </p:cNvPr>
          <p:cNvSpPr txBox="1"/>
          <p:nvPr/>
        </p:nvSpPr>
        <p:spPr>
          <a:xfrm>
            <a:off x="4406633" y="2521185"/>
            <a:ext cx="165618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b="1" dirty="0">
                <a:latin typeface="Arial" pitchFamily="34" charset="0"/>
                <a:cs typeface="Arial" pitchFamily="34" charset="0"/>
              </a:rPr>
              <a:t>R2C2-ONT</a:t>
            </a:r>
            <a:endParaRPr lang="x-none" sz="7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36" name="组合 639">
            <a:extLst>
              <a:ext uri="{FF2B5EF4-FFF2-40B4-BE49-F238E27FC236}">
                <a16:creationId xmlns:a16="http://schemas.microsoft.com/office/drawing/2014/main" id="{DB009B87-73C0-A336-CC87-96C42EE3D7EB}"/>
              </a:ext>
            </a:extLst>
          </p:cNvPr>
          <p:cNvGrpSpPr/>
          <p:nvPr/>
        </p:nvGrpSpPr>
        <p:grpSpPr>
          <a:xfrm>
            <a:off x="6298999" y="1496616"/>
            <a:ext cx="378000" cy="476343"/>
            <a:chOff x="6480000" y="6321152"/>
            <a:chExt cx="378000" cy="476343"/>
          </a:xfrm>
        </p:grpSpPr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6A681D7E-E5CC-155A-19BB-5996F6EB9A6D}"/>
                </a:ext>
              </a:extLst>
            </p:cNvPr>
            <p:cNvSpPr txBox="1"/>
            <p:nvPr/>
          </p:nvSpPr>
          <p:spPr>
            <a:xfrm>
              <a:off x="6480000" y="6321152"/>
              <a:ext cx="378000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600" b="1" dirty="0">
                  <a:latin typeface="Arial" pitchFamily="34" charset="0"/>
                  <a:cs typeface="Arial" pitchFamily="34" charset="0"/>
                </a:rPr>
                <a:t>Ranking</a:t>
              </a:r>
              <a:endParaRPr lang="x-none" sz="600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38" name="组合 636">
              <a:extLst>
                <a:ext uri="{FF2B5EF4-FFF2-40B4-BE49-F238E27FC236}">
                  <a16:creationId xmlns:a16="http://schemas.microsoft.com/office/drawing/2014/main" id="{9BBCDE6C-D57A-4A65-5374-ADEF2B2D89A9}"/>
                </a:ext>
              </a:extLst>
            </p:cNvPr>
            <p:cNvGrpSpPr/>
            <p:nvPr/>
          </p:nvGrpSpPr>
          <p:grpSpPr>
            <a:xfrm>
              <a:off x="6502672" y="6469200"/>
              <a:ext cx="346696" cy="328295"/>
              <a:chOff x="6525344" y="6469200"/>
              <a:chExt cx="346696" cy="328295"/>
            </a:xfrm>
          </p:grpSpPr>
          <p:sp>
            <p:nvSpPr>
              <p:cNvPr id="339" name="十字星 570">
                <a:extLst>
                  <a:ext uri="{FF2B5EF4-FFF2-40B4-BE49-F238E27FC236}">
                    <a16:creationId xmlns:a16="http://schemas.microsoft.com/office/drawing/2014/main" id="{3000BAC0-0B68-A8D3-2E23-EA096211BE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25344" y="6483176"/>
                <a:ext cx="54000" cy="54000"/>
              </a:xfrm>
              <a:prstGeom prst="star4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0" name="五角星 571">
                <a:extLst>
                  <a:ext uri="{FF2B5EF4-FFF2-40B4-BE49-F238E27FC236}">
                    <a16:creationId xmlns:a16="http://schemas.microsoft.com/office/drawing/2014/main" id="{753C8731-D01A-8678-2284-A3522E06E0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25344" y="6600331"/>
                <a:ext cx="54000" cy="54000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1" name="六角星 631">
                <a:extLst>
                  <a:ext uri="{FF2B5EF4-FFF2-40B4-BE49-F238E27FC236}">
                    <a16:creationId xmlns:a16="http://schemas.microsoft.com/office/drawing/2014/main" id="{E84DE32E-93B1-4F87-6A46-7E6137D48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25344" y="6714000"/>
                <a:ext cx="54000" cy="54000"/>
              </a:xfrm>
              <a:prstGeom prst="star6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TextBox 341">
                <a:extLst>
                  <a:ext uri="{FF2B5EF4-FFF2-40B4-BE49-F238E27FC236}">
                    <a16:creationId xmlns:a16="http://schemas.microsoft.com/office/drawing/2014/main" id="{961E59E5-D846-67B4-0B0D-41717805DF3E}"/>
                  </a:ext>
                </a:extLst>
              </p:cNvPr>
              <p:cNvSpPr txBox="1"/>
              <p:nvPr/>
            </p:nvSpPr>
            <p:spPr>
              <a:xfrm>
                <a:off x="6610672" y="6469200"/>
                <a:ext cx="261368" cy="328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200"/>
                  </a:spcAft>
                </a:pPr>
                <a:r>
                  <a:rPr lang="en-US" sz="600" dirty="0">
                    <a:latin typeface="Arial" pitchFamily="34" charset="0"/>
                    <a:cs typeface="Arial" pitchFamily="34" charset="0"/>
                  </a:rPr>
                  <a:t>Top 1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600" dirty="0">
                    <a:latin typeface="Arial" pitchFamily="34" charset="0"/>
                    <a:cs typeface="Arial" pitchFamily="34" charset="0"/>
                  </a:rPr>
                  <a:t>Top 2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600" dirty="0">
                    <a:latin typeface="Arial" pitchFamily="34" charset="0"/>
                    <a:cs typeface="Arial" pitchFamily="34" charset="0"/>
                  </a:rPr>
                  <a:t>Top 3</a:t>
                </a:r>
              </a:p>
            </p:txBody>
          </p:sp>
        </p:grpSp>
      </p:grpSp>
      <p:grpSp>
        <p:nvGrpSpPr>
          <p:cNvPr id="343" name="组合 906">
            <a:extLst>
              <a:ext uri="{FF2B5EF4-FFF2-40B4-BE49-F238E27FC236}">
                <a16:creationId xmlns:a16="http://schemas.microsoft.com/office/drawing/2014/main" id="{86588A81-350F-CBC3-0D28-DD7DDC24731F}"/>
              </a:ext>
            </a:extLst>
          </p:cNvPr>
          <p:cNvGrpSpPr/>
          <p:nvPr/>
        </p:nvGrpSpPr>
        <p:grpSpPr>
          <a:xfrm>
            <a:off x="6224418" y="2813436"/>
            <a:ext cx="531440" cy="576063"/>
            <a:chOff x="6381328" y="6465169"/>
            <a:chExt cx="531440" cy="576063"/>
          </a:xfrm>
        </p:grpSpPr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4E096287-3B84-61E3-68BE-DA51716F8B10}"/>
                </a:ext>
              </a:extLst>
            </p:cNvPr>
            <p:cNvSpPr txBox="1"/>
            <p:nvPr/>
          </p:nvSpPr>
          <p:spPr>
            <a:xfrm>
              <a:off x="6381328" y="6465169"/>
              <a:ext cx="45000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600" b="1" dirty="0">
                  <a:latin typeface="Arial" pitchFamily="34" charset="0"/>
                  <a:cs typeface="Arial" pitchFamily="34" charset="0"/>
                </a:rPr>
                <a:t>Scores</a:t>
              </a:r>
              <a:endParaRPr lang="x-none" sz="6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345" name="图片 900" descr="fig2_legend.emf">
              <a:extLst>
                <a:ext uri="{FF2B5EF4-FFF2-40B4-BE49-F238E27FC236}">
                  <a16:creationId xmlns:a16="http://schemas.microsoft.com/office/drawing/2014/main" id="{ACB37690-3A9E-1E87-4A5F-AF4610287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8712" y="6609184"/>
              <a:ext cx="74491" cy="432048"/>
            </a:xfrm>
            <a:prstGeom prst="rect">
              <a:avLst/>
            </a:prstGeom>
          </p:spPr>
        </p:pic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15BC364F-BFF3-4765-E3FB-EE68524299EE}"/>
                </a:ext>
              </a:extLst>
            </p:cNvPr>
            <p:cNvSpPr txBox="1"/>
            <p:nvPr/>
          </p:nvSpPr>
          <p:spPr>
            <a:xfrm>
              <a:off x="6480720" y="6570000"/>
              <a:ext cx="404664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en-US" sz="600" dirty="0">
                  <a:latin typeface="Arial" pitchFamily="34" charset="0"/>
                  <a:cs typeface="Arial" pitchFamily="34" charset="0"/>
                </a:rPr>
                <a:t>1.0 (best)</a:t>
              </a:r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F039B429-723B-8481-82A8-9EC55F29A744}"/>
                </a:ext>
              </a:extLst>
            </p:cNvPr>
            <p:cNvSpPr txBox="1"/>
            <p:nvPr/>
          </p:nvSpPr>
          <p:spPr>
            <a:xfrm>
              <a:off x="6480720" y="6768000"/>
              <a:ext cx="144016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en-US" sz="600" dirty="0">
                  <a:latin typeface="Arial" pitchFamily="34" charset="0"/>
                  <a:cs typeface="Arial" pitchFamily="34" charset="0"/>
                </a:rPr>
                <a:t>0.5</a:t>
              </a: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812C32D4-94C7-E50E-F591-D85B242006E6}"/>
                </a:ext>
              </a:extLst>
            </p:cNvPr>
            <p:cNvSpPr txBox="1"/>
            <p:nvPr/>
          </p:nvSpPr>
          <p:spPr>
            <a:xfrm>
              <a:off x="6480720" y="6948899"/>
              <a:ext cx="43204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en-US" sz="600" dirty="0">
                  <a:latin typeface="Arial" pitchFamily="34" charset="0"/>
                  <a:cs typeface="Arial" pitchFamily="34" charset="0"/>
                </a:rPr>
                <a:t>0.0 (worst)</a:t>
              </a:r>
            </a:p>
          </p:txBody>
        </p:sp>
      </p:grp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F8CE395A-5CF4-8AE9-98EC-02CEE1D18CAE}"/>
              </a:ext>
            </a:extLst>
          </p:cNvPr>
          <p:cNvGrpSpPr/>
          <p:nvPr/>
        </p:nvGrpSpPr>
        <p:grpSpPr>
          <a:xfrm>
            <a:off x="6233822" y="2212695"/>
            <a:ext cx="508355" cy="419085"/>
            <a:chOff x="6345032" y="6504455"/>
            <a:chExt cx="508355" cy="419085"/>
          </a:xfrm>
        </p:grpSpPr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6155CDC7-D5A9-7EFB-99E3-DF217BA8B9D3}"/>
                </a:ext>
              </a:extLst>
            </p:cNvPr>
            <p:cNvSpPr txBox="1"/>
            <p:nvPr/>
          </p:nvSpPr>
          <p:spPr>
            <a:xfrm>
              <a:off x="6351171" y="6509665"/>
              <a:ext cx="494111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en-US" sz="500" dirty="0" err="1">
                  <a:latin typeface="Arial" pitchFamily="34" charset="0"/>
                  <a:cs typeface="Arial" pitchFamily="34" charset="0"/>
                </a:rPr>
                <a:t>IM</a:t>
              </a:r>
              <a:r>
                <a:rPr lang="en-US" sz="5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r>
                <a:rPr lang="en-US" sz="500" dirty="0">
                  <a:latin typeface="Arial" pitchFamily="34" charset="0"/>
                  <a:cs typeface="Arial" pitchFamily="34" charset="0"/>
                </a:rPr>
                <a:t>=1-IM/</a:t>
              </a:r>
              <a:r>
                <a:rPr lang="en-US" sz="500" dirty="0" err="1">
                  <a:latin typeface="Arial" pitchFamily="34" charset="0"/>
                  <a:cs typeface="Arial" pitchFamily="34" charset="0"/>
                </a:rPr>
                <a:t>IM</a:t>
              </a:r>
              <a:r>
                <a:rPr lang="en-US" sz="500" baseline="-25000" dirty="0" err="1">
                  <a:latin typeface="Arial" pitchFamily="34" charset="0"/>
                  <a:cs typeface="Arial" pitchFamily="34" charset="0"/>
                </a:rPr>
                <a:t>max</a:t>
              </a:r>
              <a:endParaRPr lang="en-US" sz="5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47B5ABD8-48B8-2A59-8F8F-0AAA73204C12}"/>
                </a:ext>
              </a:extLst>
            </p:cNvPr>
            <p:cNvSpPr txBox="1"/>
            <p:nvPr/>
          </p:nvSpPr>
          <p:spPr>
            <a:xfrm>
              <a:off x="6351171" y="6619109"/>
              <a:ext cx="494111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en-US" sz="500" dirty="0" err="1">
                  <a:latin typeface="Arial" pitchFamily="34" charset="0"/>
                  <a:cs typeface="Arial" pitchFamily="34" charset="0"/>
                </a:rPr>
                <a:t>RE</a:t>
              </a:r>
              <a:r>
                <a:rPr lang="en-US" sz="5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r>
                <a:rPr lang="en-US" sz="500" dirty="0">
                  <a:latin typeface="Arial" pitchFamily="34" charset="0"/>
                  <a:cs typeface="Arial" pitchFamily="34" charset="0"/>
                </a:rPr>
                <a:t>=RE/</a:t>
              </a:r>
              <a:r>
                <a:rPr lang="en-US" sz="500" dirty="0" err="1">
                  <a:latin typeface="Arial" pitchFamily="34" charset="0"/>
                  <a:cs typeface="Arial" pitchFamily="34" charset="0"/>
                </a:rPr>
                <a:t>RE</a:t>
              </a:r>
              <a:r>
                <a:rPr lang="en-US" sz="500" baseline="-25000" dirty="0" err="1">
                  <a:latin typeface="Arial" pitchFamily="34" charset="0"/>
                  <a:cs typeface="Arial" pitchFamily="34" charset="0"/>
                </a:rPr>
                <a:t>max</a:t>
              </a:r>
              <a:endParaRPr lang="en-US" sz="5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0F14B028-9884-71D2-2152-775B093DE500}"/>
                </a:ext>
              </a:extLst>
            </p:cNvPr>
            <p:cNvSpPr txBox="1"/>
            <p:nvPr/>
          </p:nvSpPr>
          <p:spPr>
            <a:xfrm>
              <a:off x="6351171" y="6729589"/>
              <a:ext cx="494111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en-US" sz="500" dirty="0" err="1">
                  <a:latin typeface="Arial" pitchFamily="34" charset="0"/>
                  <a:cs typeface="Arial" pitchFamily="34" charset="0"/>
                </a:rPr>
                <a:t>MRD</a:t>
              </a:r>
              <a:r>
                <a:rPr lang="en-US" sz="5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r>
                <a:rPr lang="en-US" sz="500" dirty="0">
                  <a:latin typeface="Arial" pitchFamily="34" charset="0"/>
                  <a:cs typeface="Arial" pitchFamily="34" charset="0"/>
                </a:rPr>
                <a:t>=1-MRD</a:t>
              </a: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D1E670F9-BF47-5DCC-EA9F-69057E09657F}"/>
                </a:ext>
              </a:extLst>
            </p:cNvPr>
            <p:cNvSpPr txBox="1"/>
            <p:nvPr/>
          </p:nvSpPr>
          <p:spPr>
            <a:xfrm>
              <a:off x="6359276" y="6837962"/>
              <a:ext cx="494111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500" dirty="0">
                  <a:latin typeface="Arial" pitchFamily="34" charset="0"/>
                  <a:cs typeface="Arial" pitchFamily="34" charset="0"/>
                </a:rPr>
                <a:t>CM, SCC, PET</a:t>
              </a:r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65FDA64D-9659-5290-BD57-C2E794E76568}"/>
                </a:ext>
              </a:extLst>
            </p:cNvPr>
            <p:cNvSpPr/>
            <p:nvPr/>
          </p:nvSpPr>
          <p:spPr>
            <a:xfrm>
              <a:off x="6345032" y="6504455"/>
              <a:ext cx="486304" cy="419085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5" name="TextBox 364">
            <a:extLst>
              <a:ext uri="{FF2B5EF4-FFF2-40B4-BE49-F238E27FC236}">
                <a16:creationId xmlns:a16="http://schemas.microsoft.com/office/drawing/2014/main" id="{4D6E2FD9-4E27-F166-1BA2-7AA381E1B9B4}"/>
              </a:ext>
            </a:extLst>
          </p:cNvPr>
          <p:cNvSpPr txBox="1"/>
          <p:nvPr/>
        </p:nvSpPr>
        <p:spPr>
          <a:xfrm>
            <a:off x="6252844" y="2016471"/>
            <a:ext cx="46834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b="1" dirty="0">
                <a:latin typeface="Arial" pitchFamily="34" charset="0"/>
                <a:cs typeface="Arial" pitchFamily="34" charset="0"/>
              </a:rPr>
              <a:t>Evaluation Metrics</a:t>
            </a:r>
            <a:endParaRPr lang="x-none" sz="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01897A7A-0334-696B-8C0C-013F21E8B1CF}"/>
              </a:ext>
            </a:extLst>
          </p:cNvPr>
          <p:cNvCxnSpPr>
            <a:cxnSpLocks/>
          </p:cNvCxnSpPr>
          <p:nvPr/>
        </p:nvCxnSpPr>
        <p:spPr>
          <a:xfrm>
            <a:off x="6487999" y="2634910"/>
            <a:ext cx="0" cy="144016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十字星 570">
            <a:extLst>
              <a:ext uri="{FF2B5EF4-FFF2-40B4-BE49-F238E27FC236}">
                <a16:creationId xmlns:a16="http://schemas.microsoft.com/office/drawing/2014/main" id="{DE018297-2416-912D-8E58-AE29485B523D}"/>
              </a:ext>
            </a:extLst>
          </p:cNvPr>
          <p:cNvSpPr>
            <a:spLocks noChangeAspect="1"/>
          </p:cNvSpPr>
          <p:nvPr/>
        </p:nvSpPr>
        <p:spPr>
          <a:xfrm>
            <a:off x="760478" y="2825068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十字星 570">
            <a:extLst>
              <a:ext uri="{FF2B5EF4-FFF2-40B4-BE49-F238E27FC236}">
                <a16:creationId xmlns:a16="http://schemas.microsoft.com/office/drawing/2014/main" id="{4FDEBC75-49E7-BB9D-F295-62B4FCBD825C}"/>
              </a:ext>
            </a:extLst>
          </p:cNvPr>
          <p:cNvSpPr>
            <a:spLocks noChangeAspect="1"/>
          </p:cNvSpPr>
          <p:nvPr/>
        </p:nvSpPr>
        <p:spPr>
          <a:xfrm>
            <a:off x="933221" y="2825068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0" name="十字星 570">
            <a:extLst>
              <a:ext uri="{FF2B5EF4-FFF2-40B4-BE49-F238E27FC236}">
                <a16:creationId xmlns:a16="http://schemas.microsoft.com/office/drawing/2014/main" id="{79872045-A000-BFB0-0987-6B4838C20020}"/>
              </a:ext>
            </a:extLst>
          </p:cNvPr>
          <p:cNvSpPr>
            <a:spLocks noChangeAspect="1"/>
          </p:cNvSpPr>
          <p:nvPr/>
        </p:nvSpPr>
        <p:spPr>
          <a:xfrm>
            <a:off x="1103359" y="3852371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1" name="十字星 570">
            <a:extLst>
              <a:ext uri="{FF2B5EF4-FFF2-40B4-BE49-F238E27FC236}">
                <a16:creationId xmlns:a16="http://schemas.microsoft.com/office/drawing/2014/main" id="{42F90719-BE5D-F97D-3503-F12C4EFD3203}"/>
              </a:ext>
            </a:extLst>
          </p:cNvPr>
          <p:cNvSpPr>
            <a:spLocks noChangeAspect="1"/>
          </p:cNvSpPr>
          <p:nvPr/>
        </p:nvSpPr>
        <p:spPr>
          <a:xfrm>
            <a:off x="1284834" y="2825068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2" name="十字星 570">
            <a:extLst>
              <a:ext uri="{FF2B5EF4-FFF2-40B4-BE49-F238E27FC236}">
                <a16:creationId xmlns:a16="http://schemas.microsoft.com/office/drawing/2014/main" id="{6D213D51-CFCC-5819-55B7-ECD4EF18927B}"/>
              </a:ext>
            </a:extLst>
          </p:cNvPr>
          <p:cNvSpPr>
            <a:spLocks noChangeAspect="1"/>
          </p:cNvSpPr>
          <p:nvPr/>
        </p:nvSpPr>
        <p:spPr>
          <a:xfrm>
            <a:off x="1463113" y="2825068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3" name="十字星 570">
            <a:extLst>
              <a:ext uri="{FF2B5EF4-FFF2-40B4-BE49-F238E27FC236}">
                <a16:creationId xmlns:a16="http://schemas.microsoft.com/office/drawing/2014/main" id="{7493C4DB-1723-FB9E-584D-FF0D5401EB3D}"/>
              </a:ext>
            </a:extLst>
          </p:cNvPr>
          <p:cNvSpPr>
            <a:spLocks noChangeAspect="1"/>
          </p:cNvSpPr>
          <p:nvPr/>
        </p:nvSpPr>
        <p:spPr>
          <a:xfrm>
            <a:off x="1614392" y="2825068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4" name="十字星 570">
            <a:extLst>
              <a:ext uri="{FF2B5EF4-FFF2-40B4-BE49-F238E27FC236}">
                <a16:creationId xmlns:a16="http://schemas.microsoft.com/office/drawing/2014/main" id="{0B94D648-89B7-115C-DA5E-8340C87F6200}"/>
              </a:ext>
            </a:extLst>
          </p:cNvPr>
          <p:cNvSpPr>
            <a:spLocks noChangeAspect="1"/>
          </p:cNvSpPr>
          <p:nvPr/>
        </p:nvSpPr>
        <p:spPr>
          <a:xfrm>
            <a:off x="1796488" y="3179063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5" name="十字星 570">
            <a:extLst>
              <a:ext uri="{FF2B5EF4-FFF2-40B4-BE49-F238E27FC236}">
                <a16:creationId xmlns:a16="http://schemas.microsoft.com/office/drawing/2014/main" id="{AE9F19B4-7F19-C5F9-73E9-9B4F3BE95FF9}"/>
              </a:ext>
            </a:extLst>
          </p:cNvPr>
          <p:cNvSpPr>
            <a:spLocks noChangeAspect="1"/>
          </p:cNvSpPr>
          <p:nvPr/>
        </p:nvSpPr>
        <p:spPr>
          <a:xfrm>
            <a:off x="1978053" y="2825068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6" name="十字星 570">
            <a:extLst>
              <a:ext uri="{FF2B5EF4-FFF2-40B4-BE49-F238E27FC236}">
                <a16:creationId xmlns:a16="http://schemas.microsoft.com/office/drawing/2014/main" id="{E9F218F6-E30E-13D7-5AFE-35967C11E644}"/>
              </a:ext>
            </a:extLst>
          </p:cNvPr>
          <p:cNvSpPr>
            <a:spLocks noChangeAspect="1"/>
          </p:cNvSpPr>
          <p:nvPr/>
        </p:nvSpPr>
        <p:spPr>
          <a:xfrm>
            <a:off x="2152837" y="3179063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7" name="十字星 570">
            <a:extLst>
              <a:ext uri="{FF2B5EF4-FFF2-40B4-BE49-F238E27FC236}">
                <a16:creationId xmlns:a16="http://schemas.microsoft.com/office/drawing/2014/main" id="{402B724A-F697-B643-8781-3367B41C9335}"/>
              </a:ext>
            </a:extLst>
          </p:cNvPr>
          <p:cNvSpPr>
            <a:spLocks noChangeAspect="1"/>
          </p:cNvSpPr>
          <p:nvPr/>
        </p:nvSpPr>
        <p:spPr>
          <a:xfrm>
            <a:off x="2323632" y="2825068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8" name="十字星 570">
            <a:extLst>
              <a:ext uri="{FF2B5EF4-FFF2-40B4-BE49-F238E27FC236}">
                <a16:creationId xmlns:a16="http://schemas.microsoft.com/office/drawing/2014/main" id="{17D96474-1AD4-0837-9591-A09E0E915E18}"/>
              </a:ext>
            </a:extLst>
          </p:cNvPr>
          <p:cNvSpPr>
            <a:spLocks noChangeAspect="1"/>
          </p:cNvSpPr>
          <p:nvPr/>
        </p:nvSpPr>
        <p:spPr>
          <a:xfrm>
            <a:off x="2574800" y="3852371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9" name="十字星 570">
            <a:extLst>
              <a:ext uri="{FF2B5EF4-FFF2-40B4-BE49-F238E27FC236}">
                <a16:creationId xmlns:a16="http://schemas.microsoft.com/office/drawing/2014/main" id="{FC23AD6F-7633-8D66-4FB6-1534EB9EC74A}"/>
              </a:ext>
            </a:extLst>
          </p:cNvPr>
          <p:cNvSpPr>
            <a:spLocks noChangeAspect="1"/>
          </p:cNvSpPr>
          <p:nvPr/>
        </p:nvSpPr>
        <p:spPr>
          <a:xfrm>
            <a:off x="2746757" y="3852371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0" name="十字星 570">
            <a:extLst>
              <a:ext uri="{FF2B5EF4-FFF2-40B4-BE49-F238E27FC236}">
                <a16:creationId xmlns:a16="http://schemas.microsoft.com/office/drawing/2014/main" id="{14282C30-64AB-2725-6C1B-BBA9564A66AD}"/>
              </a:ext>
            </a:extLst>
          </p:cNvPr>
          <p:cNvSpPr>
            <a:spLocks noChangeAspect="1"/>
          </p:cNvSpPr>
          <p:nvPr/>
        </p:nvSpPr>
        <p:spPr>
          <a:xfrm>
            <a:off x="2921059" y="3852371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1" name="十字星 570">
            <a:extLst>
              <a:ext uri="{FF2B5EF4-FFF2-40B4-BE49-F238E27FC236}">
                <a16:creationId xmlns:a16="http://schemas.microsoft.com/office/drawing/2014/main" id="{C4A33A1F-4E81-296D-B9E6-02148CB17F5E}"/>
              </a:ext>
            </a:extLst>
          </p:cNvPr>
          <p:cNvSpPr>
            <a:spLocks noChangeAspect="1"/>
          </p:cNvSpPr>
          <p:nvPr/>
        </p:nvSpPr>
        <p:spPr>
          <a:xfrm>
            <a:off x="3096450" y="3508441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2" name="十字星 570">
            <a:extLst>
              <a:ext uri="{FF2B5EF4-FFF2-40B4-BE49-F238E27FC236}">
                <a16:creationId xmlns:a16="http://schemas.microsoft.com/office/drawing/2014/main" id="{E2052CB4-AEC2-5C0A-2B02-CFDAA6CBC6FF}"/>
              </a:ext>
            </a:extLst>
          </p:cNvPr>
          <p:cNvSpPr>
            <a:spLocks noChangeAspect="1"/>
          </p:cNvSpPr>
          <p:nvPr/>
        </p:nvSpPr>
        <p:spPr>
          <a:xfrm>
            <a:off x="3271152" y="3508441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3" name="十字星 570">
            <a:extLst>
              <a:ext uri="{FF2B5EF4-FFF2-40B4-BE49-F238E27FC236}">
                <a16:creationId xmlns:a16="http://schemas.microsoft.com/office/drawing/2014/main" id="{B1A1D175-739C-8AA3-577F-6284BA62B744}"/>
              </a:ext>
            </a:extLst>
          </p:cNvPr>
          <p:cNvSpPr>
            <a:spLocks noChangeAspect="1"/>
          </p:cNvSpPr>
          <p:nvPr/>
        </p:nvSpPr>
        <p:spPr>
          <a:xfrm>
            <a:off x="3441658" y="2825068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4" name="十字星 570">
            <a:extLst>
              <a:ext uri="{FF2B5EF4-FFF2-40B4-BE49-F238E27FC236}">
                <a16:creationId xmlns:a16="http://schemas.microsoft.com/office/drawing/2014/main" id="{95883740-6B50-3F73-537C-0B35929A3044}"/>
              </a:ext>
            </a:extLst>
          </p:cNvPr>
          <p:cNvSpPr>
            <a:spLocks noChangeAspect="1"/>
          </p:cNvSpPr>
          <p:nvPr/>
        </p:nvSpPr>
        <p:spPr>
          <a:xfrm>
            <a:off x="3628440" y="2825068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5" name="十字星 570">
            <a:extLst>
              <a:ext uri="{FF2B5EF4-FFF2-40B4-BE49-F238E27FC236}">
                <a16:creationId xmlns:a16="http://schemas.microsoft.com/office/drawing/2014/main" id="{4FEBE6A5-3504-20D0-F0DA-C4959639D7AA}"/>
              </a:ext>
            </a:extLst>
          </p:cNvPr>
          <p:cNvSpPr>
            <a:spLocks noChangeAspect="1"/>
          </p:cNvSpPr>
          <p:nvPr/>
        </p:nvSpPr>
        <p:spPr>
          <a:xfrm>
            <a:off x="3791693" y="2825068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6" name="十字星 570">
            <a:extLst>
              <a:ext uri="{FF2B5EF4-FFF2-40B4-BE49-F238E27FC236}">
                <a16:creationId xmlns:a16="http://schemas.microsoft.com/office/drawing/2014/main" id="{05025343-A188-8849-D607-18CAC7D16547}"/>
              </a:ext>
            </a:extLst>
          </p:cNvPr>
          <p:cNvSpPr>
            <a:spLocks noChangeAspect="1"/>
          </p:cNvSpPr>
          <p:nvPr/>
        </p:nvSpPr>
        <p:spPr>
          <a:xfrm>
            <a:off x="3973559" y="3179063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7" name="十字星 570">
            <a:extLst>
              <a:ext uri="{FF2B5EF4-FFF2-40B4-BE49-F238E27FC236}">
                <a16:creationId xmlns:a16="http://schemas.microsoft.com/office/drawing/2014/main" id="{3A587208-8FBD-D184-B5C2-36A06BB7D2D8}"/>
              </a:ext>
            </a:extLst>
          </p:cNvPr>
          <p:cNvSpPr>
            <a:spLocks noChangeAspect="1"/>
          </p:cNvSpPr>
          <p:nvPr/>
        </p:nvSpPr>
        <p:spPr>
          <a:xfrm>
            <a:off x="4143247" y="2825068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8" name="十字星 570">
            <a:extLst>
              <a:ext uri="{FF2B5EF4-FFF2-40B4-BE49-F238E27FC236}">
                <a16:creationId xmlns:a16="http://schemas.microsoft.com/office/drawing/2014/main" id="{7B1AF07D-0213-8744-C531-727CB9F04781}"/>
              </a:ext>
            </a:extLst>
          </p:cNvPr>
          <p:cNvSpPr>
            <a:spLocks noChangeAspect="1"/>
          </p:cNvSpPr>
          <p:nvPr/>
        </p:nvSpPr>
        <p:spPr>
          <a:xfrm>
            <a:off x="4433211" y="2825068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9" name="十字星 570">
            <a:extLst>
              <a:ext uri="{FF2B5EF4-FFF2-40B4-BE49-F238E27FC236}">
                <a16:creationId xmlns:a16="http://schemas.microsoft.com/office/drawing/2014/main" id="{DD6F7A6C-1456-60F3-AA67-C22DB0757244}"/>
              </a:ext>
            </a:extLst>
          </p:cNvPr>
          <p:cNvSpPr>
            <a:spLocks noChangeAspect="1"/>
          </p:cNvSpPr>
          <p:nvPr/>
        </p:nvSpPr>
        <p:spPr>
          <a:xfrm>
            <a:off x="4612147" y="2825068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十字星 570">
            <a:extLst>
              <a:ext uri="{FF2B5EF4-FFF2-40B4-BE49-F238E27FC236}">
                <a16:creationId xmlns:a16="http://schemas.microsoft.com/office/drawing/2014/main" id="{9B356945-7660-4B99-0C66-693E4466C36A}"/>
              </a:ext>
            </a:extLst>
          </p:cNvPr>
          <p:cNvSpPr>
            <a:spLocks noChangeAspect="1"/>
          </p:cNvSpPr>
          <p:nvPr/>
        </p:nvSpPr>
        <p:spPr>
          <a:xfrm>
            <a:off x="4775817" y="3179063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1" name="十字星 570">
            <a:extLst>
              <a:ext uri="{FF2B5EF4-FFF2-40B4-BE49-F238E27FC236}">
                <a16:creationId xmlns:a16="http://schemas.microsoft.com/office/drawing/2014/main" id="{61750914-746B-C0B5-33F8-398002CEECED}"/>
              </a:ext>
            </a:extLst>
          </p:cNvPr>
          <p:cNvSpPr>
            <a:spLocks noChangeAspect="1"/>
          </p:cNvSpPr>
          <p:nvPr/>
        </p:nvSpPr>
        <p:spPr>
          <a:xfrm>
            <a:off x="4943950" y="2825068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2" name="十字星 570">
            <a:extLst>
              <a:ext uri="{FF2B5EF4-FFF2-40B4-BE49-F238E27FC236}">
                <a16:creationId xmlns:a16="http://schemas.microsoft.com/office/drawing/2014/main" id="{390C970F-C3CE-DF2D-DDB6-5F1FD4A6924C}"/>
              </a:ext>
            </a:extLst>
          </p:cNvPr>
          <p:cNvSpPr>
            <a:spLocks noChangeAspect="1"/>
          </p:cNvSpPr>
          <p:nvPr/>
        </p:nvSpPr>
        <p:spPr>
          <a:xfrm>
            <a:off x="5127403" y="2825068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3" name="十字星 570">
            <a:extLst>
              <a:ext uri="{FF2B5EF4-FFF2-40B4-BE49-F238E27FC236}">
                <a16:creationId xmlns:a16="http://schemas.microsoft.com/office/drawing/2014/main" id="{96BC27E3-EF36-A959-F3FE-06D285D3536A}"/>
              </a:ext>
            </a:extLst>
          </p:cNvPr>
          <p:cNvSpPr>
            <a:spLocks noChangeAspect="1"/>
          </p:cNvSpPr>
          <p:nvPr/>
        </p:nvSpPr>
        <p:spPr>
          <a:xfrm>
            <a:off x="5300421" y="2825068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" name="十字星 570">
            <a:extLst>
              <a:ext uri="{FF2B5EF4-FFF2-40B4-BE49-F238E27FC236}">
                <a16:creationId xmlns:a16="http://schemas.microsoft.com/office/drawing/2014/main" id="{691851F4-C8D5-F981-4F7F-D46963A88124}"/>
              </a:ext>
            </a:extLst>
          </p:cNvPr>
          <p:cNvSpPr>
            <a:spLocks noChangeAspect="1"/>
          </p:cNvSpPr>
          <p:nvPr/>
        </p:nvSpPr>
        <p:spPr>
          <a:xfrm>
            <a:off x="5472049" y="2825068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5" name="十字星 570">
            <a:extLst>
              <a:ext uri="{FF2B5EF4-FFF2-40B4-BE49-F238E27FC236}">
                <a16:creationId xmlns:a16="http://schemas.microsoft.com/office/drawing/2014/main" id="{1DB67E4B-53DA-3E30-570A-FC090121C11D}"/>
              </a:ext>
            </a:extLst>
          </p:cNvPr>
          <p:cNvSpPr>
            <a:spLocks noChangeAspect="1"/>
          </p:cNvSpPr>
          <p:nvPr/>
        </p:nvSpPr>
        <p:spPr>
          <a:xfrm>
            <a:off x="5648613" y="2825068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6" name="十字星 570">
            <a:extLst>
              <a:ext uri="{FF2B5EF4-FFF2-40B4-BE49-F238E27FC236}">
                <a16:creationId xmlns:a16="http://schemas.microsoft.com/office/drawing/2014/main" id="{A3B103CD-CEE7-D047-26C8-75EC05DC4E21}"/>
              </a:ext>
            </a:extLst>
          </p:cNvPr>
          <p:cNvSpPr>
            <a:spLocks noChangeAspect="1"/>
          </p:cNvSpPr>
          <p:nvPr/>
        </p:nvSpPr>
        <p:spPr>
          <a:xfrm>
            <a:off x="5825810" y="3179063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7" name="十字星 570">
            <a:extLst>
              <a:ext uri="{FF2B5EF4-FFF2-40B4-BE49-F238E27FC236}">
                <a16:creationId xmlns:a16="http://schemas.microsoft.com/office/drawing/2014/main" id="{853BF799-F56A-B9A0-32FF-3DE3370CA359}"/>
              </a:ext>
            </a:extLst>
          </p:cNvPr>
          <p:cNvSpPr>
            <a:spLocks noChangeAspect="1"/>
          </p:cNvSpPr>
          <p:nvPr/>
        </p:nvSpPr>
        <p:spPr>
          <a:xfrm>
            <a:off x="5999837" y="2825068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五角星 571">
            <a:extLst>
              <a:ext uri="{FF2B5EF4-FFF2-40B4-BE49-F238E27FC236}">
                <a16:creationId xmlns:a16="http://schemas.microsoft.com/office/drawing/2014/main" id="{901BD4BF-9D93-A1E5-FDA0-318141E1D4E5}"/>
              </a:ext>
            </a:extLst>
          </p:cNvPr>
          <p:cNvSpPr>
            <a:spLocks noChangeAspect="1"/>
          </p:cNvSpPr>
          <p:nvPr/>
        </p:nvSpPr>
        <p:spPr>
          <a:xfrm>
            <a:off x="5999837" y="3179063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9" name="五角星 571">
            <a:extLst>
              <a:ext uri="{FF2B5EF4-FFF2-40B4-BE49-F238E27FC236}">
                <a16:creationId xmlns:a16="http://schemas.microsoft.com/office/drawing/2014/main" id="{420D071B-5038-8901-6A33-50F3D30F9263}"/>
              </a:ext>
            </a:extLst>
          </p:cNvPr>
          <p:cNvSpPr>
            <a:spLocks noChangeAspect="1"/>
          </p:cNvSpPr>
          <p:nvPr/>
        </p:nvSpPr>
        <p:spPr>
          <a:xfrm>
            <a:off x="5825810" y="2825068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0" name="五角星 571">
            <a:extLst>
              <a:ext uri="{FF2B5EF4-FFF2-40B4-BE49-F238E27FC236}">
                <a16:creationId xmlns:a16="http://schemas.microsoft.com/office/drawing/2014/main" id="{CAEF4332-43C7-8BE4-2298-8060B2217293}"/>
              </a:ext>
            </a:extLst>
          </p:cNvPr>
          <p:cNvSpPr>
            <a:spLocks noChangeAspect="1"/>
          </p:cNvSpPr>
          <p:nvPr/>
        </p:nvSpPr>
        <p:spPr>
          <a:xfrm>
            <a:off x="5648613" y="3179063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1" name="五角星 571">
            <a:extLst>
              <a:ext uri="{FF2B5EF4-FFF2-40B4-BE49-F238E27FC236}">
                <a16:creationId xmlns:a16="http://schemas.microsoft.com/office/drawing/2014/main" id="{7CE62C53-FE11-F22B-C06A-8DCC4D9E588A}"/>
              </a:ext>
            </a:extLst>
          </p:cNvPr>
          <p:cNvSpPr>
            <a:spLocks noChangeAspect="1"/>
          </p:cNvSpPr>
          <p:nvPr/>
        </p:nvSpPr>
        <p:spPr>
          <a:xfrm>
            <a:off x="5472049" y="3179063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2" name="五角星 571">
            <a:extLst>
              <a:ext uri="{FF2B5EF4-FFF2-40B4-BE49-F238E27FC236}">
                <a16:creationId xmlns:a16="http://schemas.microsoft.com/office/drawing/2014/main" id="{FCCA0E8F-1F10-B1AA-B3AC-F204D1F11B16}"/>
              </a:ext>
            </a:extLst>
          </p:cNvPr>
          <p:cNvSpPr>
            <a:spLocks noChangeAspect="1"/>
          </p:cNvSpPr>
          <p:nvPr/>
        </p:nvSpPr>
        <p:spPr>
          <a:xfrm>
            <a:off x="5300421" y="3179063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3" name="五角星 571">
            <a:extLst>
              <a:ext uri="{FF2B5EF4-FFF2-40B4-BE49-F238E27FC236}">
                <a16:creationId xmlns:a16="http://schemas.microsoft.com/office/drawing/2014/main" id="{B115F537-C123-690E-C468-BC214D94F5AF}"/>
              </a:ext>
            </a:extLst>
          </p:cNvPr>
          <p:cNvSpPr>
            <a:spLocks noChangeAspect="1"/>
          </p:cNvSpPr>
          <p:nvPr/>
        </p:nvSpPr>
        <p:spPr>
          <a:xfrm>
            <a:off x="5127403" y="3508441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4" name="五角星 571">
            <a:extLst>
              <a:ext uri="{FF2B5EF4-FFF2-40B4-BE49-F238E27FC236}">
                <a16:creationId xmlns:a16="http://schemas.microsoft.com/office/drawing/2014/main" id="{E05155B2-A050-B1DB-99EE-19C05E376534}"/>
              </a:ext>
            </a:extLst>
          </p:cNvPr>
          <p:cNvSpPr>
            <a:spLocks noChangeAspect="1"/>
          </p:cNvSpPr>
          <p:nvPr/>
        </p:nvSpPr>
        <p:spPr>
          <a:xfrm>
            <a:off x="4943950" y="3508441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5" name="五角星 571">
            <a:extLst>
              <a:ext uri="{FF2B5EF4-FFF2-40B4-BE49-F238E27FC236}">
                <a16:creationId xmlns:a16="http://schemas.microsoft.com/office/drawing/2014/main" id="{9932BB9C-E3A3-3F9F-A42B-867BEABAEE77}"/>
              </a:ext>
            </a:extLst>
          </p:cNvPr>
          <p:cNvSpPr>
            <a:spLocks noChangeAspect="1"/>
          </p:cNvSpPr>
          <p:nvPr/>
        </p:nvSpPr>
        <p:spPr>
          <a:xfrm>
            <a:off x="4775817" y="3508441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6" name="五角星 571">
            <a:extLst>
              <a:ext uri="{FF2B5EF4-FFF2-40B4-BE49-F238E27FC236}">
                <a16:creationId xmlns:a16="http://schemas.microsoft.com/office/drawing/2014/main" id="{3430D1AD-A426-CC3C-06AE-FA5DC2890E4D}"/>
              </a:ext>
            </a:extLst>
          </p:cNvPr>
          <p:cNvSpPr>
            <a:spLocks noChangeAspect="1"/>
          </p:cNvSpPr>
          <p:nvPr/>
        </p:nvSpPr>
        <p:spPr>
          <a:xfrm>
            <a:off x="4612147" y="3179063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7" name="五角星 571">
            <a:extLst>
              <a:ext uri="{FF2B5EF4-FFF2-40B4-BE49-F238E27FC236}">
                <a16:creationId xmlns:a16="http://schemas.microsoft.com/office/drawing/2014/main" id="{0D3EA3A0-AD0C-2032-34CC-6D7B21CE03F2}"/>
              </a:ext>
            </a:extLst>
          </p:cNvPr>
          <p:cNvSpPr>
            <a:spLocks noChangeAspect="1"/>
          </p:cNvSpPr>
          <p:nvPr/>
        </p:nvSpPr>
        <p:spPr>
          <a:xfrm>
            <a:off x="4433211" y="3508441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8" name="五角星 571">
            <a:extLst>
              <a:ext uri="{FF2B5EF4-FFF2-40B4-BE49-F238E27FC236}">
                <a16:creationId xmlns:a16="http://schemas.microsoft.com/office/drawing/2014/main" id="{391E58BF-96F7-E530-9C31-8334D79E02DD}"/>
              </a:ext>
            </a:extLst>
          </p:cNvPr>
          <p:cNvSpPr>
            <a:spLocks noChangeAspect="1"/>
          </p:cNvSpPr>
          <p:nvPr/>
        </p:nvSpPr>
        <p:spPr>
          <a:xfrm>
            <a:off x="4134255" y="3508441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9" name="五角星 571">
            <a:extLst>
              <a:ext uri="{FF2B5EF4-FFF2-40B4-BE49-F238E27FC236}">
                <a16:creationId xmlns:a16="http://schemas.microsoft.com/office/drawing/2014/main" id="{DEB4A663-5AA0-E68F-60A9-A71423320C76}"/>
              </a:ext>
            </a:extLst>
          </p:cNvPr>
          <p:cNvSpPr>
            <a:spLocks noChangeAspect="1"/>
          </p:cNvSpPr>
          <p:nvPr/>
        </p:nvSpPr>
        <p:spPr>
          <a:xfrm>
            <a:off x="3962433" y="2825068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0" name="五角星 571">
            <a:extLst>
              <a:ext uri="{FF2B5EF4-FFF2-40B4-BE49-F238E27FC236}">
                <a16:creationId xmlns:a16="http://schemas.microsoft.com/office/drawing/2014/main" id="{B2D80C37-ED52-4FEA-B7EB-47338D4FC1D7}"/>
              </a:ext>
            </a:extLst>
          </p:cNvPr>
          <p:cNvSpPr>
            <a:spLocks noChangeAspect="1"/>
          </p:cNvSpPr>
          <p:nvPr/>
        </p:nvSpPr>
        <p:spPr>
          <a:xfrm>
            <a:off x="3791693" y="3179063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1" name="五角星 571">
            <a:extLst>
              <a:ext uri="{FF2B5EF4-FFF2-40B4-BE49-F238E27FC236}">
                <a16:creationId xmlns:a16="http://schemas.microsoft.com/office/drawing/2014/main" id="{606B0677-F220-60C4-3034-C8AED53BF8DF}"/>
              </a:ext>
            </a:extLst>
          </p:cNvPr>
          <p:cNvSpPr>
            <a:spLocks noChangeAspect="1"/>
          </p:cNvSpPr>
          <p:nvPr/>
        </p:nvSpPr>
        <p:spPr>
          <a:xfrm>
            <a:off x="3628415" y="3179063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2" name="五角星 571">
            <a:extLst>
              <a:ext uri="{FF2B5EF4-FFF2-40B4-BE49-F238E27FC236}">
                <a16:creationId xmlns:a16="http://schemas.microsoft.com/office/drawing/2014/main" id="{D51C4CC8-7ED1-4488-C65D-36F17E6C6779}"/>
              </a:ext>
            </a:extLst>
          </p:cNvPr>
          <p:cNvSpPr>
            <a:spLocks noChangeAspect="1"/>
          </p:cNvSpPr>
          <p:nvPr/>
        </p:nvSpPr>
        <p:spPr>
          <a:xfrm>
            <a:off x="3441658" y="3179063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6" name="五角星 571">
            <a:extLst>
              <a:ext uri="{FF2B5EF4-FFF2-40B4-BE49-F238E27FC236}">
                <a16:creationId xmlns:a16="http://schemas.microsoft.com/office/drawing/2014/main" id="{B714471E-5DCC-6AB7-9307-196C99F2BC77}"/>
              </a:ext>
            </a:extLst>
          </p:cNvPr>
          <p:cNvSpPr>
            <a:spLocks noChangeAspect="1"/>
          </p:cNvSpPr>
          <p:nvPr/>
        </p:nvSpPr>
        <p:spPr>
          <a:xfrm>
            <a:off x="2921059" y="2825068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7" name="五角星 571">
            <a:extLst>
              <a:ext uri="{FF2B5EF4-FFF2-40B4-BE49-F238E27FC236}">
                <a16:creationId xmlns:a16="http://schemas.microsoft.com/office/drawing/2014/main" id="{4C664EE0-5FF8-0F3A-2AE0-008ECB849F28}"/>
              </a:ext>
            </a:extLst>
          </p:cNvPr>
          <p:cNvSpPr>
            <a:spLocks noChangeAspect="1"/>
          </p:cNvSpPr>
          <p:nvPr/>
        </p:nvSpPr>
        <p:spPr>
          <a:xfrm>
            <a:off x="2746757" y="2825068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8" name="五角星 571">
            <a:extLst>
              <a:ext uri="{FF2B5EF4-FFF2-40B4-BE49-F238E27FC236}">
                <a16:creationId xmlns:a16="http://schemas.microsoft.com/office/drawing/2014/main" id="{F7F07600-1C19-9BD3-6B69-9C01C514013D}"/>
              </a:ext>
            </a:extLst>
          </p:cNvPr>
          <p:cNvSpPr>
            <a:spLocks noChangeAspect="1"/>
          </p:cNvSpPr>
          <p:nvPr/>
        </p:nvSpPr>
        <p:spPr>
          <a:xfrm>
            <a:off x="2574800" y="2825068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9" name="五角星 571">
            <a:extLst>
              <a:ext uri="{FF2B5EF4-FFF2-40B4-BE49-F238E27FC236}">
                <a16:creationId xmlns:a16="http://schemas.microsoft.com/office/drawing/2014/main" id="{5FF87D1C-175A-A461-B11F-237EFC9130E3}"/>
              </a:ext>
            </a:extLst>
          </p:cNvPr>
          <p:cNvSpPr>
            <a:spLocks noChangeAspect="1"/>
          </p:cNvSpPr>
          <p:nvPr/>
        </p:nvSpPr>
        <p:spPr>
          <a:xfrm>
            <a:off x="2331538" y="3179063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0" name="五角星 571">
            <a:extLst>
              <a:ext uri="{FF2B5EF4-FFF2-40B4-BE49-F238E27FC236}">
                <a16:creationId xmlns:a16="http://schemas.microsoft.com/office/drawing/2014/main" id="{D6C543F8-31F7-7FAB-22AF-25815C02541D}"/>
              </a:ext>
            </a:extLst>
          </p:cNvPr>
          <p:cNvSpPr>
            <a:spLocks noChangeAspect="1"/>
          </p:cNvSpPr>
          <p:nvPr/>
        </p:nvSpPr>
        <p:spPr>
          <a:xfrm>
            <a:off x="2156615" y="2825068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1" name="五角星 571">
            <a:extLst>
              <a:ext uri="{FF2B5EF4-FFF2-40B4-BE49-F238E27FC236}">
                <a16:creationId xmlns:a16="http://schemas.microsoft.com/office/drawing/2014/main" id="{4D5227B3-F544-0874-73D8-0A9948824114}"/>
              </a:ext>
            </a:extLst>
          </p:cNvPr>
          <p:cNvSpPr>
            <a:spLocks noChangeAspect="1"/>
          </p:cNvSpPr>
          <p:nvPr/>
        </p:nvSpPr>
        <p:spPr>
          <a:xfrm>
            <a:off x="1977060" y="3179063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2" name="五角星 571">
            <a:extLst>
              <a:ext uri="{FF2B5EF4-FFF2-40B4-BE49-F238E27FC236}">
                <a16:creationId xmlns:a16="http://schemas.microsoft.com/office/drawing/2014/main" id="{D8A23C9C-0871-A783-38F6-C6BBFA18FC22}"/>
              </a:ext>
            </a:extLst>
          </p:cNvPr>
          <p:cNvSpPr>
            <a:spLocks noChangeAspect="1"/>
          </p:cNvSpPr>
          <p:nvPr/>
        </p:nvSpPr>
        <p:spPr>
          <a:xfrm>
            <a:off x="1799491" y="2825068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3" name="五角星 571">
            <a:extLst>
              <a:ext uri="{FF2B5EF4-FFF2-40B4-BE49-F238E27FC236}">
                <a16:creationId xmlns:a16="http://schemas.microsoft.com/office/drawing/2014/main" id="{30BCCDA8-41ED-32AC-B4E5-71E31FA34962}"/>
              </a:ext>
            </a:extLst>
          </p:cNvPr>
          <p:cNvSpPr>
            <a:spLocks noChangeAspect="1"/>
          </p:cNvSpPr>
          <p:nvPr/>
        </p:nvSpPr>
        <p:spPr>
          <a:xfrm>
            <a:off x="1627078" y="3179063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4" name="五角星 571">
            <a:extLst>
              <a:ext uri="{FF2B5EF4-FFF2-40B4-BE49-F238E27FC236}">
                <a16:creationId xmlns:a16="http://schemas.microsoft.com/office/drawing/2014/main" id="{FD4C4068-3EF3-B228-8216-2C02E2D8F668}"/>
              </a:ext>
            </a:extLst>
          </p:cNvPr>
          <p:cNvSpPr>
            <a:spLocks noChangeAspect="1"/>
          </p:cNvSpPr>
          <p:nvPr/>
        </p:nvSpPr>
        <p:spPr>
          <a:xfrm>
            <a:off x="1449398" y="3179063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5" name="五角星 571">
            <a:extLst>
              <a:ext uri="{FF2B5EF4-FFF2-40B4-BE49-F238E27FC236}">
                <a16:creationId xmlns:a16="http://schemas.microsoft.com/office/drawing/2014/main" id="{90CA9CA7-E4C8-8C0C-33CB-FF0808C76254}"/>
              </a:ext>
            </a:extLst>
          </p:cNvPr>
          <p:cNvSpPr>
            <a:spLocks noChangeAspect="1"/>
          </p:cNvSpPr>
          <p:nvPr/>
        </p:nvSpPr>
        <p:spPr>
          <a:xfrm>
            <a:off x="1278423" y="3179063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6" name="五角星 571">
            <a:extLst>
              <a:ext uri="{FF2B5EF4-FFF2-40B4-BE49-F238E27FC236}">
                <a16:creationId xmlns:a16="http://schemas.microsoft.com/office/drawing/2014/main" id="{0FCFB7F6-B2E9-2C1F-A4D8-0ED73D09679B}"/>
              </a:ext>
            </a:extLst>
          </p:cNvPr>
          <p:cNvSpPr>
            <a:spLocks noChangeAspect="1"/>
          </p:cNvSpPr>
          <p:nvPr/>
        </p:nvSpPr>
        <p:spPr>
          <a:xfrm>
            <a:off x="933221" y="3852371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7" name="五角星 571">
            <a:extLst>
              <a:ext uri="{FF2B5EF4-FFF2-40B4-BE49-F238E27FC236}">
                <a16:creationId xmlns:a16="http://schemas.microsoft.com/office/drawing/2014/main" id="{040CD0E1-098A-C60F-5C9E-0D4310480147}"/>
              </a:ext>
            </a:extLst>
          </p:cNvPr>
          <p:cNvSpPr>
            <a:spLocks noChangeAspect="1"/>
          </p:cNvSpPr>
          <p:nvPr/>
        </p:nvSpPr>
        <p:spPr>
          <a:xfrm>
            <a:off x="760478" y="3852371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8" name="六角星 631">
            <a:extLst>
              <a:ext uri="{FF2B5EF4-FFF2-40B4-BE49-F238E27FC236}">
                <a16:creationId xmlns:a16="http://schemas.microsoft.com/office/drawing/2014/main" id="{C7EDD934-3173-139C-CCFF-2E0AF6FE29AF}"/>
              </a:ext>
            </a:extLst>
          </p:cNvPr>
          <p:cNvSpPr>
            <a:spLocks noChangeAspect="1"/>
          </p:cNvSpPr>
          <p:nvPr/>
        </p:nvSpPr>
        <p:spPr>
          <a:xfrm>
            <a:off x="5999837" y="3508441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9" name="六角星 631">
            <a:extLst>
              <a:ext uri="{FF2B5EF4-FFF2-40B4-BE49-F238E27FC236}">
                <a16:creationId xmlns:a16="http://schemas.microsoft.com/office/drawing/2014/main" id="{83C9E9EA-11C9-31DF-1504-E1A4B0CF4695}"/>
              </a:ext>
            </a:extLst>
          </p:cNvPr>
          <p:cNvSpPr>
            <a:spLocks noChangeAspect="1"/>
          </p:cNvSpPr>
          <p:nvPr/>
        </p:nvSpPr>
        <p:spPr>
          <a:xfrm>
            <a:off x="5825810" y="3508441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0" name="六角星 631">
            <a:extLst>
              <a:ext uri="{FF2B5EF4-FFF2-40B4-BE49-F238E27FC236}">
                <a16:creationId xmlns:a16="http://schemas.microsoft.com/office/drawing/2014/main" id="{351D4DFE-15A4-635A-5824-328D65F67D05}"/>
              </a:ext>
            </a:extLst>
          </p:cNvPr>
          <p:cNvSpPr>
            <a:spLocks noChangeAspect="1"/>
          </p:cNvSpPr>
          <p:nvPr/>
        </p:nvSpPr>
        <p:spPr>
          <a:xfrm>
            <a:off x="5648613" y="3508441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1" name="六角星 631">
            <a:extLst>
              <a:ext uri="{FF2B5EF4-FFF2-40B4-BE49-F238E27FC236}">
                <a16:creationId xmlns:a16="http://schemas.microsoft.com/office/drawing/2014/main" id="{5437A481-CE0E-7C05-DA3D-E3653B755B4A}"/>
              </a:ext>
            </a:extLst>
          </p:cNvPr>
          <p:cNvSpPr>
            <a:spLocks noChangeAspect="1"/>
          </p:cNvSpPr>
          <p:nvPr/>
        </p:nvSpPr>
        <p:spPr>
          <a:xfrm>
            <a:off x="5472049" y="3508441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2" name="六角星 631">
            <a:extLst>
              <a:ext uri="{FF2B5EF4-FFF2-40B4-BE49-F238E27FC236}">
                <a16:creationId xmlns:a16="http://schemas.microsoft.com/office/drawing/2014/main" id="{708CAD86-A7ED-B9A2-740E-9A0A91630B91}"/>
              </a:ext>
            </a:extLst>
          </p:cNvPr>
          <p:cNvSpPr>
            <a:spLocks noChangeAspect="1"/>
          </p:cNvSpPr>
          <p:nvPr/>
        </p:nvSpPr>
        <p:spPr>
          <a:xfrm>
            <a:off x="5299508" y="3508441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3" name="六角星 631">
            <a:extLst>
              <a:ext uri="{FF2B5EF4-FFF2-40B4-BE49-F238E27FC236}">
                <a16:creationId xmlns:a16="http://schemas.microsoft.com/office/drawing/2014/main" id="{FABB282A-35C5-A329-427A-417ACB53A3DC}"/>
              </a:ext>
            </a:extLst>
          </p:cNvPr>
          <p:cNvSpPr>
            <a:spLocks noChangeAspect="1"/>
          </p:cNvSpPr>
          <p:nvPr/>
        </p:nvSpPr>
        <p:spPr>
          <a:xfrm>
            <a:off x="5127403" y="3179063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4" name="六角星 631">
            <a:extLst>
              <a:ext uri="{FF2B5EF4-FFF2-40B4-BE49-F238E27FC236}">
                <a16:creationId xmlns:a16="http://schemas.microsoft.com/office/drawing/2014/main" id="{25B4B786-C0BC-4626-AF17-D12370E305D9}"/>
              </a:ext>
            </a:extLst>
          </p:cNvPr>
          <p:cNvSpPr>
            <a:spLocks noChangeAspect="1"/>
          </p:cNvSpPr>
          <p:nvPr/>
        </p:nvSpPr>
        <p:spPr>
          <a:xfrm>
            <a:off x="4943950" y="3179063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5" name="六角星 631">
            <a:extLst>
              <a:ext uri="{FF2B5EF4-FFF2-40B4-BE49-F238E27FC236}">
                <a16:creationId xmlns:a16="http://schemas.microsoft.com/office/drawing/2014/main" id="{C7529497-79A5-E7F4-D648-B4B27516F146}"/>
              </a:ext>
            </a:extLst>
          </p:cNvPr>
          <p:cNvSpPr>
            <a:spLocks noChangeAspect="1"/>
          </p:cNvSpPr>
          <p:nvPr/>
        </p:nvSpPr>
        <p:spPr>
          <a:xfrm>
            <a:off x="4775817" y="2825068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6" name="六角星 631">
            <a:extLst>
              <a:ext uri="{FF2B5EF4-FFF2-40B4-BE49-F238E27FC236}">
                <a16:creationId xmlns:a16="http://schemas.microsoft.com/office/drawing/2014/main" id="{3CE6660E-19A7-18CA-6A57-D64AADBC90B9}"/>
              </a:ext>
            </a:extLst>
          </p:cNvPr>
          <p:cNvSpPr>
            <a:spLocks noChangeAspect="1"/>
          </p:cNvSpPr>
          <p:nvPr/>
        </p:nvSpPr>
        <p:spPr>
          <a:xfrm>
            <a:off x="4433211" y="3179063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7" name="六角星 631">
            <a:extLst>
              <a:ext uri="{FF2B5EF4-FFF2-40B4-BE49-F238E27FC236}">
                <a16:creationId xmlns:a16="http://schemas.microsoft.com/office/drawing/2014/main" id="{1A2309C0-F725-F192-31B8-D840B382D141}"/>
              </a:ext>
            </a:extLst>
          </p:cNvPr>
          <p:cNvSpPr>
            <a:spLocks noChangeAspect="1"/>
          </p:cNvSpPr>
          <p:nvPr/>
        </p:nvSpPr>
        <p:spPr>
          <a:xfrm>
            <a:off x="4612147" y="3508441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8" name="六角星 631">
            <a:extLst>
              <a:ext uri="{FF2B5EF4-FFF2-40B4-BE49-F238E27FC236}">
                <a16:creationId xmlns:a16="http://schemas.microsoft.com/office/drawing/2014/main" id="{7DD6591A-C1B5-7AEB-67C2-BC767B572E08}"/>
              </a:ext>
            </a:extLst>
          </p:cNvPr>
          <p:cNvSpPr>
            <a:spLocks noChangeAspect="1"/>
          </p:cNvSpPr>
          <p:nvPr/>
        </p:nvSpPr>
        <p:spPr>
          <a:xfrm>
            <a:off x="4143247" y="3179063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9" name="六角星 631">
            <a:extLst>
              <a:ext uri="{FF2B5EF4-FFF2-40B4-BE49-F238E27FC236}">
                <a16:creationId xmlns:a16="http://schemas.microsoft.com/office/drawing/2014/main" id="{284C5C55-85FF-100A-6981-5AAA28A6A232}"/>
              </a:ext>
            </a:extLst>
          </p:cNvPr>
          <p:cNvSpPr>
            <a:spLocks noChangeAspect="1"/>
          </p:cNvSpPr>
          <p:nvPr/>
        </p:nvSpPr>
        <p:spPr>
          <a:xfrm>
            <a:off x="3971364" y="3508441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0" name="六角星 631">
            <a:extLst>
              <a:ext uri="{FF2B5EF4-FFF2-40B4-BE49-F238E27FC236}">
                <a16:creationId xmlns:a16="http://schemas.microsoft.com/office/drawing/2014/main" id="{C6D1A08A-F02A-7CFC-15F5-FBB1B65FD8D9}"/>
              </a:ext>
            </a:extLst>
          </p:cNvPr>
          <p:cNvSpPr>
            <a:spLocks noChangeAspect="1"/>
          </p:cNvSpPr>
          <p:nvPr/>
        </p:nvSpPr>
        <p:spPr>
          <a:xfrm>
            <a:off x="3791693" y="3852371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1" name="六角星 631">
            <a:extLst>
              <a:ext uri="{FF2B5EF4-FFF2-40B4-BE49-F238E27FC236}">
                <a16:creationId xmlns:a16="http://schemas.microsoft.com/office/drawing/2014/main" id="{5FD6CEAB-3B2B-E6B5-DC8E-5E90B57952E9}"/>
              </a:ext>
            </a:extLst>
          </p:cNvPr>
          <p:cNvSpPr>
            <a:spLocks noChangeAspect="1"/>
          </p:cNvSpPr>
          <p:nvPr/>
        </p:nvSpPr>
        <p:spPr>
          <a:xfrm>
            <a:off x="3627887" y="3852371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2" name="六角星 631">
            <a:extLst>
              <a:ext uri="{FF2B5EF4-FFF2-40B4-BE49-F238E27FC236}">
                <a16:creationId xmlns:a16="http://schemas.microsoft.com/office/drawing/2014/main" id="{272FD546-17CF-69CF-B02F-3EB46E4BB7FC}"/>
              </a:ext>
            </a:extLst>
          </p:cNvPr>
          <p:cNvSpPr>
            <a:spLocks noChangeAspect="1"/>
          </p:cNvSpPr>
          <p:nvPr/>
        </p:nvSpPr>
        <p:spPr>
          <a:xfrm>
            <a:off x="3441658" y="3852371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3" name="五角星 571">
            <a:extLst>
              <a:ext uri="{FF2B5EF4-FFF2-40B4-BE49-F238E27FC236}">
                <a16:creationId xmlns:a16="http://schemas.microsoft.com/office/drawing/2014/main" id="{011401DE-ED04-7017-A9CF-2BA6637EF006}"/>
              </a:ext>
            </a:extLst>
          </p:cNvPr>
          <p:cNvSpPr>
            <a:spLocks noChangeAspect="1"/>
          </p:cNvSpPr>
          <p:nvPr/>
        </p:nvSpPr>
        <p:spPr>
          <a:xfrm>
            <a:off x="3096450" y="2825068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4" name="五角星 571">
            <a:extLst>
              <a:ext uri="{FF2B5EF4-FFF2-40B4-BE49-F238E27FC236}">
                <a16:creationId xmlns:a16="http://schemas.microsoft.com/office/drawing/2014/main" id="{2DED82DE-2756-807D-83B1-57EE453B37DF}"/>
              </a:ext>
            </a:extLst>
          </p:cNvPr>
          <p:cNvSpPr>
            <a:spLocks noChangeAspect="1"/>
          </p:cNvSpPr>
          <p:nvPr/>
        </p:nvSpPr>
        <p:spPr>
          <a:xfrm>
            <a:off x="3271152" y="2825068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5" name="六角星 631">
            <a:extLst>
              <a:ext uri="{FF2B5EF4-FFF2-40B4-BE49-F238E27FC236}">
                <a16:creationId xmlns:a16="http://schemas.microsoft.com/office/drawing/2014/main" id="{F69BE3A3-3D83-9385-56A4-BC000BD96FCE}"/>
              </a:ext>
            </a:extLst>
          </p:cNvPr>
          <p:cNvSpPr>
            <a:spLocks noChangeAspect="1"/>
          </p:cNvSpPr>
          <p:nvPr/>
        </p:nvSpPr>
        <p:spPr>
          <a:xfrm>
            <a:off x="3271152" y="3179063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6" name="六角星 631">
            <a:extLst>
              <a:ext uri="{FF2B5EF4-FFF2-40B4-BE49-F238E27FC236}">
                <a16:creationId xmlns:a16="http://schemas.microsoft.com/office/drawing/2014/main" id="{02162109-5100-A22B-4882-45BF40683C81}"/>
              </a:ext>
            </a:extLst>
          </p:cNvPr>
          <p:cNvSpPr>
            <a:spLocks noChangeAspect="1"/>
          </p:cNvSpPr>
          <p:nvPr/>
        </p:nvSpPr>
        <p:spPr>
          <a:xfrm>
            <a:off x="3096450" y="3852371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7" name="六角星 631">
            <a:extLst>
              <a:ext uri="{FF2B5EF4-FFF2-40B4-BE49-F238E27FC236}">
                <a16:creationId xmlns:a16="http://schemas.microsoft.com/office/drawing/2014/main" id="{53C5F3C1-AB14-80B5-14E1-69CCB1BE0B65}"/>
              </a:ext>
            </a:extLst>
          </p:cNvPr>
          <p:cNvSpPr>
            <a:spLocks noChangeAspect="1"/>
          </p:cNvSpPr>
          <p:nvPr/>
        </p:nvSpPr>
        <p:spPr>
          <a:xfrm>
            <a:off x="2574800" y="3179063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8" name="六角星 631">
            <a:extLst>
              <a:ext uri="{FF2B5EF4-FFF2-40B4-BE49-F238E27FC236}">
                <a16:creationId xmlns:a16="http://schemas.microsoft.com/office/drawing/2014/main" id="{F2A04375-8ACF-144E-1640-C60FCE772B17}"/>
              </a:ext>
            </a:extLst>
          </p:cNvPr>
          <p:cNvSpPr>
            <a:spLocks noChangeAspect="1"/>
          </p:cNvSpPr>
          <p:nvPr/>
        </p:nvSpPr>
        <p:spPr>
          <a:xfrm>
            <a:off x="2746757" y="3179063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9" name="六角星 631">
            <a:extLst>
              <a:ext uri="{FF2B5EF4-FFF2-40B4-BE49-F238E27FC236}">
                <a16:creationId xmlns:a16="http://schemas.microsoft.com/office/drawing/2014/main" id="{F8D32B8B-2526-F68D-4EBD-8EB45DE5B5FA}"/>
              </a:ext>
            </a:extLst>
          </p:cNvPr>
          <p:cNvSpPr>
            <a:spLocks noChangeAspect="1"/>
          </p:cNvSpPr>
          <p:nvPr/>
        </p:nvSpPr>
        <p:spPr>
          <a:xfrm>
            <a:off x="2921059" y="3508441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0" name="六角星 631">
            <a:extLst>
              <a:ext uri="{FF2B5EF4-FFF2-40B4-BE49-F238E27FC236}">
                <a16:creationId xmlns:a16="http://schemas.microsoft.com/office/drawing/2014/main" id="{088FDCF7-1F08-166F-ACDC-CC93A48B92B4}"/>
              </a:ext>
            </a:extLst>
          </p:cNvPr>
          <p:cNvSpPr>
            <a:spLocks noChangeAspect="1"/>
          </p:cNvSpPr>
          <p:nvPr/>
        </p:nvSpPr>
        <p:spPr>
          <a:xfrm>
            <a:off x="2323632" y="3508441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1" name="六角星 631">
            <a:extLst>
              <a:ext uri="{FF2B5EF4-FFF2-40B4-BE49-F238E27FC236}">
                <a16:creationId xmlns:a16="http://schemas.microsoft.com/office/drawing/2014/main" id="{7654978D-C614-E352-889B-489BC26A0FE6}"/>
              </a:ext>
            </a:extLst>
          </p:cNvPr>
          <p:cNvSpPr>
            <a:spLocks noChangeAspect="1"/>
          </p:cNvSpPr>
          <p:nvPr/>
        </p:nvSpPr>
        <p:spPr>
          <a:xfrm>
            <a:off x="2152837" y="3508441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2" name="六角星 631">
            <a:extLst>
              <a:ext uri="{FF2B5EF4-FFF2-40B4-BE49-F238E27FC236}">
                <a16:creationId xmlns:a16="http://schemas.microsoft.com/office/drawing/2014/main" id="{3B562D0B-25EC-2CF2-8232-FD1823D8906E}"/>
              </a:ext>
            </a:extLst>
          </p:cNvPr>
          <p:cNvSpPr>
            <a:spLocks noChangeAspect="1"/>
          </p:cNvSpPr>
          <p:nvPr/>
        </p:nvSpPr>
        <p:spPr>
          <a:xfrm>
            <a:off x="1977060" y="3852371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3" name="六角星 631">
            <a:extLst>
              <a:ext uri="{FF2B5EF4-FFF2-40B4-BE49-F238E27FC236}">
                <a16:creationId xmlns:a16="http://schemas.microsoft.com/office/drawing/2014/main" id="{397A1C4B-FC91-78FC-0FC8-FB685940968C}"/>
              </a:ext>
            </a:extLst>
          </p:cNvPr>
          <p:cNvSpPr>
            <a:spLocks noChangeAspect="1"/>
          </p:cNvSpPr>
          <p:nvPr/>
        </p:nvSpPr>
        <p:spPr>
          <a:xfrm>
            <a:off x="1799491" y="3852371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4" name="六角星 631">
            <a:extLst>
              <a:ext uri="{FF2B5EF4-FFF2-40B4-BE49-F238E27FC236}">
                <a16:creationId xmlns:a16="http://schemas.microsoft.com/office/drawing/2014/main" id="{7D66B9BB-8B0B-6798-7349-5B3E5FE0C395}"/>
              </a:ext>
            </a:extLst>
          </p:cNvPr>
          <p:cNvSpPr>
            <a:spLocks noChangeAspect="1"/>
          </p:cNvSpPr>
          <p:nvPr/>
        </p:nvSpPr>
        <p:spPr>
          <a:xfrm>
            <a:off x="1628459" y="3852371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6" name="六角星 631">
            <a:extLst>
              <a:ext uri="{FF2B5EF4-FFF2-40B4-BE49-F238E27FC236}">
                <a16:creationId xmlns:a16="http://schemas.microsoft.com/office/drawing/2014/main" id="{963424A4-BCF9-D4A0-89B2-D6CA3FF2BD72}"/>
              </a:ext>
            </a:extLst>
          </p:cNvPr>
          <p:cNvSpPr>
            <a:spLocks noChangeAspect="1"/>
          </p:cNvSpPr>
          <p:nvPr/>
        </p:nvSpPr>
        <p:spPr>
          <a:xfrm>
            <a:off x="1614392" y="3508441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7" name="六角星 631">
            <a:extLst>
              <a:ext uri="{FF2B5EF4-FFF2-40B4-BE49-F238E27FC236}">
                <a16:creationId xmlns:a16="http://schemas.microsoft.com/office/drawing/2014/main" id="{151D0328-0262-5AED-14B2-4A343F67D74C}"/>
              </a:ext>
            </a:extLst>
          </p:cNvPr>
          <p:cNvSpPr>
            <a:spLocks noChangeAspect="1"/>
          </p:cNvSpPr>
          <p:nvPr/>
        </p:nvSpPr>
        <p:spPr>
          <a:xfrm>
            <a:off x="1449398" y="3508441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8" name="六角星 631">
            <a:extLst>
              <a:ext uri="{FF2B5EF4-FFF2-40B4-BE49-F238E27FC236}">
                <a16:creationId xmlns:a16="http://schemas.microsoft.com/office/drawing/2014/main" id="{EDA935D2-0052-08BB-411D-3F97867E206D}"/>
              </a:ext>
            </a:extLst>
          </p:cNvPr>
          <p:cNvSpPr>
            <a:spLocks noChangeAspect="1"/>
          </p:cNvSpPr>
          <p:nvPr/>
        </p:nvSpPr>
        <p:spPr>
          <a:xfrm>
            <a:off x="1278423" y="3508441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9" name="六角星 631">
            <a:extLst>
              <a:ext uri="{FF2B5EF4-FFF2-40B4-BE49-F238E27FC236}">
                <a16:creationId xmlns:a16="http://schemas.microsoft.com/office/drawing/2014/main" id="{DE257EE8-B1D7-56DC-D2BC-6D4820225171}"/>
              </a:ext>
            </a:extLst>
          </p:cNvPr>
          <p:cNvSpPr>
            <a:spLocks noChangeAspect="1"/>
          </p:cNvSpPr>
          <p:nvPr/>
        </p:nvSpPr>
        <p:spPr>
          <a:xfrm>
            <a:off x="760478" y="3179063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0" name="六角星 631">
            <a:extLst>
              <a:ext uri="{FF2B5EF4-FFF2-40B4-BE49-F238E27FC236}">
                <a16:creationId xmlns:a16="http://schemas.microsoft.com/office/drawing/2014/main" id="{DDE4232F-FBA4-491F-BCC6-03B419CBF704}"/>
              </a:ext>
            </a:extLst>
          </p:cNvPr>
          <p:cNvSpPr>
            <a:spLocks noChangeAspect="1"/>
          </p:cNvSpPr>
          <p:nvPr/>
        </p:nvSpPr>
        <p:spPr>
          <a:xfrm>
            <a:off x="933221" y="3179063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1" name="五角星 571">
            <a:extLst>
              <a:ext uri="{FF2B5EF4-FFF2-40B4-BE49-F238E27FC236}">
                <a16:creationId xmlns:a16="http://schemas.microsoft.com/office/drawing/2014/main" id="{D0BB2D6B-F2A7-D3AF-E32B-AD80232F2FB7}"/>
              </a:ext>
            </a:extLst>
          </p:cNvPr>
          <p:cNvSpPr>
            <a:spLocks noChangeAspect="1"/>
          </p:cNvSpPr>
          <p:nvPr/>
        </p:nvSpPr>
        <p:spPr>
          <a:xfrm>
            <a:off x="1104758" y="2830800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2" name="六角星 631">
            <a:extLst>
              <a:ext uri="{FF2B5EF4-FFF2-40B4-BE49-F238E27FC236}">
                <a16:creationId xmlns:a16="http://schemas.microsoft.com/office/drawing/2014/main" id="{8A0CEFB5-09FF-8B6E-F940-CB1E74676B08}"/>
              </a:ext>
            </a:extLst>
          </p:cNvPr>
          <p:cNvSpPr>
            <a:spLocks noChangeAspect="1"/>
          </p:cNvSpPr>
          <p:nvPr/>
        </p:nvSpPr>
        <p:spPr>
          <a:xfrm>
            <a:off x="1098768" y="3508441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3" name="组合 126">
            <a:extLst>
              <a:ext uri="{FF2B5EF4-FFF2-40B4-BE49-F238E27FC236}">
                <a16:creationId xmlns:a16="http://schemas.microsoft.com/office/drawing/2014/main" id="{71AD5870-40BA-9996-4815-D20C736019DF}"/>
              </a:ext>
            </a:extLst>
          </p:cNvPr>
          <p:cNvGrpSpPr/>
          <p:nvPr/>
        </p:nvGrpSpPr>
        <p:grpSpPr>
          <a:xfrm>
            <a:off x="2531531" y="4269163"/>
            <a:ext cx="1687680" cy="576064"/>
            <a:chOff x="548680" y="1417530"/>
            <a:chExt cx="1687680" cy="576064"/>
          </a:xfrm>
        </p:grpSpPr>
        <p:sp>
          <p:nvSpPr>
            <p:cNvPr id="464" name="TextBox 463">
              <a:extLst>
                <a:ext uri="{FF2B5EF4-FFF2-40B4-BE49-F238E27FC236}">
                  <a16:creationId xmlns:a16="http://schemas.microsoft.com/office/drawing/2014/main" id="{04EF7F69-3929-1931-9B0B-4EEAD18F263C}"/>
                </a:ext>
              </a:extLst>
            </p:cNvPr>
            <p:cNvSpPr txBox="1"/>
            <p:nvPr/>
          </p:nvSpPr>
          <p:spPr>
            <a:xfrm rot="16200000">
              <a:off x="1704274" y="1597840"/>
              <a:ext cx="57606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PET</a:t>
              </a:r>
            </a:p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 (Long SIRV)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5" name="TextBox 464">
              <a:extLst>
                <a:ext uri="{FF2B5EF4-FFF2-40B4-BE49-F238E27FC236}">
                  <a16:creationId xmlns:a16="http://schemas.microsoft.com/office/drawing/2014/main" id="{8E8D81C4-2BC4-32A3-1533-819265C1196E}"/>
                </a:ext>
              </a:extLst>
            </p:cNvPr>
            <p:cNvSpPr txBox="1"/>
            <p:nvPr/>
          </p:nvSpPr>
          <p:spPr>
            <a:xfrm rot="16200000">
              <a:off x="422521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IM</a:t>
              </a:r>
              <a:r>
                <a:rPr lang="en-US" sz="7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C4DCAC6B-965C-62BE-8B49-09E0F039AF61}"/>
                </a:ext>
              </a:extLst>
            </p:cNvPr>
            <p:cNvSpPr txBox="1"/>
            <p:nvPr/>
          </p:nvSpPr>
          <p:spPr>
            <a:xfrm rot="16200000">
              <a:off x="615621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CM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ACF25827-83F8-5677-6484-8A4A435EBB60}"/>
                </a:ext>
              </a:extLst>
            </p:cNvPr>
            <p:cNvSpPr txBox="1"/>
            <p:nvPr/>
          </p:nvSpPr>
          <p:spPr>
            <a:xfrm rot="16200000">
              <a:off x="782193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RE</a:t>
              </a:r>
              <a:r>
                <a:rPr lang="en-US" sz="7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00349C53-DC6E-0801-536F-D6D477FBF37A}"/>
                </a:ext>
              </a:extLst>
            </p:cNvPr>
            <p:cNvSpPr txBox="1"/>
            <p:nvPr/>
          </p:nvSpPr>
          <p:spPr>
            <a:xfrm rot="16200000">
              <a:off x="939889" y="1558138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MRD</a:t>
              </a:r>
              <a:r>
                <a:rPr lang="en-US" sz="7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9" name="TextBox 468">
              <a:extLst>
                <a:ext uri="{FF2B5EF4-FFF2-40B4-BE49-F238E27FC236}">
                  <a16:creationId xmlns:a16="http://schemas.microsoft.com/office/drawing/2014/main" id="{4DCEB32E-FBF1-E8B3-8AFA-EED0E5E1497A}"/>
                </a:ext>
              </a:extLst>
            </p:cNvPr>
            <p:cNvSpPr txBox="1"/>
            <p:nvPr/>
          </p:nvSpPr>
          <p:spPr>
            <a:xfrm rot="16200000">
              <a:off x="1138742" y="1556509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SCC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394BCA16-BF6D-CD8D-B065-30B9213E4388}"/>
                </a:ext>
              </a:extLst>
            </p:cNvPr>
            <p:cNvSpPr txBox="1"/>
            <p:nvPr/>
          </p:nvSpPr>
          <p:spPr>
            <a:xfrm rot="16200000">
              <a:off x="1292023" y="1558138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MRD</a:t>
              </a:r>
              <a:r>
                <a:rPr lang="en-US" sz="7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1" name="TextBox 470">
              <a:extLst>
                <a:ext uri="{FF2B5EF4-FFF2-40B4-BE49-F238E27FC236}">
                  <a16:creationId xmlns:a16="http://schemas.microsoft.com/office/drawing/2014/main" id="{DFE5E37B-4919-D002-5722-A91306AB4FB5}"/>
                </a:ext>
              </a:extLst>
            </p:cNvPr>
            <p:cNvSpPr txBox="1"/>
            <p:nvPr/>
          </p:nvSpPr>
          <p:spPr>
            <a:xfrm rot="16200000">
              <a:off x="1483239" y="1567804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SCC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1D491146-6229-2DF5-C807-D0E57DD97654}"/>
                </a:ext>
              </a:extLst>
            </p:cNvPr>
            <p:cNvSpPr txBox="1"/>
            <p:nvPr/>
          </p:nvSpPr>
          <p:spPr>
            <a:xfrm rot="16200000">
              <a:off x="1564512" y="1626390"/>
              <a:ext cx="504056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PET (SIRV)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9D912338-3E80-9FAC-B6E0-6DEB6E47B779}"/>
                </a:ext>
              </a:extLst>
            </p:cNvPr>
            <p:cNvSpPr txBox="1"/>
            <p:nvPr/>
          </p:nvSpPr>
          <p:spPr>
            <a:xfrm rot="16200000">
              <a:off x="1894467" y="1651701"/>
              <a:ext cx="576064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PET (ERCC)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74" name="组合 126">
            <a:extLst>
              <a:ext uri="{FF2B5EF4-FFF2-40B4-BE49-F238E27FC236}">
                <a16:creationId xmlns:a16="http://schemas.microsoft.com/office/drawing/2014/main" id="{5757EDF5-FC50-5E20-9775-02D7BAE776C1}"/>
              </a:ext>
            </a:extLst>
          </p:cNvPr>
          <p:cNvGrpSpPr/>
          <p:nvPr/>
        </p:nvGrpSpPr>
        <p:grpSpPr>
          <a:xfrm>
            <a:off x="4384802" y="4269163"/>
            <a:ext cx="1687680" cy="576064"/>
            <a:chOff x="548680" y="1417530"/>
            <a:chExt cx="1687680" cy="576064"/>
          </a:xfrm>
        </p:grpSpPr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D7E03E00-33B4-1EB6-324F-C4310B95F1F9}"/>
                </a:ext>
              </a:extLst>
            </p:cNvPr>
            <p:cNvSpPr txBox="1"/>
            <p:nvPr/>
          </p:nvSpPr>
          <p:spPr>
            <a:xfrm rot="16200000">
              <a:off x="1704274" y="1597840"/>
              <a:ext cx="57606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PET</a:t>
              </a:r>
            </a:p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 (Long SIRV)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6" name="TextBox 475">
              <a:extLst>
                <a:ext uri="{FF2B5EF4-FFF2-40B4-BE49-F238E27FC236}">
                  <a16:creationId xmlns:a16="http://schemas.microsoft.com/office/drawing/2014/main" id="{74713AB1-1AA9-6BC3-AC13-D0F9FC5B79CF}"/>
                </a:ext>
              </a:extLst>
            </p:cNvPr>
            <p:cNvSpPr txBox="1"/>
            <p:nvPr/>
          </p:nvSpPr>
          <p:spPr>
            <a:xfrm rot="16200000">
              <a:off x="422521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IM</a:t>
              </a:r>
              <a:r>
                <a:rPr lang="en-US" sz="7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7" name="TextBox 476">
              <a:extLst>
                <a:ext uri="{FF2B5EF4-FFF2-40B4-BE49-F238E27FC236}">
                  <a16:creationId xmlns:a16="http://schemas.microsoft.com/office/drawing/2014/main" id="{5ED6B1AA-1D35-30CC-A98D-E2F4AEE4B258}"/>
                </a:ext>
              </a:extLst>
            </p:cNvPr>
            <p:cNvSpPr txBox="1"/>
            <p:nvPr/>
          </p:nvSpPr>
          <p:spPr>
            <a:xfrm rot="16200000">
              <a:off x="615621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CM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B37DCEE6-F7E9-4639-FD22-7D5F57900AF5}"/>
                </a:ext>
              </a:extLst>
            </p:cNvPr>
            <p:cNvSpPr txBox="1"/>
            <p:nvPr/>
          </p:nvSpPr>
          <p:spPr>
            <a:xfrm rot="16200000">
              <a:off x="782193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RE</a:t>
              </a:r>
              <a:r>
                <a:rPr lang="en-US" sz="7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9" name="TextBox 478">
              <a:extLst>
                <a:ext uri="{FF2B5EF4-FFF2-40B4-BE49-F238E27FC236}">
                  <a16:creationId xmlns:a16="http://schemas.microsoft.com/office/drawing/2014/main" id="{AA2399EF-E66D-81FA-84B0-22709EEC9A58}"/>
                </a:ext>
              </a:extLst>
            </p:cNvPr>
            <p:cNvSpPr txBox="1"/>
            <p:nvPr/>
          </p:nvSpPr>
          <p:spPr>
            <a:xfrm rot="16200000">
              <a:off x="939889" y="1558138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MRD</a:t>
              </a:r>
              <a:r>
                <a:rPr lang="en-US" sz="7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0" name="TextBox 479">
              <a:extLst>
                <a:ext uri="{FF2B5EF4-FFF2-40B4-BE49-F238E27FC236}">
                  <a16:creationId xmlns:a16="http://schemas.microsoft.com/office/drawing/2014/main" id="{9BD49CBD-38E2-1B83-50DD-314262365BD4}"/>
                </a:ext>
              </a:extLst>
            </p:cNvPr>
            <p:cNvSpPr txBox="1"/>
            <p:nvPr/>
          </p:nvSpPr>
          <p:spPr>
            <a:xfrm rot="16200000">
              <a:off x="1138742" y="1556509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SCC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1" name="TextBox 480">
              <a:extLst>
                <a:ext uri="{FF2B5EF4-FFF2-40B4-BE49-F238E27FC236}">
                  <a16:creationId xmlns:a16="http://schemas.microsoft.com/office/drawing/2014/main" id="{071DA9E8-0DE8-25B6-F0BD-977826C39331}"/>
                </a:ext>
              </a:extLst>
            </p:cNvPr>
            <p:cNvSpPr txBox="1"/>
            <p:nvPr/>
          </p:nvSpPr>
          <p:spPr>
            <a:xfrm rot="16200000">
              <a:off x="1292023" y="1558138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MRD</a:t>
              </a:r>
              <a:r>
                <a:rPr lang="en-US" sz="7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2" name="TextBox 481">
              <a:extLst>
                <a:ext uri="{FF2B5EF4-FFF2-40B4-BE49-F238E27FC236}">
                  <a16:creationId xmlns:a16="http://schemas.microsoft.com/office/drawing/2014/main" id="{5F22996C-812E-4FAB-E830-52FF5AAE5746}"/>
                </a:ext>
              </a:extLst>
            </p:cNvPr>
            <p:cNvSpPr txBox="1"/>
            <p:nvPr/>
          </p:nvSpPr>
          <p:spPr>
            <a:xfrm rot="16200000">
              <a:off x="1483239" y="1567804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SCC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3" name="TextBox 482">
              <a:extLst>
                <a:ext uri="{FF2B5EF4-FFF2-40B4-BE49-F238E27FC236}">
                  <a16:creationId xmlns:a16="http://schemas.microsoft.com/office/drawing/2014/main" id="{140B529A-185A-345D-9DC2-2DBB466DEA96}"/>
                </a:ext>
              </a:extLst>
            </p:cNvPr>
            <p:cNvSpPr txBox="1"/>
            <p:nvPr/>
          </p:nvSpPr>
          <p:spPr>
            <a:xfrm rot="16200000">
              <a:off x="1564512" y="1626390"/>
              <a:ext cx="504056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PET (SIRV)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FA7AFF5B-0DE8-C4E4-3716-C4E06C57211A}"/>
                </a:ext>
              </a:extLst>
            </p:cNvPr>
            <p:cNvSpPr txBox="1"/>
            <p:nvPr/>
          </p:nvSpPr>
          <p:spPr>
            <a:xfrm rot="16200000">
              <a:off x="1894467" y="1651701"/>
              <a:ext cx="576064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PET (ERCC)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85" name="十字星 641">
            <a:extLst>
              <a:ext uri="{FF2B5EF4-FFF2-40B4-BE49-F238E27FC236}">
                <a16:creationId xmlns:a16="http://schemas.microsoft.com/office/drawing/2014/main" id="{A59E879E-C93B-297D-FE86-FCB10D8A7018}"/>
              </a:ext>
            </a:extLst>
          </p:cNvPr>
          <p:cNvSpPr>
            <a:spLocks noChangeAspect="1"/>
          </p:cNvSpPr>
          <p:nvPr/>
        </p:nvSpPr>
        <p:spPr>
          <a:xfrm>
            <a:off x="738187" y="416280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6" name="五角星 642">
            <a:extLst>
              <a:ext uri="{FF2B5EF4-FFF2-40B4-BE49-F238E27FC236}">
                <a16:creationId xmlns:a16="http://schemas.microsoft.com/office/drawing/2014/main" id="{4638F4A1-3AA8-27A1-DE82-4885F4D9ACF8}"/>
              </a:ext>
            </a:extLst>
          </p:cNvPr>
          <p:cNvSpPr>
            <a:spLocks noChangeAspect="1"/>
          </p:cNvSpPr>
          <p:nvPr/>
        </p:nvSpPr>
        <p:spPr>
          <a:xfrm>
            <a:off x="738187" y="1415826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7" name="六角星 643">
            <a:extLst>
              <a:ext uri="{FF2B5EF4-FFF2-40B4-BE49-F238E27FC236}">
                <a16:creationId xmlns:a16="http://schemas.microsoft.com/office/drawing/2014/main" id="{D306C9F5-069D-C97F-E5DE-A823B8F30111}"/>
              </a:ext>
            </a:extLst>
          </p:cNvPr>
          <p:cNvSpPr>
            <a:spLocks noChangeAspect="1"/>
          </p:cNvSpPr>
          <p:nvPr/>
        </p:nvSpPr>
        <p:spPr>
          <a:xfrm>
            <a:off x="738187" y="1620312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8" name="十字星 645">
            <a:extLst>
              <a:ext uri="{FF2B5EF4-FFF2-40B4-BE49-F238E27FC236}">
                <a16:creationId xmlns:a16="http://schemas.microsoft.com/office/drawing/2014/main" id="{26947DCA-84D7-6768-7EBB-73BFBD0B2E44}"/>
              </a:ext>
            </a:extLst>
          </p:cNvPr>
          <p:cNvSpPr>
            <a:spLocks noChangeAspect="1"/>
          </p:cNvSpPr>
          <p:nvPr/>
        </p:nvSpPr>
        <p:spPr>
          <a:xfrm>
            <a:off x="881537" y="416280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9" name="五角星 646">
            <a:extLst>
              <a:ext uri="{FF2B5EF4-FFF2-40B4-BE49-F238E27FC236}">
                <a16:creationId xmlns:a16="http://schemas.microsoft.com/office/drawing/2014/main" id="{FA0DC995-9B06-1D4F-CF5C-984E8A81D49D}"/>
              </a:ext>
            </a:extLst>
          </p:cNvPr>
          <p:cNvSpPr>
            <a:spLocks noChangeAspect="1"/>
          </p:cNvSpPr>
          <p:nvPr/>
        </p:nvSpPr>
        <p:spPr>
          <a:xfrm>
            <a:off x="881537" y="1415826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0" name="六角星 647">
            <a:extLst>
              <a:ext uri="{FF2B5EF4-FFF2-40B4-BE49-F238E27FC236}">
                <a16:creationId xmlns:a16="http://schemas.microsoft.com/office/drawing/2014/main" id="{138E4519-91B2-79F8-F995-A54323D6F9AE}"/>
              </a:ext>
            </a:extLst>
          </p:cNvPr>
          <p:cNvSpPr>
            <a:spLocks noChangeAspect="1"/>
          </p:cNvSpPr>
          <p:nvPr/>
        </p:nvSpPr>
        <p:spPr>
          <a:xfrm>
            <a:off x="881537" y="1620312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1" name="十字星 648">
            <a:extLst>
              <a:ext uri="{FF2B5EF4-FFF2-40B4-BE49-F238E27FC236}">
                <a16:creationId xmlns:a16="http://schemas.microsoft.com/office/drawing/2014/main" id="{1ED7591B-FC58-62A0-BC58-70A81BF6804F}"/>
              </a:ext>
            </a:extLst>
          </p:cNvPr>
          <p:cNvSpPr>
            <a:spLocks noChangeAspect="1"/>
          </p:cNvSpPr>
          <p:nvPr/>
        </p:nvSpPr>
        <p:spPr>
          <a:xfrm>
            <a:off x="1023256" y="1228650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2" name="五角星 649">
            <a:extLst>
              <a:ext uri="{FF2B5EF4-FFF2-40B4-BE49-F238E27FC236}">
                <a16:creationId xmlns:a16="http://schemas.microsoft.com/office/drawing/2014/main" id="{ED5EBE7D-2000-9C6C-9E4E-02707243767D}"/>
              </a:ext>
            </a:extLst>
          </p:cNvPr>
          <p:cNvSpPr>
            <a:spLocks noChangeAspect="1"/>
          </p:cNvSpPr>
          <p:nvPr/>
        </p:nvSpPr>
        <p:spPr>
          <a:xfrm>
            <a:off x="1023256" y="823800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3" name="六角星 650">
            <a:extLst>
              <a:ext uri="{FF2B5EF4-FFF2-40B4-BE49-F238E27FC236}">
                <a16:creationId xmlns:a16="http://schemas.microsoft.com/office/drawing/2014/main" id="{343BA151-662F-9661-6F81-6F710D0974F8}"/>
              </a:ext>
            </a:extLst>
          </p:cNvPr>
          <p:cNvSpPr>
            <a:spLocks noChangeAspect="1"/>
          </p:cNvSpPr>
          <p:nvPr/>
        </p:nvSpPr>
        <p:spPr>
          <a:xfrm>
            <a:off x="1023256" y="1620312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4" name="十字星 651">
            <a:extLst>
              <a:ext uri="{FF2B5EF4-FFF2-40B4-BE49-F238E27FC236}">
                <a16:creationId xmlns:a16="http://schemas.microsoft.com/office/drawing/2014/main" id="{0957203C-C7AA-2168-7D20-CF62DFE2915C}"/>
              </a:ext>
            </a:extLst>
          </p:cNvPr>
          <p:cNvSpPr>
            <a:spLocks noChangeAspect="1"/>
          </p:cNvSpPr>
          <p:nvPr/>
        </p:nvSpPr>
        <p:spPr>
          <a:xfrm>
            <a:off x="1174304" y="416280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5" name="十字星 652">
            <a:extLst>
              <a:ext uri="{FF2B5EF4-FFF2-40B4-BE49-F238E27FC236}">
                <a16:creationId xmlns:a16="http://schemas.microsoft.com/office/drawing/2014/main" id="{0FA46DD5-22B1-429D-882C-C997DE11387F}"/>
              </a:ext>
            </a:extLst>
          </p:cNvPr>
          <p:cNvSpPr>
            <a:spLocks noChangeAspect="1"/>
          </p:cNvSpPr>
          <p:nvPr/>
        </p:nvSpPr>
        <p:spPr>
          <a:xfrm>
            <a:off x="1323814" y="416280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6" name="十字星 653">
            <a:extLst>
              <a:ext uri="{FF2B5EF4-FFF2-40B4-BE49-F238E27FC236}">
                <a16:creationId xmlns:a16="http://schemas.microsoft.com/office/drawing/2014/main" id="{5BA62E2B-AF7E-2EE5-BE53-F670E513548A}"/>
              </a:ext>
            </a:extLst>
          </p:cNvPr>
          <p:cNvSpPr>
            <a:spLocks noChangeAspect="1"/>
          </p:cNvSpPr>
          <p:nvPr/>
        </p:nvSpPr>
        <p:spPr>
          <a:xfrm>
            <a:off x="1469854" y="416280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7" name="五角星 654">
            <a:extLst>
              <a:ext uri="{FF2B5EF4-FFF2-40B4-BE49-F238E27FC236}">
                <a16:creationId xmlns:a16="http://schemas.microsoft.com/office/drawing/2014/main" id="{27A8C1B9-D250-0D86-DC1B-026D7F565257}"/>
              </a:ext>
            </a:extLst>
          </p:cNvPr>
          <p:cNvSpPr>
            <a:spLocks noChangeAspect="1"/>
          </p:cNvSpPr>
          <p:nvPr/>
        </p:nvSpPr>
        <p:spPr>
          <a:xfrm>
            <a:off x="1174304" y="615716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8" name="五角星 655">
            <a:extLst>
              <a:ext uri="{FF2B5EF4-FFF2-40B4-BE49-F238E27FC236}">
                <a16:creationId xmlns:a16="http://schemas.microsoft.com/office/drawing/2014/main" id="{C285FD52-DB20-AF1B-9BF6-B5E0B4031AA4}"/>
              </a:ext>
            </a:extLst>
          </p:cNvPr>
          <p:cNvSpPr>
            <a:spLocks noChangeAspect="1"/>
          </p:cNvSpPr>
          <p:nvPr/>
        </p:nvSpPr>
        <p:spPr>
          <a:xfrm>
            <a:off x="1323814" y="615716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9" name="六角星 656">
            <a:extLst>
              <a:ext uri="{FF2B5EF4-FFF2-40B4-BE49-F238E27FC236}">
                <a16:creationId xmlns:a16="http://schemas.microsoft.com/office/drawing/2014/main" id="{6E8F3B04-E14B-E89A-9F50-B905E8315947}"/>
              </a:ext>
            </a:extLst>
          </p:cNvPr>
          <p:cNvSpPr>
            <a:spLocks noChangeAspect="1"/>
          </p:cNvSpPr>
          <p:nvPr/>
        </p:nvSpPr>
        <p:spPr>
          <a:xfrm>
            <a:off x="1174304" y="1620312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0" name="六角星 657">
            <a:extLst>
              <a:ext uri="{FF2B5EF4-FFF2-40B4-BE49-F238E27FC236}">
                <a16:creationId xmlns:a16="http://schemas.microsoft.com/office/drawing/2014/main" id="{DC1B3374-8FAD-48CC-50EA-6EE50F1B879D}"/>
              </a:ext>
            </a:extLst>
          </p:cNvPr>
          <p:cNvSpPr>
            <a:spLocks noChangeAspect="1"/>
          </p:cNvSpPr>
          <p:nvPr/>
        </p:nvSpPr>
        <p:spPr>
          <a:xfrm>
            <a:off x="1323814" y="1620312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1" name="六角星 658">
            <a:extLst>
              <a:ext uri="{FF2B5EF4-FFF2-40B4-BE49-F238E27FC236}">
                <a16:creationId xmlns:a16="http://schemas.microsoft.com/office/drawing/2014/main" id="{0114BFDC-9E1F-9217-1433-C9AFFB48C77F}"/>
              </a:ext>
            </a:extLst>
          </p:cNvPr>
          <p:cNvSpPr>
            <a:spLocks noChangeAspect="1"/>
          </p:cNvSpPr>
          <p:nvPr/>
        </p:nvSpPr>
        <p:spPr>
          <a:xfrm>
            <a:off x="1469854" y="615716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2" name="五角星 659">
            <a:extLst>
              <a:ext uri="{FF2B5EF4-FFF2-40B4-BE49-F238E27FC236}">
                <a16:creationId xmlns:a16="http://schemas.microsoft.com/office/drawing/2014/main" id="{D339A578-4A7C-122E-2F16-D7A095069264}"/>
              </a:ext>
            </a:extLst>
          </p:cNvPr>
          <p:cNvSpPr>
            <a:spLocks noChangeAspect="1"/>
          </p:cNvSpPr>
          <p:nvPr/>
        </p:nvSpPr>
        <p:spPr>
          <a:xfrm>
            <a:off x="1469854" y="1415826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3" name="十字星 808">
            <a:extLst>
              <a:ext uri="{FF2B5EF4-FFF2-40B4-BE49-F238E27FC236}">
                <a16:creationId xmlns:a16="http://schemas.microsoft.com/office/drawing/2014/main" id="{D9E10EAA-C5F4-031F-855C-874BF0D2B06C}"/>
              </a:ext>
            </a:extLst>
          </p:cNvPr>
          <p:cNvSpPr>
            <a:spLocks noChangeAspect="1"/>
          </p:cNvSpPr>
          <p:nvPr/>
        </p:nvSpPr>
        <p:spPr>
          <a:xfrm>
            <a:off x="1605245" y="1415826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4" name="十字星 809">
            <a:extLst>
              <a:ext uri="{FF2B5EF4-FFF2-40B4-BE49-F238E27FC236}">
                <a16:creationId xmlns:a16="http://schemas.microsoft.com/office/drawing/2014/main" id="{D68E9EA8-8CC4-155C-C6E6-8FD89DC27F41}"/>
              </a:ext>
            </a:extLst>
          </p:cNvPr>
          <p:cNvSpPr>
            <a:spLocks noChangeAspect="1"/>
          </p:cNvSpPr>
          <p:nvPr/>
        </p:nvSpPr>
        <p:spPr>
          <a:xfrm>
            <a:off x="1755835" y="1415826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5" name="十字星 810">
            <a:extLst>
              <a:ext uri="{FF2B5EF4-FFF2-40B4-BE49-F238E27FC236}">
                <a16:creationId xmlns:a16="http://schemas.microsoft.com/office/drawing/2014/main" id="{FBB40DF8-6468-4513-9DAD-7F9DD3966E7C}"/>
              </a:ext>
            </a:extLst>
          </p:cNvPr>
          <p:cNvSpPr>
            <a:spLocks noChangeAspect="1"/>
          </p:cNvSpPr>
          <p:nvPr/>
        </p:nvSpPr>
        <p:spPr>
          <a:xfrm>
            <a:off x="1899654" y="1415826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6" name="十字星 811">
            <a:extLst>
              <a:ext uri="{FF2B5EF4-FFF2-40B4-BE49-F238E27FC236}">
                <a16:creationId xmlns:a16="http://schemas.microsoft.com/office/drawing/2014/main" id="{7A8670CA-69C9-5D61-D3A5-2BEB3B2E7A9A}"/>
              </a:ext>
            </a:extLst>
          </p:cNvPr>
          <p:cNvSpPr>
            <a:spLocks noChangeAspect="1"/>
          </p:cNvSpPr>
          <p:nvPr/>
        </p:nvSpPr>
        <p:spPr>
          <a:xfrm>
            <a:off x="2043867" y="1415826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7" name="五角星 812">
            <a:extLst>
              <a:ext uri="{FF2B5EF4-FFF2-40B4-BE49-F238E27FC236}">
                <a16:creationId xmlns:a16="http://schemas.microsoft.com/office/drawing/2014/main" id="{3522494F-6423-D2DE-EB39-5C8C86D3842C}"/>
              </a:ext>
            </a:extLst>
          </p:cNvPr>
          <p:cNvSpPr>
            <a:spLocks noChangeAspect="1"/>
          </p:cNvSpPr>
          <p:nvPr/>
        </p:nvSpPr>
        <p:spPr>
          <a:xfrm>
            <a:off x="1605245" y="416280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8" name="六角星 813">
            <a:extLst>
              <a:ext uri="{FF2B5EF4-FFF2-40B4-BE49-F238E27FC236}">
                <a16:creationId xmlns:a16="http://schemas.microsoft.com/office/drawing/2014/main" id="{EB133895-2614-902F-5C09-7D1C700FB409}"/>
              </a:ext>
            </a:extLst>
          </p:cNvPr>
          <p:cNvSpPr>
            <a:spLocks noChangeAspect="1"/>
          </p:cNvSpPr>
          <p:nvPr/>
        </p:nvSpPr>
        <p:spPr>
          <a:xfrm>
            <a:off x="1605245" y="823800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9" name="五角星 814">
            <a:extLst>
              <a:ext uri="{FF2B5EF4-FFF2-40B4-BE49-F238E27FC236}">
                <a16:creationId xmlns:a16="http://schemas.microsoft.com/office/drawing/2014/main" id="{8C4BFE8F-27C9-C802-D59D-8E9148C4FFFF}"/>
              </a:ext>
            </a:extLst>
          </p:cNvPr>
          <p:cNvSpPr>
            <a:spLocks noChangeAspect="1"/>
          </p:cNvSpPr>
          <p:nvPr/>
        </p:nvSpPr>
        <p:spPr>
          <a:xfrm>
            <a:off x="1755835" y="615716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0" name="六角星 815">
            <a:extLst>
              <a:ext uri="{FF2B5EF4-FFF2-40B4-BE49-F238E27FC236}">
                <a16:creationId xmlns:a16="http://schemas.microsoft.com/office/drawing/2014/main" id="{7C804891-17DD-DCF7-D9EB-42B1F3868511}"/>
              </a:ext>
            </a:extLst>
          </p:cNvPr>
          <p:cNvSpPr>
            <a:spLocks noChangeAspect="1"/>
          </p:cNvSpPr>
          <p:nvPr/>
        </p:nvSpPr>
        <p:spPr>
          <a:xfrm>
            <a:off x="1755835" y="416280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1" name="十字星 816">
            <a:extLst>
              <a:ext uri="{FF2B5EF4-FFF2-40B4-BE49-F238E27FC236}">
                <a16:creationId xmlns:a16="http://schemas.microsoft.com/office/drawing/2014/main" id="{C4533252-4E46-C90B-8459-0F2A28AECFCB}"/>
              </a:ext>
            </a:extLst>
          </p:cNvPr>
          <p:cNvSpPr>
            <a:spLocks noChangeAspect="1"/>
          </p:cNvSpPr>
          <p:nvPr/>
        </p:nvSpPr>
        <p:spPr>
          <a:xfrm>
            <a:off x="1899654" y="416280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2" name="六角星 817">
            <a:extLst>
              <a:ext uri="{FF2B5EF4-FFF2-40B4-BE49-F238E27FC236}">
                <a16:creationId xmlns:a16="http://schemas.microsoft.com/office/drawing/2014/main" id="{4BFD5EF3-9B2B-5B4F-5ED6-8D00CB321E74}"/>
              </a:ext>
            </a:extLst>
          </p:cNvPr>
          <p:cNvSpPr>
            <a:spLocks noChangeAspect="1"/>
          </p:cNvSpPr>
          <p:nvPr/>
        </p:nvSpPr>
        <p:spPr>
          <a:xfrm>
            <a:off x="1899654" y="823800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3" name="五角星 818">
            <a:extLst>
              <a:ext uri="{FF2B5EF4-FFF2-40B4-BE49-F238E27FC236}">
                <a16:creationId xmlns:a16="http://schemas.microsoft.com/office/drawing/2014/main" id="{E98EB26C-0DFF-BEA5-850A-2305410C6E3F}"/>
              </a:ext>
            </a:extLst>
          </p:cNvPr>
          <p:cNvSpPr>
            <a:spLocks noChangeAspect="1"/>
          </p:cNvSpPr>
          <p:nvPr/>
        </p:nvSpPr>
        <p:spPr>
          <a:xfrm>
            <a:off x="2043867" y="416280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4" name="六角星 819">
            <a:extLst>
              <a:ext uri="{FF2B5EF4-FFF2-40B4-BE49-F238E27FC236}">
                <a16:creationId xmlns:a16="http://schemas.microsoft.com/office/drawing/2014/main" id="{040AA32C-AEAC-D5C9-2D1C-0F8C1CB4D9B6}"/>
              </a:ext>
            </a:extLst>
          </p:cNvPr>
          <p:cNvSpPr>
            <a:spLocks noChangeAspect="1"/>
          </p:cNvSpPr>
          <p:nvPr/>
        </p:nvSpPr>
        <p:spPr>
          <a:xfrm>
            <a:off x="2043867" y="615716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5" name="十字星 820">
            <a:extLst>
              <a:ext uri="{FF2B5EF4-FFF2-40B4-BE49-F238E27FC236}">
                <a16:creationId xmlns:a16="http://schemas.microsoft.com/office/drawing/2014/main" id="{82C58198-F894-BDA4-55BF-736867292334}"/>
              </a:ext>
            </a:extLst>
          </p:cNvPr>
          <p:cNvSpPr>
            <a:spLocks noChangeAspect="1"/>
          </p:cNvSpPr>
          <p:nvPr/>
        </p:nvSpPr>
        <p:spPr>
          <a:xfrm>
            <a:off x="2185411" y="416280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6" name="十字星 821">
            <a:extLst>
              <a:ext uri="{FF2B5EF4-FFF2-40B4-BE49-F238E27FC236}">
                <a16:creationId xmlns:a16="http://schemas.microsoft.com/office/drawing/2014/main" id="{4BE2C0FA-E08C-EAA2-64CC-DF07353AD049}"/>
              </a:ext>
            </a:extLst>
          </p:cNvPr>
          <p:cNvSpPr>
            <a:spLocks noChangeAspect="1"/>
          </p:cNvSpPr>
          <p:nvPr/>
        </p:nvSpPr>
        <p:spPr>
          <a:xfrm>
            <a:off x="2331887" y="416280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7" name="五角星 822">
            <a:extLst>
              <a:ext uri="{FF2B5EF4-FFF2-40B4-BE49-F238E27FC236}">
                <a16:creationId xmlns:a16="http://schemas.microsoft.com/office/drawing/2014/main" id="{B50AD355-8E93-B69F-C40C-F8502C62E690}"/>
              </a:ext>
            </a:extLst>
          </p:cNvPr>
          <p:cNvSpPr>
            <a:spLocks noChangeAspect="1"/>
          </p:cNvSpPr>
          <p:nvPr/>
        </p:nvSpPr>
        <p:spPr>
          <a:xfrm>
            <a:off x="2185411" y="1620312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8" name="五角星 823">
            <a:extLst>
              <a:ext uri="{FF2B5EF4-FFF2-40B4-BE49-F238E27FC236}">
                <a16:creationId xmlns:a16="http://schemas.microsoft.com/office/drawing/2014/main" id="{E6483D75-402B-A971-628C-D33DB0302543}"/>
              </a:ext>
            </a:extLst>
          </p:cNvPr>
          <p:cNvSpPr>
            <a:spLocks noChangeAspect="1"/>
          </p:cNvSpPr>
          <p:nvPr/>
        </p:nvSpPr>
        <p:spPr>
          <a:xfrm>
            <a:off x="2331887" y="1620312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9" name="六角星 824">
            <a:extLst>
              <a:ext uri="{FF2B5EF4-FFF2-40B4-BE49-F238E27FC236}">
                <a16:creationId xmlns:a16="http://schemas.microsoft.com/office/drawing/2014/main" id="{1BEED747-00DA-B4FB-18E3-D20D8F914118}"/>
              </a:ext>
            </a:extLst>
          </p:cNvPr>
          <p:cNvSpPr>
            <a:spLocks noChangeAspect="1"/>
          </p:cNvSpPr>
          <p:nvPr/>
        </p:nvSpPr>
        <p:spPr>
          <a:xfrm>
            <a:off x="2185411" y="823800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六角星 825">
            <a:extLst>
              <a:ext uri="{FF2B5EF4-FFF2-40B4-BE49-F238E27FC236}">
                <a16:creationId xmlns:a16="http://schemas.microsoft.com/office/drawing/2014/main" id="{36BE0DD8-5299-BACE-81D6-8C6172B9B7B9}"/>
              </a:ext>
            </a:extLst>
          </p:cNvPr>
          <p:cNvSpPr>
            <a:spLocks noChangeAspect="1"/>
          </p:cNvSpPr>
          <p:nvPr/>
        </p:nvSpPr>
        <p:spPr>
          <a:xfrm>
            <a:off x="2331887" y="823800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1" name="十字星 826">
            <a:extLst>
              <a:ext uri="{FF2B5EF4-FFF2-40B4-BE49-F238E27FC236}">
                <a16:creationId xmlns:a16="http://schemas.microsoft.com/office/drawing/2014/main" id="{C049715B-4ACA-F7C2-B3F0-9DF835A50523}"/>
              </a:ext>
            </a:extLst>
          </p:cNvPr>
          <p:cNvSpPr>
            <a:spLocks noChangeAspect="1"/>
          </p:cNvSpPr>
          <p:nvPr/>
        </p:nvSpPr>
        <p:spPr>
          <a:xfrm>
            <a:off x="2556055" y="416280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2" name="五角星 827">
            <a:extLst>
              <a:ext uri="{FF2B5EF4-FFF2-40B4-BE49-F238E27FC236}">
                <a16:creationId xmlns:a16="http://schemas.microsoft.com/office/drawing/2014/main" id="{5E3771C5-D5B4-9C69-F441-9E3AA3160C37}"/>
              </a:ext>
            </a:extLst>
          </p:cNvPr>
          <p:cNvSpPr>
            <a:spLocks noChangeAspect="1"/>
          </p:cNvSpPr>
          <p:nvPr/>
        </p:nvSpPr>
        <p:spPr>
          <a:xfrm>
            <a:off x="2556055" y="1027074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3" name="六角星 828">
            <a:extLst>
              <a:ext uri="{FF2B5EF4-FFF2-40B4-BE49-F238E27FC236}">
                <a16:creationId xmlns:a16="http://schemas.microsoft.com/office/drawing/2014/main" id="{CB6A5FE7-9751-3F87-0D9C-BB94A9D46902}"/>
              </a:ext>
            </a:extLst>
          </p:cNvPr>
          <p:cNvSpPr>
            <a:spLocks noChangeAspect="1"/>
          </p:cNvSpPr>
          <p:nvPr/>
        </p:nvSpPr>
        <p:spPr>
          <a:xfrm>
            <a:off x="2556055" y="615716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4" name="十字星 829">
            <a:extLst>
              <a:ext uri="{FF2B5EF4-FFF2-40B4-BE49-F238E27FC236}">
                <a16:creationId xmlns:a16="http://schemas.microsoft.com/office/drawing/2014/main" id="{1A8F66C6-D98F-06D0-AE22-B4254249EC23}"/>
              </a:ext>
            </a:extLst>
          </p:cNvPr>
          <p:cNvSpPr>
            <a:spLocks noChangeAspect="1"/>
          </p:cNvSpPr>
          <p:nvPr/>
        </p:nvSpPr>
        <p:spPr>
          <a:xfrm>
            <a:off x="2699299" y="416280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5" name="五角星 830">
            <a:extLst>
              <a:ext uri="{FF2B5EF4-FFF2-40B4-BE49-F238E27FC236}">
                <a16:creationId xmlns:a16="http://schemas.microsoft.com/office/drawing/2014/main" id="{22ABBDBC-A613-A12D-4917-796089021D07}"/>
              </a:ext>
            </a:extLst>
          </p:cNvPr>
          <p:cNvSpPr>
            <a:spLocks noChangeAspect="1"/>
          </p:cNvSpPr>
          <p:nvPr/>
        </p:nvSpPr>
        <p:spPr>
          <a:xfrm>
            <a:off x="2699299" y="615716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6" name="六角星 831">
            <a:extLst>
              <a:ext uri="{FF2B5EF4-FFF2-40B4-BE49-F238E27FC236}">
                <a16:creationId xmlns:a16="http://schemas.microsoft.com/office/drawing/2014/main" id="{3722EDF6-E906-EEC0-1203-1AB5EB6E94BA}"/>
              </a:ext>
            </a:extLst>
          </p:cNvPr>
          <p:cNvSpPr>
            <a:spLocks noChangeAspect="1"/>
          </p:cNvSpPr>
          <p:nvPr/>
        </p:nvSpPr>
        <p:spPr>
          <a:xfrm>
            <a:off x="2699299" y="823800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7" name="十字星 832">
            <a:extLst>
              <a:ext uri="{FF2B5EF4-FFF2-40B4-BE49-F238E27FC236}">
                <a16:creationId xmlns:a16="http://schemas.microsoft.com/office/drawing/2014/main" id="{39A1FEC9-CBC5-3E20-D5DC-1FD2A758E55E}"/>
              </a:ext>
            </a:extLst>
          </p:cNvPr>
          <p:cNvSpPr>
            <a:spLocks noChangeAspect="1"/>
          </p:cNvSpPr>
          <p:nvPr/>
        </p:nvSpPr>
        <p:spPr>
          <a:xfrm>
            <a:off x="2848958" y="823800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8" name="五角星 833">
            <a:extLst>
              <a:ext uri="{FF2B5EF4-FFF2-40B4-BE49-F238E27FC236}">
                <a16:creationId xmlns:a16="http://schemas.microsoft.com/office/drawing/2014/main" id="{4C903104-0BD7-D96E-90D9-4973477002AD}"/>
              </a:ext>
            </a:extLst>
          </p:cNvPr>
          <p:cNvSpPr>
            <a:spLocks noChangeAspect="1"/>
          </p:cNvSpPr>
          <p:nvPr/>
        </p:nvSpPr>
        <p:spPr>
          <a:xfrm>
            <a:off x="2848958" y="416280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六角星 834">
            <a:extLst>
              <a:ext uri="{FF2B5EF4-FFF2-40B4-BE49-F238E27FC236}">
                <a16:creationId xmlns:a16="http://schemas.microsoft.com/office/drawing/2014/main" id="{C8E21D61-5059-0D8F-61BA-B88CE4A04CC3}"/>
              </a:ext>
            </a:extLst>
          </p:cNvPr>
          <p:cNvSpPr>
            <a:spLocks noChangeAspect="1"/>
          </p:cNvSpPr>
          <p:nvPr/>
        </p:nvSpPr>
        <p:spPr>
          <a:xfrm>
            <a:off x="2848958" y="1228650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0" name="十字星 835">
            <a:extLst>
              <a:ext uri="{FF2B5EF4-FFF2-40B4-BE49-F238E27FC236}">
                <a16:creationId xmlns:a16="http://schemas.microsoft.com/office/drawing/2014/main" id="{864A132D-49BC-827B-B48C-4DE43C8B2AC5}"/>
              </a:ext>
            </a:extLst>
          </p:cNvPr>
          <p:cNvSpPr>
            <a:spLocks noChangeAspect="1"/>
          </p:cNvSpPr>
          <p:nvPr/>
        </p:nvSpPr>
        <p:spPr>
          <a:xfrm>
            <a:off x="2992185" y="416280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1" name="五角星 836">
            <a:extLst>
              <a:ext uri="{FF2B5EF4-FFF2-40B4-BE49-F238E27FC236}">
                <a16:creationId xmlns:a16="http://schemas.microsoft.com/office/drawing/2014/main" id="{B831597E-171C-4634-0107-424CF7BC0FCB}"/>
              </a:ext>
            </a:extLst>
          </p:cNvPr>
          <p:cNvSpPr>
            <a:spLocks noChangeAspect="1"/>
          </p:cNvSpPr>
          <p:nvPr/>
        </p:nvSpPr>
        <p:spPr>
          <a:xfrm>
            <a:off x="2992185" y="1027074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2" name="六角星 837">
            <a:extLst>
              <a:ext uri="{FF2B5EF4-FFF2-40B4-BE49-F238E27FC236}">
                <a16:creationId xmlns:a16="http://schemas.microsoft.com/office/drawing/2014/main" id="{BA295FAD-C02E-2F16-8E42-14B80CABF6E9}"/>
              </a:ext>
            </a:extLst>
          </p:cNvPr>
          <p:cNvSpPr>
            <a:spLocks noChangeAspect="1"/>
          </p:cNvSpPr>
          <p:nvPr/>
        </p:nvSpPr>
        <p:spPr>
          <a:xfrm>
            <a:off x="2992185" y="615716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3" name="六角星 838">
            <a:extLst>
              <a:ext uri="{FF2B5EF4-FFF2-40B4-BE49-F238E27FC236}">
                <a16:creationId xmlns:a16="http://schemas.microsoft.com/office/drawing/2014/main" id="{F1269293-DD57-B84E-3E57-F9877C4A3E2C}"/>
              </a:ext>
            </a:extLst>
          </p:cNvPr>
          <p:cNvSpPr>
            <a:spLocks noChangeAspect="1"/>
          </p:cNvSpPr>
          <p:nvPr/>
        </p:nvSpPr>
        <p:spPr>
          <a:xfrm>
            <a:off x="3133568" y="1027074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4" name="十字星 839">
            <a:extLst>
              <a:ext uri="{FF2B5EF4-FFF2-40B4-BE49-F238E27FC236}">
                <a16:creationId xmlns:a16="http://schemas.microsoft.com/office/drawing/2014/main" id="{7908564F-F616-D89E-4D0B-267C0CD50CA1}"/>
              </a:ext>
            </a:extLst>
          </p:cNvPr>
          <p:cNvSpPr>
            <a:spLocks noChangeAspect="1"/>
          </p:cNvSpPr>
          <p:nvPr/>
        </p:nvSpPr>
        <p:spPr>
          <a:xfrm>
            <a:off x="3133568" y="1228650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5" name="五角星 840">
            <a:extLst>
              <a:ext uri="{FF2B5EF4-FFF2-40B4-BE49-F238E27FC236}">
                <a16:creationId xmlns:a16="http://schemas.microsoft.com/office/drawing/2014/main" id="{6EFCA4DD-13A2-34AE-AA94-89A496912727}"/>
              </a:ext>
            </a:extLst>
          </p:cNvPr>
          <p:cNvSpPr>
            <a:spLocks noChangeAspect="1"/>
          </p:cNvSpPr>
          <p:nvPr/>
        </p:nvSpPr>
        <p:spPr>
          <a:xfrm>
            <a:off x="3133568" y="416280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6" name="十字星 841">
            <a:extLst>
              <a:ext uri="{FF2B5EF4-FFF2-40B4-BE49-F238E27FC236}">
                <a16:creationId xmlns:a16="http://schemas.microsoft.com/office/drawing/2014/main" id="{3936BAB0-0501-CBFA-8AF6-8BAD657C257A}"/>
              </a:ext>
            </a:extLst>
          </p:cNvPr>
          <p:cNvSpPr>
            <a:spLocks noChangeAspect="1"/>
          </p:cNvSpPr>
          <p:nvPr/>
        </p:nvSpPr>
        <p:spPr>
          <a:xfrm>
            <a:off x="3274168" y="416280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7" name="五角星 842">
            <a:extLst>
              <a:ext uri="{FF2B5EF4-FFF2-40B4-BE49-F238E27FC236}">
                <a16:creationId xmlns:a16="http://schemas.microsoft.com/office/drawing/2014/main" id="{AD98F72A-567B-9AC9-9775-4157843B08DC}"/>
              </a:ext>
            </a:extLst>
          </p:cNvPr>
          <p:cNvSpPr>
            <a:spLocks noChangeAspect="1"/>
          </p:cNvSpPr>
          <p:nvPr/>
        </p:nvSpPr>
        <p:spPr>
          <a:xfrm>
            <a:off x="3274168" y="1027074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8" name="六角星 843">
            <a:extLst>
              <a:ext uri="{FF2B5EF4-FFF2-40B4-BE49-F238E27FC236}">
                <a16:creationId xmlns:a16="http://schemas.microsoft.com/office/drawing/2014/main" id="{46AAA612-ED0E-04A3-B7C3-18EB84CC7016}"/>
              </a:ext>
            </a:extLst>
          </p:cNvPr>
          <p:cNvSpPr>
            <a:spLocks noChangeAspect="1"/>
          </p:cNvSpPr>
          <p:nvPr/>
        </p:nvSpPr>
        <p:spPr>
          <a:xfrm>
            <a:off x="3274168" y="615716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9" name="十字星 844">
            <a:extLst>
              <a:ext uri="{FF2B5EF4-FFF2-40B4-BE49-F238E27FC236}">
                <a16:creationId xmlns:a16="http://schemas.microsoft.com/office/drawing/2014/main" id="{62B949DF-AA5A-9C8F-6CB2-9ABA26A2B401}"/>
              </a:ext>
            </a:extLst>
          </p:cNvPr>
          <p:cNvSpPr>
            <a:spLocks noChangeAspect="1"/>
          </p:cNvSpPr>
          <p:nvPr/>
        </p:nvSpPr>
        <p:spPr>
          <a:xfrm>
            <a:off x="3428056" y="416280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0" name="五角星 845">
            <a:extLst>
              <a:ext uri="{FF2B5EF4-FFF2-40B4-BE49-F238E27FC236}">
                <a16:creationId xmlns:a16="http://schemas.microsoft.com/office/drawing/2014/main" id="{0CAD7981-BCED-B1A4-2676-BB7585B7803E}"/>
              </a:ext>
            </a:extLst>
          </p:cNvPr>
          <p:cNvSpPr>
            <a:spLocks noChangeAspect="1"/>
          </p:cNvSpPr>
          <p:nvPr/>
        </p:nvSpPr>
        <p:spPr>
          <a:xfrm>
            <a:off x="3428056" y="615716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1" name="六角星 846">
            <a:extLst>
              <a:ext uri="{FF2B5EF4-FFF2-40B4-BE49-F238E27FC236}">
                <a16:creationId xmlns:a16="http://schemas.microsoft.com/office/drawing/2014/main" id="{D8A65747-3DC1-D5A0-4BBE-3D33EB4D7E29}"/>
              </a:ext>
            </a:extLst>
          </p:cNvPr>
          <p:cNvSpPr>
            <a:spLocks noChangeAspect="1"/>
          </p:cNvSpPr>
          <p:nvPr/>
        </p:nvSpPr>
        <p:spPr>
          <a:xfrm>
            <a:off x="3428056" y="1027074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2" name="十字星 847">
            <a:extLst>
              <a:ext uri="{FF2B5EF4-FFF2-40B4-BE49-F238E27FC236}">
                <a16:creationId xmlns:a16="http://schemas.microsoft.com/office/drawing/2014/main" id="{46F61E80-6164-CDAA-CE92-E88439FF1B13}"/>
              </a:ext>
            </a:extLst>
          </p:cNvPr>
          <p:cNvSpPr>
            <a:spLocks noChangeAspect="1"/>
          </p:cNvSpPr>
          <p:nvPr/>
        </p:nvSpPr>
        <p:spPr>
          <a:xfrm>
            <a:off x="3565426" y="416280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3" name="五角星 848">
            <a:extLst>
              <a:ext uri="{FF2B5EF4-FFF2-40B4-BE49-F238E27FC236}">
                <a16:creationId xmlns:a16="http://schemas.microsoft.com/office/drawing/2014/main" id="{B7A02284-7A0E-E079-8F0B-3875E948E4A7}"/>
              </a:ext>
            </a:extLst>
          </p:cNvPr>
          <p:cNvSpPr>
            <a:spLocks noChangeAspect="1"/>
          </p:cNvSpPr>
          <p:nvPr/>
        </p:nvSpPr>
        <p:spPr>
          <a:xfrm>
            <a:off x="3565426" y="615716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4" name="六角星 849">
            <a:extLst>
              <a:ext uri="{FF2B5EF4-FFF2-40B4-BE49-F238E27FC236}">
                <a16:creationId xmlns:a16="http://schemas.microsoft.com/office/drawing/2014/main" id="{CA5F1E6E-5592-1C93-32CC-64D3BEE5DEF4}"/>
              </a:ext>
            </a:extLst>
          </p:cNvPr>
          <p:cNvSpPr>
            <a:spLocks noChangeAspect="1"/>
          </p:cNvSpPr>
          <p:nvPr/>
        </p:nvSpPr>
        <p:spPr>
          <a:xfrm>
            <a:off x="3565426" y="823800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5" name="十字星 850">
            <a:extLst>
              <a:ext uri="{FF2B5EF4-FFF2-40B4-BE49-F238E27FC236}">
                <a16:creationId xmlns:a16="http://schemas.microsoft.com/office/drawing/2014/main" id="{4D9B4970-4F5C-AD07-D197-5AB1F778E436}"/>
              </a:ext>
            </a:extLst>
          </p:cNvPr>
          <p:cNvSpPr>
            <a:spLocks noChangeAspect="1"/>
          </p:cNvSpPr>
          <p:nvPr/>
        </p:nvSpPr>
        <p:spPr>
          <a:xfrm>
            <a:off x="3715639" y="416280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6" name="十字星 851">
            <a:extLst>
              <a:ext uri="{FF2B5EF4-FFF2-40B4-BE49-F238E27FC236}">
                <a16:creationId xmlns:a16="http://schemas.microsoft.com/office/drawing/2014/main" id="{F5D745B7-B4F3-5A7A-32CB-DCFFE0EDCF79}"/>
              </a:ext>
            </a:extLst>
          </p:cNvPr>
          <p:cNvSpPr>
            <a:spLocks noChangeAspect="1"/>
          </p:cNvSpPr>
          <p:nvPr/>
        </p:nvSpPr>
        <p:spPr>
          <a:xfrm>
            <a:off x="3715639" y="615716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7" name="十字星 852">
            <a:extLst>
              <a:ext uri="{FF2B5EF4-FFF2-40B4-BE49-F238E27FC236}">
                <a16:creationId xmlns:a16="http://schemas.microsoft.com/office/drawing/2014/main" id="{A27FED15-D637-ABFA-22F0-798AA4D22D14}"/>
              </a:ext>
            </a:extLst>
          </p:cNvPr>
          <p:cNvSpPr>
            <a:spLocks noChangeAspect="1"/>
          </p:cNvSpPr>
          <p:nvPr/>
        </p:nvSpPr>
        <p:spPr>
          <a:xfrm>
            <a:off x="3715639" y="1027074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8" name="十字星 853">
            <a:extLst>
              <a:ext uri="{FF2B5EF4-FFF2-40B4-BE49-F238E27FC236}">
                <a16:creationId xmlns:a16="http://schemas.microsoft.com/office/drawing/2014/main" id="{788D0B88-DB9B-6A58-4A47-C37F6545ABA9}"/>
              </a:ext>
            </a:extLst>
          </p:cNvPr>
          <p:cNvSpPr>
            <a:spLocks noChangeAspect="1"/>
          </p:cNvSpPr>
          <p:nvPr/>
        </p:nvSpPr>
        <p:spPr>
          <a:xfrm>
            <a:off x="3862801" y="416280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9" name="五角星 854">
            <a:extLst>
              <a:ext uri="{FF2B5EF4-FFF2-40B4-BE49-F238E27FC236}">
                <a16:creationId xmlns:a16="http://schemas.microsoft.com/office/drawing/2014/main" id="{FB1012F6-9270-3C92-C822-3F44CD996018}"/>
              </a:ext>
            </a:extLst>
          </p:cNvPr>
          <p:cNvSpPr>
            <a:spLocks noChangeAspect="1"/>
          </p:cNvSpPr>
          <p:nvPr/>
        </p:nvSpPr>
        <p:spPr>
          <a:xfrm>
            <a:off x="3862801" y="1027074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0" name="六角星 855">
            <a:extLst>
              <a:ext uri="{FF2B5EF4-FFF2-40B4-BE49-F238E27FC236}">
                <a16:creationId xmlns:a16="http://schemas.microsoft.com/office/drawing/2014/main" id="{9415BB64-02FD-D3A3-2B3D-879C1A18EB94}"/>
              </a:ext>
            </a:extLst>
          </p:cNvPr>
          <p:cNvSpPr>
            <a:spLocks noChangeAspect="1"/>
          </p:cNvSpPr>
          <p:nvPr/>
        </p:nvSpPr>
        <p:spPr>
          <a:xfrm>
            <a:off x="3862801" y="615716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1" name="十字星 856">
            <a:extLst>
              <a:ext uri="{FF2B5EF4-FFF2-40B4-BE49-F238E27FC236}">
                <a16:creationId xmlns:a16="http://schemas.microsoft.com/office/drawing/2014/main" id="{B8C3FA08-1688-0C86-6AB4-0E14066A33E5}"/>
              </a:ext>
            </a:extLst>
          </p:cNvPr>
          <p:cNvSpPr>
            <a:spLocks noChangeAspect="1"/>
          </p:cNvSpPr>
          <p:nvPr/>
        </p:nvSpPr>
        <p:spPr>
          <a:xfrm>
            <a:off x="4001682" y="615716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2" name="十字星 857">
            <a:extLst>
              <a:ext uri="{FF2B5EF4-FFF2-40B4-BE49-F238E27FC236}">
                <a16:creationId xmlns:a16="http://schemas.microsoft.com/office/drawing/2014/main" id="{0C0028F3-867F-D058-8B5C-E560CAD1951A}"/>
              </a:ext>
            </a:extLst>
          </p:cNvPr>
          <p:cNvSpPr>
            <a:spLocks noChangeAspect="1"/>
          </p:cNvSpPr>
          <p:nvPr/>
        </p:nvSpPr>
        <p:spPr>
          <a:xfrm>
            <a:off x="4152822" y="615716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3" name="五角星 858">
            <a:extLst>
              <a:ext uri="{FF2B5EF4-FFF2-40B4-BE49-F238E27FC236}">
                <a16:creationId xmlns:a16="http://schemas.microsoft.com/office/drawing/2014/main" id="{A9DA3DCC-F7A5-CF91-9CF2-2F570B8F835A}"/>
              </a:ext>
            </a:extLst>
          </p:cNvPr>
          <p:cNvSpPr>
            <a:spLocks noChangeAspect="1"/>
          </p:cNvSpPr>
          <p:nvPr/>
        </p:nvSpPr>
        <p:spPr>
          <a:xfrm>
            <a:off x="4001682" y="416280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4" name="六角星 859">
            <a:extLst>
              <a:ext uri="{FF2B5EF4-FFF2-40B4-BE49-F238E27FC236}">
                <a16:creationId xmlns:a16="http://schemas.microsoft.com/office/drawing/2014/main" id="{7320DEAA-0B76-6C7F-7EE2-1A70E5089064}"/>
              </a:ext>
            </a:extLst>
          </p:cNvPr>
          <p:cNvSpPr>
            <a:spLocks noChangeAspect="1"/>
          </p:cNvSpPr>
          <p:nvPr/>
        </p:nvSpPr>
        <p:spPr>
          <a:xfrm>
            <a:off x="4001682" y="1027074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5" name="五角星 860">
            <a:extLst>
              <a:ext uri="{FF2B5EF4-FFF2-40B4-BE49-F238E27FC236}">
                <a16:creationId xmlns:a16="http://schemas.microsoft.com/office/drawing/2014/main" id="{CB0A583A-8B78-FDED-AAAA-E0BE6874F869}"/>
              </a:ext>
            </a:extLst>
          </p:cNvPr>
          <p:cNvSpPr>
            <a:spLocks noChangeAspect="1"/>
          </p:cNvSpPr>
          <p:nvPr/>
        </p:nvSpPr>
        <p:spPr>
          <a:xfrm>
            <a:off x="4152822" y="1228650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6" name="六角星 861">
            <a:extLst>
              <a:ext uri="{FF2B5EF4-FFF2-40B4-BE49-F238E27FC236}">
                <a16:creationId xmlns:a16="http://schemas.microsoft.com/office/drawing/2014/main" id="{B9DB471B-8F0B-9946-1A83-0E159E73EEAF}"/>
              </a:ext>
            </a:extLst>
          </p:cNvPr>
          <p:cNvSpPr>
            <a:spLocks noChangeAspect="1"/>
          </p:cNvSpPr>
          <p:nvPr/>
        </p:nvSpPr>
        <p:spPr>
          <a:xfrm>
            <a:off x="4152822" y="416280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7" name="十字星 857">
            <a:extLst>
              <a:ext uri="{FF2B5EF4-FFF2-40B4-BE49-F238E27FC236}">
                <a16:creationId xmlns:a16="http://schemas.microsoft.com/office/drawing/2014/main" id="{B4E61722-9CA5-B00D-3F15-C65DC8FF52AF}"/>
              </a:ext>
            </a:extLst>
          </p:cNvPr>
          <p:cNvSpPr>
            <a:spLocks noChangeAspect="1"/>
          </p:cNvSpPr>
          <p:nvPr/>
        </p:nvSpPr>
        <p:spPr>
          <a:xfrm>
            <a:off x="4388078" y="416280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8" name="十字星 857">
            <a:extLst>
              <a:ext uri="{FF2B5EF4-FFF2-40B4-BE49-F238E27FC236}">
                <a16:creationId xmlns:a16="http://schemas.microsoft.com/office/drawing/2014/main" id="{4C6DE760-B7F2-48D1-588D-117077559EEC}"/>
              </a:ext>
            </a:extLst>
          </p:cNvPr>
          <p:cNvSpPr>
            <a:spLocks noChangeAspect="1"/>
          </p:cNvSpPr>
          <p:nvPr/>
        </p:nvSpPr>
        <p:spPr>
          <a:xfrm>
            <a:off x="4523469" y="416280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9" name="十字星 857">
            <a:extLst>
              <a:ext uri="{FF2B5EF4-FFF2-40B4-BE49-F238E27FC236}">
                <a16:creationId xmlns:a16="http://schemas.microsoft.com/office/drawing/2014/main" id="{807BBF24-B904-EB3F-7D70-04C98F1302B2}"/>
              </a:ext>
            </a:extLst>
          </p:cNvPr>
          <p:cNvSpPr>
            <a:spLocks noChangeAspect="1"/>
          </p:cNvSpPr>
          <p:nvPr/>
        </p:nvSpPr>
        <p:spPr>
          <a:xfrm>
            <a:off x="4668145" y="416280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0" name="十字星 857">
            <a:extLst>
              <a:ext uri="{FF2B5EF4-FFF2-40B4-BE49-F238E27FC236}">
                <a16:creationId xmlns:a16="http://schemas.microsoft.com/office/drawing/2014/main" id="{A17BD694-A468-EBDB-4029-2AA4EBEE8261}"/>
              </a:ext>
            </a:extLst>
          </p:cNvPr>
          <p:cNvSpPr>
            <a:spLocks noChangeAspect="1"/>
          </p:cNvSpPr>
          <p:nvPr/>
        </p:nvSpPr>
        <p:spPr>
          <a:xfrm>
            <a:off x="4814638" y="416280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1" name="十字星 857">
            <a:extLst>
              <a:ext uri="{FF2B5EF4-FFF2-40B4-BE49-F238E27FC236}">
                <a16:creationId xmlns:a16="http://schemas.microsoft.com/office/drawing/2014/main" id="{E2312F14-10AB-8D01-0F54-F2FA189D2EE9}"/>
              </a:ext>
            </a:extLst>
          </p:cNvPr>
          <p:cNvSpPr>
            <a:spLocks noChangeAspect="1"/>
          </p:cNvSpPr>
          <p:nvPr/>
        </p:nvSpPr>
        <p:spPr>
          <a:xfrm>
            <a:off x="4959081" y="416280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2" name="十字星 857">
            <a:extLst>
              <a:ext uri="{FF2B5EF4-FFF2-40B4-BE49-F238E27FC236}">
                <a16:creationId xmlns:a16="http://schemas.microsoft.com/office/drawing/2014/main" id="{A485F78A-4F46-8BB8-92A9-8F973545E716}"/>
              </a:ext>
            </a:extLst>
          </p:cNvPr>
          <p:cNvSpPr>
            <a:spLocks noChangeAspect="1"/>
          </p:cNvSpPr>
          <p:nvPr/>
        </p:nvSpPr>
        <p:spPr>
          <a:xfrm>
            <a:off x="5101444" y="1415826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3" name="十字星 857">
            <a:extLst>
              <a:ext uri="{FF2B5EF4-FFF2-40B4-BE49-F238E27FC236}">
                <a16:creationId xmlns:a16="http://schemas.microsoft.com/office/drawing/2014/main" id="{582D6180-842D-6A74-57E3-1C359C895E1B}"/>
              </a:ext>
            </a:extLst>
          </p:cNvPr>
          <p:cNvSpPr>
            <a:spLocks noChangeAspect="1"/>
          </p:cNvSpPr>
          <p:nvPr/>
        </p:nvSpPr>
        <p:spPr>
          <a:xfrm>
            <a:off x="5248358" y="1415826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4" name="十字星 857">
            <a:extLst>
              <a:ext uri="{FF2B5EF4-FFF2-40B4-BE49-F238E27FC236}">
                <a16:creationId xmlns:a16="http://schemas.microsoft.com/office/drawing/2014/main" id="{0D5CC478-F455-F7E9-53D9-5FEFF390A11F}"/>
              </a:ext>
            </a:extLst>
          </p:cNvPr>
          <p:cNvSpPr>
            <a:spLocks noChangeAspect="1"/>
          </p:cNvSpPr>
          <p:nvPr/>
        </p:nvSpPr>
        <p:spPr>
          <a:xfrm>
            <a:off x="5393733" y="1415826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5" name="十字星 857">
            <a:extLst>
              <a:ext uri="{FF2B5EF4-FFF2-40B4-BE49-F238E27FC236}">
                <a16:creationId xmlns:a16="http://schemas.microsoft.com/office/drawing/2014/main" id="{EA88B903-58B0-DDCE-7921-9F75DE0662C7}"/>
              </a:ext>
            </a:extLst>
          </p:cNvPr>
          <p:cNvSpPr>
            <a:spLocks noChangeAspect="1"/>
          </p:cNvSpPr>
          <p:nvPr/>
        </p:nvSpPr>
        <p:spPr>
          <a:xfrm>
            <a:off x="5541500" y="1415826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6" name="十字星 857">
            <a:extLst>
              <a:ext uri="{FF2B5EF4-FFF2-40B4-BE49-F238E27FC236}">
                <a16:creationId xmlns:a16="http://schemas.microsoft.com/office/drawing/2014/main" id="{08987487-AFF3-4AD4-FEEF-A77FC0A25B7A}"/>
              </a:ext>
            </a:extLst>
          </p:cNvPr>
          <p:cNvSpPr>
            <a:spLocks noChangeAspect="1"/>
          </p:cNvSpPr>
          <p:nvPr/>
        </p:nvSpPr>
        <p:spPr>
          <a:xfrm>
            <a:off x="5680229" y="1415826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7" name="十字星 857">
            <a:extLst>
              <a:ext uri="{FF2B5EF4-FFF2-40B4-BE49-F238E27FC236}">
                <a16:creationId xmlns:a16="http://schemas.microsoft.com/office/drawing/2014/main" id="{90596327-E9F3-C873-E1AB-E92398FAEC78}"/>
              </a:ext>
            </a:extLst>
          </p:cNvPr>
          <p:cNvSpPr>
            <a:spLocks noChangeAspect="1"/>
          </p:cNvSpPr>
          <p:nvPr/>
        </p:nvSpPr>
        <p:spPr>
          <a:xfrm>
            <a:off x="5821391" y="416280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8" name="十字星 857">
            <a:extLst>
              <a:ext uri="{FF2B5EF4-FFF2-40B4-BE49-F238E27FC236}">
                <a16:creationId xmlns:a16="http://schemas.microsoft.com/office/drawing/2014/main" id="{CC2D32E8-C8ED-44FB-FDA2-738A6EB11501}"/>
              </a:ext>
            </a:extLst>
          </p:cNvPr>
          <p:cNvSpPr>
            <a:spLocks noChangeAspect="1"/>
          </p:cNvSpPr>
          <p:nvPr/>
        </p:nvSpPr>
        <p:spPr>
          <a:xfrm>
            <a:off x="5972642" y="416280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9" name="五角星 848">
            <a:extLst>
              <a:ext uri="{FF2B5EF4-FFF2-40B4-BE49-F238E27FC236}">
                <a16:creationId xmlns:a16="http://schemas.microsoft.com/office/drawing/2014/main" id="{7B0685BD-8D5B-0CA9-64E6-43306A714E5A}"/>
              </a:ext>
            </a:extLst>
          </p:cNvPr>
          <p:cNvSpPr>
            <a:spLocks noChangeAspect="1"/>
          </p:cNvSpPr>
          <p:nvPr/>
        </p:nvSpPr>
        <p:spPr>
          <a:xfrm>
            <a:off x="4388078" y="1620312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0" name="五角星 848">
            <a:extLst>
              <a:ext uri="{FF2B5EF4-FFF2-40B4-BE49-F238E27FC236}">
                <a16:creationId xmlns:a16="http://schemas.microsoft.com/office/drawing/2014/main" id="{0EC0718D-CF10-935F-76CF-F47ADC8BA335}"/>
              </a:ext>
            </a:extLst>
          </p:cNvPr>
          <p:cNvSpPr>
            <a:spLocks noChangeAspect="1"/>
          </p:cNvSpPr>
          <p:nvPr/>
        </p:nvSpPr>
        <p:spPr>
          <a:xfrm>
            <a:off x="4523469" y="823800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1" name="五角星 848">
            <a:extLst>
              <a:ext uri="{FF2B5EF4-FFF2-40B4-BE49-F238E27FC236}">
                <a16:creationId xmlns:a16="http://schemas.microsoft.com/office/drawing/2014/main" id="{802C720F-AF44-1607-E769-60917090E9E6}"/>
              </a:ext>
            </a:extLst>
          </p:cNvPr>
          <p:cNvSpPr>
            <a:spLocks noChangeAspect="1"/>
          </p:cNvSpPr>
          <p:nvPr/>
        </p:nvSpPr>
        <p:spPr>
          <a:xfrm>
            <a:off x="4668145" y="1620312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2" name="五角星 848">
            <a:extLst>
              <a:ext uri="{FF2B5EF4-FFF2-40B4-BE49-F238E27FC236}">
                <a16:creationId xmlns:a16="http://schemas.microsoft.com/office/drawing/2014/main" id="{C299280C-0D99-489C-16F8-A367F5C458C7}"/>
              </a:ext>
            </a:extLst>
          </p:cNvPr>
          <p:cNvSpPr>
            <a:spLocks noChangeAspect="1"/>
          </p:cNvSpPr>
          <p:nvPr/>
        </p:nvSpPr>
        <p:spPr>
          <a:xfrm>
            <a:off x="4814638" y="1620312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3" name="五角星 848">
            <a:extLst>
              <a:ext uri="{FF2B5EF4-FFF2-40B4-BE49-F238E27FC236}">
                <a16:creationId xmlns:a16="http://schemas.microsoft.com/office/drawing/2014/main" id="{9078529B-678C-FC97-9A60-58A8AC339EA8}"/>
              </a:ext>
            </a:extLst>
          </p:cNvPr>
          <p:cNvSpPr>
            <a:spLocks noChangeAspect="1"/>
          </p:cNvSpPr>
          <p:nvPr/>
        </p:nvSpPr>
        <p:spPr>
          <a:xfrm>
            <a:off x="4959081" y="1620312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4" name="五角星 848">
            <a:extLst>
              <a:ext uri="{FF2B5EF4-FFF2-40B4-BE49-F238E27FC236}">
                <a16:creationId xmlns:a16="http://schemas.microsoft.com/office/drawing/2014/main" id="{A05A88CF-3A25-D4DE-BF9D-47CFC8FB81DD}"/>
              </a:ext>
            </a:extLst>
          </p:cNvPr>
          <p:cNvSpPr>
            <a:spLocks noChangeAspect="1"/>
          </p:cNvSpPr>
          <p:nvPr/>
        </p:nvSpPr>
        <p:spPr>
          <a:xfrm>
            <a:off x="5393733" y="1620312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5" name="五角星 848">
            <a:extLst>
              <a:ext uri="{FF2B5EF4-FFF2-40B4-BE49-F238E27FC236}">
                <a16:creationId xmlns:a16="http://schemas.microsoft.com/office/drawing/2014/main" id="{86251207-8221-47B5-23AB-00B81AD79C97}"/>
              </a:ext>
            </a:extLst>
          </p:cNvPr>
          <p:cNvSpPr>
            <a:spLocks noChangeAspect="1"/>
          </p:cNvSpPr>
          <p:nvPr/>
        </p:nvSpPr>
        <p:spPr>
          <a:xfrm>
            <a:off x="5821391" y="1620312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6" name="五角星 848">
            <a:extLst>
              <a:ext uri="{FF2B5EF4-FFF2-40B4-BE49-F238E27FC236}">
                <a16:creationId xmlns:a16="http://schemas.microsoft.com/office/drawing/2014/main" id="{6315D6B9-1575-47C7-97A1-2958B8CF869F}"/>
              </a:ext>
            </a:extLst>
          </p:cNvPr>
          <p:cNvSpPr>
            <a:spLocks noChangeAspect="1"/>
          </p:cNvSpPr>
          <p:nvPr/>
        </p:nvSpPr>
        <p:spPr>
          <a:xfrm>
            <a:off x="5972642" y="1620312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7" name="六角星 838">
            <a:extLst>
              <a:ext uri="{FF2B5EF4-FFF2-40B4-BE49-F238E27FC236}">
                <a16:creationId xmlns:a16="http://schemas.microsoft.com/office/drawing/2014/main" id="{CE91CE60-F96E-A2BD-2E64-17AF44D7518C}"/>
              </a:ext>
            </a:extLst>
          </p:cNvPr>
          <p:cNvSpPr>
            <a:spLocks noChangeAspect="1"/>
          </p:cNvSpPr>
          <p:nvPr/>
        </p:nvSpPr>
        <p:spPr>
          <a:xfrm>
            <a:off x="4388078" y="615716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8" name="六角星 838">
            <a:extLst>
              <a:ext uri="{FF2B5EF4-FFF2-40B4-BE49-F238E27FC236}">
                <a16:creationId xmlns:a16="http://schemas.microsoft.com/office/drawing/2014/main" id="{E740A32D-0752-0B5E-F1C1-22D163410AE1}"/>
              </a:ext>
            </a:extLst>
          </p:cNvPr>
          <p:cNvSpPr>
            <a:spLocks noChangeAspect="1"/>
          </p:cNvSpPr>
          <p:nvPr/>
        </p:nvSpPr>
        <p:spPr>
          <a:xfrm>
            <a:off x="4523469" y="615716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9" name="六角星 838">
            <a:extLst>
              <a:ext uri="{FF2B5EF4-FFF2-40B4-BE49-F238E27FC236}">
                <a16:creationId xmlns:a16="http://schemas.microsoft.com/office/drawing/2014/main" id="{8ACC9308-71CB-B358-7D90-3A10C6BE6F6D}"/>
              </a:ext>
            </a:extLst>
          </p:cNvPr>
          <p:cNvSpPr>
            <a:spLocks noChangeAspect="1"/>
          </p:cNvSpPr>
          <p:nvPr/>
        </p:nvSpPr>
        <p:spPr>
          <a:xfrm>
            <a:off x="4668145" y="823800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0" name="六角星 838">
            <a:extLst>
              <a:ext uri="{FF2B5EF4-FFF2-40B4-BE49-F238E27FC236}">
                <a16:creationId xmlns:a16="http://schemas.microsoft.com/office/drawing/2014/main" id="{AC99642F-D3B2-7C89-4806-1628B1E7DB32}"/>
              </a:ext>
            </a:extLst>
          </p:cNvPr>
          <p:cNvSpPr>
            <a:spLocks noChangeAspect="1"/>
          </p:cNvSpPr>
          <p:nvPr/>
        </p:nvSpPr>
        <p:spPr>
          <a:xfrm>
            <a:off x="4959081" y="1228650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1" name="六角星 838">
            <a:extLst>
              <a:ext uri="{FF2B5EF4-FFF2-40B4-BE49-F238E27FC236}">
                <a16:creationId xmlns:a16="http://schemas.microsoft.com/office/drawing/2014/main" id="{02B8B5B8-BAAA-1AA8-196E-1AEE039012E8}"/>
              </a:ext>
            </a:extLst>
          </p:cNvPr>
          <p:cNvSpPr>
            <a:spLocks noChangeAspect="1"/>
          </p:cNvSpPr>
          <p:nvPr/>
        </p:nvSpPr>
        <p:spPr>
          <a:xfrm>
            <a:off x="4814638" y="1415826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2" name="六角星 838">
            <a:extLst>
              <a:ext uri="{FF2B5EF4-FFF2-40B4-BE49-F238E27FC236}">
                <a16:creationId xmlns:a16="http://schemas.microsoft.com/office/drawing/2014/main" id="{DCB2DD9A-B7EE-97D5-7FD1-EDF82A4C45A9}"/>
              </a:ext>
            </a:extLst>
          </p:cNvPr>
          <p:cNvSpPr>
            <a:spLocks noChangeAspect="1"/>
          </p:cNvSpPr>
          <p:nvPr/>
        </p:nvSpPr>
        <p:spPr>
          <a:xfrm>
            <a:off x="5101444" y="615716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3" name="六角星 838">
            <a:extLst>
              <a:ext uri="{FF2B5EF4-FFF2-40B4-BE49-F238E27FC236}">
                <a16:creationId xmlns:a16="http://schemas.microsoft.com/office/drawing/2014/main" id="{CB123571-8FC3-5BAC-6EC2-13C8336609C3}"/>
              </a:ext>
            </a:extLst>
          </p:cNvPr>
          <p:cNvSpPr>
            <a:spLocks noChangeAspect="1"/>
          </p:cNvSpPr>
          <p:nvPr/>
        </p:nvSpPr>
        <p:spPr>
          <a:xfrm>
            <a:off x="5248358" y="615716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4" name="六角星 838">
            <a:extLst>
              <a:ext uri="{FF2B5EF4-FFF2-40B4-BE49-F238E27FC236}">
                <a16:creationId xmlns:a16="http://schemas.microsoft.com/office/drawing/2014/main" id="{E1A2D26F-D020-1C85-8B9B-B8CB1F31A774}"/>
              </a:ext>
            </a:extLst>
          </p:cNvPr>
          <p:cNvSpPr>
            <a:spLocks noChangeAspect="1"/>
          </p:cNvSpPr>
          <p:nvPr/>
        </p:nvSpPr>
        <p:spPr>
          <a:xfrm>
            <a:off x="5541500" y="823800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5" name="五角星 848">
            <a:extLst>
              <a:ext uri="{FF2B5EF4-FFF2-40B4-BE49-F238E27FC236}">
                <a16:creationId xmlns:a16="http://schemas.microsoft.com/office/drawing/2014/main" id="{50F755E4-14A7-506C-E783-41EEFF4BD230}"/>
              </a:ext>
            </a:extLst>
          </p:cNvPr>
          <p:cNvSpPr>
            <a:spLocks noChangeAspect="1"/>
          </p:cNvSpPr>
          <p:nvPr/>
        </p:nvSpPr>
        <p:spPr>
          <a:xfrm>
            <a:off x="5541500" y="416280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6" name="五角星 848">
            <a:extLst>
              <a:ext uri="{FF2B5EF4-FFF2-40B4-BE49-F238E27FC236}">
                <a16:creationId xmlns:a16="http://schemas.microsoft.com/office/drawing/2014/main" id="{FE9E3A25-18DF-BD19-D094-C759E46D2B0B}"/>
              </a:ext>
            </a:extLst>
          </p:cNvPr>
          <p:cNvSpPr>
            <a:spLocks noChangeAspect="1"/>
          </p:cNvSpPr>
          <p:nvPr/>
        </p:nvSpPr>
        <p:spPr>
          <a:xfrm>
            <a:off x="5680229" y="416280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7" name="六角星 838">
            <a:extLst>
              <a:ext uri="{FF2B5EF4-FFF2-40B4-BE49-F238E27FC236}">
                <a16:creationId xmlns:a16="http://schemas.microsoft.com/office/drawing/2014/main" id="{FA3D211D-65F0-D838-354E-0869EF9CB24C}"/>
              </a:ext>
            </a:extLst>
          </p:cNvPr>
          <p:cNvSpPr>
            <a:spLocks noChangeAspect="1"/>
          </p:cNvSpPr>
          <p:nvPr/>
        </p:nvSpPr>
        <p:spPr>
          <a:xfrm>
            <a:off x="5680229" y="615716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8" name="六角星 838">
            <a:extLst>
              <a:ext uri="{FF2B5EF4-FFF2-40B4-BE49-F238E27FC236}">
                <a16:creationId xmlns:a16="http://schemas.microsoft.com/office/drawing/2014/main" id="{E2E359A5-501D-30FC-4EE8-71A0AC86C23A}"/>
              </a:ext>
            </a:extLst>
          </p:cNvPr>
          <p:cNvSpPr>
            <a:spLocks noChangeAspect="1"/>
          </p:cNvSpPr>
          <p:nvPr/>
        </p:nvSpPr>
        <p:spPr>
          <a:xfrm>
            <a:off x="5821391" y="615716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9" name="六角星 838">
            <a:extLst>
              <a:ext uri="{FF2B5EF4-FFF2-40B4-BE49-F238E27FC236}">
                <a16:creationId xmlns:a16="http://schemas.microsoft.com/office/drawing/2014/main" id="{5ED243C1-0331-665F-F87A-78469B5156D7}"/>
              </a:ext>
            </a:extLst>
          </p:cNvPr>
          <p:cNvSpPr>
            <a:spLocks noChangeAspect="1"/>
          </p:cNvSpPr>
          <p:nvPr/>
        </p:nvSpPr>
        <p:spPr>
          <a:xfrm>
            <a:off x="5972642" y="1415826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0" name="五角星 848">
            <a:extLst>
              <a:ext uri="{FF2B5EF4-FFF2-40B4-BE49-F238E27FC236}">
                <a16:creationId xmlns:a16="http://schemas.microsoft.com/office/drawing/2014/main" id="{568A5926-A64F-002B-B05C-EB18DAE1E55C}"/>
              </a:ext>
            </a:extLst>
          </p:cNvPr>
          <p:cNvSpPr>
            <a:spLocks noChangeAspect="1"/>
          </p:cNvSpPr>
          <p:nvPr/>
        </p:nvSpPr>
        <p:spPr>
          <a:xfrm>
            <a:off x="5101444" y="416280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1" name="五角星 848">
            <a:extLst>
              <a:ext uri="{FF2B5EF4-FFF2-40B4-BE49-F238E27FC236}">
                <a16:creationId xmlns:a16="http://schemas.microsoft.com/office/drawing/2014/main" id="{7DA33A49-AAA8-71E6-6C87-50638EAF0B59}"/>
              </a:ext>
            </a:extLst>
          </p:cNvPr>
          <p:cNvSpPr>
            <a:spLocks noChangeAspect="1"/>
          </p:cNvSpPr>
          <p:nvPr/>
        </p:nvSpPr>
        <p:spPr>
          <a:xfrm>
            <a:off x="5248358" y="416280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2" name="六角星 838">
            <a:extLst>
              <a:ext uri="{FF2B5EF4-FFF2-40B4-BE49-F238E27FC236}">
                <a16:creationId xmlns:a16="http://schemas.microsoft.com/office/drawing/2014/main" id="{AC6ED461-48B2-17A5-DF72-39D913E2DC75}"/>
              </a:ext>
            </a:extLst>
          </p:cNvPr>
          <p:cNvSpPr>
            <a:spLocks noChangeAspect="1"/>
          </p:cNvSpPr>
          <p:nvPr/>
        </p:nvSpPr>
        <p:spPr>
          <a:xfrm>
            <a:off x="5393733" y="416280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28376</TotalTime>
  <Words>317</Words>
  <Application>Microsoft Macintosh PowerPoint</Application>
  <PresentationFormat>A4 Paper (210x297 mm)</PresentationFormat>
  <Paragraphs>124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wangdingjie</dc:creator>
  <cp:lastModifiedBy>Mark Diekhans</cp:lastModifiedBy>
  <cp:revision>463</cp:revision>
  <dcterms:created xsi:type="dcterms:W3CDTF">2022-04-07T04:27:21Z</dcterms:created>
  <dcterms:modified xsi:type="dcterms:W3CDTF">2023-12-27T17:20:45Z</dcterms:modified>
</cp:coreProperties>
</file>