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7"/>
  </p:notesMasterIdLst>
  <p:sldIdLst>
    <p:sldId id="259" r:id="rId2"/>
    <p:sldId id="261" r:id="rId3"/>
    <p:sldId id="260" r:id="rId4"/>
    <p:sldId id="282" r:id="rId5"/>
    <p:sldId id="289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</p:embeddedFont>
    <p:embeddedFont>
      <p:font typeface="Gochi Hand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6">
          <p15:clr>
            <a:srgbClr val="9AA0A6"/>
          </p15:clr>
        </p15:guide>
        <p15:guide id="2" pos="5309">
          <p15:clr>
            <a:srgbClr val="9AA0A6"/>
          </p15:clr>
        </p15:guide>
        <p15:guide id="3" orient="horz" pos="339">
          <p15:clr>
            <a:srgbClr val="9AA0A6"/>
          </p15:clr>
        </p15:guide>
        <p15:guide id="4" orient="horz" pos="2913">
          <p15:clr>
            <a:srgbClr val="9AA0A6"/>
          </p15:clr>
        </p15:guide>
        <p15:guide id="5" orient="horz" pos="668">
          <p15:clr>
            <a:srgbClr val="9AA0A6"/>
          </p15:clr>
        </p15:guide>
        <p15:guide id="6" orient="horz" pos="1381">
          <p15:clr>
            <a:srgbClr val="9AA0A6"/>
          </p15:clr>
        </p15:guide>
        <p15:guide id="7" pos="45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CFBDE6-A955-4FD0-A03B-EA1C8A5FD86F}">
  <a:tblStyle styleId="{2ACFBDE6-A955-4FD0-A03B-EA1C8A5FD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936" y="114"/>
      </p:cViewPr>
      <p:guideLst>
        <p:guide pos="456"/>
        <p:guide pos="5309"/>
        <p:guide orient="horz" pos="339"/>
        <p:guide orient="horz" pos="2913"/>
        <p:guide orient="horz" pos="668"/>
        <p:guide orient="horz" pos="1381"/>
        <p:guide pos="4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560156aab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560156aab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560156aab_0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560156aab_0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560156aa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560156aa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e72bcb5569_6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e72bcb5569_6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720000" y="1181250"/>
            <a:ext cx="2553600" cy="963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20000" y="2488000"/>
            <a:ext cx="3852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rgbClr val="D7795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rgbClr val="B59ECE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732725" y="2335325"/>
            <a:ext cx="5776200" cy="134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2" hasCustomPrompt="1"/>
          </p:nvPr>
        </p:nvSpPr>
        <p:spPr>
          <a:xfrm>
            <a:off x="732725" y="530275"/>
            <a:ext cx="1245600" cy="16551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500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718050" y="3856650"/>
            <a:ext cx="7707900" cy="7683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1186775" y="1549313"/>
            <a:ext cx="23205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1"/>
          </p:nvPr>
        </p:nvSpPr>
        <p:spPr>
          <a:xfrm>
            <a:off x="1186776" y="2166012"/>
            <a:ext cx="2320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 idx="2"/>
          </p:nvPr>
        </p:nvSpPr>
        <p:spPr>
          <a:xfrm>
            <a:off x="1186900" y="3138550"/>
            <a:ext cx="23205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3"/>
          </p:nvPr>
        </p:nvSpPr>
        <p:spPr>
          <a:xfrm>
            <a:off x="1186775" y="3755200"/>
            <a:ext cx="2320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 idx="4"/>
          </p:nvPr>
        </p:nvSpPr>
        <p:spPr>
          <a:xfrm>
            <a:off x="5636725" y="1549326"/>
            <a:ext cx="23205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5"/>
          </p:nvPr>
        </p:nvSpPr>
        <p:spPr>
          <a:xfrm>
            <a:off x="5636726" y="2166012"/>
            <a:ext cx="2320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 idx="6"/>
          </p:nvPr>
        </p:nvSpPr>
        <p:spPr>
          <a:xfrm>
            <a:off x="5636725" y="3138550"/>
            <a:ext cx="23205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7"/>
          </p:nvPr>
        </p:nvSpPr>
        <p:spPr>
          <a:xfrm>
            <a:off x="5636725" y="3755200"/>
            <a:ext cx="2320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title" idx="8"/>
          </p:nvPr>
        </p:nvSpPr>
        <p:spPr>
          <a:xfrm>
            <a:off x="720000" y="554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720000" y="554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2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rgbClr val="D7795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rgbClr val="B59ECE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2_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Gochi Hand"/>
              <a:buNone/>
              <a:defRPr sz="57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Char char="●"/>
              <a:defRPr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0" r:id="rId3"/>
    <p:sldLayoutId id="2147483669" r:id="rId4"/>
    <p:sldLayoutId id="2147483672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40"/>
          <p:cNvGrpSpPr/>
          <p:nvPr/>
        </p:nvGrpSpPr>
        <p:grpSpPr>
          <a:xfrm>
            <a:off x="2109425" y="530231"/>
            <a:ext cx="4436400" cy="1655100"/>
            <a:chOff x="2109425" y="530231"/>
            <a:chExt cx="4436400" cy="1655100"/>
          </a:xfrm>
        </p:grpSpPr>
        <p:sp>
          <p:nvSpPr>
            <p:cNvPr id="316" name="Google Shape;316;p40"/>
            <p:cNvSpPr/>
            <p:nvPr/>
          </p:nvSpPr>
          <p:spPr>
            <a:xfrm>
              <a:off x="2109425" y="530231"/>
              <a:ext cx="4436400" cy="1655100"/>
            </a:xfrm>
            <a:prstGeom prst="rect">
              <a:avLst/>
            </a:prstGeom>
            <a:solidFill>
              <a:srgbClr val="B59ECE"/>
            </a:solidFill>
            <a:ln w="19050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3352877" y="1061543"/>
              <a:ext cx="169920" cy="229589"/>
            </a:xfrm>
            <a:custGeom>
              <a:avLst/>
              <a:gdLst/>
              <a:ahLst/>
              <a:cxnLst/>
              <a:rect l="l" t="t" r="r" b="b"/>
              <a:pathLst>
                <a:path w="4840" h="6607" extrusionOk="0">
                  <a:moveTo>
                    <a:pt x="2055" y="707"/>
                  </a:moveTo>
                  <a:cubicBezTo>
                    <a:pt x="2603" y="707"/>
                    <a:pt x="3218" y="1247"/>
                    <a:pt x="3425" y="1644"/>
                  </a:cubicBezTo>
                  <a:cubicBezTo>
                    <a:pt x="3698" y="2489"/>
                    <a:pt x="3128" y="3060"/>
                    <a:pt x="3128" y="3630"/>
                  </a:cubicBezTo>
                  <a:cubicBezTo>
                    <a:pt x="3128" y="4201"/>
                    <a:pt x="3425" y="5068"/>
                    <a:pt x="3425" y="5639"/>
                  </a:cubicBezTo>
                  <a:cubicBezTo>
                    <a:pt x="2854" y="5068"/>
                    <a:pt x="1987" y="4498"/>
                    <a:pt x="1713" y="3927"/>
                  </a:cubicBezTo>
                  <a:cubicBezTo>
                    <a:pt x="1416" y="3060"/>
                    <a:pt x="845" y="1644"/>
                    <a:pt x="1416" y="1074"/>
                  </a:cubicBezTo>
                  <a:cubicBezTo>
                    <a:pt x="1589" y="810"/>
                    <a:pt x="1816" y="707"/>
                    <a:pt x="2055" y="707"/>
                  </a:cubicBezTo>
                  <a:close/>
                  <a:moveTo>
                    <a:pt x="2124" y="0"/>
                  </a:moveTo>
                  <a:cubicBezTo>
                    <a:pt x="1659" y="0"/>
                    <a:pt x="1187" y="162"/>
                    <a:pt x="845" y="503"/>
                  </a:cubicBezTo>
                  <a:cubicBezTo>
                    <a:pt x="1" y="1074"/>
                    <a:pt x="275" y="2786"/>
                    <a:pt x="845" y="3927"/>
                  </a:cubicBezTo>
                  <a:cubicBezTo>
                    <a:pt x="1416" y="5068"/>
                    <a:pt x="2557" y="5913"/>
                    <a:pt x="3995" y="6209"/>
                  </a:cubicBezTo>
                  <a:cubicBezTo>
                    <a:pt x="3995" y="6483"/>
                    <a:pt x="3995" y="6483"/>
                    <a:pt x="4269" y="6483"/>
                  </a:cubicBezTo>
                  <a:cubicBezTo>
                    <a:pt x="4269" y="6571"/>
                    <a:pt x="4319" y="6607"/>
                    <a:pt x="4389" y="6607"/>
                  </a:cubicBezTo>
                  <a:cubicBezTo>
                    <a:pt x="4556" y="6607"/>
                    <a:pt x="4840" y="6402"/>
                    <a:pt x="4840" y="6209"/>
                  </a:cubicBezTo>
                  <a:lnTo>
                    <a:pt x="4566" y="6209"/>
                  </a:lnTo>
                  <a:lnTo>
                    <a:pt x="4566" y="5913"/>
                  </a:lnTo>
                  <a:cubicBezTo>
                    <a:pt x="3995" y="5068"/>
                    <a:pt x="3995" y="4201"/>
                    <a:pt x="4269" y="3060"/>
                  </a:cubicBezTo>
                  <a:cubicBezTo>
                    <a:pt x="4269" y="2215"/>
                    <a:pt x="4269" y="1644"/>
                    <a:pt x="3698" y="1074"/>
                  </a:cubicBezTo>
                  <a:cubicBezTo>
                    <a:pt x="3532" y="382"/>
                    <a:pt x="2838" y="0"/>
                    <a:pt x="2124" y="0"/>
                  </a:cubicBezTo>
                  <a:close/>
                </a:path>
              </a:pathLst>
            </a:custGeom>
            <a:solidFill>
              <a:srgbClr val="EEB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40"/>
            <p:cNvGrpSpPr/>
            <p:nvPr/>
          </p:nvGrpSpPr>
          <p:grpSpPr>
            <a:xfrm>
              <a:off x="2527100" y="832442"/>
              <a:ext cx="570650" cy="303324"/>
              <a:chOff x="573650" y="4673525"/>
              <a:chExt cx="570650" cy="306450"/>
            </a:xfrm>
          </p:grpSpPr>
          <p:sp>
            <p:nvSpPr>
              <p:cNvPr id="319" name="Google Shape;319;p40"/>
              <p:cNvSpPr/>
              <p:nvPr/>
            </p:nvSpPr>
            <p:spPr>
              <a:xfrm>
                <a:off x="573650" y="4677550"/>
                <a:ext cx="570650" cy="302425"/>
              </a:xfrm>
              <a:custGeom>
                <a:avLst/>
                <a:gdLst/>
                <a:ahLst/>
                <a:cxnLst/>
                <a:rect l="l" t="t" r="r" b="b"/>
                <a:pathLst>
                  <a:path w="22826" h="12097" extrusionOk="0">
                    <a:moveTo>
                      <a:pt x="4857" y="0"/>
                    </a:moveTo>
                    <a:cubicBezTo>
                      <a:pt x="4372" y="0"/>
                      <a:pt x="3829" y="199"/>
                      <a:pt x="3424" y="410"/>
                    </a:cubicBezTo>
                    <a:cubicBezTo>
                      <a:pt x="2853" y="684"/>
                      <a:pt x="1986" y="1255"/>
                      <a:pt x="1415" y="1825"/>
                    </a:cubicBezTo>
                    <a:cubicBezTo>
                      <a:pt x="0" y="2693"/>
                      <a:pt x="0" y="3263"/>
                      <a:pt x="571" y="4678"/>
                    </a:cubicBezTo>
                    <a:cubicBezTo>
                      <a:pt x="845" y="4975"/>
                      <a:pt x="845" y="5249"/>
                      <a:pt x="1142" y="5820"/>
                    </a:cubicBezTo>
                    <a:lnTo>
                      <a:pt x="1142" y="6116"/>
                    </a:lnTo>
                    <a:lnTo>
                      <a:pt x="1415" y="6116"/>
                    </a:lnTo>
                    <a:lnTo>
                      <a:pt x="1415" y="6390"/>
                    </a:lnTo>
                    <a:lnTo>
                      <a:pt x="1712" y="6961"/>
                    </a:lnTo>
                    <a:lnTo>
                      <a:pt x="3424" y="9540"/>
                    </a:lnTo>
                    <a:cubicBezTo>
                      <a:pt x="3698" y="9814"/>
                      <a:pt x="3995" y="10385"/>
                      <a:pt x="4565" y="10681"/>
                    </a:cubicBezTo>
                    <a:cubicBezTo>
                      <a:pt x="7419" y="10955"/>
                      <a:pt x="9975" y="11526"/>
                      <a:pt x="12828" y="11823"/>
                    </a:cubicBezTo>
                    <a:cubicBezTo>
                      <a:pt x="14540" y="11823"/>
                      <a:pt x="16252" y="12097"/>
                      <a:pt x="17964" y="12097"/>
                    </a:cubicBezTo>
                    <a:cubicBezTo>
                      <a:pt x="18534" y="12097"/>
                      <a:pt x="19402" y="12097"/>
                      <a:pt x="19676" y="11823"/>
                    </a:cubicBezTo>
                    <a:cubicBezTo>
                      <a:pt x="20817" y="10955"/>
                      <a:pt x="21684" y="10111"/>
                      <a:pt x="22529" y="9243"/>
                    </a:cubicBezTo>
                    <a:cubicBezTo>
                      <a:pt x="22826" y="8970"/>
                      <a:pt x="22826" y="8673"/>
                      <a:pt x="22826" y="8399"/>
                    </a:cubicBezTo>
                    <a:lnTo>
                      <a:pt x="20246" y="2396"/>
                    </a:lnTo>
                    <a:cubicBezTo>
                      <a:pt x="19972" y="2122"/>
                      <a:pt x="19402" y="1825"/>
                      <a:pt x="18831" y="1825"/>
                    </a:cubicBezTo>
                    <a:cubicBezTo>
                      <a:pt x="17119" y="1551"/>
                      <a:pt x="15407" y="1255"/>
                      <a:pt x="13399" y="981"/>
                    </a:cubicBezTo>
                    <a:cubicBezTo>
                      <a:pt x="10842" y="684"/>
                      <a:pt x="8263" y="410"/>
                      <a:pt x="5410" y="113"/>
                    </a:cubicBezTo>
                    <a:cubicBezTo>
                      <a:pt x="5244" y="34"/>
                      <a:pt x="5055" y="0"/>
                      <a:pt x="4857" y="0"/>
                    </a:cubicBezTo>
                    <a:close/>
                  </a:path>
                </a:pathLst>
              </a:custGeom>
              <a:solidFill>
                <a:srgbClr val="83C4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0"/>
              <p:cNvSpPr/>
              <p:nvPr/>
            </p:nvSpPr>
            <p:spPr>
              <a:xfrm>
                <a:off x="851550" y="4708900"/>
                <a:ext cx="27847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11139" h="10272" extrusionOk="0">
                    <a:moveTo>
                      <a:pt x="2009" y="1"/>
                    </a:moveTo>
                    <a:cubicBezTo>
                      <a:pt x="1141" y="1"/>
                      <a:pt x="2579" y="2283"/>
                      <a:pt x="2579" y="2580"/>
                    </a:cubicBezTo>
                    <a:cubicBezTo>
                      <a:pt x="3150" y="3424"/>
                      <a:pt x="3424" y="4292"/>
                      <a:pt x="3995" y="5136"/>
                    </a:cubicBezTo>
                    <a:cubicBezTo>
                      <a:pt x="4291" y="6278"/>
                      <a:pt x="3424" y="7419"/>
                      <a:pt x="2579" y="7716"/>
                    </a:cubicBezTo>
                    <a:cubicBezTo>
                      <a:pt x="2009" y="7989"/>
                      <a:pt x="0" y="9427"/>
                      <a:pt x="1141" y="9998"/>
                    </a:cubicBezTo>
                    <a:lnTo>
                      <a:pt x="2283" y="9998"/>
                    </a:lnTo>
                    <a:cubicBezTo>
                      <a:pt x="2579" y="9998"/>
                      <a:pt x="3150" y="9998"/>
                      <a:pt x="3721" y="10272"/>
                    </a:cubicBezTo>
                    <a:lnTo>
                      <a:pt x="6277" y="10272"/>
                    </a:lnTo>
                    <a:cubicBezTo>
                      <a:pt x="7145" y="10272"/>
                      <a:pt x="7715" y="10272"/>
                      <a:pt x="8560" y="9998"/>
                    </a:cubicBezTo>
                    <a:cubicBezTo>
                      <a:pt x="9130" y="9701"/>
                      <a:pt x="9701" y="8857"/>
                      <a:pt x="10272" y="8286"/>
                    </a:cubicBezTo>
                    <a:cubicBezTo>
                      <a:pt x="10842" y="7989"/>
                      <a:pt x="11139" y="7419"/>
                      <a:pt x="11139" y="6574"/>
                    </a:cubicBezTo>
                    <a:cubicBezTo>
                      <a:pt x="11139" y="6278"/>
                      <a:pt x="10568" y="5707"/>
                      <a:pt x="10568" y="5433"/>
                    </a:cubicBezTo>
                    <a:cubicBezTo>
                      <a:pt x="10272" y="4862"/>
                      <a:pt x="9998" y="4566"/>
                      <a:pt x="9701" y="3995"/>
                    </a:cubicBezTo>
                    <a:cubicBezTo>
                      <a:pt x="9701" y="3150"/>
                      <a:pt x="9130" y="2283"/>
                      <a:pt x="8560" y="1712"/>
                    </a:cubicBezTo>
                    <a:cubicBezTo>
                      <a:pt x="8560" y="1142"/>
                      <a:pt x="8286" y="868"/>
                      <a:pt x="7715" y="868"/>
                    </a:cubicBezTo>
                    <a:cubicBezTo>
                      <a:pt x="6848" y="868"/>
                      <a:pt x="6003" y="571"/>
                      <a:pt x="5136" y="571"/>
                    </a:cubicBezTo>
                    <a:cubicBezTo>
                      <a:pt x="4862" y="571"/>
                      <a:pt x="4565" y="571"/>
                      <a:pt x="4291" y="297"/>
                    </a:cubicBezTo>
                    <a:lnTo>
                      <a:pt x="2283" y="297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EB7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0"/>
              <p:cNvSpPr/>
              <p:nvPr/>
            </p:nvSpPr>
            <p:spPr>
              <a:xfrm>
                <a:off x="573650" y="4673525"/>
                <a:ext cx="570650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22826" h="12258" extrusionOk="0">
                    <a:moveTo>
                      <a:pt x="1415" y="1986"/>
                    </a:moveTo>
                    <a:cubicBezTo>
                      <a:pt x="0" y="2854"/>
                      <a:pt x="0" y="3424"/>
                      <a:pt x="571" y="4839"/>
                    </a:cubicBezTo>
                    <a:cubicBezTo>
                      <a:pt x="845" y="5136"/>
                      <a:pt x="845" y="5410"/>
                      <a:pt x="1142" y="5981"/>
                    </a:cubicBezTo>
                    <a:lnTo>
                      <a:pt x="1142" y="5981"/>
                    </a:lnTo>
                    <a:lnTo>
                      <a:pt x="1142" y="6277"/>
                    </a:lnTo>
                    <a:lnTo>
                      <a:pt x="1415" y="6277"/>
                    </a:lnTo>
                    <a:lnTo>
                      <a:pt x="1415" y="6551"/>
                    </a:lnTo>
                    <a:lnTo>
                      <a:pt x="1712" y="7122"/>
                    </a:lnTo>
                    <a:lnTo>
                      <a:pt x="3424" y="9701"/>
                    </a:lnTo>
                    <a:cubicBezTo>
                      <a:pt x="3698" y="9975"/>
                      <a:pt x="3995" y="10546"/>
                      <a:pt x="4565" y="10842"/>
                    </a:cubicBezTo>
                    <a:cubicBezTo>
                      <a:pt x="7419" y="11116"/>
                      <a:pt x="9975" y="11687"/>
                      <a:pt x="12828" y="11984"/>
                    </a:cubicBezTo>
                    <a:cubicBezTo>
                      <a:pt x="14540" y="11984"/>
                      <a:pt x="16252" y="12258"/>
                      <a:pt x="17964" y="12258"/>
                    </a:cubicBezTo>
                    <a:cubicBezTo>
                      <a:pt x="18534" y="12258"/>
                      <a:pt x="19402" y="12258"/>
                      <a:pt x="19676" y="11984"/>
                    </a:cubicBezTo>
                    <a:cubicBezTo>
                      <a:pt x="20817" y="11116"/>
                      <a:pt x="21684" y="10272"/>
                      <a:pt x="22529" y="9404"/>
                    </a:cubicBezTo>
                    <a:cubicBezTo>
                      <a:pt x="22826" y="9131"/>
                      <a:pt x="22826" y="8834"/>
                      <a:pt x="22826" y="8560"/>
                    </a:cubicBezTo>
                    <a:lnTo>
                      <a:pt x="20246" y="2557"/>
                    </a:lnTo>
                    <a:cubicBezTo>
                      <a:pt x="19972" y="2283"/>
                      <a:pt x="19402" y="1986"/>
                      <a:pt x="18831" y="1986"/>
                    </a:cubicBezTo>
                    <a:cubicBezTo>
                      <a:pt x="17119" y="1712"/>
                      <a:pt x="15407" y="1416"/>
                      <a:pt x="13399" y="1142"/>
                    </a:cubicBezTo>
                    <a:cubicBezTo>
                      <a:pt x="10842" y="845"/>
                      <a:pt x="8263" y="571"/>
                      <a:pt x="5410" y="274"/>
                    </a:cubicBezTo>
                    <a:cubicBezTo>
                      <a:pt x="4839" y="0"/>
                      <a:pt x="3995" y="274"/>
                      <a:pt x="3424" y="571"/>
                    </a:cubicBezTo>
                    <a:cubicBezTo>
                      <a:pt x="2853" y="845"/>
                      <a:pt x="1986" y="1416"/>
                      <a:pt x="1415" y="1986"/>
                    </a:cubicBezTo>
                    <a:close/>
                    <a:moveTo>
                      <a:pt x="4839" y="9975"/>
                    </a:moveTo>
                    <a:cubicBezTo>
                      <a:pt x="5707" y="9404"/>
                      <a:pt x="6848" y="8560"/>
                      <a:pt x="7692" y="7693"/>
                    </a:cubicBezTo>
                    <a:lnTo>
                      <a:pt x="7692" y="7989"/>
                    </a:lnTo>
                    <a:cubicBezTo>
                      <a:pt x="6848" y="8560"/>
                      <a:pt x="5981" y="9404"/>
                      <a:pt x="4839" y="10272"/>
                    </a:cubicBezTo>
                    <a:close/>
                    <a:moveTo>
                      <a:pt x="15681" y="8560"/>
                    </a:moveTo>
                    <a:cubicBezTo>
                      <a:pt x="17393" y="8834"/>
                      <a:pt x="19105" y="9131"/>
                      <a:pt x="21114" y="9404"/>
                    </a:cubicBezTo>
                    <a:cubicBezTo>
                      <a:pt x="19676" y="10546"/>
                      <a:pt x="19105" y="11687"/>
                      <a:pt x="17393" y="11413"/>
                    </a:cubicBezTo>
                    <a:cubicBezTo>
                      <a:pt x="15978" y="11413"/>
                      <a:pt x="14540" y="11413"/>
                      <a:pt x="13125" y="11116"/>
                    </a:cubicBezTo>
                    <a:lnTo>
                      <a:pt x="12257" y="11116"/>
                    </a:lnTo>
                    <a:cubicBezTo>
                      <a:pt x="13399" y="10272"/>
                      <a:pt x="14266" y="9404"/>
                      <a:pt x="15111" y="8834"/>
                    </a:cubicBezTo>
                    <a:cubicBezTo>
                      <a:pt x="15407" y="8560"/>
                      <a:pt x="15681" y="8560"/>
                      <a:pt x="15681" y="8560"/>
                    </a:cubicBezTo>
                    <a:close/>
                    <a:moveTo>
                      <a:pt x="21388" y="8560"/>
                    </a:moveTo>
                    <a:lnTo>
                      <a:pt x="21388" y="8834"/>
                    </a:lnTo>
                    <a:cubicBezTo>
                      <a:pt x="19972" y="8560"/>
                      <a:pt x="18534" y="8560"/>
                      <a:pt x="17119" y="8263"/>
                    </a:cubicBezTo>
                    <a:lnTo>
                      <a:pt x="17119" y="7989"/>
                    </a:lnTo>
                    <a:cubicBezTo>
                      <a:pt x="18534" y="8263"/>
                      <a:pt x="19972" y="8263"/>
                      <a:pt x="21388" y="8560"/>
                    </a:cubicBezTo>
                    <a:close/>
                    <a:moveTo>
                      <a:pt x="9404" y="7693"/>
                    </a:moveTo>
                    <a:cubicBezTo>
                      <a:pt x="10842" y="7693"/>
                      <a:pt x="12554" y="8263"/>
                      <a:pt x="14266" y="8560"/>
                    </a:cubicBezTo>
                    <a:cubicBezTo>
                      <a:pt x="13125" y="9404"/>
                      <a:pt x="11984" y="10272"/>
                      <a:pt x="11116" y="10842"/>
                    </a:cubicBezTo>
                    <a:cubicBezTo>
                      <a:pt x="9404" y="10842"/>
                      <a:pt x="7989" y="10546"/>
                      <a:pt x="6277" y="10272"/>
                    </a:cubicBezTo>
                    <a:cubicBezTo>
                      <a:pt x="7419" y="9404"/>
                      <a:pt x="8263" y="8560"/>
                      <a:pt x="9130" y="7693"/>
                    </a:cubicBezTo>
                    <a:cubicBezTo>
                      <a:pt x="9130" y="7693"/>
                      <a:pt x="9404" y="7419"/>
                      <a:pt x="9404" y="7693"/>
                    </a:cubicBezTo>
                    <a:close/>
                    <a:moveTo>
                      <a:pt x="4269" y="9404"/>
                    </a:moveTo>
                    <a:cubicBezTo>
                      <a:pt x="3127" y="7693"/>
                      <a:pt x="1986" y="5981"/>
                      <a:pt x="1415" y="3995"/>
                    </a:cubicBezTo>
                    <a:cubicBezTo>
                      <a:pt x="1142" y="3424"/>
                      <a:pt x="1142" y="3127"/>
                      <a:pt x="1712" y="2854"/>
                    </a:cubicBezTo>
                    <a:lnTo>
                      <a:pt x="4269" y="1142"/>
                    </a:lnTo>
                    <a:cubicBezTo>
                      <a:pt x="5410" y="2854"/>
                      <a:pt x="6277" y="4839"/>
                      <a:pt x="7122" y="6848"/>
                    </a:cubicBezTo>
                    <a:cubicBezTo>
                      <a:pt x="7122" y="7122"/>
                      <a:pt x="7122" y="7419"/>
                      <a:pt x="6848" y="7419"/>
                    </a:cubicBezTo>
                    <a:cubicBezTo>
                      <a:pt x="5981" y="7989"/>
                      <a:pt x="5136" y="8834"/>
                      <a:pt x="4269" y="9404"/>
                    </a:cubicBezTo>
                    <a:close/>
                    <a:moveTo>
                      <a:pt x="7122" y="4565"/>
                    </a:moveTo>
                    <a:cubicBezTo>
                      <a:pt x="7419" y="4839"/>
                      <a:pt x="7692" y="5410"/>
                      <a:pt x="7989" y="5981"/>
                    </a:cubicBezTo>
                    <a:lnTo>
                      <a:pt x="7692" y="5981"/>
                    </a:lnTo>
                    <a:cubicBezTo>
                      <a:pt x="7419" y="5410"/>
                      <a:pt x="7419" y="5136"/>
                      <a:pt x="7122" y="4565"/>
                    </a:cubicBezTo>
                    <a:close/>
                    <a:moveTo>
                      <a:pt x="17964" y="2283"/>
                    </a:moveTo>
                    <a:cubicBezTo>
                      <a:pt x="19105" y="2283"/>
                      <a:pt x="19676" y="2854"/>
                      <a:pt x="19972" y="3698"/>
                    </a:cubicBezTo>
                    <a:cubicBezTo>
                      <a:pt x="20543" y="5136"/>
                      <a:pt x="21114" y="6551"/>
                      <a:pt x="21958" y="7989"/>
                    </a:cubicBezTo>
                    <a:lnTo>
                      <a:pt x="20246" y="7989"/>
                    </a:lnTo>
                    <a:cubicBezTo>
                      <a:pt x="19105" y="7693"/>
                      <a:pt x="17964" y="7419"/>
                      <a:pt x="16823" y="7419"/>
                    </a:cubicBezTo>
                    <a:cubicBezTo>
                      <a:pt x="16252" y="7122"/>
                      <a:pt x="15978" y="7122"/>
                      <a:pt x="15681" y="6551"/>
                    </a:cubicBezTo>
                    <a:cubicBezTo>
                      <a:pt x="14837" y="5136"/>
                      <a:pt x="13969" y="3698"/>
                      <a:pt x="13125" y="1986"/>
                    </a:cubicBezTo>
                    <a:lnTo>
                      <a:pt x="13125" y="1712"/>
                    </a:lnTo>
                    <a:cubicBezTo>
                      <a:pt x="14837" y="1986"/>
                      <a:pt x="16252" y="2283"/>
                      <a:pt x="17964" y="2283"/>
                    </a:cubicBezTo>
                    <a:close/>
                    <a:moveTo>
                      <a:pt x="11687" y="1416"/>
                    </a:moveTo>
                    <a:cubicBezTo>
                      <a:pt x="11984" y="1712"/>
                      <a:pt x="12257" y="1712"/>
                      <a:pt x="12257" y="1986"/>
                    </a:cubicBezTo>
                    <a:lnTo>
                      <a:pt x="14837" y="7122"/>
                    </a:lnTo>
                    <a:lnTo>
                      <a:pt x="14540" y="7122"/>
                    </a:lnTo>
                    <a:lnTo>
                      <a:pt x="9404" y="6277"/>
                    </a:lnTo>
                    <a:cubicBezTo>
                      <a:pt x="9130" y="6277"/>
                      <a:pt x="8834" y="6277"/>
                      <a:pt x="8834" y="5981"/>
                    </a:cubicBezTo>
                    <a:lnTo>
                      <a:pt x="6277" y="845"/>
                    </a:lnTo>
                    <a:cubicBezTo>
                      <a:pt x="8263" y="1142"/>
                      <a:pt x="9975" y="1416"/>
                      <a:pt x="11687" y="1416"/>
                    </a:cubicBezTo>
                    <a:close/>
                    <a:moveTo>
                      <a:pt x="6277" y="2557"/>
                    </a:moveTo>
                    <a:lnTo>
                      <a:pt x="6277" y="2854"/>
                    </a:lnTo>
                    <a:lnTo>
                      <a:pt x="5410" y="845"/>
                    </a:lnTo>
                    <a:lnTo>
                      <a:pt x="5410" y="8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40"/>
            <p:cNvGrpSpPr/>
            <p:nvPr/>
          </p:nvGrpSpPr>
          <p:grpSpPr>
            <a:xfrm>
              <a:off x="3813749" y="760671"/>
              <a:ext cx="1027851" cy="1207934"/>
              <a:chOff x="-782350" y="2933205"/>
              <a:chExt cx="782350" cy="928895"/>
            </a:xfrm>
          </p:grpSpPr>
          <p:sp>
            <p:nvSpPr>
              <p:cNvPr id="323" name="Google Shape;323;p40"/>
              <p:cNvSpPr/>
              <p:nvPr/>
            </p:nvSpPr>
            <p:spPr>
              <a:xfrm>
                <a:off x="-782350" y="2936950"/>
                <a:ext cx="763525" cy="925150"/>
              </a:xfrm>
              <a:custGeom>
                <a:avLst/>
                <a:gdLst/>
                <a:ahLst/>
                <a:cxnLst/>
                <a:rect l="l" t="t" r="r" b="b"/>
                <a:pathLst>
                  <a:path w="30541" h="37006" extrusionOk="0">
                    <a:moveTo>
                      <a:pt x="21420" y="995"/>
                    </a:moveTo>
                    <a:cubicBezTo>
                      <a:pt x="21727" y="995"/>
                      <a:pt x="22035" y="1015"/>
                      <a:pt x="22346" y="1061"/>
                    </a:cubicBezTo>
                    <a:cubicBezTo>
                      <a:pt x="23282" y="1175"/>
                      <a:pt x="23967" y="1609"/>
                      <a:pt x="24538" y="2317"/>
                    </a:cubicBezTo>
                    <a:cubicBezTo>
                      <a:pt x="25085" y="2979"/>
                      <a:pt x="25519" y="3732"/>
                      <a:pt x="25816" y="4531"/>
                    </a:cubicBezTo>
                    <a:cubicBezTo>
                      <a:pt x="26227" y="5604"/>
                      <a:pt x="26501" y="6722"/>
                      <a:pt x="26706" y="7840"/>
                    </a:cubicBezTo>
                    <a:cubicBezTo>
                      <a:pt x="27026" y="9507"/>
                      <a:pt x="27300" y="11173"/>
                      <a:pt x="27596" y="12862"/>
                    </a:cubicBezTo>
                    <a:cubicBezTo>
                      <a:pt x="27893" y="14551"/>
                      <a:pt x="28190" y="16240"/>
                      <a:pt x="28464" y="17952"/>
                    </a:cubicBezTo>
                    <a:cubicBezTo>
                      <a:pt x="28874" y="20531"/>
                      <a:pt x="29331" y="23088"/>
                      <a:pt x="29536" y="25713"/>
                    </a:cubicBezTo>
                    <a:cubicBezTo>
                      <a:pt x="29651" y="26922"/>
                      <a:pt x="29719" y="28132"/>
                      <a:pt x="29445" y="29342"/>
                    </a:cubicBezTo>
                    <a:cubicBezTo>
                      <a:pt x="29354" y="29821"/>
                      <a:pt x="29171" y="30300"/>
                      <a:pt x="28989" y="30780"/>
                    </a:cubicBezTo>
                    <a:cubicBezTo>
                      <a:pt x="28852" y="31168"/>
                      <a:pt x="28555" y="31465"/>
                      <a:pt x="28167" y="31647"/>
                    </a:cubicBezTo>
                    <a:cubicBezTo>
                      <a:pt x="27847" y="31784"/>
                      <a:pt x="27528" y="31921"/>
                      <a:pt x="27185" y="32035"/>
                    </a:cubicBezTo>
                    <a:cubicBezTo>
                      <a:pt x="24561" y="32834"/>
                      <a:pt x="21936" y="33564"/>
                      <a:pt x="19288" y="34272"/>
                    </a:cubicBezTo>
                    <a:cubicBezTo>
                      <a:pt x="18032" y="34592"/>
                      <a:pt x="16800" y="34980"/>
                      <a:pt x="15567" y="35345"/>
                    </a:cubicBezTo>
                    <a:cubicBezTo>
                      <a:pt x="14198" y="35756"/>
                      <a:pt x="12805" y="35961"/>
                      <a:pt x="11390" y="36030"/>
                    </a:cubicBezTo>
                    <a:cubicBezTo>
                      <a:pt x="11303" y="36036"/>
                      <a:pt x="11218" y="36039"/>
                      <a:pt x="11135" y="36039"/>
                    </a:cubicBezTo>
                    <a:cubicBezTo>
                      <a:pt x="10933" y="36039"/>
                      <a:pt x="10739" y="36023"/>
                      <a:pt x="10546" y="36007"/>
                    </a:cubicBezTo>
                    <a:cubicBezTo>
                      <a:pt x="9815" y="35938"/>
                      <a:pt x="9199" y="35596"/>
                      <a:pt x="8720" y="35048"/>
                    </a:cubicBezTo>
                    <a:cubicBezTo>
                      <a:pt x="8012" y="34249"/>
                      <a:pt x="7510" y="33336"/>
                      <a:pt x="7099" y="32378"/>
                    </a:cubicBezTo>
                    <a:cubicBezTo>
                      <a:pt x="6277" y="30437"/>
                      <a:pt x="5684" y="28429"/>
                      <a:pt x="5159" y="26375"/>
                    </a:cubicBezTo>
                    <a:cubicBezTo>
                      <a:pt x="4383" y="23499"/>
                      <a:pt x="3698" y="20577"/>
                      <a:pt x="3196" y="17632"/>
                    </a:cubicBezTo>
                    <a:cubicBezTo>
                      <a:pt x="2899" y="15966"/>
                      <a:pt x="2648" y="14277"/>
                      <a:pt x="2374" y="12611"/>
                    </a:cubicBezTo>
                    <a:cubicBezTo>
                      <a:pt x="2055" y="10808"/>
                      <a:pt x="1781" y="9005"/>
                      <a:pt x="1324" y="7247"/>
                    </a:cubicBezTo>
                    <a:cubicBezTo>
                      <a:pt x="1187" y="6699"/>
                      <a:pt x="1005" y="6174"/>
                      <a:pt x="845" y="5581"/>
                    </a:cubicBezTo>
                    <a:cubicBezTo>
                      <a:pt x="1073" y="5284"/>
                      <a:pt x="1302" y="4964"/>
                      <a:pt x="1575" y="4668"/>
                    </a:cubicBezTo>
                    <a:cubicBezTo>
                      <a:pt x="1827" y="4325"/>
                      <a:pt x="2146" y="4143"/>
                      <a:pt x="2557" y="4006"/>
                    </a:cubicBezTo>
                    <a:cubicBezTo>
                      <a:pt x="3379" y="3732"/>
                      <a:pt x="4223" y="3572"/>
                      <a:pt x="5091" y="3481"/>
                    </a:cubicBezTo>
                    <a:cubicBezTo>
                      <a:pt x="6072" y="3367"/>
                      <a:pt x="7031" y="3207"/>
                      <a:pt x="8012" y="3070"/>
                    </a:cubicBezTo>
                    <a:cubicBezTo>
                      <a:pt x="9222" y="2933"/>
                      <a:pt x="10432" y="2796"/>
                      <a:pt x="11641" y="2636"/>
                    </a:cubicBezTo>
                    <a:cubicBezTo>
                      <a:pt x="12395" y="2545"/>
                      <a:pt x="13148" y="2431"/>
                      <a:pt x="13901" y="2271"/>
                    </a:cubicBezTo>
                    <a:cubicBezTo>
                      <a:pt x="15818" y="1929"/>
                      <a:pt x="17713" y="1541"/>
                      <a:pt x="19630" y="1175"/>
                    </a:cubicBezTo>
                    <a:cubicBezTo>
                      <a:pt x="20232" y="1070"/>
                      <a:pt x="20824" y="995"/>
                      <a:pt x="21420" y="995"/>
                    </a:cubicBezTo>
                    <a:close/>
                    <a:moveTo>
                      <a:pt x="22299" y="1"/>
                    </a:moveTo>
                    <a:cubicBezTo>
                      <a:pt x="21874" y="1"/>
                      <a:pt x="21448" y="36"/>
                      <a:pt x="21023" y="103"/>
                    </a:cubicBezTo>
                    <a:cubicBezTo>
                      <a:pt x="19402" y="377"/>
                      <a:pt x="17781" y="650"/>
                      <a:pt x="16161" y="947"/>
                    </a:cubicBezTo>
                    <a:cubicBezTo>
                      <a:pt x="14723" y="1221"/>
                      <a:pt x="13285" y="1495"/>
                      <a:pt x="11801" y="1632"/>
                    </a:cubicBezTo>
                    <a:cubicBezTo>
                      <a:pt x="10911" y="1723"/>
                      <a:pt x="9998" y="1792"/>
                      <a:pt x="9085" y="1906"/>
                    </a:cubicBezTo>
                    <a:cubicBezTo>
                      <a:pt x="8377" y="1974"/>
                      <a:pt x="7693" y="2134"/>
                      <a:pt x="6985" y="2180"/>
                    </a:cubicBezTo>
                    <a:cubicBezTo>
                      <a:pt x="5319" y="2271"/>
                      <a:pt x="3744" y="2796"/>
                      <a:pt x="2237" y="3435"/>
                    </a:cubicBezTo>
                    <a:cubicBezTo>
                      <a:pt x="1416" y="3800"/>
                      <a:pt x="617" y="4211"/>
                      <a:pt x="389" y="5193"/>
                    </a:cubicBezTo>
                    <a:cubicBezTo>
                      <a:pt x="0" y="5421"/>
                      <a:pt x="137" y="5740"/>
                      <a:pt x="183" y="6083"/>
                    </a:cubicBezTo>
                    <a:cubicBezTo>
                      <a:pt x="548" y="8502"/>
                      <a:pt x="913" y="10945"/>
                      <a:pt x="1302" y="13364"/>
                    </a:cubicBezTo>
                    <a:cubicBezTo>
                      <a:pt x="1575" y="15145"/>
                      <a:pt x="1827" y="16925"/>
                      <a:pt x="2146" y="18682"/>
                    </a:cubicBezTo>
                    <a:cubicBezTo>
                      <a:pt x="2717" y="21832"/>
                      <a:pt x="3561" y="24914"/>
                      <a:pt x="4429" y="27995"/>
                    </a:cubicBezTo>
                    <a:cubicBezTo>
                      <a:pt x="4908" y="29707"/>
                      <a:pt x="5479" y="31373"/>
                      <a:pt x="6163" y="33017"/>
                    </a:cubicBezTo>
                    <a:cubicBezTo>
                      <a:pt x="6551" y="33975"/>
                      <a:pt x="7053" y="34888"/>
                      <a:pt x="7670" y="35733"/>
                    </a:cubicBezTo>
                    <a:cubicBezTo>
                      <a:pt x="8263" y="36509"/>
                      <a:pt x="9039" y="36897"/>
                      <a:pt x="9998" y="36988"/>
                    </a:cubicBezTo>
                    <a:cubicBezTo>
                      <a:pt x="10135" y="37000"/>
                      <a:pt x="10278" y="37005"/>
                      <a:pt x="10420" y="37005"/>
                    </a:cubicBezTo>
                    <a:cubicBezTo>
                      <a:pt x="10563" y="37005"/>
                      <a:pt x="10706" y="37000"/>
                      <a:pt x="10842" y="36988"/>
                    </a:cubicBezTo>
                    <a:cubicBezTo>
                      <a:pt x="12235" y="36943"/>
                      <a:pt x="13604" y="36714"/>
                      <a:pt x="14951" y="36349"/>
                    </a:cubicBezTo>
                    <a:cubicBezTo>
                      <a:pt x="16572" y="35893"/>
                      <a:pt x="18192" y="35482"/>
                      <a:pt x="19790" y="35025"/>
                    </a:cubicBezTo>
                    <a:cubicBezTo>
                      <a:pt x="21981" y="34409"/>
                      <a:pt x="24172" y="33770"/>
                      <a:pt x="26364" y="33108"/>
                    </a:cubicBezTo>
                    <a:cubicBezTo>
                      <a:pt x="27345" y="32811"/>
                      <a:pt x="28190" y="32263"/>
                      <a:pt x="28943" y="31556"/>
                    </a:cubicBezTo>
                    <a:cubicBezTo>
                      <a:pt x="29605" y="30940"/>
                      <a:pt x="30039" y="30186"/>
                      <a:pt x="30244" y="29296"/>
                    </a:cubicBezTo>
                    <a:cubicBezTo>
                      <a:pt x="30472" y="28338"/>
                      <a:pt x="30541" y="27379"/>
                      <a:pt x="30518" y="26420"/>
                    </a:cubicBezTo>
                    <a:cubicBezTo>
                      <a:pt x="30495" y="26009"/>
                      <a:pt x="30472" y="25598"/>
                      <a:pt x="30449" y="25210"/>
                    </a:cubicBezTo>
                    <a:cubicBezTo>
                      <a:pt x="30312" y="23156"/>
                      <a:pt x="30016" y="21125"/>
                      <a:pt x="29696" y="19093"/>
                    </a:cubicBezTo>
                    <a:cubicBezTo>
                      <a:pt x="29080" y="15373"/>
                      <a:pt x="28395" y="11652"/>
                      <a:pt x="27893" y="7909"/>
                    </a:cubicBezTo>
                    <a:cubicBezTo>
                      <a:pt x="27733" y="6631"/>
                      <a:pt x="27436" y="5375"/>
                      <a:pt x="27026" y="4143"/>
                    </a:cubicBezTo>
                    <a:cubicBezTo>
                      <a:pt x="26683" y="3093"/>
                      <a:pt x="26181" y="2134"/>
                      <a:pt x="25496" y="1267"/>
                    </a:cubicBezTo>
                    <a:cubicBezTo>
                      <a:pt x="24926" y="536"/>
                      <a:pt x="24150" y="148"/>
                      <a:pt x="23214" y="57"/>
                    </a:cubicBezTo>
                    <a:cubicBezTo>
                      <a:pt x="22909" y="19"/>
                      <a:pt x="22604" y="1"/>
                      <a:pt x="222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0"/>
              <p:cNvSpPr/>
              <p:nvPr/>
            </p:nvSpPr>
            <p:spPr>
              <a:xfrm>
                <a:off x="-671650" y="3253800"/>
                <a:ext cx="588350" cy="517700"/>
              </a:xfrm>
              <a:custGeom>
                <a:avLst/>
                <a:gdLst/>
                <a:ahLst/>
                <a:cxnLst/>
                <a:rect l="l" t="t" r="r" b="b"/>
                <a:pathLst>
                  <a:path w="23534" h="20708" extrusionOk="0">
                    <a:moveTo>
                      <a:pt x="19539" y="439"/>
                    </a:moveTo>
                    <a:cubicBezTo>
                      <a:pt x="19927" y="1033"/>
                      <a:pt x="19996" y="1740"/>
                      <a:pt x="20201" y="2402"/>
                    </a:cubicBezTo>
                    <a:cubicBezTo>
                      <a:pt x="20110" y="2471"/>
                      <a:pt x="20018" y="2539"/>
                      <a:pt x="19950" y="2562"/>
                    </a:cubicBezTo>
                    <a:cubicBezTo>
                      <a:pt x="18831" y="2790"/>
                      <a:pt x="17690" y="2995"/>
                      <a:pt x="16572" y="3201"/>
                    </a:cubicBezTo>
                    <a:cubicBezTo>
                      <a:pt x="16552" y="3208"/>
                      <a:pt x="16532" y="3210"/>
                      <a:pt x="16509" y="3210"/>
                    </a:cubicBezTo>
                    <a:cubicBezTo>
                      <a:pt x="16455" y="3210"/>
                      <a:pt x="16388" y="3194"/>
                      <a:pt x="16275" y="3178"/>
                    </a:cubicBezTo>
                    <a:cubicBezTo>
                      <a:pt x="16047" y="2471"/>
                      <a:pt x="15841" y="1809"/>
                      <a:pt x="15613" y="1101"/>
                    </a:cubicBezTo>
                    <a:cubicBezTo>
                      <a:pt x="16275" y="873"/>
                      <a:pt x="16937" y="896"/>
                      <a:pt x="17576" y="781"/>
                    </a:cubicBezTo>
                    <a:cubicBezTo>
                      <a:pt x="18215" y="644"/>
                      <a:pt x="18854" y="553"/>
                      <a:pt x="19539" y="439"/>
                    </a:cubicBezTo>
                    <a:close/>
                    <a:moveTo>
                      <a:pt x="15248" y="1078"/>
                    </a:moveTo>
                    <a:cubicBezTo>
                      <a:pt x="15453" y="1831"/>
                      <a:pt x="15659" y="2539"/>
                      <a:pt x="15864" y="3269"/>
                    </a:cubicBezTo>
                    <a:cubicBezTo>
                      <a:pt x="15659" y="3338"/>
                      <a:pt x="15476" y="3429"/>
                      <a:pt x="15294" y="3475"/>
                    </a:cubicBezTo>
                    <a:cubicBezTo>
                      <a:pt x="13764" y="3772"/>
                      <a:pt x="12235" y="4068"/>
                      <a:pt x="10660" y="4388"/>
                    </a:cubicBezTo>
                    <a:cubicBezTo>
                      <a:pt x="10363" y="4045"/>
                      <a:pt x="10340" y="3612"/>
                      <a:pt x="10181" y="3224"/>
                    </a:cubicBezTo>
                    <a:cubicBezTo>
                      <a:pt x="10021" y="2836"/>
                      <a:pt x="9861" y="2425"/>
                      <a:pt x="9701" y="1991"/>
                    </a:cubicBezTo>
                    <a:cubicBezTo>
                      <a:pt x="10614" y="1672"/>
                      <a:pt x="11550" y="1603"/>
                      <a:pt x="12463" y="1443"/>
                    </a:cubicBezTo>
                    <a:cubicBezTo>
                      <a:pt x="13353" y="1284"/>
                      <a:pt x="14244" y="1124"/>
                      <a:pt x="15248" y="1078"/>
                    </a:cubicBezTo>
                    <a:close/>
                    <a:moveTo>
                      <a:pt x="9268" y="2037"/>
                    </a:moveTo>
                    <a:cubicBezTo>
                      <a:pt x="9656" y="2859"/>
                      <a:pt x="9930" y="3635"/>
                      <a:pt x="10112" y="4502"/>
                    </a:cubicBezTo>
                    <a:cubicBezTo>
                      <a:pt x="8743" y="4867"/>
                      <a:pt x="7396" y="5210"/>
                      <a:pt x="6072" y="5552"/>
                    </a:cubicBezTo>
                    <a:cubicBezTo>
                      <a:pt x="5798" y="5050"/>
                      <a:pt x="5319" y="3520"/>
                      <a:pt x="5250" y="2950"/>
                    </a:cubicBezTo>
                    <a:cubicBezTo>
                      <a:pt x="6574" y="2607"/>
                      <a:pt x="7875" y="2288"/>
                      <a:pt x="9268" y="2037"/>
                    </a:cubicBezTo>
                    <a:close/>
                    <a:moveTo>
                      <a:pt x="4703" y="3087"/>
                    </a:moveTo>
                    <a:cubicBezTo>
                      <a:pt x="4977" y="3954"/>
                      <a:pt x="5182" y="4799"/>
                      <a:pt x="5410" y="5712"/>
                    </a:cubicBezTo>
                    <a:cubicBezTo>
                      <a:pt x="4223" y="6145"/>
                      <a:pt x="3036" y="6419"/>
                      <a:pt x="1849" y="6853"/>
                    </a:cubicBezTo>
                    <a:cubicBezTo>
                      <a:pt x="1781" y="6762"/>
                      <a:pt x="1690" y="6693"/>
                      <a:pt x="1667" y="6625"/>
                    </a:cubicBezTo>
                    <a:cubicBezTo>
                      <a:pt x="1370" y="5826"/>
                      <a:pt x="1096" y="5050"/>
                      <a:pt x="822" y="4274"/>
                    </a:cubicBezTo>
                    <a:cubicBezTo>
                      <a:pt x="799" y="4205"/>
                      <a:pt x="799" y="4114"/>
                      <a:pt x="777" y="4023"/>
                    </a:cubicBezTo>
                    <a:cubicBezTo>
                      <a:pt x="1918" y="3749"/>
                      <a:pt x="3036" y="3475"/>
                      <a:pt x="4155" y="3201"/>
                    </a:cubicBezTo>
                    <a:cubicBezTo>
                      <a:pt x="4337" y="3155"/>
                      <a:pt x="4497" y="3132"/>
                      <a:pt x="4703" y="3087"/>
                    </a:cubicBezTo>
                    <a:close/>
                    <a:moveTo>
                      <a:pt x="20292" y="2859"/>
                    </a:moveTo>
                    <a:cubicBezTo>
                      <a:pt x="20680" y="4228"/>
                      <a:pt x="20886" y="5575"/>
                      <a:pt x="21046" y="6899"/>
                    </a:cubicBezTo>
                    <a:cubicBezTo>
                      <a:pt x="20498" y="7104"/>
                      <a:pt x="18695" y="7424"/>
                      <a:pt x="17622" y="7515"/>
                    </a:cubicBezTo>
                    <a:cubicBezTo>
                      <a:pt x="17416" y="7150"/>
                      <a:pt x="16732" y="4913"/>
                      <a:pt x="16480" y="3749"/>
                    </a:cubicBezTo>
                    <a:cubicBezTo>
                      <a:pt x="16572" y="3680"/>
                      <a:pt x="16663" y="3589"/>
                      <a:pt x="16777" y="3566"/>
                    </a:cubicBezTo>
                    <a:cubicBezTo>
                      <a:pt x="17918" y="3338"/>
                      <a:pt x="19060" y="3110"/>
                      <a:pt x="20292" y="2859"/>
                    </a:cubicBezTo>
                    <a:close/>
                    <a:moveTo>
                      <a:pt x="15735" y="3807"/>
                    </a:moveTo>
                    <a:cubicBezTo>
                      <a:pt x="15806" y="3807"/>
                      <a:pt x="15887" y="3817"/>
                      <a:pt x="15978" y="3817"/>
                    </a:cubicBezTo>
                    <a:cubicBezTo>
                      <a:pt x="16252" y="4411"/>
                      <a:pt x="16366" y="5050"/>
                      <a:pt x="16549" y="5689"/>
                    </a:cubicBezTo>
                    <a:cubicBezTo>
                      <a:pt x="16732" y="6305"/>
                      <a:pt x="16914" y="6944"/>
                      <a:pt x="17097" y="7561"/>
                    </a:cubicBezTo>
                    <a:cubicBezTo>
                      <a:pt x="17005" y="7652"/>
                      <a:pt x="16937" y="7720"/>
                      <a:pt x="16891" y="7720"/>
                    </a:cubicBezTo>
                    <a:cubicBezTo>
                      <a:pt x="15339" y="8063"/>
                      <a:pt x="13810" y="8382"/>
                      <a:pt x="12281" y="8702"/>
                    </a:cubicBezTo>
                    <a:cubicBezTo>
                      <a:pt x="12166" y="8725"/>
                      <a:pt x="12075" y="8725"/>
                      <a:pt x="11893" y="8747"/>
                    </a:cubicBezTo>
                    <a:cubicBezTo>
                      <a:pt x="11505" y="7469"/>
                      <a:pt x="11139" y="6237"/>
                      <a:pt x="10774" y="4958"/>
                    </a:cubicBezTo>
                    <a:cubicBezTo>
                      <a:pt x="10888" y="4890"/>
                      <a:pt x="11002" y="4822"/>
                      <a:pt x="11117" y="4799"/>
                    </a:cubicBezTo>
                    <a:cubicBezTo>
                      <a:pt x="12623" y="4456"/>
                      <a:pt x="14129" y="4137"/>
                      <a:pt x="15636" y="3817"/>
                    </a:cubicBezTo>
                    <a:cubicBezTo>
                      <a:pt x="15666" y="3810"/>
                      <a:pt x="15699" y="3807"/>
                      <a:pt x="15735" y="3807"/>
                    </a:cubicBezTo>
                    <a:close/>
                    <a:moveTo>
                      <a:pt x="10249" y="5073"/>
                    </a:moveTo>
                    <a:cubicBezTo>
                      <a:pt x="10523" y="5575"/>
                      <a:pt x="11231" y="8063"/>
                      <a:pt x="11345" y="8930"/>
                    </a:cubicBezTo>
                    <a:cubicBezTo>
                      <a:pt x="9952" y="9295"/>
                      <a:pt x="8583" y="9683"/>
                      <a:pt x="7191" y="10048"/>
                    </a:cubicBezTo>
                    <a:cubicBezTo>
                      <a:pt x="6871" y="9409"/>
                      <a:pt x="6825" y="8725"/>
                      <a:pt x="6643" y="8086"/>
                    </a:cubicBezTo>
                    <a:cubicBezTo>
                      <a:pt x="6460" y="7424"/>
                      <a:pt x="6300" y="6762"/>
                      <a:pt x="6141" y="6123"/>
                    </a:cubicBezTo>
                    <a:cubicBezTo>
                      <a:pt x="6643" y="5826"/>
                      <a:pt x="9450" y="5118"/>
                      <a:pt x="10249" y="5073"/>
                    </a:cubicBezTo>
                    <a:close/>
                    <a:moveTo>
                      <a:pt x="5479" y="6191"/>
                    </a:moveTo>
                    <a:cubicBezTo>
                      <a:pt x="5798" y="6853"/>
                      <a:pt x="5890" y="7538"/>
                      <a:pt x="6072" y="8177"/>
                    </a:cubicBezTo>
                    <a:cubicBezTo>
                      <a:pt x="6255" y="8839"/>
                      <a:pt x="6414" y="9478"/>
                      <a:pt x="6574" y="10140"/>
                    </a:cubicBezTo>
                    <a:cubicBezTo>
                      <a:pt x="6095" y="10391"/>
                      <a:pt x="3790" y="11030"/>
                      <a:pt x="3150" y="11098"/>
                    </a:cubicBezTo>
                    <a:cubicBezTo>
                      <a:pt x="2877" y="10596"/>
                      <a:pt x="2032" y="7880"/>
                      <a:pt x="1918" y="7195"/>
                    </a:cubicBezTo>
                    <a:cubicBezTo>
                      <a:pt x="3082" y="6807"/>
                      <a:pt x="4246" y="6465"/>
                      <a:pt x="5479" y="6191"/>
                    </a:cubicBezTo>
                    <a:close/>
                    <a:moveTo>
                      <a:pt x="17211" y="8131"/>
                    </a:moveTo>
                    <a:cubicBezTo>
                      <a:pt x="17713" y="9615"/>
                      <a:pt x="17964" y="11144"/>
                      <a:pt x="18352" y="12696"/>
                    </a:cubicBezTo>
                    <a:cubicBezTo>
                      <a:pt x="17462" y="12947"/>
                      <a:pt x="16595" y="13084"/>
                      <a:pt x="15750" y="13290"/>
                    </a:cubicBezTo>
                    <a:cubicBezTo>
                      <a:pt x="14883" y="13495"/>
                      <a:pt x="14061" y="13769"/>
                      <a:pt x="13125" y="13883"/>
                    </a:cubicBezTo>
                    <a:cubicBezTo>
                      <a:pt x="13034" y="13564"/>
                      <a:pt x="12943" y="13267"/>
                      <a:pt x="12897" y="12970"/>
                    </a:cubicBezTo>
                    <a:cubicBezTo>
                      <a:pt x="12600" y="11760"/>
                      <a:pt x="12281" y="10528"/>
                      <a:pt x="12075" y="9295"/>
                    </a:cubicBezTo>
                    <a:cubicBezTo>
                      <a:pt x="12783" y="8976"/>
                      <a:pt x="16389" y="8154"/>
                      <a:pt x="17211" y="8131"/>
                    </a:cubicBezTo>
                    <a:close/>
                    <a:moveTo>
                      <a:pt x="11573" y="9409"/>
                    </a:moveTo>
                    <a:cubicBezTo>
                      <a:pt x="11961" y="10961"/>
                      <a:pt x="12326" y="12445"/>
                      <a:pt x="12691" y="13929"/>
                    </a:cubicBezTo>
                    <a:cubicBezTo>
                      <a:pt x="12281" y="14226"/>
                      <a:pt x="11778" y="14226"/>
                      <a:pt x="11322" y="14362"/>
                    </a:cubicBezTo>
                    <a:cubicBezTo>
                      <a:pt x="10865" y="14477"/>
                      <a:pt x="10386" y="14591"/>
                      <a:pt x="9930" y="14705"/>
                    </a:cubicBezTo>
                    <a:cubicBezTo>
                      <a:pt x="9473" y="14796"/>
                      <a:pt x="8994" y="14887"/>
                      <a:pt x="8492" y="15002"/>
                    </a:cubicBezTo>
                    <a:cubicBezTo>
                      <a:pt x="8195" y="14226"/>
                      <a:pt x="8035" y="13472"/>
                      <a:pt x="7830" y="12719"/>
                    </a:cubicBezTo>
                    <a:cubicBezTo>
                      <a:pt x="7601" y="12011"/>
                      <a:pt x="7396" y="11281"/>
                      <a:pt x="7259" y="10505"/>
                    </a:cubicBezTo>
                    <a:cubicBezTo>
                      <a:pt x="7944" y="10208"/>
                      <a:pt x="8674" y="10094"/>
                      <a:pt x="9382" y="9912"/>
                    </a:cubicBezTo>
                    <a:cubicBezTo>
                      <a:pt x="10067" y="9729"/>
                      <a:pt x="10774" y="9455"/>
                      <a:pt x="11573" y="9409"/>
                    </a:cubicBezTo>
                    <a:close/>
                    <a:moveTo>
                      <a:pt x="6620" y="10619"/>
                    </a:moveTo>
                    <a:cubicBezTo>
                      <a:pt x="6939" y="11076"/>
                      <a:pt x="6985" y="11601"/>
                      <a:pt x="7145" y="12057"/>
                    </a:cubicBezTo>
                    <a:cubicBezTo>
                      <a:pt x="7282" y="12536"/>
                      <a:pt x="7419" y="13039"/>
                      <a:pt x="7556" y="13518"/>
                    </a:cubicBezTo>
                    <a:cubicBezTo>
                      <a:pt x="7693" y="14020"/>
                      <a:pt x="7807" y="14499"/>
                      <a:pt x="7967" y="15024"/>
                    </a:cubicBezTo>
                    <a:cubicBezTo>
                      <a:pt x="7830" y="15093"/>
                      <a:pt x="7738" y="15161"/>
                      <a:pt x="7624" y="15184"/>
                    </a:cubicBezTo>
                    <a:cubicBezTo>
                      <a:pt x="7122" y="15298"/>
                      <a:pt x="6620" y="15390"/>
                      <a:pt x="6141" y="15481"/>
                    </a:cubicBezTo>
                    <a:cubicBezTo>
                      <a:pt x="5638" y="15572"/>
                      <a:pt x="5136" y="15686"/>
                      <a:pt x="4588" y="15778"/>
                    </a:cubicBezTo>
                    <a:cubicBezTo>
                      <a:pt x="4543" y="15686"/>
                      <a:pt x="4452" y="15595"/>
                      <a:pt x="4429" y="15481"/>
                    </a:cubicBezTo>
                    <a:cubicBezTo>
                      <a:pt x="4041" y="14271"/>
                      <a:pt x="3653" y="13061"/>
                      <a:pt x="3287" y="11852"/>
                    </a:cubicBezTo>
                    <a:cubicBezTo>
                      <a:pt x="3265" y="11760"/>
                      <a:pt x="3265" y="11646"/>
                      <a:pt x="3242" y="11486"/>
                    </a:cubicBezTo>
                    <a:cubicBezTo>
                      <a:pt x="4406" y="11190"/>
                      <a:pt x="5501" y="10893"/>
                      <a:pt x="6620" y="10619"/>
                    </a:cubicBezTo>
                    <a:close/>
                    <a:moveTo>
                      <a:pt x="21091" y="7355"/>
                    </a:moveTo>
                    <a:cubicBezTo>
                      <a:pt x="21365" y="8337"/>
                      <a:pt x="21434" y="9364"/>
                      <a:pt x="21639" y="10368"/>
                    </a:cubicBezTo>
                    <a:cubicBezTo>
                      <a:pt x="21844" y="11395"/>
                      <a:pt x="22004" y="12399"/>
                      <a:pt x="22187" y="13427"/>
                    </a:cubicBezTo>
                    <a:cubicBezTo>
                      <a:pt x="22369" y="14454"/>
                      <a:pt x="22620" y="15458"/>
                      <a:pt x="22803" y="16462"/>
                    </a:cubicBezTo>
                    <a:cubicBezTo>
                      <a:pt x="21867" y="16713"/>
                      <a:pt x="20133" y="17010"/>
                      <a:pt x="19630" y="17010"/>
                    </a:cubicBezTo>
                    <a:cubicBezTo>
                      <a:pt x="18991" y="14020"/>
                      <a:pt x="18352" y="11030"/>
                      <a:pt x="17713" y="8063"/>
                    </a:cubicBezTo>
                    <a:cubicBezTo>
                      <a:pt x="18238" y="7834"/>
                      <a:pt x="20429" y="7378"/>
                      <a:pt x="21091" y="7355"/>
                    </a:cubicBezTo>
                    <a:close/>
                    <a:moveTo>
                      <a:pt x="18375" y="12970"/>
                    </a:moveTo>
                    <a:cubicBezTo>
                      <a:pt x="18649" y="13632"/>
                      <a:pt x="18695" y="14340"/>
                      <a:pt x="18854" y="15024"/>
                    </a:cubicBezTo>
                    <a:cubicBezTo>
                      <a:pt x="18991" y="15709"/>
                      <a:pt x="19174" y="16394"/>
                      <a:pt x="19356" y="17147"/>
                    </a:cubicBezTo>
                    <a:cubicBezTo>
                      <a:pt x="17576" y="17581"/>
                      <a:pt x="15864" y="18015"/>
                      <a:pt x="14107" y="18448"/>
                    </a:cubicBezTo>
                    <a:cubicBezTo>
                      <a:pt x="13810" y="17056"/>
                      <a:pt x="13513" y="15732"/>
                      <a:pt x="13216" y="14362"/>
                    </a:cubicBezTo>
                    <a:cubicBezTo>
                      <a:pt x="13376" y="14294"/>
                      <a:pt x="13490" y="14226"/>
                      <a:pt x="13627" y="14180"/>
                    </a:cubicBezTo>
                    <a:cubicBezTo>
                      <a:pt x="15202" y="13815"/>
                      <a:pt x="16777" y="13472"/>
                      <a:pt x="18375" y="12970"/>
                    </a:cubicBezTo>
                    <a:close/>
                    <a:moveTo>
                      <a:pt x="12737" y="14408"/>
                    </a:moveTo>
                    <a:cubicBezTo>
                      <a:pt x="12806" y="14591"/>
                      <a:pt x="12874" y="14705"/>
                      <a:pt x="12897" y="14842"/>
                    </a:cubicBezTo>
                    <a:cubicBezTo>
                      <a:pt x="13194" y="15983"/>
                      <a:pt x="13468" y="17124"/>
                      <a:pt x="13741" y="18243"/>
                    </a:cubicBezTo>
                    <a:cubicBezTo>
                      <a:pt x="13764" y="18311"/>
                      <a:pt x="13741" y="18403"/>
                      <a:pt x="13741" y="18517"/>
                    </a:cubicBezTo>
                    <a:cubicBezTo>
                      <a:pt x="12395" y="18882"/>
                      <a:pt x="11048" y="19133"/>
                      <a:pt x="9633" y="19452"/>
                    </a:cubicBezTo>
                    <a:cubicBezTo>
                      <a:pt x="9473" y="18745"/>
                      <a:pt x="9313" y="18060"/>
                      <a:pt x="9154" y="17375"/>
                    </a:cubicBezTo>
                    <a:cubicBezTo>
                      <a:pt x="8971" y="16713"/>
                      <a:pt x="8697" y="16052"/>
                      <a:pt x="8560" y="15321"/>
                    </a:cubicBezTo>
                    <a:cubicBezTo>
                      <a:pt x="9975" y="14979"/>
                      <a:pt x="11345" y="14682"/>
                      <a:pt x="12737" y="14408"/>
                    </a:cubicBezTo>
                    <a:close/>
                    <a:moveTo>
                      <a:pt x="8058" y="15481"/>
                    </a:moveTo>
                    <a:cubicBezTo>
                      <a:pt x="8514" y="16782"/>
                      <a:pt x="8766" y="18129"/>
                      <a:pt x="9222" y="19475"/>
                    </a:cubicBezTo>
                    <a:cubicBezTo>
                      <a:pt x="9176" y="19521"/>
                      <a:pt x="9108" y="19567"/>
                      <a:pt x="9039" y="19589"/>
                    </a:cubicBezTo>
                    <a:cubicBezTo>
                      <a:pt x="8035" y="19818"/>
                      <a:pt x="7008" y="20023"/>
                      <a:pt x="6004" y="20251"/>
                    </a:cubicBezTo>
                    <a:cubicBezTo>
                      <a:pt x="5935" y="20251"/>
                      <a:pt x="5844" y="20229"/>
                      <a:pt x="5730" y="20229"/>
                    </a:cubicBezTo>
                    <a:cubicBezTo>
                      <a:pt x="5547" y="19818"/>
                      <a:pt x="5570" y="19361"/>
                      <a:pt x="5433" y="18928"/>
                    </a:cubicBezTo>
                    <a:cubicBezTo>
                      <a:pt x="5296" y="18471"/>
                      <a:pt x="5182" y="17992"/>
                      <a:pt x="5068" y="17535"/>
                    </a:cubicBezTo>
                    <a:cubicBezTo>
                      <a:pt x="4931" y="17101"/>
                      <a:pt x="4794" y="16668"/>
                      <a:pt x="4657" y="16211"/>
                    </a:cubicBezTo>
                    <a:cubicBezTo>
                      <a:pt x="4748" y="16143"/>
                      <a:pt x="4817" y="16052"/>
                      <a:pt x="4908" y="16052"/>
                    </a:cubicBezTo>
                    <a:cubicBezTo>
                      <a:pt x="5821" y="15869"/>
                      <a:pt x="6734" y="15686"/>
                      <a:pt x="7670" y="15504"/>
                    </a:cubicBezTo>
                    <a:cubicBezTo>
                      <a:pt x="7784" y="15481"/>
                      <a:pt x="7898" y="15481"/>
                      <a:pt x="8058" y="15481"/>
                    </a:cubicBezTo>
                    <a:close/>
                    <a:moveTo>
                      <a:pt x="18952" y="1"/>
                    </a:moveTo>
                    <a:cubicBezTo>
                      <a:pt x="17936" y="1"/>
                      <a:pt x="16956" y="137"/>
                      <a:pt x="16001" y="325"/>
                    </a:cubicBezTo>
                    <a:cubicBezTo>
                      <a:pt x="15020" y="508"/>
                      <a:pt x="14038" y="644"/>
                      <a:pt x="13057" y="804"/>
                    </a:cubicBezTo>
                    <a:cubicBezTo>
                      <a:pt x="11641" y="1033"/>
                      <a:pt x="10204" y="1238"/>
                      <a:pt x="8788" y="1512"/>
                    </a:cubicBezTo>
                    <a:cubicBezTo>
                      <a:pt x="6209" y="1991"/>
                      <a:pt x="3675" y="2699"/>
                      <a:pt x="1142" y="3452"/>
                    </a:cubicBezTo>
                    <a:cubicBezTo>
                      <a:pt x="982" y="3520"/>
                      <a:pt x="822" y="3566"/>
                      <a:pt x="640" y="3612"/>
                    </a:cubicBezTo>
                    <a:cubicBezTo>
                      <a:pt x="434" y="3680"/>
                      <a:pt x="115" y="3543"/>
                      <a:pt x="46" y="3817"/>
                    </a:cubicBezTo>
                    <a:cubicBezTo>
                      <a:pt x="1" y="4023"/>
                      <a:pt x="69" y="4274"/>
                      <a:pt x="92" y="4479"/>
                    </a:cubicBezTo>
                    <a:cubicBezTo>
                      <a:pt x="115" y="4639"/>
                      <a:pt x="183" y="4776"/>
                      <a:pt x="229" y="4936"/>
                    </a:cubicBezTo>
                    <a:cubicBezTo>
                      <a:pt x="822" y="6739"/>
                      <a:pt x="1416" y="8542"/>
                      <a:pt x="2009" y="10345"/>
                    </a:cubicBezTo>
                    <a:cubicBezTo>
                      <a:pt x="2603" y="12217"/>
                      <a:pt x="3150" y="14111"/>
                      <a:pt x="3744" y="16006"/>
                    </a:cubicBezTo>
                    <a:cubicBezTo>
                      <a:pt x="4086" y="17124"/>
                      <a:pt x="4429" y="18220"/>
                      <a:pt x="4794" y="19338"/>
                    </a:cubicBezTo>
                    <a:cubicBezTo>
                      <a:pt x="4954" y="19818"/>
                      <a:pt x="5113" y="20297"/>
                      <a:pt x="5456" y="20708"/>
                    </a:cubicBezTo>
                    <a:cubicBezTo>
                      <a:pt x="5638" y="20662"/>
                      <a:pt x="5798" y="20617"/>
                      <a:pt x="5981" y="20594"/>
                    </a:cubicBezTo>
                    <a:cubicBezTo>
                      <a:pt x="7693" y="20297"/>
                      <a:pt x="9427" y="20046"/>
                      <a:pt x="11139" y="19704"/>
                    </a:cubicBezTo>
                    <a:cubicBezTo>
                      <a:pt x="13422" y="19247"/>
                      <a:pt x="15682" y="18676"/>
                      <a:pt x="17964" y="18197"/>
                    </a:cubicBezTo>
                    <a:cubicBezTo>
                      <a:pt x="19471" y="17855"/>
                      <a:pt x="20977" y="17467"/>
                      <a:pt x="22415" y="16919"/>
                    </a:cubicBezTo>
                    <a:cubicBezTo>
                      <a:pt x="22582" y="16855"/>
                      <a:pt x="22742" y="16827"/>
                      <a:pt x="22895" y="16827"/>
                    </a:cubicBezTo>
                    <a:cubicBezTo>
                      <a:pt x="23013" y="16827"/>
                      <a:pt x="23127" y="16843"/>
                      <a:pt x="23237" y="16873"/>
                    </a:cubicBezTo>
                    <a:cubicBezTo>
                      <a:pt x="23533" y="16554"/>
                      <a:pt x="23511" y="16188"/>
                      <a:pt x="23488" y="15823"/>
                    </a:cubicBezTo>
                    <a:cubicBezTo>
                      <a:pt x="23419" y="15275"/>
                      <a:pt x="23374" y="14728"/>
                      <a:pt x="23282" y="14180"/>
                    </a:cubicBezTo>
                    <a:cubicBezTo>
                      <a:pt x="23008" y="12696"/>
                      <a:pt x="22712" y="11235"/>
                      <a:pt x="22438" y="9775"/>
                    </a:cubicBezTo>
                    <a:cubicBezTo>
                      <a:pt x="22027" y="7720"/>
                      <a:pt x="21616" y="5689"/>
                      <a:pt x="21228" y="3657"/>
                    </a:cubicBezTo>
                    <a:cubicBezTo>
                      <a:pt x="21137" y="3269"/>
                      <a:pt x="20977" y="2881"/>
                      <a:pt x="21068" y="2471"/>
                    </a:cubicBezTo>
                    <a:cubicBezTo>
                      <a:pt x="20635" y="1923"/>
                      <a:pt x="20657" y="1169"/>
                      <a:pt x="20315" y="576"/>
                    </a:cubicBezTo>
                    <a:cubicBezTo>
                      <a:pt x="20201" y="393"/>
                      <a:pt x="20087" y="211"/>
                      <a:pt x="19996" y="51"/>
                    </a:cubicBezTo>
                    <a:cubicBezTo>
                      <a:pt x="19643" y="16"/>
                      <a:pt x="19296" y="1"/>
                      <a:pt x="1895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0"/>
              <p:cNvSpPr/>
              <p:nvPr/>
            </p:nvSpPr>
            <p:spPr>
              <a:xfrm>
                <a:off x="-719000" y="2998550"/>
                <a:ext cx="544975" cy="278475"/>
              </a:xfrm>
              <a:custGeom>
                <a:avLst/>
                <a:gdLst/>
                <a:ahLst/>
                <a:cxnLst/>
                <a:rect l="l" t="t" r="r" b="b"/>
                <a:pathLst>
                  <a:path w="21799" h="11139" extrusionOk="0">
                    <a:moveTo>
                      <a:pt x="19676" y="857"/>
                    </a:moveTo>
                    <a:cubicBezTo>
                      <a:pt x="19835" y="1154"/>
                      <a:pt x="19858" y="1473"/>
                      <a:pt x="19904" y="1770"/>
                    </a:cubicBezTo>
                    <a:cubicBezTo>
                      <a:pt x="20064" y="3208"/>
                      <a:pt x="20360" y="4600"/>
                      <a:pt x="20748" y="6016"/>
                    </a:cubicBezTo>
                    <a:cubicBezTo>
                      <a:pt x="20862" y="6449"/>
                      <a:pt x="20885" y="6906"/>
                      <a:pt x="20840" y="7408"/>
                    </a:cubicBezTo>
                    <a:cubicBezTo>
                      <a:pt x="19584" y="7545"/>
                      <a:pt x="18329" y="7636"/>
                      <a:pt x="17096" y="7796"/>
                    </a:cubicBezTo>
                    <a:cubicBezTo>
                      <a:pt x="15864" y="7956"/>
                      <a:pt x="14631" y="8184"/>
                      <a:pt x="13399" y="8367"/>
                    </a:cubicBezTo>
                    <a:cubicBezTo>
                      <a:pt x="12166" y="8572"/>
                      <a:pt x="10888" y="8732"/>
                      <a:pt x="9655" y="8960"/>
                    </a:cubicBezTo>
                    <a:cubicBezTo>
                      <a:pt x="8423" y="9165"/>
                      <a:pt x="7213" y="9439"/>
                      <a:pt x="6003" y="9713"/>
                    </a:cubicBezTo>
                    <a:cubicBezTo>
                      <a:pt x="4771" y="9987"/>
                      <a:pt x="3561" y="10330"/>
                      <a:pt x="2283" y="10603"/>
                    </a:cubicBezTo>
                    <a:cubicBezTo>
                      <a:pt x="2100" y="9896"/>
                      <a:pt x="2100" y="9211"/>
                      <a:pt x="1940" y="8549"/>
                    </a:cubicBezTo>
                    <a:cubicBezTo>
                      <a:pt x="1780" y="7864"/>
                      <a:pt x="1666" y="7157"/>
                      <a:pt x="1507" y="6472"/>
                    </a:cubicBezTo>
                    <a:cubicBezTo>
                      <a:pt x="1370" y="5810"/>
                      <a:pt x="1164" y="5148"/>
                      <a:pt x="982" y="4395"/>
                    </a:cubicBezTo>
                    <a:cubicBezTo>
                      <a:pt x="1347" y="4326"/>
                      <a:pt x="1712" y="4281"/>
                      <a:pt x="2054" y="4212"/>
                    </a:cubicBezTo>
                    <a:cubicBezTo>
                      <a:pt x="3287" y="3938"/>
                      <a:pt x="4519" y="3642"/>
                      <a:pt x="5752" y="3345"/>
                    </a:cubicBezTo>
                    <a:cubicBezTo>
                      <a:pt x="7966" y="2820"/>
                      <a:pt x="10203" y="2386"/>
                      <a:pt x="12463" y="1998"/>
                    </a:cubicBezTo>
                    <a:cubicBezTo>
                      <a:pt x="14403" y="1679"/>
                      <a:pt x="16366" y="1382"/>
                      <a:pt x="18306" y="1085"/>
                    </a:cubicBezTo>
                    <a:cubicBezTo>
                      <a:pt x="18762" y="1017"/>
                      <a:pt x="19196" y="948"/>
                      <a:pt x="19676" y="857"/>
                    </a:cubicBezTo>
                    <a:close/>
                    <a:moveTo>
                      <a:pt x="20064" y="0"/>
                    </a:moveTo>
                    <a:cubicBezTo>
                      <a:pt x="19880" y="0"/>
                      <a:pt x="19694" y="33"/>
                      <a:pt x="19516" y="58"/>
                    </a:cubicBezTo>
                    <a:cubicBezTo>
                      <a:pt x="18648" y="149"/>
                      <a:pt x="17758" y="218"/>
                      <a:pt x="16891" y="378"/>
                    </a:cubicBezTo>
                    <a:cubicBezTo>
                      <a:pt x="13650" y="948"/>
                      <a:pt x="10408" y="1542"/>
                      <a:pt x="7167" y="2158"/>
                    </a:cubicBezTo>
                    <a:cubicBezTo>
                      <a:pt x="5159" y="2546"/>
                      <a:pt x="3150" y="3048"/>
                      <a:pt x="1210" y="3665"/>
                    </a:cubicBezTo>
                    <a:cubicBezTo>
                      <a:pt x="867" y="3779"/>
                      <a:pt x="548" y="3893"/>
                      <a:pt x="251" y="3984"/>
                    </a:cubicBezTo>
                    <a:cubicBezTo>
                      <a:pt x="0" y="4532"/>
                      <a:pt x="46" y="5034"/>
                      <a:pt x="137" y="5536"/>
                    </a:cubicBezTo>
                    <a:cubicBezTo>
                      <a:pt x="206" y="5879"/>
                      <a:pt x="274" y="6244"/>
                      <a:pt x="365" y="6586"/>
                    </a:cubicBezTo>
                    <a:cubicBezTo>
                      <a:pt x="594" y="7408"/>
                      <a:pt x="799" y="8252"/>
                      <a:pt x="1050" y="9074"/>
                    </a:cubicBezTo>
                    <a:cubicBezTo>
                      <a:pt x="1187" y="9508"/>
                      <a:pt x="1324" y="9941"/>
                      <a:pt x="1484" y="10375"/>
                    </a:cubicBezTo>
                    <a:cubicBezTo>
                      <a:pt x="1598" y="10649"/>
                      <a:pt x="1712" y="10923"/>
                      <a:pt x="1917" y="11106"/>
                    </a:cubicBezTo>
                    <a:cubicBezTo>
                      <a:pt x="2119" y="11128"/>
                      <a:pt x="2317" y="11138"/>
                      <a:pt x="2511" y="11138"/>
                    </a:cubicBezTo>
                    <a:cubicBezTo>
                      <a:pt x="3108" y="11138"/>
                      <a:pt x="3672" y="11043"/>
                      <a:pt x="4223" y="10923"/>
                    </a:cubicBezTo>
                    <a:cubicBezTo>
                      <a:pt x="5798" y="10603"/>
                      <a:pt x="7350" y="10284"/>
                      <a:pt x="8925" y="9964"/>
                    </a:cubicBezTo>
                    <a:cubicBezTo>
                      <a:pt x="11230" y="9531"/>
                      <a:pt x="13558" y="9165"/>
                      <a:pt x="15909" y="8823"/>
                    </a:cubicBezTo>
                    <a:cubicBezTo>
                      <a:pt x="17210" y="8640"/>
                      <a:pt x="18489" y="8367"/>
                      <a:pt x="19790" y="8138"/>
                    </a:cubicBezTo>
                    <a:cubicBezTo>
                      <a:pt x="20155" y="8070"/>
                      <a:pt x="20543" y="7956"/>
                      <a:pt x="20908" y="7956"/>
                    </a:cubicBezTo>
                    <a:cubicBezTo>
                      <a:pt x="21273" y="7933"/>
                      <a:pt x="21547" y="7842"/>
                      <a:pt x="21798" y="7568"/>
                    </a:cubicBezTo>
                    <a:cubicBezTo>
                      <a:pt x="21479" y="5057"/>
                      <a:pt x="21068" y="2569"/>
                      <a:pt x="20497" y="81"/>
                    </a:cubicBezTo>
                    <a:cubicBezTo>
                      <a:pt x="20356" y="20"/>
                      <a:pt x="20210" y="0"/>
                      <a:pt x="200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0"/>
              <p:cNvSpPr/>
              <p:nvPr/>
            </p:nvSpPr>
            <p:spPr>
              <a:xfrm>
                <a:off x="-687800" y="3218350"/>
                <a:ext cx="440425" cy="87175"/>
              </a:xfrm>
              <a:custGeom>
                <a:avLst/>
                <a:gdLst/>
                <a:ahLst/>
                <a:cxnLst/>
                <a:rect l="l" t="t" r="r" b="b"/>
                <a:pathLst>
                  <a:path w="17617" h="3487" extrusionOk="0">
                    <a:moveTo>
                      <a:pt x="16727" y="0"/>
                    </a:moveTo>
                    <a:cubicBezTo>
                      <a:pt x="16694" y="0"/>
                      <a:pt x="16660" y="3"/>
                      <a:pt x="16624" y="8"/>
                    </a:cubicBezTo>
                    <a:cubicBezTo>
                      <a:pt x="13954" y="442"/>
                      <a:pt x="11283" y="853"/>
                      <a:pt x="8613" y="1286"/>
                    </a:cubicBezTo>
                    <a:lnTo>
                      <a:pt x="4709" y="1903"/>
                    </a:lnTo>
                    <a:cubicBezTo>
                      <a:pt x="4025" y="2017"/>
                      <a:pt x="3340" y="2131"/>
                      <a:pt x="2655" y="2222"/>
                    </a:cubicBezTo>
                    <a:cubicBezTo>
                      <a:pt x="2475" y="2252"/>
                      <a:pt x="2029" y="2371"/>
                      <a:pt x="1685" y="2371"/>
                    </a:cubicBezTo>
                    <a:cubicBezTo>
                      <a:pt x="1507" y="2371"/>
                      <a:pt x="1356" y="2339"/>
                      <a:pt x="1286" y="2245"/>
                    </a:cubicBezTo>
                    <a:cubicBezTo>
                      <a:pt x="1156" y="2068"/>
                      <a:pt x="978" y="1994"/>
                      <a:pt x="803" y="1994"/>
                    </a:cubicBezTo>
                    <a:cubicBezTo>
                      <a:pt x="392" y="1994"/>
                      <a:pt x="0" y="2399"/>
                      <a:pt x="304" y="2816"/>
                    </a:cubicBezTo>
                    <a:cubicBezTo>
                      <a:pt x="677" y="3336"/>
                      <a:pt x="1207" y="3486"/>
                      <a:pt x="1777" y="3486"/>
                    </a:cubicBezTo>
                    <a:cubicBezTo>
                      <a:pt x="2358" y="3486"/>
                      <a:pt x="2981" y="3330"/>
                      <a:pt x="3523" y="3249"/>
                    </a:cubicBezTo>
                    <a:cubicBezTo>
                      <a:pt x="5006" y="2998"/>
                      <a:pt x="6490" y="2770"/>
                      <a:pt x="7996" y="2542"/>
                    </a:cubicBezTo>
                    <a:cubicBezTo>
                      <a:pt x="10964" y="2062"/>
                      <a:pt x="13954" y="1583"/>
                      <a:pt x="16921" y="1127"/>
                    </a:cubicBezTo>
                    <a:cubicBezTo>
                      <a:pt x="17616" y="1018"/>
                      <a:pt x="17381" y="0"/>
                      <a:pt x="16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0"/>
              <p:cNvSpPr/>
              <p:nvPr/>
            </p:nvSpPr>
            <p:spPr>
              <a:xfrm>
                <a:off x="-404025" y="3200300"/>
                <a:ext cx="218375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8735" h="2078" extrusionOk="0">
                    <a:moveTo>
                      <a:pt x="7898" y="0"/>
                    </a:moveTo>
                    <a:cubicBezTo>
                      <a:pt x="7768" y="0"/>
                      <a:pt x="7633" y="47"/>
                      <a:pt x="7510" y="160"/>
                    </a:cubicBezTo>
                    <a:cubicBezTo>
                      <a:pt x="7350" y="297"/>
                      <a:pt x="7099" y="319"/>
                      <a:pt x="6894" y="342"/>
                    </a:cubicBezTo>
                    <a:cubicBezTo>
                      <a:pt x="6597" y="411"/>
                      <a:pt x="6300" y="433"/>
                      <a:pt x="6004" y="479"/>
                    </a:cubicBezTo>
                    <a:cubicBezTo>
                      <a:pt x="5433" y="570"/>
                      <a:pt x="4862" y="639"/>
                      <a:pt x="4292" y="685"/>
                    </a:cubicBezTo>
                    <a:cubicBezTo>
                      <a:pt x="3105" y="822"/>
                      <a:pt x="1918" y="890"/>
                      <a:pt x="731" y="936"/>
                    </a:cubicBezTo>
                    <a:cubicBezTo>
                      <a:pt x="8" y="958"/>
                      <a:pt x="1" y="2077"/>
                      <a:pt x="710" y="2077"/>
                    </a:cubicBezTo>
                    <a:cubicBezTo>
                      <a:pt x="717" y="2077"/>
                      <a:pt x="724" y="2077"/>
                      <a:pt x="731" y="2077"/>
                    </a:cubicBezTo>
                    <a:cubicBezTo>
                      <a:pt x="2055" y="2031"/>
                      <a:pt x="3379" y="1940"/>
                      <a:pt x="4703" y="1780"/>
                    </a:cubicBezTo>
                    <a:cubicBezTo>
                      <a:pt x="5342" y="1712"/>
                      <a:pt x="6004" y="1643"/>
                      <a:pt x="6643" y="1529"/>
                    </a:cubicBezTo>
                    <a:cubicBezTo>
                      <a:pt x="7259" y="1438"/>
                      <a:pt x="7830" y="1369"/>
                      <a:pt x="8309" y="958"/>
                    </a:cubicBezTo>
                    <a:cubicBezTo>
                      <a:pt x="8734" y="569"/>
                      <a:pt x="8348" y="0"/>
                      <a:pt x="78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0"/>
              <p:cNvSpPr/>
              <p:nvPr/>
            </p:nvSpPr>
            <p:spPr>
              <a:xfrm>
                <a:off x="-489975" y="3354975"/>
                <a:ext cx="371825" cy="96400"/>
              </a:xfrm>
              <a:custGeom>
                <a:avLst/>
                <a:gdLst/>
                <a:ahLst/>
                <a:cxnLst/>
                <a:rect l="l" t="t" r="r" b="b"/>
                <a:pathLst>
                  <a:path w="14873" h="3856" extrusionOk="0">
                    <a:moveTo>
                      <a:pt x="11496" y="0"/>
                    </a:moveTo>
                    <a:cubicBezTo>
                      <a:pt x="11199" y="23"/>
                      <a:pt x="10903" y="274"/>
                      <a:pt x="10925" y="571"/>
                    </a:cubicBezTo>
                    <a:cubicBezTo>
                      <a:pt x="10928" y="634"/>
                      <a:pt x="10934" y="695"/>
                      <a:pt x="10943" y="754"/>
                    </a:cubicBezTo>
                    <a:lnTo>
                      <a:pt x="10943" y="754"/>
                    </a:lnTo>
                    <a:cubicBezTo>
                      <a:pt x="10107" y="861"/>
                      <a:pt x="9267" y="985"/>
                      <a:pt x="8437" y="1119"/>
                    </a:cubicBezTo>
                    <a:cubicBezTo>
                      <a:pt x="5812" y="1529"/>
                      <a:pt x="3210" y="2077"/>
                      <a:pt x="654" y="2739"/>
                    </a:cubicBezTo>
                    <a:cubicBezTo>
                      <a:pt x="0" y="2908"/>
                      <a:pt x="204" y="3855"/>
                      <a:pt x="796" y="3855"/>
                    </a:cubicBezTo>
                    <a:cubicBezTo>
                      <a:pt x="845" y="3855"/>
                      <a:pt x="897" y="3849"/>
                      <a:pt x="951" y="3835"/>
                    </a:cubicBezTo>
                    <a:cubicBezTo>
                      <a:pt x="1615" y="3664"/>
                      <a:pt x="2281" y="3501"/>
                      <a:pt x="2949" y="3346"/>
                    </a:cubicBezTo>
                    <a:lnTo>
                      <a:pt x="2949" y="3346"/>
                    </a:lnTo>
                    <a:cubicBezTo>
                      <a:pt x="3042" y="3415"/>
                      <a:pt x="3158" y="3459"/>
                      <a:pt x="3292" y="3459"/>
                    </a:cubicBezTo>
                    <a:cubicBezTo>
                      <a:pt x="3332" y="3459"/>
                      <a:pt x="3373" y="3455"/>
                      <a:pt x="3416" y="3447"/>
                    </a:cubicBezTo>
                    <a:cubicBezTo>
                      <a:pt x="5999" y="2923"/>
                      <a:pt x="8612" y="2491"/>
                      <a:pt x="11231" y="2151"/>
                    </a:cubicBezTo>
                    <a:lnTo>
                      <a:pt x="11231" y="2151"/>
                    </a:lnTo>
                    <a:cubicBezTo>
                      <a:pt x="11688" y="2180"/>
                      <a:pt x="12143" y="2250"/>
                      <a:pt x="12592" y="2374"/>
                    </a:cubicBezTo>
                    <a:cubicBezTo>
                      <a:pt x="12657" y="2392"/>
                      <a:pt x="12719" y="2401"/>
                      <a:pt x="12776" y="2401"/>
                    </a:cubicBezTo>
                    <a:cubicBezTo>
                      <a:pt x="13115" y="2401"/>
                      <a:pt x="13302" y="2102"/>
                      <a:pt x="13278" y="1804"/>
                    </a:cubicBezTo>
                    <a:lnTo>
                      <a:pt x="13278" y="1804"/>
                    </a:lnTo>
                    <a:cubicBezTo>
                      <a:pt x="13340" y="1753"/>
                      <a:pt x="13388" y="1690"/>
                      <a:pt x="13425" y="1622"/>
                    </a:cubicBezTo>
                    <a:lnTo>
                      <a:pt x="13425" y="1622"/>
                    </a:lnTo>
                    <a:cubicBezTo>
                      <a:pt x="13448" y="1621"/>
                      <a:pt x="13471" y="1621"/>
                      <a:pt x="13492" y="1621"/>
                    </a:cubicBezTo>
                    <a:cubicBezTo>
                      <a:pt x="13529" y="1621"/>
                      <a:pt x="13563" y="1622"/>
                      <a:pt x="13591" y="1625"/>
                    </a:cubicBezTo>
                    <a:lnTo>
                      <a:pt x="13591" y="1625"/>
                    </a:lnTo>
                    <a:cubicBezTo>
                      <a:pt x="13643" y="1679"/>
                      <a:pt x="13691" y="1738"/>
                      <a:pt x="13733" y="1803"/>
                    </a:cubicBezTo>
                    <a:cubicBezTo>
                      <a:pt x="13860" y="1994"/>
                      <a:pt x="14042" y="2077"/>
                      <a:pt x="14220" y="2077"/>
                    </a:cubicBezTo>
                    <a:cubicBezTo>
                      <a:pt x="14554" y="2077"/>
                      <a:pt x="14872" y="1786"/>
                      <a:pt x="14783" y="1370"/>
                    </a:cubicBezTo>
                    <a:cubicBezTo>
                      <a:pt x="14693" y="971"/>
                      <a:pt x="14456" y="746"/>
                      <a:pt x="14151" y="627"/>
                    </a:cubicBezTo>
                    <a:lnTo>
                      <a:pt x="14151" y="627"/>
                    </a:lnTo>
                    <a:cubicBezTo>
                      <a:pt x="13422" y="82"/>
                      <a:pt x="12432" y="0"/>
                      <a:pt x="114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0"/>
              <p:cNvSpPr/>
              <p:nvPr/>
            </p:nvSpPr>
            <p:spPr>
              <a:xfrm>
                <a:off x="-724825" y="3258750"/>
                <a:ext cx="293875" cy="526300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21052" extrusionOk="0">
                    <a:moveTo>
                      <a:pt x="10993" y="1"/>
                    </a:moveTo>
                    <a:cubicBezTo>
                      <a:pt x="10954" y="1"/>
                      <a:pt x="10912" y="5"/>
                      <a:pt x="10870" y="13"/>
                    </a:cubicBezTo>
                    <a:cubicBezTo>
                      <a:pt x="10789" y="30"/>
                      <a:pt x="10709" y="48"/>
                      <a:pt x="10628" y="65"/>
                    </a:cubicBezTo>
                    <a:lnTo>
                      <a:pt x="10628" y="65"/>
                    </a:lnTo>
                    <a:cubicBezTo>
                      <a:pt x="10576" y="64"/>
                      <a:pt x="10525" y="64"/>
                      <a:pt x="10473" y="64"/>
                    </a:cubicBezTo>
                    <a:cubicBezTo>
                      <a:pt x="9097" y="64"/>
                      <a:pt x="7774" y="474"/>
                      <a:pt x="6487" y="903"/>
                    </a:cubicBezTo>
                    <a:cubicBezTo>
                      <a:pt x="5367" y="1264"/>
                      <a:pt x="4205" y="1654"/>
                      <a:pt x="3022" y="1654"/>
                    </a:cubicBezTo>
                    <a:cubicBezTo>
                      <a:pt x="2710" y="1654"/>
                      <a:pt x="2396" y="1627"/>
                      <a:pt x="2082" y="1565"/>
                    </a:cubicBezTo>
                    <a:cubicBezTo>
                      <a:pt x="2036" y="1557"/>
                      <a:pt x="1991" y="1553"/>
                      <a:pt x="1948" y="1553"/>
                    </a:cubicBezTo>
                    <a:cubicBezTo>
                      <a:pt x="1757" y="1553"/>
                      <a:pt x="1598" y="1630"/>
                      <a:pt x="1495" y="1764"/>
                    </a:cubicBezTo>
                    <a:lnTo>
                      <a:pt x="1495" y="1764"/>
                    </a:lnTo>
                    <a:cubicBezTo>
                      <a:pt x="1389" y="1696"/>
                      <a:pt x="1294" y="1608"/>
                      <a:pt x="1215" y="1496"/>
                    </a:cubicBezTo>
                    <a:cubicBezTo>
                      <a:pt x="1087" y="1338"/>
                      <a:pt x="891" y="1264"/>
                      <a:pt x="700" y="1264"/>
                    </a:cubicBezTo>
                    <a:cubicBezTo>
                      <a:pt x="342" y="1264"/>
                      <a:pt x="1" y="1521"/>
                      <a:pt x="165" y="1953"/>
                    </a:cubicBezTo>
                    <a:cubicBezTo>
                      <a:pt x="296" y="2295"/>
                      <a:pt x="416" y="2640"/>
                      <a:pt x="527" y="2988"/>
                    </a:cubicBezTo>
                    <a:lnTo>
                      <a:pt x="527" y="2988"/>
                    </a:lnTo>
                    <a:cubicBezTo>
                      <a:pt x="501" y="3072"/>
                      <a:pt x="493" y="3161"/>
                      <a:pt x="507" y="3254"/>
                    </a:cubicBezTo>
                    <a:cubicBezTo>
                      <a:pt x="644" y="4099"/>
                      <a:pt x="781" y="4920"/>
                      <a:pt x="918" y="5765"/>
                    </a:cubicBezTo>
                    <a:cubicBezTo>
                      <a:pt x="1055" y="6541"/>
                      <a:pt x="1123" y="7317"/>
                      <a:pt x="1466" y="8002"/>
                    </a:cubicBezTo>
                    <a:cubicBezTo>
                      <a:pt x="1562" y="8203"/>
                      <a:pt x="1746" y="8290"/>
                      <a:pt x="1934" y="8290"/>
                    </a:cubicBezTo>
                    <a:cubicBezTo>
                      <a:pt x="2237" y="8290"/>
                      <a:pt x="2553" y="8065"/>
                      <a:pt x="2538" y="7728"/>
                    </a:cubicBezTo>
                    <a:cubicBezTo>
                      <a:pt x="2535" y="7673"/>
                      <a:pt x="2532" y="7618"/>
                      <a:pt x="2529" y="7564"/>
                    </a:cubicBezTo>
                    <a:lnTo>
                      <a:pt x="2529" y="7564"/>
                    </a:lnTo>
                    <a:cubicBezTo>
                      <a:pt x="4371" y="11796"/>
                      <a:pt x="5870" y="16176"/>
                      <a:pt x="7035" y="20647"/>
                    </a:cubicBezTo>
                    <a:cubicBezTo>
                      <a:pt x="7108" y="20929"/>
                      <a:pt x="7327" y="21052"/>
                      <a:pt x="7551" y="21052"/>
                    </a:cubicBezTo>
                    <a:cubicBezTo>
                      <a:pt x="7889" y="21052"/>
                      <a:pt x="8240" y="20775"/>
                      <a:pt x="8131" y="20350"/>
                    </a:cubicBezTo>
                    <a:cubicBezTo>
                      <a:pt x="6660" y="14679"/>
                      <a:pt x="4651" y="9188"/>
                      <a:pt x="2105" y="3931"/>
                    </a:cubicBezTo>
                    <a:lnTo>
                      <a:pt x="2105" y="3931"/>
                    </a:lnTo>
                    <a:cubicBezTo>
                      <a:pt x="2125" y="3933"/>
                      <a:pt x="2144" y="3934"/>
                      <a:pt x="2164" y="3934"/>
                    </a:cubicBezTo>
                    <a:cubicBezTo>
                      <a:pt x="2267" y="3934"/>
                      <a:pt x="2373" y="3911"/>
                      <a:pt x="2470" y="3870"/>
                    </a:cubicBezTo>
                    <a:cubicBezTo>
                      <a:pt x="3703" y="3339"/>
                      <a:pt x="4958" y="2865"/>
                      <a:pt x="6229" y="2448"/>
                    </a:cubicBezTo>
                    <a:lnTo>
                      <a:pt x="6229" y="2448"/>
                    </a:lnTo>
                    <a:cubicBezTo>
                      <a:pt x="7931" y="2122"/>
                      <a:pt x="9667" y="1840"/>
                      <a:pt x="11235" y="1154"/>
                    </a:cubicBezTo>
                    <a:cubicBezTo>
                      <a:pt x="11341" y="1108"/>
                      <a:pt x="11415" y="1043"/>
                      <a:pt x="11463" y="969"/>
                    </a:cubicBezTo>
                    <a:lnTo>
                      <a:pt x="11463" y="969"/>
                    </a:lnTo>
                    <a:cubicBezTo>
                      <a:pt x="11755" y="644"/>
                      <a:pt x="11510" y="1"/>
                      <a:pt x="109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0"/>
              <p:cNvSpPr/>
              <p:nvPr/>
            </p:nvSpPr>
            <p:spPr>
              <a:xfrm>
                <a:off x="-181850" y="3161475"/>
                <a:ext cx="165575" cy="479350"/>
              </a:xfrm>
              <a:custGeom>
                <a:avLst/>
                <a:gdLst/>
                <a:ahLst/>
                <a:cxnLst/>
                <a:rect l="l" t="t" r="r" b="b"/>
                <a:pathLst>
                  <a:path w="6623" h="19174" extrusionOk="0">
                    <a:moveTo>
                      <a:pt x="3011" y="5027"/>
                    </a:moveTo>
                    <a:cubicBezTo>
                      <a:pt x="3145" y="6078"/>
                      <a:pt x="3216" y="7143"/>
                      <a:pt x="3348" y="8181"/>
                    </a:cubicBezTo>
                    <a:lnTo>
                      <a:pt x="3348" y="8181"/>
                    </a:lnTo>
                    <a:cubicBezTo>
                      <a:pt x="3300" y="8029"/>
                      <a:pt x="3251" y="7877"/>
                      <a:pt x="3200" y="7726"/>
                    </a:cubicBezTo>
                    <a:lnTo>
                      <a:pt x="3200" y="7726"/>
                    </a:lnTo>
                    <a:cubicBezTo>
                      <a:pt x="3126" y="6827"/>
                      <a:pt x="3064" y="5928"/>
                      <a:pt x="3011" y="5027"/>
                    </a:cubicBezTo>
                    <a:close/>
                    <a:moveTo>
                      <a:pt x="2250" y="1"/>
                    </a:moveTo>
                    <a:cubicBezTo>
                      <a:pt x="1959" y="1"/>
                      <a:pt x="1668" y="210"/>
                      <a:pt x="1682" y="571"/>
                    </a:cubicBezTo>
                    <a:cubicBezTo>
                      <a:pt x="1720" y="1800"/>
                      <a:pt x="1770" y="3031"/>
                      <a:pt x="1835" y="4263"/>
                    </a:cubicBezTo>
                    <a:lnTo>
                      <a:pt x="1835" y="4263"/>
                    </a:lnTo>
                    <a:cubicBezTo>
                      <a:pt x="1633" y="3820"/>
                      <a:pt x="1422" y="3381"/>
                      <a:pt x="1202" y="2945"/>
                    </a:cubicBezTo>
                    <a:cubicBezTo>
                      <a:pt x="1104" y="2747"/>
                      <a:pt x="941" y="2666"/>
                      <a:pt x="774" y="2666"/>
                    </a:cubicBezTo>
                    <a:cubicBezTo>
                      <a:pt x="400" y="2666"/>
                      <a:pt x="0" y="3074"/>
                      <a:pt x="221" y="3516"/>
                    </a:cubicBezTo>
                    <a:cubicBezTo>
                      <a:pt x="658" y="4381"/>
                      <a:pt x="1055" y="5262"/>
                      <a:pt x="1411" y="6158"/>
                    </a:cubicBezTo>
                    <a:lnTo>
                      <a:pt x="1411" y="6158"/>
                    </a:lnTo>
                    <a:cubicBezTo>
                      <a:pt x="1406" y="6223"/>
                      <a:pt x="1412" y="6294"/>
                      <a:pt x="1431" y="6369"/>
                    </a:cubicBezTo>
                    <a:cubicBezTo>
                      <a:pt x="1577" y="6995"/>
                      <a:pt x="1724" y="7621"/>
                      <a:pt x="1870" y="8248"/>
                    </a:cubicBezTo>
                    <a:lnTo>
                      <a:pt x="1870" y="8248"/>
                    </a:lnTo>
                    <a:cubicBezTo>
                      <a:pt x="1622" y="8348"/>
                      <a:pt x="1429" y="8610"/>
                      <a:pt x="1499" y="8925"/>
                    </a:cubicBezTo>
                    <a:cubicBezTo>
                      <a:pt x="1770" y="10176"/>
                      <a:pt x="2193" y="11403"/>
                      <a:pt x="2585" y="12636"/>
                    </a:cubicBezTo>
                    <a:lnTo>
                      <a:pt x="2585" y="12636"/>
                    </a:lnTo>
                    <a:cubicBezTo>
                      <a:pt x="2833" y="14521"/>
                      <a:pt x="3143" y="16398"/>
                      <a:pt x="3531" y="18261"/>
                    </a:cubicBezTo>
                    <a:cubicBezTo>
                      <a:pt x="3590" y="18538"/>
                      <a:pt x="3803" y="18660"/>
                      <a:pt x="4030" y="18660"/>
                    </a:cubicBezTo>
                    <a:cubicBezTo>
                      <a:pt x="4199" y="18660"/>
                      <a:pt x="4374" y="18593"/>
                      <a:pt x="4499" y="18470"/>
                    </a:cubicBezTo>
                    <a:lnTo>
                      <a:pt x="4499" y="18470"/>
                    </a:lnTo>
                    <a:cubicBezTo>
                      <a:pt x="4549" y="18486"/>
                      <a:pt x="4601" y="18493"/>
                      <a:pt x="4653" y="18493"/>
                    </a:cubicBezTo>
                    <a:cubicBezTo>
                      <a:pt x="4981" y="18493"/>
                      <a:pt x="5334" y="18208"/>
                      <a:pt x="5265" y="17782"/>
                    </a:cubicBezTo>
                    <a:cubicBezTo>
                      <a:pt x="5246" y="17662"/>
                      <a:pt x="5226" y="17542"/>
                      <a:pt x="5206" y="17423"/>
                    </a:cubicBezTo>
                    <a:lnTo>
                      <a:pt x="5206" y="17423"/>
                    </a:lnTo>
                    <a:cubicBezTo>
                      <a:pt x="5239" y="17420"/>
                      <a:pt x="5272" y="17415"/>
                      <a:pt x="5304" y="17406"/>
                    </a:cubicBezTo>
                    <a:lnTo>
                      <a:pt x="5304" y="17406"/>
                    </a:lnTo>
                    <a:cubicBezTo>
                      <a:pt x="5361" y="17805"/>
                      <a:pt x="5377" y="18211"/>
                      <a:pt x="5334" y="18626"/>
                    </a:cubicBezTo>
                    <a:cubicBezTo>
                      <a:pt x="5300" y="18991"/>
                      <a:pt x="5568" y="19174"/>
                      <a:pt x="5853" y="19174"/>
                    </a:cubicBezTo>
                    <a:cubicBezTo>
                      <a:pt x="6138" y="19174"/>
                      <a:pt x="6441" y="18991"/>
                      <a:pt x="6475" y="18626"/>
                    </a:cubicBezTo>
                    <a:cubicBezTo>
                      <a:pt x="6622" y="17267"/>
                      <a:pt x="6196" y="16048"/>
                      <a:pt x="5685" y="14844"/>
                    </a:cubicBezTo>
                    <a:lnTo>
                      <a:pt x="5685" y="14844"/>
                    </a:lnTo>
                    <a:cubicBezTo>
                      <a:pt x="5469" y="12558"/>
                      <a:pt x="4749" y="10331"/>
                      <a:pt x="4466" y="8035"/>
                    </a:cubicBezTo>
                    <a:cubicBezTo>
                      <a:pt x="4147" y="5387"/>
                      <a:pt x="4147" y="2626"/>
                      <a:pt x="2732" y="275"/>
                    </a:cubicBezTo>
                    <a:cubicBezTo>
                      <a:pt x="2625" y="87"/>
                      <a:pt x="2437" y="1"/>
                      <a:pt x="22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0"/>
              <p:cNvSpPr/>
              <p:nvPr/>
            </p:nvSpPr>
            <p:spPr>
              <a:xfrm>
                <a:off x="-771800" y="2960250"/>
                <a:ext cx="549275" cy="379075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15163" extrusionOk="0">
                    <a:moveTo>
                      <a:pt x="7045" y="3209"/>
                    </a:moveTo>
                    <a:cubicBezTo>
                      <a:pt x="6755" y="3261"/>
                      <a:pt x="6466" y="3314"/>
                      <a:pt x="6177" y="3370"/>
                    </a:cubicBezTo>
                    <a:lnTo>
                      <a:pt x="6177" y="3370"/>
                    </a:lnTo>
                    <a:cubicBezTo>
                      <a:pt x="6166" y="3341"/>
                      <a:pt x="6152" y="3312"/>
                      <a:pt x="6137" y="3285"/>
                    </a:cubicBezTo>
                    <a:lnTo>
                      <a:pt x="6137" y="3285"/>
                    </a:lnTo>
                    <a:cubicBezTo>
                      <a:pt x="6440" y="3261"/>
                      <a:pt x="6742" y="3236"/>
                      <a:pt x="7045" y="3209"/>
                    </a:cubicBezTo>
                    <a:close/>
                    <a:moveTo>
                      <a:pt x="1335" y="4854"/>
                    </a:moveTo>
                    <a:cubicBezTo>
                      <a:pt x="1336" y="4854"/>
                      <a:pt x="1336" y="4854"/>
                      <a:pt x="1336" y="4854"/>
                    </a:cubicBezTo>
                    <a:cubicBezTo>
                      <a:pt x="1336" y="4854"/>
                      <a:pt x="1336" y="4854"/>
                      <a:pt x="1335" y="4854"/>
                    </a:cubicBezTo>
                    <a:lnTo>
                      <a:pt x="1335" y="4854"/>
                    </a:lnTo>
                    <a:cubicBezTo>
                      <a:pt x="1335" y="4854"/>
                      <a:pt x="1335" y="4854"/>
                      <a:pt x="1335" y="4854"/>
                    </a:cubicBezTo>
                    <a:close/>
                    <a:moveTo>
                      <a:pt x="20477" y="0"/>
                    </a:moveTo>
                    <a:cubicBezTo>
                      <a:pt x="20022" y="0"/>
                      <a:pt x="19552" y="133"/>
                      <a:pt x="19117" y="198"/>
                    </a:cubicBezTo>
                    <a:cubicBezTo>
                      <a:pt x="17542" y="495"/>
                      <a:pt x="15990" y="746"/>
                      <a:pt x="14392" y="997"/>
                    </a:cubicBezTo>
                    <a:cubicBezTo>
                      <a:pt x="11285" y="1473"/>
                      <a:pt x="8156" y="1882"/>
                      <a:pt x="5026" y="2223"/>
                    </a:cubicBezTo>
                    <a:lnTo>
                      <a:pt x="5026" y="2223"/>
                    </a:lnTo>
                    <a:cubicBezTo>
                      <a:pt x="4736" y="2198"/>
                      <a:pt x="4433" y="2183"/>
                      <a:pt x="4125" y="2183"/>
                    </a:cubicBezTo>
                    <a:cubicBezTo>
                      <a:pt x="3389" y="2183"/>
                      <a:pt x="2627" y="2268"/>
                      <a:pt x="1952" y="2503"/>
                    </a:cubicBezTo>
                    <a:cubicBezTo>
                      <a:pt x="1180" y="2768"/>
                      <a:pt x="515" y="3502"/>
                      <a:pt x="760" y="4354"/>
                    </a:cubicBezTo>
                    <a:lnTo>
                      <a:pt x="760" y="4354"/>
                    </a:lnTo>
                    <a:cubicBezTo>
                      <a:pt x="734" y="4351"/>
                      <a:pt x="708" y="4350"/>
                      <a:pt x="682" y="4350"/>
                    </a:cubicBezTo>
                    <a:cubicBezTo>
                      <a:pt x="335" y="4350"/>
                      <a:pt x="1" y="4621"/>
                      <a:pt x="149" y="5037"/>
                    </a:cubicBezTo>
                    <a:cubicBezTo>
                      <a:pt x="597" y="6430"/>
                      <a:pt x="1073" y="7817"/>
                      <a:pt x="1582" y="9192"/>
                    </a:cubicBezTo>
                    <a:lnTo>
                      <a:pt x="1582" y="9192"/>
                    </a:lnTo>
                    <a:cubicBezTo>
                      <a:pt x="1459" y="9326"/>
                      <a:pt x="1388" y="9513"/>
                      <a:pt x="1427" y="9716"/>
                    </a:cubicBezTo>
                    <a:cubicBezTo>
                      <a:pt x="1701" y="11428"/>
                      <a:pt x="2112" y="13094"/>
                      <a:pt x="2683" y="14737"/>
                    </a:cubicBezTo>
                    <a:cubicBezTo>
                      <a:pt x="2756" y="14988"/>
                      <a:pt x="3001" y="15162"/>
                      <a:pt x="3252" y="15162"/>
                    </a:cubicBezTo>
                    <a:cubicBezTo>
                      <a:pt x="3389" y="15162"/>
                      <a:pt x="3528" y="15110"/>
                      <a:pt x="3641" y="14989"/>
                    </a:cubicBezTo>
                    <a:cubicBezTo>
                      <a:pt x="4144" y="14418"/>
                      <a:pt x="4189" y="13665"/>
                      <a:pt x="3938" y="12934"/>
                    </a:cubicBezTo>
                    <a:cubicBezTo>
                      <a:pt x="3901" y="12839"/>
                      <a:pt x="3857" y="12745"/>
                      <a:pt x="3807" y="12652"/>
                    </a:cubicBezTo>
                    <a:lnTo>
                      <a:pt x="3807" y="12652"/>
                    </a:lnTo>
                    <a:cubicBezTo>
                      <a:pt x="3954" y="12523"/>
                      <a:pt x="4029" y="12330"/>
                      <a:pt x="3938" y="12113"/>
                    </a:cubicBezTo>
                    <a:cubicBezTo>
                      <a:pt x="3591" y="11256"/>
                      <a:pt x="3252" y="10394"/>
                      <a:pt x="2924" y="9527"/>
                    </a:cubicBezTo>
                    <a:lnTo>
                      <a:pt x="2924" y="9527"/>
                    </a:lnTo>
                    <a:cubicBezTo>
                      <a:pt x="2965" y="9452"/>
                      <a:pt x="2987" y="9362"/>
                      <a:pt x="2979" y="9259"/>
                    </a:cubicBezTo>
                    <a:cubicBezTo>
                      <a:pt x="2865" y="8004"/>
                      <a:pt x="2751" y="6771"/>
                      <a:pt x="2614" y="5539"/>
                    </a:cubicBezTo>
                    <a:cubicBezTo>
                      <a:pt x="2614" y="5537"/>
                      <a:pt x="2614" y="5535"/>
                      <a:pt x="2614" y="5533"/>
                    </a:cubicBezTo>
                    <a:lnTo>
                      <a:pt x="2614" y="5533"/>
                    </a:lnTo>
                    <a:cubicBezTo>
                      <a:pt x="2628" y="5534"/>
                      <a:pt x="2642" y="5535"/>
                      <a:pt x="2656" y="5535"/>
                    </a:cubicBezTo>
                    <a:cubicBezTo>
                      <a:pt x="2720" y="5535"/>
                      <a:pt x="2790" y="5522"/>
                      <a:pt x="2865" y="5493"/>
                    </a:cubicBezTo>
                    <a:cubicBezTo>
                      <a:pt x="4920" y="4649"/>
                      <a:pt x="7134" y="4352"/>
                      <a:pt x="9302" y="3964"/>
                    </a:cubicBezTo>
                    <a:cubicBezTo>
                      <a:pt x="11585" y="3530"/>
                      <a:pt x="13867" y="3119"/>
                      <a:pt x="16150" y="2686"/>
                    </a:cubicBezTo>
                    <a:cubicBezTo>
                      <a:pt x="16697" y="2594"/>
                      <a:pt x="17245" y="2480"/>
                      <a:pt x="17793" y="2389"/>
                    </a:cubicBezTo>
                    <a:cubicBezTo>
                      <a:pt x="18318" y="2275"/>
                      <a:pt x="18934" y="2252"/>
                      <a:pt x="19414" y="1978"/>
                    </a:cubicBezTo>
                    <a:cubicBezTo>
                      <a:pt x="19472" y="1944"/>
                      <a:pt x="19526" y="1906"/>
                      <a:pt x="19576" y="1863"/>
                    </a:cubicBezTo>
                    <a:lnTo>
                      <a:pt x="19576" y="1863"/>
                    </a:lnTo>
                    <a:cubicBezTo>
                      <a:pt x="19655" y="1922"/>
                      <a:pt x="19753" y="1964"/>
                      <a:pt x="19870" y="1978"/>
                    </a:cubicBezTo>
                    <a:cubicBezTo>
                      <a:pt x="20006" y="1990"/>
                      <a:pt x="20140" y="1996"/>
                      <a:pt x="20273" y="1996"/>
                    </a:cubicBezTo>
                    <a:cubicBezTo>
                      <a:pt x="20655" y="1996"/>
                      <a:pt x="21027" y="1949"/>
                      <a:pt x="21399" y="1864"/>
                    </a:cubicBezTo>
                    <a:cubicBezTo>
                      <a:pt x="21605" y="1818"/>
                      <a:pt x="21742" y="1659"/>
                      <a:pt x="21810" y="1476"/>
                    </a:cubicBezTo>
                    <a:cubicBezTo>
                      <a:pt x="21970" y="883"/>
                      <a:pt x="21628" y="266"/>
                      <a:pt x="21034" y="84"/>
                    </a:cubicBezTo>
                    <a:cubicBezTo>
                      <a:pt x="20853" y="23"/>
                      <a:pt x="20667" y="0"/>
                      <a:pt x="204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0"/>
              <p:cNvSpPr/>
              <p:nvPr/>
            </p:nvSpPr>
            <p:spPr>
              <a:xfrm>
                <a:off x="-271600" y="2958000"/>
                <a:ext cx="190275" cy="439600"/>
              </a:xfrm>
              <a:custGeom>
                <a:avLst/>
                <a:gdLst/>
                <a:ahLst/>
                <a:cxnLst/>
                <a:rect l="l" t="t" r="r" b="b"/>
                <a:pathLst>
                  <a:path w="7611" h="17584" extrusionOk="0">
                    <a:moveTo>
                      <a:pt x="1299" y="0"/>
                    </a:moveTo>
                    <a:cubicBezTo>
                      <a:pt x="1110" y="0"/>
                      <a:pt x="920" y="12"/>
                      <a:pt x="730" y="37"/>
                    </a:cubicBezTo>
                    <a:cubicBezTo>
                      <a:pt x="27" y="125"/>
                      <a:pt x="0" y="1183"/>
                      <a:pt x="649" y="1183"/>
                    </a:cubicBezTo>
                    <a:cubicBezTo>
                      <a:pt x="675" y="1183"/>
                      <a:pt x="701" y="1181"/>
                      <a:pt x="730" y="1178"/>
                    </a:cubicBezTo>
                    <a:cubicBezTo>
                      <a:pt x="894" y="1153"/>
                      <a:pt x="1056" y="1139"/>
                      <a:pt x="1216" y="1137"/>
                    </a:cubicBezTo>
                    <a:lnTo>
                      <a:pt x="1216" y="1137"/>
                    </a:lnTo>
                    <a:cubicBezTo>
                      <a:pt x="1170" y="1448"/>
                      <a:pt x="1350" y="1794"/>
                      <a:pt x="1757" y="1794"/>
                    </a:cubicBezTo>
                    <a:lnTo>
                      <a:pt x="1799" y="1795"/>
                    </a:lnTo>
                    <a:lnTo>
                      <a:pt x="1799" y="1795"/>
                    </a:lnTo>
                    <a:cubicBezTo>
                      <a:pt x="1931" y="1798"/>
                      <a:pt x="2098" y="1815"/>
                      <a:pt x="2245" y="1815"/>
                    </a:cubicBezTo>
                    <a:cubicBezTo>
                      <a:pt x="2309" y="1815"/>
                      <a:pt x="2369" y="1812"/>
                      <a:pt x="2421" y="1803"/>
                    </a:cubicBezTo>
                    <a:lnTo>
                      <a:pt x="2421" y="1803"/>
                    </a:lnTo>
                    <a:lnTo>
                      <a:pt x="2481" y="1804"/>
                    </a:lnTo>
                    <a:lnTo>
                      <a:pt x="2481" y="1804"/>
                    </a:lnTo>
                    <a:cubicBezTo>
                      <a:pt x="2428" y="2148"/>
                      <a:pt x="2581" y="2672"/>
                      <a:pt x="2647" y="2981"/>
                    </a:cubicBezTo>
                    <a:cubicBezTo>
                      <a:pt x="2807" y="3780"/>
                      <a:pt x="3058" y="4533"/>
                      <a:pt x="3309" y="5309"/>
                    </a:cubicBezTo>
                    <a:cubicBezTo>
                      <a:pt x="3347" y="5428"/>
                      <a:pt x="3385" y="5547"/>
                      <a:pt x="3423" y="5665"/>
                    </a:cubicBezTo>
                    <a:lnTo>
                      <a:pt x="3423" y="5665"/>
                    </a:lnTo>
                    <a:cubicBezTo>
                      <a:pt x="3386" y="5732"/>
                      <a:pt x="3362" y="5805"/>
                      <a:pt x="3354" y="5880"/>
                    </a:cubicBezTo>
                    <a:cubicBezTo>
                      <a:pt x="3172" y="7364"/>
                      <a:pt x="3400" y="8824"/>
                      <a:pt x="3994" y="10171"/>
                    </a:cubicBezTo>
                    <a:cubicBezTo>
                      <a:pt x="4079" y="10377"/>
                      <a:pt x="4252" y="10464"/>
                      <a:pt x="4435" y="10464"/>
                    </a:cubicBezTo>
                    <a:cubicBezTo>
                      <a:pt x="4610" y="10464"/>
                      <a:pt x="4795" y="10383"/>
                      <a:pt x="4919" y="10251"/>
                    </a:cubicBezTo>
                    <a:lnTo>
                      <a:pt x="4919" y="10251"/>
                    </a:lnTo>
                    <a:cubicBezTo>
                      <a:pt x="4971" y="10382"/>
                      <a:pt x="5056" y="10475"/>
                      <a:pt x="5157" y="10534"/>
                    </a:cubicBezTo>
                    <a:lnTo>
                      <a:pt x="5157" y="10534"/>
                    </a:lnTo>
                    <a:cubicBezTo>
                      <a:pt x="5232" y="10891"/>
                      <a:pt x="5307" y="11249"/>
                      <a:pt x="5382" y="11607"/>
                    </a:cubicBezTo>
                    <a:lnTo>
                      <a:pt x="5382" y="11607"/>
                    </a:lnTo>
                    <a:cubicBezTo>
                      <a:pt x="5346" y="11598"/>
                      <a:pt x="5309" y="11595"/>
                      <a:pt x="5271" y="11595"/>
                    </a:cubicBezTo>
                    <a:cubicBezTo>
                      <a:pt x="4936" y="11595"/>
                      <a:pt x="4596" y="11911"/>
                      <a:pt x="4701" y="12317"/>
                    </a:cubicBezTo>
                    <a:lnTo>
                      <a:pt x="5842" y="17178"/>
                    </a:lnTo>
                    <a:cubicBezTo>
                      <a:pt x="5915" y="17461"/>
                      <a:pt x="6134" y="17583"/>
                      <a:pt x="6360" y="17583"/>
                    </a:cubicBezTo>
                    <a:cubicBezTo>
                      <a:pt x="6677" y="17583"/>
                      <a:pt x="7008" y="17343"/>
                      <a:pt x="6974" y="16966"/>
                    </a:cubicBezTo>
                    <a:lnTo>
                      <a:pt x="6974" y="16966"/>
                    </a:lnTo>
                    <a:cubicBezTo>
                      <a:pt x="7292" y="16947"/>
                      <a:pt x="7611" y="16675"/>
                      <a:pt x="7531" y="16265"/>
                    </a:cubicBezTo>
                    <a:cubicBezTo>
                      <a:pt x="7150" y="14479"/>
                      <a:pt x="6778" y="12693"/>
                      <a:pt x="6403" y="10900"/>
                    </a:cubicBezTo>
                    <a:lnTo>
                      <a:pt x="6403" y="10900"/>
                    </a:lnTo>
                    <a:cubicBezTo>
                      <a:pt x="6676" y="10819"/>
                      <a:pt x="6902" y="10573"/>
                      <a:pt x="6816" y="10263"/>
                    </a:cubicBezTo>
                    <a:lnTo>
                      <a:pt x="6816" y="10263"/>
                    </a:lnTo>
                    <a:cubicBezTo>
                      <a:pt x="6958" y="10140"/>
                      <a:pt x="7046" y="9943"/>
                      <a:pt x="7006" y="9692"/>
                    </a:cubicBezTo>
                    <a:cubicBezTo>
                      <a:pt x="6893" y="8989"/>
                      <a:pt x="6755" y="8292"/>
                      <a:pt x="6589" y="7601"/>
                    </a:cubicBezTo>
                    <a:lnTo>
                      <a:pt x="6589" y="7601"/>
                    </a:lnTo>
                    <a:cubicBezTo>
                      <a:pt x="6506" y="6729"/>
                      <a:pt x="6475" y="5845"/>
                      <a:pt x="6299" y="4990"/>
                    </a:cubicBezTo>
                    <a:cubicBezTo>
                      <a:pt x="5979" y="3392"/>
                      <a:pt x="5021" y="2137"/>
                      <a:pt x="4039" y="904"/>
                    </a:cubicBezTo>
                    <a:cubicBezTo>
                      <a:pt x="3946" y="787"/>
                      <a:pt x="3827" y="733"/>
                      <a:pt x="3705" y="726"/>
                    </a:cubicBezTo>
                    <a:lnTo>
                      <a:pt x="3705" y="726"/>
                    </a:lnTo>
                    <a:cubicBezTo>
                      <a:pt x="2986" y="246"/>
                      <a:pt x="2153" y="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0"/>
              <p:cNvSpPr/>
              <p:nvPr/>
            </p:nvSpPr>
            <p:spPr>
              <a:xfrm>
                <a:off x="-515325" y="3224125"/>
                <a:ext cx="404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16164" h="3168" extrusionOk="0">
                    <a:moveTo>
                      <a:pt x="14866" y="0"/>
                    </a:moveTo>
                    <a:cubicBezTo>
                      <a:pt x="10076" y="0"/>
                      <a:pt x="5350" y="1135"/>
                      <a:pt x="688" y="2037"/>
                    </a:cubicBezTo>
                    <a:cubicBezTo>
                      <a:pt x="0" y="2187"/>
                      <a:pt x="243" y="3167"/>
                      <a:pt x="865" y="3167"/>
                    </a:cubicBezTo>
                    <a:cubicBezTo>
                      <a:pt x="903" y="3167"/>
                      <a:pt x="943" y="3163"/>
                      <a:pt x="985" y="3155"/>
                    </a:cubicBezTo>
                    <a:cubicBezTo>
                      <a:pt x="5556" y="2254"/>
                      <a:pt x="10191" y="1142"/>
                      <a:pt x="14868" y="1142"/>
                    </a:cubicBezTo>
                    <a:cubicBezTo>
                      <a:pt x="15049" y="1142"/>
                      <a:pt x="15230" y="1143"/>
                      <a:pt x="15410" y="1147"/>
                    </a:cubicBezTo>
                    <a:cubicBezTo>
                      <a:pt x="16164" y="1147"/>
                      <a:pt x="16164" y="5"/>
                      <a:pt x="15410" y="5"/>
                    </a:cubicBezTo>
                    <a:cubicBezTo>
                      <a:pt x="15229" y="2"/>
                      <a:pt x="15047" y="0"/>
                      <a:pt x="148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0"/>
              <p:cNvSpPr/>
              <p:nvPr/>
            </p:nvSpPr>
            <p:spPr>
              <a:xfrm>
                <a:off x="-254200" y="3181625"/>
                <a:ext cx="167700" cy="62225"/>
              </a:xfrm>
              <a:custGeom>
                <a:avLst/>
                <a:gdLst/>
                <a:ahLst/>
                <a:cxnLst/>
                <a:rect l="l" t="t" r="r" b="b"/>
                <a:pathLst>
                  <a:path w="6708" h="2489" extrusionOk="0">
                    <a:moveTo>
                      <a:pt x="5867" y="1"/>
                    </a:moveTo>
                    <a:cubicBezTo>
                      <a:pt x="5823" y="1"/>
                      <a:pt x="5777" y="6"/>
                      <a:pt x="5729" y="16"/>
                    </a:cubicBezTo>
                    <a:cubicBezTo>
                      <a:pt x="4816" y="222"/>
                      <a:pt x="3926" y="427"/>
                      <a:pt x="3013" y="655"/>
                    </a:cubicBezTo>
                    <a:cubicBezTo>
                      <a:pt x="2169" y="838"/>
                      <a:pt x="1301" y="1021"/>
                      <a:pt x="479" y="1363"/>
                    </a:cubicBezTo>
                    <a:cubicBezTo>
                      <a:pt x="206" y="1477"/>
                      <a:pt x="0" y="1751"/>
                      <a:pt x="91" y="2071"/>
                    </a:cubicBezTo>
                    <a:cubicBezTo>
                      <a:pt x="148" y="2295"/>
                      <a:pt x="387" y="2489"/>
                      <a:pt x="623" y="2489"/>
                    </a:cubicBezTo>
                    <a:cubicBezTo>
                      <a:pt x="675" y="2489"/>
                      <a:pt x="727" y="2479"/>
                      <a:pt x="776" y="2459"/>
                    </a:cubicBezTo>
                    <a:cubicBezTo>
                      <a:pt x="1598" y="2139"/>
                      <a:pt x="2465" y="1957"/>
                      <a:pt x="3333" y="1751"/>
                    </a:cubicBezTo>
                    <a:cubicBezTo>
                      <a:pt x="4223" y="1546"/>
                      <a:pt x="5136" y="1340"/>
                      <a:pt x="6026" y="1112"/>
                    </a:cubicBezTo>
                    <a:cubicBezTo>
                      <a:pt x="6707" y="963"/>
                      <a:pt x="6475" y="1"/>
                      <a:pt x="58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0"/>
              <p:cNvSpPr/>
              <p:nvPr/>
            </p:nvSpPr>
            <p:spPr>
              <a:xfrm>
                <a:off x="-690550" y="3432525"/>
                <a:ext cx="158250" cy="3924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15696" extrusionOk="0">
                    <a:moveTo>
                      <a:pt x="1692" y="1"/>
                    </a:moveTo>
                    <a:cubicBezTo>
                      <a:pt x="1454" y="1"/>
                      <a:pt x="1215" y="129"/>
                      <a:pt x="1143" y="384"/>
                    </a:cubicBezTo>
                    <a:lnTo>
                      <a:pt x="1143" y="384"/>
                    </a:lnTo>
                    <a:cubicBezTo>
                      <a:pt x="1068" y="178"/>
                      <a:pt x="860" y="83"/>
                      <a:pt x="644" y="83"/>
                    </a:cubicBezTo>
                    <a:cubicBezTo>
                      <a:pt x="331" y="83"/>
                      <a:pt x="1" y="283"/>
                      <a:pt x="26" y="640"/>
                    </a:cubicBezTo>
                    <a:cubicBezTo>
                      <a:pt x="172" y="2199"/>
                      <a:pt x="399" y="3712"/>
                      <a:pt x="954" y="5130"/>
                    </a:cubicBezTo>
                    <a:lnTo>
                      <a:pt x="954" y="5130"/>
                    </a:lnTo>
                    <a:cubicBezTo>
                      <a:pt x="777" y="5203"/>
                      <a:pt x="653" y="5370"/>
                      <a:pt x="688" y="5639"/>
                    </a:cubicBezTo>
                    <a:cubicBezTo>
                      <a:pt x="999" y="8258"/>
                      <a:pt x="1677" y="10813"/>
                      <a:pt x="2722" y="13241"/>
                    </a:cubicBezTo>
                    <a:lnTo>
                      <a:pt x="2722" y="13241"/>
                    </a:lnTo>
                    <a:cubicBezTo>
                      <a:pt x="2729" y="13263"/>
                      <a:pt x="2736" y="13285"/>
                      <a:pt x="2742" y="13308"/>
                    </a:cubicBezTo>
                    <a:cubicBezTo>
                      <a:pt x="2745" y="13307"/>
                      <a:pt x="2747" y="13306"/>
                      <a:pt x="2750" y="13305"/>
                    </a:cubicBezTo>
                    <a:lnTo>
                      <a:pt x="2750" y="13305"/>
                    </a:lnTo>
                    <a:cubicBezTo>
                      <a:pt x="2770" y="13351"/>
                      <a:pt x="2790" y="13398"/>
                      <a:pt x="2811" y="13445"/>
                    </a:cubicBezTo>
                    <a:cubicBezTo>
                      <a:pt x="2895" y="13644"/>
                      <a:pt x="3061" y="13727"/>
                      <a:pt x="3238" y="13727"/>
                    </a:cubicBezTo>
                    <a:cubicBezTo>
                      <a:pt x="3337" y="13727"/>
                      <a:pt x="3440" y="13701"/>
                      <a:pt x="3533" y="13654"/>
                    </a:cubicBezTo>
                    <a:lnTo>
                      <a:pt x="3533" y="13654"/>
                    </a:lnTo>
                    <a:cubicBezTo>
                      <a:pt x="3692" y="14207"/>
                      <a:pt x="3877" y="14754"/>
                      <a:pt x="4089" y="15294"/>
                    </a:cubicBezTo>
                    <a:cubicBezTo>
                      <a:pt x="4200" y="15572"/>
                      <a:pt x="4424" y="15695"/>
                      <a:pt x="4642" y="15695"/>
                    </a:cubicBezTo>
                    <a:cubicBezTo>
                      <a:pt x="4861" y="15695"/>
                      <a:pt x="5073" y="15571"/>
                      <a:pt x="5158" y="15353"/>
                    </a:cubicBezTo>
                    <a:lnTo>
                      <a:pt x="5158" y="15353"/>
                    </a:lnTo>
                    <a:cubicBezTo>
                      <a:pt x="5276" y="15422"/>
                      <a:pt x="5410" y="15460"/>
                      <a:pt x="5545" y="15460"/>
                    </a:cubicBezTo>
                    <a:cubicBezTo>
                      <a:pt x="5710" y="15460"/>
                      <a:pt x="5875" y="15402"/>
                      <a:pt x="6006" y="15271"/>
                    </a:cubicBezTo>
                    <a:cubicBezTo>
                      <a:pt x="6290" y="14987"/>
                      <a:pt x="6301" y="14527"/>
                      <a:pt x="6257" y="14088"/>
                    </a:cubicBezTo>
                    <a:lnTo>
                      <a:pt x="6257" y="14088"/>
                    </a:lnTo>
                    <a:cubicBezTo>
                      <a:pt x="6313" y="13977"/>
                      <a:pt x="6329" y="13843"/>
                      <a:pt x="6280" y="13696"/>
                    </a:cubicBezTo>
                    <a:cubicBezTo>
                      <a:pt x="6235" y="13536"/>
                      <a:pt x="6189" y="13376"/>
                      <a:pt x="6143" y="13194"/>
                    </a:cubicBezTo>
                    <a:cubicBezTo>
                      <a:pt x="6082" y="13003"/>
                      <a:pt x="5929" y="12883"/>
                      <a:pt x="5755" y="12834"/>
                    </a:cubicBezTo>
                    <a:lnTo>
                      <a:pt x="5755" y="12834"/>
                    </a:lnTo>
                    <a:cubicBezTo>
                      <a:pt x="5752" y="12830"/>
                      <a:pt x="5749" y="12826"/>
                      <a:pt x="5745" y="12822"/>
                    </a:cubicBezTo>
                    <a:lnTo>
                      <a:pt x="5745" y="12822"/>
                    </a:lnTo>
                    <a:cubicBezTo>
                      <a:pt x="5811" y="12709"/>
                      <a:pt x="5838" y="12564"/>
                      <a:pt x="5801" y="12395"/>
                    </a:cubicBezTo>
                    <a:cubicBezTo>
                      <a:pt x="5625" y="11681"/>
                      <a:pt x="5394" y="11004"/>
                      <a:pt x="5120" y="10350"/>
                    </a:cubicBezTo>
                    <a:lnTo>
                      <a:pt x="5120" y="10350"/>
                    </a:lnTo>
                    <a:cubicBezTo>
                      <a:pt x="4766" y="9242"/>
                      <a:pt x="4437" y="8128"/>
                      <a:pt x="4124" y="7000"/>
                    </a:cubicBezTo>
                    <a:lnTo>
                      <a:pt x="4124" y="7000"/>
                    </a:lnTo>
                    <a:cubicBezTo>
                      <a:pt x="4079" y="6819"/>
                      <a:pt x="4030" y="6639"/>
                      <a:pt x="3975" y="6460"/>
                    </a:cubicBezTo>
                    <a:lnTo>
                      <a:pt x="3975" y="6460"/>
                    </a:lnTo>
                    <a:cubicBezTo>
                      <a:pt x="3975" y="6460"/>
                      <a:pt x="3975" y="6460"/>
                      <a:pt x="3975" y="6460"/>
                    </a:cubicBezTo>
                    <a:cubicBezTo>
                      <a:pt x="3909" y="6257"/>
                      <a:pt x="3774" y="6136"/>
                      <a:pt x="3618" y="6085"/>
                    </a:cubicBezTo>
                    <a:lnTo>
                      <a:pt x="3618" y="6085"/>
                    </a:lnTo>
                    <a:cubicBezTo>
                      <a:pt x="3492" y="5547"/>
                      <a:pt x="3366" y="5011"/>
                      <a:pt x="3245" y="4474"/>
                    </a:cubicBezTo>
                    <a:cubicBezTo>
                      <a:pt x="3013" y="3547"/>
                      <a:pt x="2748" y="2619"/>
                      <a:pt x="2340" y="1746"/>
                    </a:cubicBezTo>
                    <a:lnTo>
                      <a:pt x="2340" y="1746"/>
                    </a:lnTo>
                    <a:cubicBezTo>
                      <a:pt x="2297" y="1351"/>
                      <a:pt x="2270" y="951"/>
                      <a:pt x="2263" y="548"/>
                    </a:cubicBezTo>
                    <a:cubicBezTo>
                      <a:pt x="2263" y="183"/>
                      <a:pt x="1978" y="1"/>
                      <a:pt x="16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0"/>
              <p:cNvSpPr/>
              <p:nvPr/>
            </p:nvSpPr>
            <p:spPr>
              <a:xfrm>
                <a:off x="-576300" y="3226275"/>
                <a:ext cx="576300" cy="622050"/>
              </a:xfrm>
              <a:custGeom>
                <a:avLst/>
                <a:gdLst/>
                <a:ahLst/>
                <a:cxnLst/>
                <a:rect l="l" t="t" r="r" b="b"/>
                <a:pathLst>
                  <a:path w="23052" h="24882" extrusionOk="0">
                    <a:moveTo>
                      <a:pt x="17741" y="0"/>
                    </a:moveTo>
                    <a:cubicBezTo>
                      <a:pt x="17406" y="0"/>
                      <a:pt x="17045" y="282"/>
                      <a:pt x="17140" y="718"/>
                    </a:cubicBezTo>
                    <a:cubicBezTo>
                      <a:pt x="18276" y="6421"/>
                      <a:pt x="19028" y="12170"/>
                      <a:pt x="19417" y="17963"/>
                    </a:cubicBezTo>
                    <a:lnTo>
                      <a:pt x="19417" y="17963"/>
                    </a:lnTo>
                    <a:cubicBezTo>
                      <a:pt x="16352" y="18648"/>
                      <a:pt x="13266" y="19274"/>
                      <a:pt x="10224" y="20051"/>
                    </a:cubicBezTo>
                    <a:cubicBezTo>
                      <a:pt x="9628" y="20200"/>
                      <a:pt x="9035" y="20357"/>
                      <a:pt x="8444" y="20524"/>
                    </a:cubicBezTo>
                    <a:lnTo>
                      <a:pt x="8444" y="20524"/>
                    </a:lnTo>
                    <a:cubicBezTo>
                      <a:pt x="7662" y="20570"/>
                      <a:pt x="6883" y="20621"/>
                      <a:pt x="6116" y="20759"/>
                    </a:cubicBezTo>
                    <a:cubicBezTo>
                      <a:pt x="4563" y="21033"/>
                      <a:pt x="3011" y="21398"/>
                      <a:pt x="1482" y="21718"/>
                    </a:cubicBezTo>
                    <a:cubicBezTo>
                      <a:pt x="1130" y="21795"/>
                      <a:pt x="1022" y="22078"/>
                      <a:pt x="1084" y="22339"/>
                    </a:cubicBezTo>
                    <a:lnTo>
                      <a:pt x="1084" y="22339"/>
                    </a:lnTo>
                    <a:cubicBezTo>
                      <a:pt x="997" y="22436"/>
                      <a:pt x="938" y="22563"/>
                      <a:pt x="929" y="22688"/>
                    </a:cubicBezTo>
                    <a:lnTo>
                      <a:pt x="929" y="22688"/>
                    </a:lnTo>
                    <a:cubicBezTo>
                      <a:pt x="879" y="22671"/>
                      <a:pt x="829" y="22663"/>
                      <a:pt x="780" y="22663"/>
                    </a:cubicBezTo>
                    <a:cubicBezTo>
                      <a:pt x="371" y="22663"/>
                      <a:pt x="1" y="23226"/>
                      <a:pt x="364" y="23658"/>
                    </a:cubicBezTo>
                    <a:cubicBezTo>
                      <a:pt x="941" y="24365"/>
                      <a:pt x="1837" y="24632"/>
                      <a:pt x="2730" y="24632"/>
                    </a:cubicBezTo>
                    <a:cubicBezTo>
                      <a:pt x="2744" y="24632"/>
                      <a:pt x="2758" y="24632"/>
                      <a:pt x="2771" y="24632"/>
                    </a:cubicBezTo>
                    <a:lnTo>
                      <a:pt x="2771" y="24632"/>
                    </a:lnTo>
                    <a:cubicBezTo>
                      <a:pt x="2929" y="24691"/>
                      <a:pt x="3093" y="24739"/>
                      <a:pt x="3262" y="24776"/>
                    </a:cubicBezTo>
                    <a:cubicBezTo>
                      <a:pt x="3586" y="24850"/>
                      <a:pt x="3911" y="24881"/>
                      <a:pt x="4235" y="24881"/>
                    </a:cubicBezTo>
                    <a:cubicBezTo>
                      <a:pt x="5216" y="24881"/>
                      <a:pt x="6194" y="24594"/>
                      <a:pt x="7120" y="24320"/>
                    </a:cubicBezTo>
                    <a:cubicBezTo>
                      <a:pt x="9859" y="23544"/>
                      <a:pt x="12598" y="22768"/>
                      <a:pt x="15314" y="21991"/>
                    </a:cubicBezTo>
                    <a:cubicBezTo>
                      <a:pt x="15497" y="21940"/>
                      <a:pt x="15614" y="21839"/>
                      <a:pt x="15675" y="21718"/>
                    </a:cubicBezTo>
                    <a:lnTo>
                      <a:pt x="15675" y="21718"/>
                    </a:lnTo>
                    <a:cubicBezTo>
                      <a:pt x="16573" y="21468"/>
                      <a:pt x="17468" y="21179"/>
                      <a:pt x="18350" y="20850"/>
                    </a:cubicBezTo>
                    <a:cubicBezTo>
                      <a:pt x="19377" y="20485"/>
                      <a:pt x="20290" y="20006"/>
                      <a:pt x="20952" y="19116"/>
                    </a:cubicBezTo>
                    <a:cubicBezTo>
                      <a:pt x="22025" y="17678"/>
                      <a:pt x="23052" y="14779"/>
                      <a:pt x="20952" y="13706"/>
                    </a:cubicBezTo>
                    <a:cubicBezTo>
                      <a:pt x="20861" y="13663"/>
                      <a:pt x="20765" y="13643"/>
                      <a:pt x="20671" y="13643"/>
                    </a:cubicBezTo>
                    <a:cubicBezTo>
                      <a:pt x="20498" y="13643"/>
                      <a:pt x="20333" y="13712"/>
                      <a:pt x="20222" y="13836"/>
                    </a:cubicBezTo>
                    <a:lnTo>
                      <a:pt x="20222" y="13836"/>
                    </a:lnTo>
                    <a:cubicBezTo>
                      <a:pt x="19786" y="9338"/>
                      <a:pt x="19124" y="4860"/>
                      <a:pt x="18236" y="422"/>
                    </a:cubicBezTo>
                    <a:cubicBezTo>
                      <a:pt x="18181" y="128"/>
                      <a:pt x="17967" y="0"/>
                      <a:pt x="17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0"/>
              <p:cNvSpPr/>
              <p:nvPr/>
            </p:nvSpPr>
            <p:spPr>
              <a:xfrm>
                <a:off x="-593550" y="3080850"/>
                <a:ext cx="308250" cy="75750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3030" extrusionOk="0">
                    <a:moveTo>
                      <a:pt x="7301" y="1"/>
                    </a:moveTo>
                    <a:cubicBezTo>
                      <a:pt x="7273" y="1"/>
                      <a:pt x="7245" y="3"/>
                      <a:pt x="7216" y="7"/>
                    </a:cubicBezTo>
                    <a:cubicBezTo>
                      <a:pt x="4911" y="373"/>
                      <a:pt x="2697" y="1057"/>
                      <a:pt x="597" y="1993"/>
                    </a:cubicBezTo>
                    <a:cubicBezTo>
                      <a:pt x="1" y="2252"/>
                      <a:pt x="374" y="3030"/>
                      <a:pt x="918" y="3030"/>
                    </a:cubicBezTo>
                    <a:cubicBezTo>
                      <a:pt x="998" y="3030"/>
                      <a:pt x="1082" y="3013"/>
                      <a:pt x="1168" y="2975"/>
                    </a:cubicBezTo>
                    <a:cubicBezTo>
                      <a:pt x="1458" y="2847"/>
                      <a:pt x="1751" y="2725"/>
                      <a:pt x="2045" y="2609"/>
                    </a:cubicBezTo>
                    <a:lnTo>
                      <a:pt x="2045" y="2609"/>
                    </a:lnTo>
                    <a:cubicBezTo>
                      <a:pt x="2141" y="2730"/>
                      <a:pt x="2281" y="2812"/>
                      <a:pt x="2454" y="2812"/>
                    </a:cubicBezTo>
                    <a:cubicBezTo>
                      <a:pt x="2502" y="2812"/>
                      <a:pt x="2553" y="2806"/>
                      <a:pt x="2606" y="2792"/>
                    </a:cubicBezTo>
                    <a:cubicBezTo>
                      <a:pt x="2608" y="2791"/>
                      <a:pt x="2611" y="2791"/>
                      <a:pt x="2614" y="2790"/>
                    </a:cubicBezTo>
                    <a:lnTo>
                      <a:pt x="2614" y="2790"/>
                    </a:lnTo>
                    <a:cubicBezTo>
                      <a:pt x="4862" y="2199"/>
                      <a:pt x="7163" y="2086"/>
                      <a:pt x="9466" y="2086"/>
                    </a:cubicBezTo>
                    <a:cubicBezTo>
                      <a:pt x="10177" y="2086"/>
                      <a:pt x="10889" y="2096"/>
                      <a:pt x="11599" y="2107"/>
                    </a:cubicBezTo>
                    <a:cubicBezTo>
                      <a:pt x="12329" y="2107"/>
                      <a:pt x="12329" y="966"/>
                      <a:pt x="11599" y="966"/>
                    </a:cubicBezTo>
                    <a:cubicBezTo>
                      <a:pt x="10932" y="956"/>
                      <a:pt x="10263" y="947"/>
                      <a:pt x="9593" y="947"/>
                    </a:cubicBezTo>
                    <a:cubicBezTo>
                      <a:pt x="8992" y="947"/>
                      <a:pt x="8391" y="954"/>
                      <a:pt x="7791" y="974"/>
                    </a:cubicBezTo>
                    <a:lnTo>
                      <a:pt x="7791" y="974"/>
                    </a:lnTo>
                    <a:cubicBezTo>
                      <a:pt x="8180" y="659"/>
                      <a:pt x="7786" y="1"/>
                      <a:pt x="73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0"/>
              <p:cNvSpPr/>
              <p:nvPr/>
            </p:nvSpPr>
            <p:spPr>
              <a:xfrm>
                <a:off x="-486775" y="3131800"/>
                <a:ext cx="371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143" extrusionOk="0">
                    <a:moveTo>
                      <a:pt x="731" y="1"/>
                    </a:moveTo>
                    <a:cubicBezTo>
                      <a:pt x="1" y="1"/>
                      <a:pt x="1" y="1142"/>
                      <a:pt x="731" y="1142"/>
                    </a:cubicBezTo>
                    <a:cubicBezTo>
                      <a:pt x="1485" y="1142"/>
                      <a:pt x="1485" y="1"/>
                      <a:pt x="731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0"/>
              <p:cNvSpPr/>
              <p:nvPr/>
            </p:nvSpPr>
            <p:spPr>
              <a:xfrm>
                <a:off x="-703018" y="2933205"/>
                <a:ext cx="513575" cy="356217"/>
              </a:xfrm>
              <a:custGeom>
                <a:avLst/>
                <a:gdLst/>
                <a:ahLst/>
                <a:cxnLst/>
                <a:rect l="l" t="t" r="r" b="b"/>
                <a:pathLst>
                  <a:path w="20543" h="10487" extrusionOk="0">
                    <a:moveTo>
                      <a:pt x="3919" y="5718"/>
                    </a:moveTo>
                    <a:cubicBezTo>
                      <a:pt x="3888" y="5740"/>
                      <a:pt x="3857" y="5762"/>
                      <a:pt x="3826" y="5784"/>
                    </a:cubicBezTo>
                    <a:lnTo>
                      <a:pt x="3826" y="5784"/>
                    </a:lnTo>
                    <a:cubicBezTo>
                      <a:pt x="3817" y="5769"/>
                      <a:pt x="3808" y="5754"/>
                      <a:pt x="3799" y="5738"/>
                    </a:cubicBezTo>
                    <a:lnTo>
                      <a:pt x="3799" y="5738"/>
                    </a:lnTo>
                    <a:cubicBezTo>
                      <a:pt x="3839" y="5732"/>
                      <a:pt x="3879" y="5725"/>
                      <a:pt x="3919" y="5718"/>
                    </a:cubicBezTo>
                    <a:close/>
                    <a:moveTo>
                      <a:pt x="18267" y="1"/>
                    </a:moveTo>
                    <a:cubicBezTo>
                      <a:pt x="17593" y="1"/>
                      <a:pt x="16845" y="291"/>
                      <a:pt x="16275" y="423"/>
                    </a:cubicBezTo>
                    <a:cubicBezTo>
                      <a:pt x="15316" y="628"/>
                      <a:pt x="14357" y="857"/>
                      <a:pt x="13399" y="1062"/>
                    </a:cubicBezTo>
                    <a:cubicBezTo>
                      <a:pt x="12491" y="1271"/>
                      <a:pt x="11583" y="1479"/>
                      <a:pt x="10673" y="1686"/>
                    </a:cubicBezTo>
                    <a:lnTo>
                      <a:pt x="10673" y="1686"/>
                    </a:lnTo>
                    <a:cubicBezTo>
                      <a:pt x="10281" y="1750"/>
                      <a:pt x="9888" y="1817"/>
                      <a:pt x="9496" y="1884"/>
                    </a:cubicBezTo>
                    <a:cubicBezTo>
                      <a:pt x="7216" y="2298"/>
                      <a:pt x="4955" y="2826"/>
                      <a:pt x="2730" y="3449"/>
                    </a:cubicBezTo>
                    <a:lnTo>
                      <a:pt x="2730" y="3449"/>
                    </a:lnTo>
                    <a:cubicBezTo>
                      <a:pt x="2309" y="3509"/>
                      <a:pt x="1886" y="3558"/>
                      <a:pt x="1461" y="3596"/>
                    </a:cubicBezTo>
                    <a:cubicBezTo>
                      <a:pt x="502" y="3687"/>
                      <a:pt x="0" y="4554"/>
                      <a:pt x="411" y="5422"/>
                    </a:cubicBezTo>
                    <a:cubicBezTo>
                      <a:pt x="522" y="5666"/>
                      <a:pt x="622" y="5914"/>
                      <a:pt x="712" y="6166"/>
                    </a:cubicBezTo>
                    <a:lnTo>
                      <a:pt x="712" y="6166"/>
                    </a:lnTo>
                    <a:cubicBezTo>
                      <a:pt x="588" y="6806"/>
                      <a:pt x="743" y="7493"/>
                      <a:pt x="1178" y="8025"/>
                    </a:cubicBezTo>
                    <a:lnTo>
                      <a:pt x="1178" y="8025"/>
                    </a:lnTo>
                    <a:cubicBezTo>
                      <a:pt x="1237" y="8432"/>
                      <a:pt x="1271" y="8843"/>
                      <a:pt x="1278" y="9256"/>
                    </a:cubicBezTo>
                    <a:cubicBezTo>
                      <a:pt x="1298" y="9855"/>
                      <a:pt x="1840" y="10487"/>
                      <a:pt x="2477" y="10487"/>
                    </a:cubicBezTo>
                    <a:cubicBezTo>
                      <a:pt x="2593" y="10487"/>
                      <a:pt x="2711" y="10466"/>
                      <a:pt x="2831" y="10420"/>
                    </a:cubicBezTo>
                    <a:cubicBezTo>
                      <a:pt x="3795" y="10044"/>
                      <a:pt x="4769" y="9698"/>
                      <a:pt x="5752" y="9381"/>
                    </a:cubicBezTo>
                    <a:lnTo>
                      <a:pt x="5752" y="9381"/>
                    </a:lnTo>
                    <a:cubicBezTo>
                      <a:pt x="5948" y="9499"/>
                      <a:pt x="6179" y="9562"/>
                      <a:pt x="6418" y="9562"/>
                    </a:cubicBezTo>
                    <a:cubicBezTo>
                      <a:pt x="6515" y="9562"/>
                      <a:pt x="6613" y="9551"/>
                      <a:pt x="6711" y="9530"/>
                    </a:cubicBezTo>
                    <a:cubicBezTo>
                      <a:pt x="7059" y="9463"/>
                      <a:pt x="7402" y="9379"/>
                      <a:pt x="7741" y="9282"/>
                    </a:cubicBezTo>
                    <a:lnTo>
                      <a:pt x="7741" y="9282"/>
                    </a:lnTo>
                    <a:cubicBezTo>
                      <a:pt x="11673" y="8350"/>
                      <a:pt x="15643" y="7611"/>
                      <a:pt x="19653" y="7065"/>
                    </a:cubicBezTo>
                    <a:cubicBezTo>
                      <a:pt x="20178" y="6997"/>
                      <a:pt x="20543" y="6380"/>
                      <a:pt x="20543" y="5901"/>
                    </a:cubicBezTo>
                    <a:cubicBezTo>
                      <a:pt x="20543" y="4897"/>
                      <a:pt x="20452" y="3915"/>
                      <a:pt x="20246" y="2934"/>
                    </a:cubicBezTo>
                    <a:cubicBezTo>
                      <a:pt x="20155" y="2523"/>
                      <a:pt x="20064" y="2112"/>
                      <a:pt x="19950" y="1724"/>
                    </a:cubicBezTo>
                    <a:cubicBezTo>
                      <a:pt x="19790" y="1245"/>
                      <a:pt x="19653" y="697"/>
                      <a:pt x="19288" y="355"/>
                    </a:cubicBezTo>
                    <a:cubicBezTo>
                      <a:pt x="19000" y="92"/>
                      <a:pt x="18646" y="1"/>
                      <a:pt x="182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0"/>
              <p:cNvSpPr/>
              <p:nvPr/>
            </p:nvSpPr>
            <p:spPr>
              <a:xfrm>
                <a:off x="-429125" y="3278450"/>
                <a:ext cx="155800" cy="83925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3357" extrusionOk="0">
                    <a:moveTo>
                      <a:pt x="4862" y="1233"/>
                    </a:moveTo>
                    <a:cubicBezTo>
                      <a:pt x="4862" y="1238"/>
                      <a:pt x="4852" y="1242"/>
                      <a:pt x="4835" y="1244"/>
                    </a:cubicBezTo>
                    <a:lnTo>
                      <a:pt x="4835" y="1244"/>
                    </a:lnTo>
                    <a:cubicBezTo>
                      <a:pt x="4843" y="1240"/>
                      <a:pt x="4853" y="1237"/>
                      <a:pt x="4862" y="1233"/>
                    </a:cubicBezTo>
                    <a:close/>
                    <a:moveTo>
                      <a:pt x="4762" y="1"/>
                    </a:moveTo>
                    <a:cubicBezTo>
                      <a:pt x="4335" y="1"/>
                      <a:pt x="3900" y="136"/>
                      <a:pt x="3493" y="252"/>
                    </a:cubicBezTo>
                    <a:cubicBezTo>
                      <a:pt x="3081" y="389"/>
                      <a:pt x="2649" y="547"/>
                      <a:pt x="2212" y="643"/>
                    </a:cubicBezTo>
                    <a:lnTo>
                      <a:pt x="2212" y="643"/>
                    </a:lnTo>
                    <a:cubicBezTo>
                      <a:pt x="2132" y="598"/>
                      <a:pt x="2039" y="571"/>
                      <a:pt x="1940" y="571"/>
                    </a:cubicBezTo>
                    <a:cubicBezTo>
                      <a:pt x="1735" y="571"/>
                      <a:pt x="1507" y="571"/>
                      <a:pt x="1301" y="594"/>
                    </a:cubicBezTo>
                    <a:cubicBezTo>
                      <a:pt x="1182" y="598"/>
                      <a:pt x="1082" y="630"/>
                      <a:pt x="1000" y="680"/>
                    </a:cubicBezTo>
                    <a:lnTo>
                      <a:pt x="1000" y="680"/>
                    </a:lnTo>
                    <a:cubicBezTo>
                      <a:pt x="987" y="682"/>
                      <a:pt x="973" y="684"/>
                      <a:pt x="959" y="686"/>
                    </a:cubicBezTo>
                    <a:cubicBezTo>
                      <a:pt x="872" y="693"/>
                      <a:pt x="787" y="714"/>
                      <a:pt x="712" y="749"/>
                    </a:cubicBezTo>
                    <a:lnTo>
                      <a:pt x="712" y="749"/>
                    </a:lnTo>
                    <a:cubicBezTo>
                      <a:pt x="684" y="745"/>
                      <a:pt x="656" y="743"/>
                      <a:pt x="628" y="743"/>
                    </a:cubicBezTo>
                    <a:cubicBezTo>
                      <a:pt x="480" y="743"/>
                      <a:pt x="331" y="800"/>
                      <a:pt x="229" y="914"/>
                    </a:cubicBezTo>
                    <a:cubicBezTo>
                      <a:pt x="0" y="1142"/>
                      <a:pt x="23" y="1485"/>
                      <a:pt x="229" y="1713"/>
                    </a:cubicBezTo>
                    <a:cubicBezTo>
                      <a:pt x="525" y="2055"/>
                      <a:pt x="708" y="2489"/>
                      <a:pt x="776" y="2945"/>
                    </a:cubicBezTo>
                    <a:cubicBezTo>
                      <a:pt x="795" y="3190"/>
                      <a:pt x="1078" y="3357"/>
                      <a:pt x="1317" y="3357"/>
                    </a:cubicBezTo>
                    <a:cubicBezTo>
                      <a:pt x="1368" y="3357"/>
                      <a:pt x="1417" y="3349"/>
                      <a:pt x="1461" y="3333"/>
                    </a:cubicBezTo>
                    <a:cubicBezTo>
                      <a:pt x="2122" y="3133"/>
                      <a:pt x="2784" y="2933"/>
                      <a:pt x="3461" y="2778"/>
                    </a:cubicBezTo>
                    <a:lnTo>
                      <a:pt x="3461" y="2778"/>
                    </a:lnTo>
                    <a:cubicBezTo>
                      <a:pt x="4154" y="2749"/>
                      <a:pt x="4832" y="2630"/>
                      <a:pt x="5495" y="2448"/>
                    </a:cubicBezTo>
                    <a:lnTo>
                      <a:pt x="5495" y="2448"/>
                    </a:lnTo>
                    <a:cubicBezTo>
                      <a:pt x="5718" y="2406"/>
                      <a:pt x="5922" y="2320"/>
                      <a:pt x="6049" y="2124"/>
                    </a:cubicBezTo>
                    <a:cubicBezTo>
                      <a:pt x="6232" y="1804"/>
                      <a:pt x="6186" y="1348"/>
                      <a:pt x="6118" y="1005"/>
                    </a:cubicBezTo>
                    <a:cubicBezTo>
                      <a:pt x="6049" y="663"/>
                      <a:pt x="5821" y="320"/>
                      <a:pt x="5478" y="161"/>
                    </a:cubicBezTo>
                    <a:cubicBezTo>
                      <a:pt x="5246" y="45"/>
                      <a:pt x="5005" y="1"/>
                      <a:pt x="4762" y="1"/>
                    </a:cubicBezTo>
                    <a:close/>
                  </a:path>
                </a:pathLst>
              </a:custGeom>
              <a:solidFill>
                <a:srgbClr val="6A31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0"/>
              <p:cNvSpPr/>
              <p:nvPr/>
            </p:nvSpPr>
            <p:spPr>
              <a:xfrm>
                <a:off x="-541550" y="3316100"/>
                <a:ext cx="41675" cy="62275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491" extrusionOk="0">
                    <a:moveTo>
                      <a:pt x="615" y="0"/>
                    </a:moveTo>
                    <a:cubicBezTo>
                      <a:pt x="560" y="0"/>
                      <a:pt x="506" y="8"/>
                      <a:pt x="457" y="24"/>
                    </a:cubicBezTo>
                    <a:cubicBezTo>
                      <a:pt x="320" y="70"/>
                      <a:pt x="183" y="161"/>
                      <a:pt x="115" y="275"/>
                    </a:cubicBezTo>
                    <a:cubicBezTo>
                      <a:pt x="46" y="412"/>
                      <a:pt x="1" y="572"/>
                      <a:pt x="69" y="732"/>
                    </a:cubicBezTo>
                    <a:lnTo>
                      <a:pt x="503" y="2078"/>
                    </a:lnTo>
                    <a:cubicBezTo>
                      <a:pt x="549" y="2215"/>
                      <a:pt x="640" y="2352"/>
                      <a:pt x="777" y="2421"/>
                    </a:cubicBezTo>
                    <a:cubicBezTo>
                      <a:pt x="851" y="2465"/>
                      <a:pt x="953" y="2490"/>
                      <a:pt x="1053" y="2490"/>
                    </a:cubicBezTo>
                    <a:cubicBezTo>
                      <a:pt x="1108" y="2490"/>
                      <a:pt x="1162" y="2483"/>
                      <a:pt x="1210" y="2466"/>
                    </a:cubicBezTo>
                    <a:cubicBezTo>
                      <a:pt x="1347" y="2421"/>
                      <a:pt x="1484" y="2352"/>
                      <a:pt x="1553" y="2215"/>
                    </a:cubicBezTo>
                    <a:cubicBezTo>
                      <a:pt x="1621" y="2078"/>
                      <a:pt x="1667" y="1919"/>
                      <a:pt x="1599" y="1782"/>
                    </a:cubicBezTo>
                    <a:cubicBezTo>
                      <a:pt x="1462" y="1325"/>
                      <a:pt x="1302" y="869"/>
                      <a:pt x="1165" y="412"/>
                    </a:cubicBezTo>
                    <a:cubicBezTo>
                      <a:pt x="1119" y="275"/>
                      <a:pt x="1028" y="161"/>
                      <a:pt x="891" y="70"/>
                    </a:cubicBezTo>
                    <a:cubicBezTo>
                      <a:pt x="817" y="26"/>
                      <a:pt x="715" y="0"/>
                      <a:pt x="615" y="0"/>
                    </a:cubicBezTo>
                    <a:close/>
                  </a:path>
                </a:pathLst>
              </a:custGeom>
              <a:solidFill>
                <a:srgbClr val="BFD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0"/>
              <p:cNvSpPr/>
              <p:nvPr/>
            </p:nvSpPr>
            <p:spPr>
              <a:xfrm>
                <a:off x="-597475" y="3472825"/>
                <a:ext cx="189475" cy="254975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10199" extrusionOk="0">
                    <a:moveTo>
                      <a:pt x="3196" y="0"/>
                    </a:moveTo>
                    <a:cubicBezTo>
                      <a:pt x="2941" y="0"/>
                      <a:pt x="2681" y="41"/>
                      <a:pt x="2420" y="123"/>
                    </a:cubicBezTo>
                    <a:cubicBezTo>
                      <a:pt x="1644" y="374"/>
                      <a:pt x="868" y="854"/>
                      <a:pt x="480" y="1607"/>
                    </a:cubicBezTo>
                    <a:cubicBezTo>
                      <a:pt x="366" y="1858"/>
                      <a:pt x="275" y="2132"/>
                      <a:pt x="161" y="2383"/>
                    </a:cubicBezTo>
                    <a:cubicBezTo>
                      <a:pt x="1" y="2954"/>
                      <a:pt x="1" y="3524"/>
                      <a:pt x="161" y="4095"/>
                    </a:cubicBezTo>
                    <a:cubicBezTo>
                      <a:pt x="252" y="4734"/>
                      <a:pt x="435" y="5328"/>
                      <a:pt x="594" y="5944"/>
                    </a:cubicBezTo>
                    <a:lnTo>
                      <a:pt x="1096" y="7816"/>
                    </a:lnTo>
                    <a:cubicBezTo>
                      <a:pt x="1211" y="8249"/>
                      <a:pt x="1393" y="8614"/>
                      <a:pt x="1690" y="8911"/>
                    </a:cubicBezTo>
                    <a:cubicBezTo>
                      <a:pt x="1918" y="9276"/>
                      <a:pt x="2215" y="9550"/>
                      <a:pt x="2580" y="9756"/>
                    </a:cubicBezTo>
                    <a:cubicBezTo>
                      <a:pt x="2968" y="9984"/>
                      <a:pt x="3356" y="10121"/>
                      <a:pt x="3790" y="10144"/>
                    </a:cubicBezTo>
                    <a:cubicBezTo>
                      <a:pt x="3963" y="10180"/>
                      <a:pt x="4137" y="10198"/>
                      <a:pt x="4310" y="10198"/>
                    </a:cubicBezTo>
                    <a:cubicBezTo>
                      <a:pt x="4571" y="10198"/>
                      <a:pt x="4831" y="10157"/>
                      <a:pt x="5091" y="10075"/>
                    </a:cubicBezTo>
                    <a:cubicBezTo>
                      <a:pt x="5867" y="9824"/>
                      <a:pt x="6620" y="9345"/>
                      <a:pt x="7008" y="8592"/>
                    </a:cubicBezTo>
                    <a:cubicBezTo>
                      <a:pt x="7419" y="7816"/>
                      <a:pt x="7579" y="6971"/>
                      <a:pt x="7351" y="6104"/>
                    </a:cubicBezTo>
                    <a:cubicBezTo>
                      <a:pt x="7168" y="5465"/>
                      <a:pt x="7008" y="4848"/>
                      <a:pt x="6826" y="4209"/>
                    </a:cubicBezTo>
                    <a:cubicBezTo>
                      <a:pt x="6666" y="3616"/>
                      <a:pt x="6483" y="2999"/>
                      <a:pt x="6392" y="2383"/>
                    </a:cubicBezTo>
                    <a:cubicBezTo>
                      <a:pt x="6301" y="1972"/>
                      <a:pt x="6095" y="1584"/>
                      <a:pt x="5821" y="1287"/>
                    </a:cubicBezTo>
                    <a:cubicBezTo>
                      <a:pt x="5593" y="922"/>
                      <a:pt x="5296" y="648"/>
                      <a:pt x="4908" y="443"/>
                    </a:cubicBezTo>
                    <a:cubicBezTo>
                      <a:pt x="4543" y="215"/>
                      <a:pt x="4132" y="78"/>
                      <a:pt x="3699" y="55"/>
                    </a:cubicBezTo>
                    <a:cubicBezTo>
                      <a:pt x="3534" y="18"/>
                      <a:pt x="3366" y="0"/>
                      <a:pt x="31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40"/>
              <p:cNvSpPr/>
              <p:nvPr/>
            </p:nvSpPr>
            <p:spPr>
              <a:xfrm>
                <a:off x="-259650" y="3257050"/>
                <a:ext cx="98175" cy="120725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4829" extrusionOk="0">
                    <a:moveTo>
                      <a:pt x="868" y="857"/>
                    </a:moveTo>
                    <a:lnTo>
                      <a:pt x="868" y="857"/>
                    </a:lnTo>
                    <a:cubicBezTo>
                      <a:pt x="867" y="858"/>
                      <a:pt x="867" y="860"/>
                      <a:pt x="866" y="861"/>
                    </a:cubicBezTo>
                    <a:lnTo>
                      <a:pt x="866" y="861"/>
                    </a:lnTo>
                    <a:cubicBezTo>
                      <a:pt x="866" y="861"/>
                      <a:pt x="866" y="860"/>
                      <a:pt x="867" y="860"/>
                    </a:cubicBezTo>
                    <a:lnTo>
                      <a:pt x="867" y="860"/>
                    </a:lnTo>
                    <a:cubicBezTo>
                      <a:pt x="867" y="859"/>
                      <a:pt x="867" y="858"/>
                      <a:pt x="868" y="857"/>
                    </a:cubicBezTo>
                    <a:close/>
                    <a:moveTo>
                      <a:pt x="576" y="1407"/>
                    </a:moveTo>
                    <a:cubicBezTo>
                      <a:pt x="575" y="1409"/>
                      <a:pt x="573" y="1412"/>
                      <a:pt x="572" y="1414"/>
                    </a:cubicBezTo>
                    <a:lnTo>
                      <a:pt x="572" y="1414"/>
                    </a:lnTo>
                    <a:cubicBezTo>
                      <a:pt x="570" y="1416"/>
                      <a:pt x="567" y="1419"/>
                      <a:pt x="564" y="1421"/>
                    </a:cubicBezTo>
                    <a:lnTo>
                      <a:pt x="564" y="1421"/>
                    </a:lnTo>
                    <a:cubicBezTo>
                      <a:pt x="568" y="1417"/>
                      <a:pt x="572" y="1412"/>
                      <a:pt x="576" y="1407"/>
                    </a:cubicBezTo>
                    <a:close/>
                    <a:moveTo>
                      <a:pt x="497" y="1514"/>
                    </a:moveTo>
                    <a:cubicBezTo>
                      <a:pt x="498" y="1515"/>
                      <a:pt x="499" y="1515"/>
                      <a:pt x="499" y="1516"/>
                    </a:cubicBezTo>
                    <a:lnTo>
                      <a:pt x="499" y="1516"/>
                    </a:lnTo>
                    <a:cubicBezTo>
                      <a:pt x="493" y="1525"/>
                      <a:pt x="486" y="1533"/>
                      <a:pt x="480" y="1542"/>
                    </a:cubicBezTo>
                    <a:cubicBezTo>
                      <a:pt x="485" y="1532"/>
                      <a:pt x="491" y="1523"/>
                      <a:pt x="497" y="1514"/>
                    </a:cubicBezTo>
                    <a:close/>
                    <a:moveTo>
                      <a:pt x="506" y="1523"/>
                    </a:moveTo>
                    <a:cubicBezTo>
                      <a:pt x="506" y="1523"/>
                      <a:pt x="506" y="1523"/>
                      <a:pt x="506" y="1523"/>
                    </a:cubicBezTo>
                    <a:lnTo>
                      <a:pt x="506" y="1523"/>
                    </a:lnTo>
                    <a:cubicBezTo>
                      <a:pt x="498" y="1537"/>
                      <a:pt x="489" y="1551"/>
                      <a:pt x="480" y="1564"/>
                    </a:cubicBezTo>
                    <a:cubicBezTo>
                      <a:pt x="488" y="1550"/>
                      <a:pt x="497" y="1537"/>
                      <a:pt x="506" y="1523"/>
                    </a:cubicBezTo>
                    <a:close/>
                    <a:moveTo>
                      <a:pt x="2294" y="1"/>
                    </a:moveTo>
                    <a:cubicBezTo>
                      <a:pt x="2220" y="1"/>
                      <a:pt x="2146" y="12"/>
                      <a:pt x="2078" y="35"/>
                    </a:cubicBezTo>
                    <a:cubicBezTo>
                      <a:pt x="1872" y="35"/>
                      <a:pt x="1667" y="104"/>
                      <a:pt x="1484" y="218"/>
                    </a:cubicBezTo>
                    <a:cubicBezTo>
                      <a:pt x="1370" y="309"/>
                      <a:pt x="1256" y="378"/>
                      <a:pt x="1142" y="469"/>
                    </a:cubicBezTo>
                    <a:cubicBezTo>
                      <a:pt x="1034" y="590"/>
                      <a:pt x="942" y="719"/>
                      <a:pt x="867" y="860"/>
                    </a:cubicBezTo>
                    <a:lnTo>
                      <a:pt x="867" y="860"/>
                    </a:lnTo>
                    <a:cubicBezTo>
                      <a:pt x="866" y="863"/>
                      <a:pt x="865" y="866"/>
                      <a:pt x="864" y="868"/>
                    </a:cubicBezTo>
                    <a:lnTo>
                      <a:pt x="864" y="868"/>
                    </a:lnTo>
                    <a:cubicBezTo>
                      <a:pt x="863" y="869"/>
                      <a:pt x="863" y="869"/>
                      <a:pt x="863" y="869"/>
                    </a:cubicBezTo>
                    <a:lnTo>
                      <a:pt x="863" y="869"/>
                    </a:lnTo>
                    <a:cubicBezTo>
                      <a:pt x="864" y="867"/>
                      <a:pt x="865" y="864"/>
                      <a:pt x="866" y="861"/>
                    </a:cubicBezTo>
                    <a:lnTo>
                      <a:pt x="866" y="861"/>
                    </a:lnTo>
                    <a:cubicBezTo>
                      <a:pt x="864" y="866"/>
                      <a:pt x="861" y="870"/>
                      <a:pt x="859" y="875"/>
                    </a:cubicBezTo>
                    <a:lnTo>
                      <a:pt x="859" y="875"/>
                    </a:lnTo>
                    <a:cubicBezTo>
                      <a:pt x="753" y="1017"/>
                      <a:pt x="664" y="1171"/>
                      <a:pt x="611" y="1343"/>
                    </a:cubicBezTo>
                    <a:lnTo>
                      <a:pt x="611" y="1343"/>
                    </a:lnTo>
                    <a:cubicBezTo>
                      <a:pt x="607" y="1351"/>
                      <a:pt x="602" y="1359"/>
                      <a:pt x="598" y="1368"/>
                    </a:cubicBezTo>
                    <a:lnTo>
                      <a:pt x="598" y="1368"/>
                    </a:lnTo>
                    <a:cubicBezTo>
                      <a:pt x="560" y="1410"/>
                      <a:pt x="523" y="1453"/>
                      <a:pt x="480" y="1496"/>
                    </a:cubicBezTo>
                    <a:cubicBezTo>
                      <a:pt x="320" y="1656"/>
                      <a:pt x="206" y="1816"/>
                      <a:pt x="137" y="2021"/>
                    </a:cubicBezTo>
                    <a:cubicBezTo>
                      <a:pt x="46" y="2204"/>
                      <a:pt x="0" y="2432"/>
                      <a:pt x="0" y="2637"/>
                    </a:cubicBezTo>
                    <a:cubicBezTo>
                      <a:pt x="0" y="2865"/>
                      <a:pt x="46" y="3071"/>
                      <a:pt x="137" y="3276"/>
                    </a:cubicBezTo>
                    <a:cubicBezTo>
                      <a:pt x="206" y="3459"/>
                      <a:pt x="320" y="3642"/>
                      <a:pt x="480" y="3778"/>
                    </a:cubicBezTo>
                    <a:cubicBezTo>
                      <a:pt x="568" y="3849"/>
                      <a:pt x="643" y="3920"/>
                      <a:pt x="726" y="3980"/>
                    </a:cubicBezTo>
                    <a:lnTo>
                      <a:pt x="726" y="3980"/>
                    </a:lnTo>
                    <a:cubicBezTo>
                      <a:pt x="794" y="4122"/>
                      <a:pt x="887" y="4248"/>
                      <a:pt x="1005" y="4349"/>
                    </a:cubicBezTo>
                    <a:cubicBezTo>
                      <a:pt x="1142" y="4509"/>
                      <a:pt x="1324" y="4623"/>
                      <a:pt x="1530" y="4692"/>
                    </a:cubicBezTo>
                    <a:cubicBezTo>
                      <a:pt x="1712" y="4783"/>
                      <a:pt x="1918" y="4828"/>
                      <a:pt x="2146" y="4828"/>
                    </a:cubicBezTo>
                    <a:cubicBezTo>
                      <a:pt x="2283" y="4806"/>
                      <a:pt x="2443" y="4783"/>
                      <a:pt x="2580" y="4760"/>
                    </a:cubicBezTo>
                    <a:cubicBezTo>
                      <a:pt x="2854" y="4692"/>
                      <a:pt x="3082" y="4555"/>
                      <a:pt x="3287" y="4349"/>
                    </a:cubicBezTo>
                    <a:cubicBezTo>
                      <a:pt x="3379" y="4235"/>
                      <a:pt x="3470" y="4121"/>
                      <a:pt x="3538" y="4030"/>
                    </a:cubicBezTo>
                    <a:cubicBezTo>
                      <a:pt x="3698" y="3778"/>
                      <a:pt x="3767" y="3505"/>
                      <a:pt x="3767" y="3208"/>
                    </a:cubicBezTo>
                    <a:lnTo>
                      <a:pt x="3904" y="1610"/>
                    </a:lnTo>
                    <a:cubicBezTo>
                      <a:pt x="3926" y="1382"/>
                      <a:pt x="3881" y="1176"/>
                      <a:pt x="3767" y="994"/>
                    </a:cubicBezTo>
                    <a:cubicBezTo>
                      <a:pt x="3698" y="788"/>
                      <a:pt x="3607" y="629"/>
                      <a:pt x="3447" y="469"/>
                    </a:cubicBezTo>
                    <a:cubicBezTo>
                      <a:pt x="3333" y="378"/>
                      <a:pt x="3219" y="309"/>
                      <a:pt x="3105" y="218"/>
                    </a:cubicBezTo>
                    <a:cubicBezTo>
                      <a:pt x="2922" y="104"/>
                      <a:pt x="2717" y="35"/>
                      <a:pt x="2511" y="35"/>
                    </a:cubicBezTo>
                    <a:cubicBezTo>
                      <a:pt x="2443" y="12"/>
                      <a:pt x="2369" y="1"/>
                      <a:pt x="22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40"/>
              <p:cNvSpPr/>
              <p:nvPr/>
            </p:nvSpPr>
            <p:spPr>
              <a:xfrm>
                <a:off x="-543825" y="3656225"/>
                <a:ext cx="83325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42" extrusionOk="0">
                    <a:moveTo>
                      <a:pt x="1667" y="0"/>
                    </a:moveTo>
                    <a:cubicBezTo>
                      <a:pt x="822" y="0"/>
                      <a:pt x="0" y="753"/>
                      <a:pt x="46" y="1621"/>
                    </a:cubicBezTo>
                    <a:cubicBezTo>
                      <a:pt x="92" y="2511"/>
                      <a:pt x="754" y="3241"/>
                      <a:pt x="1667" y="3241"/>
                    </a:cubicBezTo>
                    <a:cubicBezTo>
                      <a:pt x="2511" y="3241"/>
                      <a:pt x="3333" y="2511"/>
                      <a:pt x="3287" y="1621"/>
                    </a:cubicBezTo>
                    <a:cubicBezTo>
                      <a:pt x="3242" y="753"/>
                      <a:pt x="2580" y="0"/>
                      <a:pt x="1667" y="0"/>
                    </a:cubicBezTo>
                    <a:close/>
                  </a:path>
                </a:pathLst>
              </a:custGeom>
              <a:solidFill>
                <a:srgbClr val="BFD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5" name="Google Shape;345;p40"/>
              <p:cNvGrpSpPr/>
              <p:nvPr/>
            </p:nvGrpSpPr>
            <p:grpSpPr>
              <a:xfrm>
                <a:off x="-654525" y="3276500"/>
                <a:ext cx="558213" cy="491425"/>
                <a:chOff x="-654525" y="3276500"/>
                <a:chExt cx="558213" cy="491425"/>
              </a:xfrm>
            </p:grpSpPr>
            <p:sp>
              <p:nvSpPr>
                <p:cNvPr id="346" name="Google Shape;346;p40"/>
                <p:cNvSpPr/>
                <p:nvPr/>
              </p:nvSpPr>
              <p:spPr>
                <a:xfrm>
                  <a:off x="-613912" y="3276500"/>
                  <a:ext cx="517600" cy="4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4" h="17981" extrusionOk="0">
                      <a:moveTo>
                        <a:pt x="10363" y="17248"/>
                      </a:moveTo>
                      <a:cubicBezTo>
                        <a:pt x="10234" y="17307"/>
                        <a:pt x="10099" y="17366"/>
                        <a:pt x="9963" y="17424"/>
                      </a:cubicBezTo>
                      <a:lnTo>
                        <a:pt x="9963" y="17424"/>
                      </a:lnTo>
                      <a:cubicBezTo>
                        <a:pt x="10098" y="17362"/>
                        <a:pt x="10235" y="17305"/>
                        <a:pt x="10363" y="17248"/>
                      </a:cubicBezTo>
                      <a:close/>
                      <a:moveTo>
                        <a:pt x="15172" y="1"/>
                      </a:moveTo>
                      <a:cubicBezTo>
                        <a:pt x="14736" y="1"/>
                        <a:pt x="14288" y="61"/>
                        <a:pt x="13810" y="129"/>
                      </a:cubicBezTo>
                      <a:cubicBezTo>
                        <a:pt x="10146" y="631"/>
                        <a:pt x="6524" y="1341"/>
                        <a:pt x="2944" y="2259"/>
                      </a:cubicBezTo>
                      <a:lnTo>
                        <a:pt x="2944" y="2259"/>
                      </a:lnTo>
                      <a:cubicBezTo>
                        <a:pt x="2848" y="2280"/>
                        <a:pt x="2753" y="2305"/>
                        <a:pt x="2658" y="2333"/>
                      </a:cubicBezTo>
                      <a:lnTo>
                        <a:pt x="2658" y="2333"/>
                      </a:lnTo>
                      <a:cubicBezTo>
                        <a:pt x="2586" y="2351"/>
                        <a:pt x="2515" y="2370"/>
                        <a:pt x="2443" y="2389"/>
                      </a:cubicBezTo>
                      <a:cubicBezTo>
                        <a:pt x="2444" y="2392"/>
                        <a:pt x="2446" y="2396"/>
                        <a:pt x="2447" y="2399"/>
                      </a:cubicBezTo>
                      <a:lnTo>
                        <a:pt x="2447" y="2399"/>
                      </a:lnTo>
                      <a:cubicBezTo>
                        <a:pt x="2184" y="2488"/>
                        <a:pt x="1926" y="2595"/>
                        <a:pt x="1667" y="2708"/>
                      </a:cubicBezTo>
                      <a:cubicBezTo>
                        <a:pt x="1005" y="3005"/>
                        <a:pt x="320" y="3964"/>
                        <a:pt x="183" y="4649"/>
                      </a:cubicBezTo>
                      <a:cubicBezTo>
                        <a:pt x="1" y="5379"/>
                        <a:pt x="46" y="6064"/>
                        <a:pt x="343" y="6748"/>
                      </a:cubicBezTo>
                      <a:cubicBezTo>
                        <a:pt x="847" y="7961"/>
                        <a:pt x="2021" y="8716"/>
                        <a:pt x="3293" y="8727"/>
                      </a:cubicBezTo>
                      <a:lnTo>
                        <a:pt x="3293" y="8727"/>
                      </a:lnTo>
                      <a:cubicBezTo>
                        <a:pt x="3514" y="8924"/>
                        <a:pt x="3735" y="9120"/>
                        <a:pt x="3965" y="9303"/>
                      </a:cubicBezTo>
                      <a:lnTo>
                        <a:pt x="3965" y="9303"/>
                      </a:lnTo>
                      <a:cubicBezTo>
                        <a:pt x="3663" y="9778"/>
                        <a:pt x="3492" y="10337"/>
                        <a:pt x="3516" y="10948"/>
                      </a:cubicBezTo>
                      <a:cubicBezTo>
                        <a:pt x="3560" y="12047"/>
                        <a:pt x="4155" y="13126"/>
                        <a:pt x="5062" y="13722"/>
                      </a:cubicBezTo>
                      <a:lnTo>
                        <a:pt x="5062" y="13722"/>
                      </a:lnTo>
                      <a:cubicBezTo>
                        <a:pt x="4914" y="14178"/>
                        <a:pt x="4844" y="14630"/>
                        <a:pt x="4908" y="15171"/>
                      </a:cubicBezTo>
                      <a:cubicBezTo>
                        <a:pt x="4999" y="15856"/>
                        <a:pt x="5273" y="16563"/>
                        <a:pt x="5798" y="17020"/>
                      </a:cubicBezTo>
                      <a:cubicBezTo>
                        <a:pt x="6209" y="17408"/>
                        <a:pt x="6688" y="17682"/>
                        <a:pt x="7236" y="17864"/>
                      </a:cubicBezTo>
                      <a:cubicBezTo>
                        <a:pt x="7487" y="17946"/>
                        <a:pt x="7738" y="17981"/>
                        <a:pt x="7988" y="17981"/>
                      </a:cubicBezTo>
                      <a:cubicBezTo>
                        <a:pt x="8579" y="17981"/>
                        <a:pt x="9163" y="17785"/>
                        <a:pt x="9724" y="17545"/>
                      </a:cubicBezTo>
                      <a:cubicBezTo>
                        <a:pt x="9753" y="17529"/>
                        <a:pt x="9782" y="17514"/>
                        <a:pt x="9811" y="17499"/>
                      </a:cubicBezTo>
                      <a:lnTo>
                        <a:pt x="9811" y="17499"/>
                      </a:lnTo>
                      <a:cubicBezTo>
                        <a:pt x="11224" y="16924"/>
                        <a:pt x="12679" y="16455"/>
                        <a:pt x="14175" y="16130"/>
                      </a:cubicBezTo>
                      <a:cubicBezTo>
                        <a:pt x="14325" y="16097"/>
                        <a:pt x="14475" y="16066"/>
                        <a:pt x="14625" y="16036"/>
                      </a:cubicBezTo>
                      <a:lnTo>
                        <a:pt x="14625" y="16036"/>
                      </a:lnTo>
                      <a:cubicBezTo>
                        <a:pt x="14671" y="16075"/>
                        <a:pt x="14719" y="16114"/>
                        <a:pt x="14768" y="16152"/>
                      </a:cubicBezTo>
                      <a:cubicBezTo>
                        <a:pt x="15281" y="16537"/>
                        <a:pt x="15934" y="16842"/>
                        <a:pt x="16596" y="16842"/>
                      </a:cubicBezTo>
                      <a:cubicBezTo>
                        <a:pt x="16625" y="16842"/>
                        <a:pt x="16654" y="16841"/>
                        <a:pt x="16684" y="16840"/>
                      </a:cubicBezTo>
                      <a:lnTo>
                        <a:pt x="16684" y="16840"/>
                      </a:lnTo>
                      <a:cubicBezTo>
                        <a:pt x="16878" y="16883"/>
                        <a:pt x="17072" y="16907"/>
                        <a:pt x="17261" y="16907"/>
                      </a:cubicBezTo>
                      <a:cubicBezTo>
                        <a:pt x="17282" y="16907"/>
                        <a:pt x="17304" y="16906"/>
                        <a:pt x="17325" y="16906"/>
                      </a:cubicBezTo>
                      <a:cubicBezTo>
                        <a:pt x="18968" y="16837"/>
                        <a:pt x="20703" y="15468"/>
                        <a:pt x="20566" y="13665"/>
                      </a:cubicBezTo>
                      <a:cubicBezTo>
                        <a:pt x="20498" y="12843"/>
                        <a:pt x="20475" y="11998"/>
                        <a:pt x="20520" y="11177"/>
                      </a:cubicBezTo>
                      <a:lnTo>
                        <a:pt x="20520" y="11177"/>
                      </a:lnTo>
                      <a:cubicBezTo>
                        <a:pt x="20520" y="11177"/>
                        <a:pt x="20520" y="11177"/>
                        <a:pt x="20520" y="11177"/>
                      </a:cubicBezTo>
                      <a:cubicBezTo>
                        <a:pt x="20544" y="10299"/>
                        <a:pt x="20130" y="9440"/>
                        <a:pt x="19487" y="8826"/>
                      </a:cubicBezTo>
                      <a:lnTo>
                        <a:pt x="19487" y="8826"/>
                      </a:lnTo>
                      <a:cubicBezTo>
                        <a:pt x="19445" y="8243"/>
                        <a:pt x="19349" y="7665"/>
                        <a:pt x="19194" y="7108"/>
                      </a:cubicBezTo>
                      <a:lnTo>
                        <a:pt x="19194" y="7108"/>
                      </a:lnTo>
                      <a:cubicBezTo>
                        <a:pt x="19183" y="6828"/>
                        <a:pt x="19170" y="6549"/>
                        <a:pt x="19151" y="6269"/>
                      </a:cubicBezTo>
                      <a:cubicBezTo>
                        <a:pt x="19082" y="5174"/>
                        <a:pt x="18946" y="4055"/>
                        <a:pt x="18649" y="2982"/>
                      </a:cubicBezTo>
                      <a:cubicBezTo>
                        <a:pt x="18375" y="1932"/>
                        <a:pt x="17850" y="996"/>
                        <a:pt x="16891" y="449"/>
                      </a:cubicBezTo>
                      <a:cubicBezTo>
                        <a:pt x="16316" y="109"/>
                        <a:pt x="15756" y="1"/>
                        <a:pt x="151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47" name="Google Shape;347;p40"/>
                <p:cNvGrpSpPr/>
                <p:nvPr/>
              </p:nvGrpSpPr>
              <p:grpSpPr>
                <a:xfrm>
                  <a:off x="-654525" y="3325800"/>
                  <a:ext cx="558100" cy="442125"/>
                  <a:chOff x="-654525" y="3325800"/>
                  <a:chExt cx="558100" cy="442125"/>
                </a:xfrm>
              </p:grpSpPr>
              <p:sp>
                <p:nvSpPr>
                  <p:cNvPr id="348" name="Google Shape;348;p40"/>
                  <p:cNvSpPr/>
                  <p:nvPr/>
                </p:nvSpPr>
                <p:spPr>
                  <a:xfrm>
                    <a:off x="-654525" y="3325800"/>
                    <a:ext cx="119275" cy="95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1" h="3808" extrusionOk="0">
                        <a:moveTo>
                          <a:pt x="1551" y="1399"/>
                        </a:moveTo>
                        <a:lnTo>
                          <a:pt x="1551" y="1399"/>
                        </a:lnTo>
                        <a:cubicBezTo>
                          <a:pt x="1564" y="1404"/>
                          <a:pt x="1579" y="1410"/>
                          <a:pt x="1592" y="1417"/>
                        </a:cubicBezTo>
                        <a:lnTo>
                          <a:pt x="1575" y="1417"/>
                        </a:lnTo>
                        <a:cubicBezTo>
                          <a:pt x="1575" y="1417"/>
                          <a:pt x="1565" y="1406"/>
                          <a:pt x="1551" y="1399"/>
                        </a:cubicBezTo>
                        <a:close/>
                        <a:moveTo>
                          <a:pt x="3809" y="1"/>
                        </a:moveTo>
                        <a:cubicBezTo>
                          <a:pt x="3658" y="1"/>
                          <a:pt x="3504" y="43"/>
                          <a:pt x="3356" y="93"/>
                        </a:cubicBezTo>
                        <a:cubicBezTo>
                          <a:pt x="2990" y="207"/>
                          <a:pt x="2671" y="367"/>
                          <a:pt x="2329" y="481"/>
                        </a:cubicBezTo>
                        <a:cubicBezTo>
                          <a:pt x="2169" y="526"/>
                          <a:pt x="2009" y="572"/>
                          <a:pt x="1849" y="595"/>
                        </a:cubicBezTo>
                        <a:cubicBezTo>
                          <a:pt x="1880" y="587"/>
                          <a:pt x="1887" y="585"/>
                          <a:pt x="1883" y="585"/>
                        </a:cubicBezTo>
                        <a:cubicBezTo>
                          <a:pt x="1875" y="585"/>
                          <a:pt x="1819" y="595"/>
                          <a:pt x="1804" y="595"/>
                        </a:cubicBezTo>
                        <a:lnTo>
                          <a:pt x="1438" y="595"/>
                        </a:lnTo>
                        <a:cubicBezTo>
                          <a:pt x="1131" y="623"/>
                          <a:pt x="841" y="745"/>
                          <a:pt x="662" y="961"/>
                        </a:cubicBezTo>
                        <a:lnTo>
                          <a:pt x="662" y="961"/>
                        </a:lnTo>
                        <a:cubicBezTo>
                          <a:pt x="657" y="961"/>
                          <a:pt x="652" y="961"/>
                          <a:pt x="648" y="961"/>
                        </a:cubicBezTo>
                        <a:cubicBezTo>
                          <a:pt x="600" y="961"/>
                          <a:pt x="551" y="968"/>
                          <a:pt x="503" y="983"/>
                        </a:cubicBezTo>
                        <a:cubicBezTo>
                          <a:pt x="229" y="1074"/>
                          <a:pt x="0" y="1394"/>
                          <a:pt x="92" y="1690"/>
                        </a:cubicBezTo>
                        <a:cubicBezTo>
                          <a:pt x="274" y="2124"/>
                          <a:pt x="434" y="2581"/>
                          <a:pt x="594" y="3037"/>
                        </a:cubicBezTo>
                        <a:cubicBezTo>
                          <a:pt x="708" y="3311"/>
                          <a:pt x="799" y="3631"/>
                          <a:pt x="1096" y="3745"/>
                        </a:cubicBezTo>
                        <a:cubicBezTo>
                          <a:pt x="1200" y="3789"/>
                          <a:pt x="1297" y="3807"/>
                          <a:pt x="1390" y="3807"/>
                        </a:cubicBezTo>
                        <a:cubicBezTo>
                          <a:pt x="1582" y="3807"/>
                          <a:pt x="1756" y="3730"/>
                          <a:pt x="1940" y="3653"/>
                        </a:cubicBezTo>
                        <a:cubicBezTo>
                          <a:pt x="2146" y="3562"/>
                          <a:pt x="2329" y="3471"/>
                          <a:pt x="2511" y="3402"/>
                        </a:cubicBezTo>
                        <a:cubicBezTo>
                          <a:pt x="2512" y="3402"/>
                          <a:pt x="2513" y="3401"/>
                          <a:pt x="2515" y="3401"/>
                        </a:cubicBezTo>
                        <a:lnTo>
                          <a:pt x="2515" y="3401"/>
                        </a:lnTo>
                        <a:cubicBezTo>
                          <a:pt x="2566" y="3417"/>
                          <a:pt x="2620" y="3426"/>
                          <a:pt x="2675" y="3426"/>
                        </a:cubicBezTo>
                        <a:cubicBezTo>
                          <a:pt x="2726" y="3426"/>
                          <a:pt x="2779" y="3418"/>
                          <a:pt x="2831" y="3402"/>
                        </a:cubicBezTo>
                        <a:cubicBezTo>
                          <a:pt x="3333" y="3265"/>
                          <a:pt x="3835" y="3106"/>
                          <a:pt x="4337" y="2969"/>
                        </a:cubicBezTo>
                        <a:cubicBezTo>
                          <a:pt x="4611" y="2877"/>
                          <a:pt x="4771" y="2626"/>
                          <a:pt x="4748" y="2330"/>
                        </a:cubicBezTo>
                        <a:cubicBezTo>
                          <a:pt x="4742" y="2292"/>
                          <a:pt x="4734" y="2258"/>
                          <a:pt x="4723" y="2225"/>
                        </a:cubicBezTo>
                        <a:lnTo>
                          <a:pt x="4723" y="2225"/>
                        </a:lnTo>
                        <a:cubicBezTo>
                          <a:pt x="4743" y="2145"/>
                          <a:pt x="4752" y="2059"/>
                          <a:pt x="4748" y="1964"/>
                        </a:cubicBezTo>
                        <a:cubicBezTo>
                          <a:pt x="4748" y="1759"/>
                          <a:pt x="4680" y="1553"/>
                          <a:pt x="4634" y="1348"/>
                        </a:cubicBezTo>
                        <a:cubicBezTo>
                          <a:pt x="4588" y="1143"/>
                          <a:pt x="4543" y="937"/>
                          <a:pt x="4497" y="732"/>
                        </a:cubicBezTo>
                        <a:cubicBezTo>
                          <a:pt x="4451" y="481"/>
                          <a:pt x="4383" y="275"/>
                          <a:pt x="4177" y="115"/>
                        </a:cubicBezTo>
                        <a:cubicBezTo>
                          <a:pt x="4062" y="32"/>
                          <a:pt x="3937" y="1"/>
                          <a:pt x="380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349;p40"/>
                  <p:cNvSpPr/>
                  <p:nvPr/>
                </p:nvSpPr>
                <p:spPr>
                  <a:xfrm>
                    <a:off x="-632850" y="3335500"/>
                    <a:ext cx="200575" cy="29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23" h="11963" extrusionOk="0">
                        <a:moveTo>
                          <a:pt x="7396" y="6872"/>
                        </a:moveTo>
                        <a:lnTo>
                          <a:pt x="7452" y="7009"/>
                        </a:lnTo>
                        <a:lnTo>
                          <a:pt x="7452" y="7009"/>
                        </a:lnTo>
                        <a:cubicBezTo>
                          <a:pt x="7429" y="6968"/>
                          <a:pt x="7409" y="6923"/>
                          <a:pt x="7396" y="6872"/>
                        </a:cubicBezTo>
                        <a:close/>
                        <a:moveTo>
                          <a:pt x="7556" y="6963"/>
                        </a:moveTo>
                        <a:lnTo>
                          <a:pt x="7588" y="7203"/>
                        </a:lnTo>
                        <a:lnTo>
                          <a:pt x="7588" y="7203"/>
                        </a:lnTo>
                        <a:cubicBezTo>
                          <a:pt x="7574" y="7127"/>
                          <a:pt x="7564" y="7047"/>
                          <a:pt x="7556" y="6963"/>
                        </a:cubicBezTo>
                        <a:close/>
                        <a:moveTo>
                          <a:pt x="1207" y="7852"/>
                        </a:moveTo>
                        <a:cubicBezTo>
                          <a:pt x="1216" y="7913"/>
                          <a:pt x="1225" y="7974"/>
                          <a:pt x="1233" y="8036"/>
                        </a:cubicBezTo>
                        <a:cubicBezTo>
                          <a:pt x="1224" y="7974"/>
                          <a:pt x="1215" y="7912"/>
                          <a:pt x="1207" y="7852"/>
                        </a:cubicBezTo>
                        <a:close/>
                        <a:moveTo>
                          <a:pt x="3321" y="0"/>
                        </a:moveTo>
                        <a:cubicBezTo>
                          <a:pt x="3047" y="0"/>
                          <a:pt x="2779" y="36"/>
                          <a:pt x="2534" y="116"/>
                        </a:cubicBezTo>
                        <a:cubicBezTo>
                          <a:pt x="1735" y="367"/>
                          <a:pt x="982" y="846"/>
                          <a:pt x="594" y="1599"/>
                        </a:cubicBezTo>
                        <a:cubicBezTo>
                          <a:pt x="183" y="2352"/>
                          <a:pt x="1" y="3265"/>
                          <a:pt x="275" y="4087"/>
                        </a:cubicBezTo>
                        <a:cubicBezTo>
                          <a:pt x="644" y="5255"/>
                          <a:pt x="976" y="6424"/>
                          <a:pt x="1172" y="7625"/>
                        </a:cubicBezTo>
                        <a:lnTo>
                          <a:pt x="1172" y="7625"/>
                        </a:lnTo>
                        <a:cubicBezTo>
                          <a:pt x="1279" y="8584"/>
                          <a:pt x="1386" y="9516"/>
                          <a:pt x="1918" y="10364"/>
                        </a:cubicBezTo>
                        <a:cubicBezTo>
                          <a:pt x="2375" y="11072"/>
                          <a:pt x="3059" y="11642"/>
                          <a:pt x="3858" y="11848"/>
                        </a:cubicBezTo>
                        <a:cubicBezTo>
                          <a:pt x="4120" y="11925"/>
                          <a:pt x="4410" y="11963"/>
                          <a:pt x="4706" y="11963"/>
                        </a:cubicBezTo>
                        <a:cubicBezTo>
                          <a:pt x="5288" y="11963"/>
                          <a:pt x="5892" y="11816"/>
                          <a:pt x="6346" y="11528"/>
                        </a:cubicBezTo>
                        <a:cubicBezTo>
                          <a:pt x="7054" y="11094"/>
                          <a:pt x="7647" y="10410"/>
                          <a:pt x="7830" y="9588"/>
                        </a:cubicBezTo>
                        <a:cubicBezTo>
                          <a:pt x="8022" y="8818"/>
                          <a:pt x="7994" y="7967"/>
                          <a:pt x="7595" y="7243"/>
                        </a:cubicBezTo>
                        <a:lnTo>
                          <a:pt x="7595" y="7243"/>
                        </a:lnTo>
                        <a:cubicBezTo>
                          <a:pt x="7594" y="7240"/>
                          <a:pt x="7594" y="7238"/>
                          <a:pt x="7594" y="7236"/>
                        </a:cubicBezTo>
                        <a:lnTo>
                          <a:pt x="7594" y="7236"/>
                        </a:lnTo>
                        <a:cubicBezTo>
                          <a:pt x="7485" y="6391"/>
                          <a:pt x="7371" y="5559"/>
                          <a:pt x="7168" y="4726"/>
                        </a:cubicBezTo>
                        <a:cubicBezTo>
                          <a:pt x="6985" y="3927"/>
                          <a:pt x="6757" y="3151"/>
                          <a:pt x="6506" y="2375"/>
                        </a:cubicBezTo>
                        <a:cubicBezTo>
                          <a:pt x="6255" y="1576"/>
                          <a:pt x="5753" y="869"/>
                          <a:pt x="5022" y="435"/>
                        </a:cubicBezTo>
                        <a:cubicBezTo>
                          <a:pt x="4538" y="170"/>
                          <a:pt x="3915" y="0"/>
                          <a:pt x="332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40"/>
                  <p:cNvSpPr/>
                  <p:nvPr/>
                </p:nvSpPr>
                <p:spPr>
                  <a:xfrm>
                    <a:off x="-549375" y="3573250"/>
                    <a:ext cx="452950" cy="194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18" h="7787" extrusionOk="0">
                        <a:moveTo>
                          <a:pt x="15375" y="1827"/>
                        </a:moveTo>
                        <a:cubicBezTo>
                          <a:pt x="15379" y="1827"/>
                          <a:pt x="15380" y="1830"/>
                          <a:pt x="15378" y="1836"/>
                        </a:cubicBezTo>
                        <a:cubicBezTo>
                          <a:pt x="15378" y="1853"/>
                          <a:pt x="15340" y="1873"/>
                          <a:pt x="15273" y="1895"/>
                        </a:cubicBezTo>
                        <a:lnTo>
                          <a:pt x="15273" y="1895"/>
                        </a:lnTo>
                        <a:cubicBezTo>
                          <a:pt x="15323" y="1856"/>
                          <a:pt x="15363" y="1827"/>
                          <a:pt x="15375" y="1827"/>
                        </a:cubicBezTo>
                        <a:close/>
                        <a:moveTo>
                          <a:pt x="16112" y="0"/>
                        </a:moveTo>
                        <a:cubicBezTo>
                          <a:pt x="15536" y="0"/>
                          <a:pt x="14932" y="316"/>
                          <a:pt x="14671" y="808"/>
                        </a:cubicBezTo>
                        <a:cubicBezTo>
                          <a:pt x="14450" y="1239"/>
                          <a:pt x="14413" y="1670"/>
                          <a:pt x="14526" y="2059"/>
                        </a:cubicBezTo>
                        <a:lnTo>
                          <a:pt x="14526" y="2059"/>
                        </a:lnTo>
                        <a:cubicBezTo>
                          <a:pt x="14068" y="2141"/>
                          <a:pt x="13577" y="2212"/>
                          <a:pt x="13484" y="2224"/>
                        </a:cubicBezTo>
                        <a:cubicBezTo>
                          <a:pt x="12137" y="2497"/>
                          <a:pt x="10813" y="2749"/>
                          <a:pt x="9467" y="3022"/>
                        </a:cubicBezTo>
                        <a:cubicBezTo>
                          <a:pt x="7419" y="3422"/>
                          <a:pt x="5372" y="3834"/>
                          <a:pt x="3315" y="4239"/>
                        </a:cubicBezTo>
                        <a:lnTo>
                          <a:pt x="3315" y="4239"/>
                        </a:lnTo>
                        <a:cubicBezTo>
                          <a:pt x="3055" y="3713"/>
                          <a:pt x="2558" y="3319"/>
                          <a:pt x="1927" y="3319"/>
                        </a:cubicBezTo>
                        <a:cubicBezTo>
                          <a:pt x="1914" y="3319"/>
                          <a:pt x="1901" y="3319"/>
                          <a:pt x="1889" y="3319"/>
                        </a:cubicBezTo>
                        <a:cubicBezTo>
                          <a:pt x="1067" y="3365"/>
                          <a:pt x="200" y="4050"/>
                          <a:pt x="268" y="4940"/>
                        </a:cubicBezTo>
                        <a:cubicBezTo>
                          <a:pt x="268" y="5122"/>
                          <a:pt x="291" y="5305"/>
                          <a:pt x="291" y="5488"/>
                        </a:cubicBezTo>
                        <a:lnTo>
                          <a:pt x="277" y="5595"/>
                        </a:lnTo>
                        <a:lnTo>
                          <a:pt x="277" y="5595"/>
                        </a:lnTo>
                        <a:cubicBezTo>
                          <a:pt x="278" y="5588"/>
                          <a:pt x="277" y="5584"/>
                          <a:pt x="276" y="5584"/>
                        </a:cubicBezTo>
                        <a:lnTo>
                          <a:pt x="276" y="5584"/>
                        </a:lnTo>
                        <a:cubicBezTo>
                          <a:pt x="272" y="5584"/>
                          <a:pt x="259" y="5642"/>
                          <a:pt x="245" y="5761"/>
                        </a:cubicBezTo>
                        <a:cubicBezTo>
                          <a:pt x="0" y="6884"/>
                          <a:pt x="795" y="7787"/>
                          <a:pt x="1847" y="7787"/>
                        </a:cubicBezTo>
                        <a:cubicBezTo>
                          <a:pt x="1972" y="7787"/>
                          <a:pt x="2100" y="7774"/>
                          <a:pt x="2231" y="7747"/>
                        </a:cubicBezTo>
                        <a:lnTo>
                          <a:pt x="12023" y="5807"/>
                        </a:lnTo>
                        <a:cubicBezTo>
                          <a:pt x="12822" y="5647"/>
                          <a:pt x="13621" y="5488"/>
                          <a:pt x="14443" y="5328"/>
                        </a:cubicBezTo>
                        <a:cubicBezTo>
                          <a:pt x="15219" y="5168"/>
                          <a:pt x="16109" y="5100"/>
                          <a:pt x="16816" y="4712"/>
                        </a:cubicBezTo>
                        <a:cubicBezTo>
                          <a:pt x="17615" y="4255"/>
                          <a:pt x="18072" y="3410"/>
                          <a:pt x="18095" y="2497"/>
                        </a:cubicBezTo>
                        <a:cubicBezTo>
                          <a:pt x="18117" y="1539"/>
                          <a:pt x="17638" y="786"/>
                          <a:pt x="16885" y="238"/>
                        </a:cubicBezTo>
                        <a:cubicBezTo>
                          <a:pt x="16662" y="74"/>
                          <a:pt x="16390" y="0"/>
                          <a:pt x="16112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51" name="Google Shape;351;p40"/>
              <p:cNvSpPr/>
              <p:nvPr/>
            </p:nvSpPr>
            <p:spPr>
              <a:xfrm rot="-480313">
                <a:off x="-739831" y="2996027"/>
                <a:ext cx="545011" cy="639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0"/>
              <p:cNvSpPr/>
              <p:nvPr/>
            </p:nvSpPr>
            <p:spPr>
              <a:xfrm>
                <a:off x="-782350" y="2936950"/>
                <a:ext cx="763525" cy="925150"/>
              </a:xfrm>
              <a:custGeom>
                <a:avLst/>
                <a:gdLst/>
                <a:ahLst/>
                <a:cxnLst/>
                <a:rect l="l" t="t" r="r" b="b"/>
                <a:pathLst>
                  <a:path w="30541" h="37006" extrusionOk="0">
                    <a:moveTo>
                      <a:pt x="21420" y="995"/>
                    </a:moveTo>
                    <a:cubicBezTo>
                      <a:pt x="21727" y="995"/>
                      <a:pt x="22035" y="1015"/>
                      <a:pt x="22346" y="1061"/>
                    </a:cubicBezTo>
                    <a:cubicBezTo>
                      <a:pt x="23282" y="1175"/>
                      <a:pt x="23967" y="1609"/>
                      <a:pt x="24538" y="2317"/>
                    </a:cubicBezTo>
                    <a:cubicBezTo>
                      <a:pt x="25085" y="2979"/>
                      <a:pt x="25519" y="3732"/>
                      <a:pt x="25816" y="4531"/>
                    </a:cubicBezTo>
                    <a:cubicBezTo>
                      <a:pt x="26227" y="5604"/>
                      <a:pt x="26501" y="6722"/>
                      <a:pt x="26706" y="7840"/>
                    </a:cubicBezTo>
                    <a:cubicBezTo>
                      <a:pt x="27026" y="9507"/>
                      <a:pt x="27300" y="11173"/>
                      <a:pt x="27596" y="12862"/>
                    </a:cubicBezTo>
                    <a:cubicBezTo>
                      <a:pt x="27893" y="14551"/>
                      <a:pt x="28190" y="16240"/>
                      <a:pt x="28464" y="17952"/>
                    </a:cubicBezTo>
                    <a:cubicBezTo>
                      <a:pt x="28874" y="20531"/>
                      <a:pt x="29331" y="23088"/>
                      <a:pt x="29536" y="25713"/>
                    </a:cubicBezTo>
                    <a:cubicBezTo>
                      <a:pt x="29651" y="26922"/>
                      <a:pt x="29719" y="28132"/>
                      <a:pt x="29445" y="29342"/>
                    </a:cubicBezTo>
                    <a:cubicBezTo>
                      <a:pt x="29354" y="29821"/>
                      <a:pt x="29171" y="30300"/>
                      <a:pt x="28989" y="30780"/>
                    </a:cubicBezTo>
                    <a:cubicBezTo>
                      <a:pt x="28852" y="31168"/>
                      <a:pt x="28555" y="31465"/>
                      <a:pt x="28167" y="31647"/>
                    </a:cubicBezTo>
                    <a:cubicBezTo>
                      <a:pt x="27847" y="31784"/>
                      <a:pt x="27528" y="31921"/>
                      <a:pt x="27185" y="32035"/>
                    </a:cubicBezTo>
                    <a:cubicBezTo>
                      <a:pt x="24561" y="32834"/>
                      <a:pt x="21936" y="33564"/>
                      <a:pt x="19288" y="34272"/>
                    </a:cubicBezTo>
                    <a:cubicBezTo>
                      <a:pt x="18032" y="34592"/>
                      <a:pt x="16800" y="34980"/>
                      <a:pt x="15567" y="35345"/>
                    </a:cubicBezTo>
                    <a:cubicBezTo>
                      <a:pt x="14198" y="35756"/>
                      <a:pt x="12805" y="35961"/>
                      <a:pt x="11390" y="36030"/>
                    </a:cubicBezTo>
                    <a:cubicBezTo>
                      <a:pt x="11303" y="36036"/>
                      <a:pt x="11218" y="36039"/>
                      <a:pt x="11135" y="36039"/>
                    </a:cubicBezTo>
                    <a:cubicBezTo>
                      <a:pt x="10933" y="36039"/>
                      <a:pt x="10739" y="36023"/>
                      <a:pt x="10546" y="36007"/>
                    </a:cubicBezTo>
                    <a:cubicBezTo>
                      <a:pt x="9815" y="35938"/>
                      <a:pt x="9199" y="35596"/>
                      <a:pt x="8720" y="35048"/>
                    </a:cubicBezTo>
                    <a:cubicBezTo>
                      <a:pt x="8012" y="34249"/>
                      <a:pt x="7510" y="33336"/>
                      <a:pt x="7099" y="32378"/>
                    </a:cubicBezTo>
                    <a:cubicBezTo>
                      <a:pt x="6277" y="30437"/>
                      <a:pt x="5684" y="28429"/>
                      <a:pt x="5159" y="26375"/>
                    </a:cubicBezTo>
                    <a:cubicBezTo>
                      <a:pt x="4383" y="23499"/>
                      <a:pt x="3698" y="20577"/>
                      <a:pt x="3196" y="17632"/>
                    </a:cubicBezTo>
                    <a:cubicBezTo>
                      <a:pt x="2899" y="15966"/>
                      <a:pt x="2648" y="14277"/>
                      <a:pt x="2374" y="12611"/>
                    </a:cubicBezTo>
                    <a:cubicBezTo>
                      <a:pt x="2055" y="10808"/>
                      <a:pt x="1781" y="9005"/>
                      <a:pt x="1324" y="7247"/>
                    </a:cubicBezTo>
                    <a:cubicBezTo>
                      <a:pt x="1187" y="6699"/>
                      <a:pt x="1005" y="6174"/>
                      <a:pt x="845" y="5581"/>
                    </a:cubicBezTo>
                    <a:cubicBezTo>
                      <a:pt x="1073" y="5284"/>
                      <a:pt x="1302" y="4964"/>
                      <a:pt x="1575" y="4668"/>
                    </a:cubicBezTo>
                    <a:cubicBezTo>
                      <a:pt x="1827" y="4325"/>
                      <a:pt x="2146" y="4143"/>
                      <a:pt x="2557" y="4006"/>
                    </a:cubicBezTo>
                    <a:cubicBezTo>
                      <a:pt x="3379" y="3732"/>
                      <a:pt x="4223" y="3572"/>
                      <a:pt x="5091" y="3481"/>
                    </a:cubicBezTo>
                    <a:cubicBezTo>
                      <a:pt x="6072" y="3367"/>
                      <a:pt x="7031" y="3207"/>
                      <a:pt x="8012" y="3070"/>
                    </a:cubicBezTo>
                    <a:cubicBezTo>
                      <a:pt x="9222" y="2933"/>
                      <a:pt x="10432" y="2796"/>
                      <a:pt x="11641" y="2636"/>
                    </a:cubicBezTo>
                    <a:cubicBezTo>
                      <a:pt x="12395" y="2545"/>
                      <a:pt x="13148" y="2431"/>
                      <a:pt x="13901" y="2271"/>
                    </a:cubicBezTo>
                    <a:cubicBezTo>
                      <a:pt x="15818" y="1929"/>
                      <a:pt x="17713" y="1541"/>
                      <a:pt x="19630" y="1175"/>
                    </a:cubicBezTo>
                    <a:cubicBezTo>
                      <a:pt x="20232" y="1070"/>
                      <a:pt x="20824" y="995"/>
                      <a:pt x="21420" y="995"/>
                    </a:cubicBezTo>
                    <a:close/>
                    <a:moveTo>
                      <a:pt x="22299" y="1"/>
                    </a:moveTo>
                    <a:cubicBezTo>
                      <a:pt x="21874" y="1"/>
                      <a:pt x="21448" y="36"/>
                      <a:pt x="21023" y="103"/>
                    </a:cubicBezTo>
                    <a:cubicBezTo>
                      <a:pt x="19402" y="377"/>
                      <a:pt x="17781" y="650"/>
                      <a:pt x="16161" y="947"/>
                    </a:cubicBezTo>
                    <a:cubicBezTo>
                      <a:pt x="14723" y="1221"/>
                      <a:pt x="13285" y="1495"/>
                      <a:pt x="11801" y="1632"/>
                    </a:cubicBezTo>
                    <a:cubicBezTo>
                      <a:pt x="10911" y="1723"/>
                      <a:pt x="9998" y="1792"/>
                      <a:pt x="9085" y="1906"/>
                    </a:cubicBezTo>
                    <a:cubicBezTo>
                      <a:pt x="8377" y="1974"/>
                      <a:pt x="7693" y="2134"/>
                      <a:pt x="6985" y="2180"/>
                    </a:cubicBezTo>
                    <a:cubicBezTo>
                      <a:pt x="5319" y="2271"/>
                      <a:pt x="3744" y="2796"/>
                      <a:pt x="2237" y="3435"/>
                    </a:cubicBezTo>
                    <a:cubicBezTo>
                      <a:pt x="1416" y="3800"/>
                      <a:pt x="617" y="4211"/>
                      <a:pt x="389" y="5193"/>
                    </a:cubicBezTo>
                    <a:cubicBezTo>
                      <a:pt x="0" y="5421"/>
                      <a:pt x="137" y="5740"/>
                      <a:pt x="183" y="6083"/>
                    </a:cubicBezTo>
                    <a:cubicBezTo>
                      <a:pt x="548" y="8502"/>
                      <a:pt x="913" y="10945"/>
                      <a:pt x="1302" y="13364"/>
                    </a:cubicBezTo>
                    <a:cubicBezTo>
                      <a:pt x="1575" y="15145"/>
                      <a:pt x="1827" y="16925"/>
                      <a:pt x="2146" y="18682"/>
                    </a:cubicBezTo>
                    <a:cubicBezTo>
                      <a:pt x="2717" y="21832"/>
                      <a:pt x="3561" y="24914"/>
                      <a:pt x="4429" y="27995"/>
                    </a:cubicBezTo>
                    <a:cubicBezTo>
                      <a:pt x="4908" y="29707"/>
                      <a:pt x="5479" y="31373"/>
                      <a:pt x="6163" y="33017"/>
                    </a:cubicBezTo>
                    <a:cubicBezTo>
                      <a:pt x="6551" y="33975"/>
                      <a:pt x="7053" y="34888"/>
                      <a:pt x="7670" y="35733"/>
                    </a:cubicBezTo>
                    <a:cubicBezTo>
                      <a:pt x="8263" y="36509"/>
                      <a:pt x="9039" y="36897"/>
                      <a:pt x="9998" y="36988"/>
                    </a:cubicBezTo>
                    <a:cubicBezTo>
                      <a:pt x="10135" y="37000"/>
                      <a:pt x="10278" y="37005"/>
                      <a:pt x="10420" y="37005"/>
                    </a:cubicBezTo>
                    <a:cubicBezTo>
                      <a:pt x="10563" y="37005"/>
                      <a:pt x="10706" y="37000"/>
                      <a:pt x="10842" y="36988"/>
                    </a:cubicBezTo>
                    <a:cubicBezTo>
                      <a:pt x="12235" y="36943"/>
                      <a:pt x="13604" y="36714"/>
                      <a:pt x="14951" y="36349"/>
                    </a:cubicBezTo>
                    <a:cubicBezTo>
                      <a:pt x="16572" y="35893"/>
                      <a:pt x="18192" y="35482"/>
                      <a:pt x="19790" y="35025"/>
                    </a:cubicBezTo>
                    <a:cubicBezTo>
                      <a:pt x="21981" y="34409"/>
                      <a:pt x="24172" y="33770"/>
                      <a:pt x="26364" y="33108"/>
                    </a:cubicBezTo>
                    <a:cubicBezTo>
                      <a:pt x="27345" y="32811"/>
                      <a:pt x="28190" y="32263"/>
                      <a:pt x="28943" y="31556"/>
                    </a:cubicBezTo>
                    <a:cubicBezTo>
                      <a:pt x="29605" y="30940"/>
                      <a:pt x="30039" y="30186"/>
                      <a:pt x="30244" y="29296"/>
                    </a:cubicBezTo>
                    <a:cubicBezTo>
                      <a:pt x="30472" y="28338"/>
                      <a:pt x="30541" y="27379"/>
                      <a:pt x="30518" y="26420"/>
                    </a:cubicBezTo>
                    <a:cubicBezTo>
                      <a:pt x="30495" y="26009"/>
                      <a:pt x="30472" y="25621"/>
                      <a:pt x="30449" y="25210"/>
                    </a:cubicBezTo>
                    <a:cubicBezTo>
                      <a:pt x="30312" y="23156"/>
                      <a:pt x="30016" y="21125"/>
                      <a:pt x="29696" y="19093"/>
                    </a:cubicBezTo>
                    <a:cubicBezTo>
                      <a:pt x="29080" y="15373"/>
                      <a:pt x="28395" y="11652"/>
                      <a:pt x="27893" y="7909"/>
                    </a:cubicBezTo>
                    <a:cubicBezTo>
                      <a:pt x="27733" y="6631"/>
                      <a:pt x="27436" y="5375"/>
                      <a:pt x="27026" y="4143"/>
                    </a:cubicBezTo>
                    <a:cubicBezTo>
                      <a:pt x="26683" y="3093"/>
                      <a:pt x="26181" y="2134"/>
                      <a:pt x="25496" y="1267"/>
                    </a:cubicBezTo>
                    <a:cubicBezTo>
                      <a:pt x="24926" y="536"/>
                      <a:pt x="24150" y="148"/>
                      <a:pt x="23214" y="57"/>
                    </a:cubicBezTo>
                    <a:cubicBezTo>
                      <a:pt x="22909" y="19"/>
                      <a:pt x="22604" y="1"/>
                      <a:pt x="222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0"/>
              <p:cNvSpPr/>
              <p:nvPr/>
            </p:nvSpPr>
            <p:spPr>
              <a:xfrm>
                <a:off x="-671650" y="3253800"/>
                <a:ext cx="588350" cy="517700"/>
              </a:xfrm>
              <a:custGeom>
                <a:avLst/>
                <a:gdLst/>
                <a:ahLst/>
                <a:cxnLst/>
                <a:rect l="l" t="t" r="r" b="b"/>
                <a:pathLst>
                  <a:path w="23534" h="20708" extrusionOk="0">
                    <a:moveTo>
                      <a:pt x="19539" y="439"/>
                    </a:moveTo>
                    <a:cubicBezTo>
                      <a:pt x="19927" y="1033"/>
                      <a:pt x="19996" y="1740"/>
                      <a:pt x="20201" y="2402"/>
                    </a:cubicBezTo>
                    <a:cubicBezTo>
                      <a:pt x="20110" y="2471"/>
                      <a:pt x="20018" y="2539"/>
                      <a:pt x="19950" y="2562"/>
                    </a:cubicBezTo>
                    <a:cubicBezTo>
                      <a:pt x="18831" y="2790"/>
                      <a:pt x="17690" y="2995"/>
                      <a:pt x="16572" y="3201"/>
                    </a:cubicBezTo>
                    <a:cubicBezTo>
                      <a:pt x="16552" y="3208"/>
                      <a:pt x="16532" y="3210"/>
                      <a:pt x="16509" y="3210"/>
                    </a:cubicBezTo>
                    <a:cubicBezTo>
                      <a:pt x="16455" y="3210"/>
                      <a:pt x="16388" y="3194"/>
                      <a:pt x="16275" y="3178"/>
                    </a:cubicBezTo>
                    <a:cubicBezTo>
                      <a:pt x="16047" y="2471"/>
                      <a:pt x="15841" y="1809"/>
                      <a:pt x="15613" y="1101"/>
                    </a:cubicBezTo>
                    <a:cubicBezTo>
                      <a:pt x="16275" y="873"/>
                      <a:pt x="16937" y="896"/>
                      <a:pt x="17576" y="781"/>
                    </a:cubicBezTo>
                    <a:cubicBezTo>
                      <a:pt x="18215" y="644"/>
                      <a:pt x="18854" y="553"/>
                      <a:pt x="19539" y="439"/>
                    </a:cubicBezTo>
                    <a:close/>
                    <a:moveTo>
                      <a:pt x="15248" y="1078"/>
                    </a:moveTo>
                    <a:cubicBezTo>
                      <a:pt x="15453" y="1831"/>
                      <a:pt x="15659" y="2539"/>
                      <a:pt x="15864" y="3269"/>
                    </a:cubicBezTo>
                    <a:cubicBezTo>
                      <a:pt x="15659" y="3338"/>
                      <a:pt x="15476" y="3429"/>
                      <a:pt x="15294" y="3475"/>
                    </a:cubicBezTo>
                    <a:cubicBezTo>
                      <a:pt x="13764" y="3772"/>
                      <a:pt x="12235" y="4068"/>
                      <a:pt x="10660" y="4388"/>
                    </a:cubicBezTo>
                    <a:cubicBezTo>
                      <a:pt x="10363" y="4045"/>
                      <a:pt x="10340" y="3612"/>
                      <a:pt x="10181" y="3224"/>
                    </a:cubicBezTo>
                    <a:cubicBezTo>
                      <a:pt x="10021" y="2836"/>
                      <a:pt x="9861" y="2425"/>
                      <a:pt x="9701" y="1991"/>
                    </a:cubicBezTo>
                    <a:cubicBezTo>
                      <a:pt x="10614" y="1672"/>
                      <a:pt x="11550" y="1603"/>
                      <a:pt x="12463" y="1443"/>
                    </a:cubicBezTo>
                    <a:cubicBezTo>
                      <a:pt x="13353" y="1284"/>
                      <a:pt x="14244" y="1124"/>
                      <a:pt x="15248" y="1078"/>
                    </a:cubicBezTo>
                    <a:close/>
                    <a:moveTo>
                      <a:pt x="9268" y="2037"/>
                    </a:moveTo>
                    <a:cubicBezTo>
                      <a:pt x="9656" y="2859"/>
                      <a:pt x="9930" y="3635"/>
                      <a:pt x="10112" y="4502"/>
                    </a:cubicBezTo>
                    <a:cubicBezTo>
                      <a:pt x="8743" y="4867"/>
                      <a:pt x="7396" y="5210"/>
                      <a:pt x="6072" y="5552"/>
                    </a:cubicBezTo>
                    <a:cubicBezTo>
                      <a:pt x="5798" y="5050"/>
                      <a:pt x="5319" y="3520"/>
                      <a:pt x="5250" y="2950"/>
                    </a:cubicBezTo>
                    <a:cubicBezTo>
                      <a:pt x="6574" y="2607"/>
                      <a:pt x="7875" y="2288"/>
                      <a:pt x="9268" y="2037"/>
                    </a:cubicBezTo>
                    <a:close/>
                    <a:moveTo>
                      <a:pt x="4703" y="3087"/>
                    </a:moveTo>
                    <a:cubicBezTo>
                      <a:pt x="4977" y="3954"/>
                      <a:pt x="5182" y="4799"/>
                      <a:pt x="5410" y="5712"/>
                    </a:cubicBezTo>
                    <a:cubicBezTo>
                      <a:pt x="4223" y="6145"/>
                      <a:pt x="3036" y="6419"/>
                      <a:pt x="1849" y="6853"/>
                    </a:cubicBezTo>
                    <a:cubicBezTo>
                      <a:pt x="1781" y="6762"/>
                      <a:pt x="1690" y="6693"/>
                      <a:pt x="1667" y="6625"/>
                    </a:cubicBezTo>
                    <a:cubicBezTo>
                      <a:pt x="1370" y="5826"/>
                      <a:pt x="1096" y="5050"/>
                      <a:pt x="822" y="4274"/>
                    </a:cubicBezTo>
                    <a:cubicBezTo>
                      <a:pt x="799" y="4205"/>
                      <a:pt x="799" y="4114"/>
                      <a:pt x="777" y="4023"/>
                    </a:cubicBezTo>
                    <a:cubicBezTo>
                      <a:pt x="1918" y="3749"/>
                      <a:pt x="3036" y="3475"/>
                      <a:pt x="4155" y="3201"/>
                    </a:cubicBezTo>
                    <a:cubicBezTo>
                      <a:pt x="4337" y="3155"/>
                      <a:pt x="4497" y="3132"/>
                      <a:pt x="4703" y="3087"/>
                    </a:cubicBezTo>
                    <a:close/>
                    <a:moveTo>
                      <a:pt x="20292" y="2859"/>
                    </a:moveTo>
                    <a:cubicBezTo>
                      <a:pt x="20680" y="4228"/>
                      <a:pt x="20886" y="5575"/>
                      <a:pt x="21046" y="6899"/>
                    </a:cubicBezTo>
                    <a:cubicBezTo>
                      <a:pt x="20498" y="7104"/>
                      <a:pt x="18695" y="7424"/>
                      <a:pt x="17622" y="7515"/>
                    </a:cubicBezTo>
                    <a:cubicBezTo>
                      <a:pt x="17416" y="7150"/>
                      <a:pt x="16732" y="4913"/>
                      <a:pt x="16480" y="3749"/>
                    </a:cubicBezTo>
                    <a:cubicBezTo>
                      <a:pt x="16572" y="3680"/>
                      <a:pt x="16663" y="3589"/>
                      <a:pt x="16777" y="3566"/>
                    </a:cubicBezTo>
                    <a:cubicBezTo>
                      <a:pt x="17918" y="3338"/>
                      <a:pt x="19060" y="3110"/>
                      <a:pt x="20292" y="2859"/>
                    </a:cubicBezTo>
                    <a:close/>
                    <a:moveTo>
                      <a:pt x="15735" y="3807"/>
                    </a:moveTo>
                    <a:cubicBezTo>
                      <a:pt x="15806" y="3807"/>
                      <a:pt x="15887" y="3817"/>
                      <a:pt x="15978" y="3817"/>
                    </a:cubicBezTo>
                    <a:cubicBezTo>
                      <a:pt x="16252" y="4411"/>
                      <a:pt x="16366" y="5050"/>
                      <a:pt x="16549" y="5689"/>
                    </a:cubicBezTo>
                    <a:cubicBezTo>
                      <a:pt x="16732" y="6305"/>
                      <a:pt x="16914" y="6944"/>
                      <a:pt x="17097" y="7561"/>
                    </a:cubicBezTo>
                    <a:cubicBezTo>
                      <a:pt x="17005" y="7652"/>
                      <a:pt x="16937" y="7720"/>
                      <a:pt x="16891" y="7720"/>
                    </a:cubicBezTo>
                    <a:cubicBezTo>
                      <a:pt x="15339" y="8063"/>
                      <a:pt x="13810" y="8382"/>
                      <a:pt x="12281" y="8702"/>
                    </a:cubicBezTo>
                    <a:cubicBezTo>
                      <a:pt x="12166" y="8725"/>
                      <a:pt x="12075" y="8725"/>
                      <a:pt x="11893" y="8747"/>
                    </a:cubicBezTo>
                    <a:cubicBezTo>
                      <a:pt x="11505" y="7469"/>
                      <a:pt x="11139" y="6237"/>
                      <a:pt x="10774" y="4958"/>
                    </a:cubicBezTo>
                    <a:cubicBezTo>
                      <a:pt x="10888" y="4890"/>
                      <a:pt x="11002" y="4822"/>
                      <a:pt x="11117" y="4799"/>
                    </a:cubicBezTo>
                    <a:cubicBezTo>
                      <a:pt x="12623" y="4456"/>
                      <a:pt x="14129" y="4137"/>
                      <a:pt x="15636" y="3817"/>
                    </a:cubicBezTo>
                    <a:cubicBezTo>
                      <a:pt x="15666" y="3810"/>
                      <a:pt x="15699" y="3807"/>
                      <a:pt x="15735" y="3807"/>
                    </a:cubicBezTo>
                    <a:close/>
                    <a:moveTo>
                      <a:pt x="10249" y="5073"/>
                    </a:moveTo>
                    <a:cubicBezTo>
                      <a:pt x="10523" y="5575"/>
                      <a:pt x="11231" y="8063"/>
                      <a:pt x="11345" y="8930"/>
                    </a:cubicBezTo>
                    <a:cubicBezTo>
                      <a:pt x="9952" y="9295"/>
                      <a:pt x="8583" y="9683"/>
                      <a:pt x="7191" y="10048"/>
                    </a:cubicBezTo>
                    <a:cubicBezTo>
                      <a:pt x="6871" y="9409"/>
                      <a:pt x="6825" y="8725"/>
                      <a:pt x="6643" y="8086"/>
                    </a:cubicBezTo>
                    <a:cubicBezTo>
                      <a:pt x="6460" y="7424"/>
                      <a:pt x="6300" y="6762"/>
                      <a:pt x="6141" y="6123"/>
                    </a:cubicBezTo>
                    <a:cubicBezTo>
                      <a:pt x="6643" y="5826"/>
                      <a:pt x="9450" y="5118"/>
                      <a:pt x="10249" y="5073"/>
                    </a:cubicBezTo>
                    <a:close/>
                    <a:moveTo>
                      <a:pt x="5479" y="6191"/>
                    </a:moveTo>
                    <a:cubicBezTo>
                      <a:pt x="5798" y="6853"/>
                      <a:pt x="5890" y="7538"/>
                      <a:pt x="6072" y="8177"/>
                    </a:cubicBezTo>
                    <a:cubicBezTo>
                      <a:pt x="6255" y="8839"/>
                      <a:pt x="6414" y="9478"/>
                      <a:pt x="6574" y="10140"/>
                    </a:cubicBezTo>
                    <a:cubicBezTo>
                      <a:pt x="6095" y="10391"/>
                      <a:pt x="3790" y="11030"/>
                      <a:pt x="3150" y="11098"/>
                    </a:cubicBezTo>
                    <a:cubicBezTo>
                      <a:pt x="2877" y="10596"/>
                      <a:pt x="2032" y="7880"/>
                      <a:pt x="1918" y="7195"/>
                    </a:cubicBezTo>
                    <a:cubicBezTo>
                      <a:pt x="3082" y="6807"/>
                      <a:pt x="4246" y="6465"/>
                      <a:pt x="5479" y="6191"/>
                    </a:cubicBezTo>
                    <a:close/>
                    <a:moveTo>
                      <a:pt x="17211" y="8131"/>
                    </a:moveTo>
                    <a:cubicBezTo>
                      <a:pt x="17713" y="9615"/>
                      <a:pt x="17964" y="11144"/>
                      <a:pt x="18352" y="12696"/>
                    </a:cubicBezTo>
                    <a:cubicBezTo>
                      <a:pt x="17462" y="12947"/>
                      <a:pt x="16595" y="13084"/>
                      <a:pt x="15750" y="13290"/>
                    </a:cubicBezTo>
                    <a:cubicBezTo>
                      <a:pt x="14883" y="13495"/>
                      <a:pt x="14061" y="13769"/>
                      <a:pt x="13125" y="13883"/>
                    </a:cubicBezTo>
                    <a:cubicBezTo>
                      <a:pt x="13034" y="13564"/>
                      <a:pt x="12943" y="13267"/>
                      <a:pt x="12897" y="12970"/>
                    </a:cubicBezTo>
                    <a:cubicBezTo>
                      <a:pt x="12600" y="11760"/>
                      <a:pt x="12281" y="10528"/>
                      <a:pt x="12075" y="9295"/>
                    </a:cubicBezTo>
                    <a:cubicBezTo>
                      <a:pt x="12783" y="8976"/>
                      <a:pt x="16389" y="8154"/>
                      <a:pt x="17211" y="8131"/>
                    </a:cubicBezTo>
                    <a:close/>
                    <a:moveTo>
                      <a:pt x="11573" y="9409"/>
                    </a:moveTo>
                    <a:cubicBezTo>
                      <a:pt x="11961" y="10961"/>
                      <a:pt x="12326" y="12445"/>
                      <a:pt x="12691" y="13929"/>
                    </a:cubicBezTo>
                    <a:cubicBezTo>
                      <a:pt x="12281" y="14226"/>
                      <a:pt x="11778" y="14226"/>
                      <a:pt x="11322" y="14362"/>
                    </a:cubicBezTo>
                    <a:cubicBezTo>
                      <a:pt x="10865" y="14477"/>
                      <a:pt x="10386" y="14591"/>
                      <a:pt x="9930" y="14705"/>
                    </a:cubicBezTo>
                    <a:cubicBezTo>
                      <a:pt x="9473" y="14796"/>
                      <a:pt x="8994" y="14887"/>
                      <a:pt x="8492" y="15002"/>
                    </a:cubicBezTo>
                    <a:cubicBezTo>
                      <a:pt x="8195" y="14226"/>
                      <a:pt x="8035" y="13472"/>
                      <a:pt x="7830" y="12719"/>
                    </a:cubicBezTo>
                    <a:cubicBezTo>
                      <a:pt x="7601" y="12011"/>
                      <a:pt x="7396" y="11281"/>
                      <a:pt x="7259" y="10505"/>
                    </a:cubicBezTo>
                    <a:cubicBezTo>
                      <a:pt x="7944" y="10208"/>
                      <a:pt x="8674" y="10094"/>
                      <a:pt x="9382" y="9912"/>
                    </a:cubicBezTo>
                    <a:cubicBezTo>
                      <a:pt x="10067" y="9729"/>
                      <a:pt x="10774" y="9455"/>
                      <a:pt x="11573" y="9409"/>
                    </a:cubicBezTo>
                    <a:close/>
                    <a:moveTo>
                      <a:pt x="6620" y="10619"/>
                    </a:moveTo>
                    <a:cubicBezTo>
                      <a:pt x="6939" y="11076"/>
                      <a:pt x="6985" y="11601"/>
                      <a:pt x="7145" y="12057"/>
                    </a:cubicBezTo>
                    <a:cubicBezTo>
                      <a:pt x="7282" y="12536"/>
                      <a:pt x="7419" y="13039"/>
                      <a:pt x="7556" y="13518"/>
                    </a:cubicBezTo>
                    <a:cubicBezTo>
                      <a:pt x="7693" y="14020"/>
                      <a:pt x="7807" y="14499"/>
                      <a:pt x="7967" y="15024"/>
                    </a:cubicBezTo>
                    <a:cubicBezTo>
                      <a:pt x="7830" y="15093"/>
                      <a:pt x="7738" y="15161"/>
                      <a:pt x="7624" y="15184"/>
                    </a:cubicBezTo>
                    <a:cubicBezTo>
                      <a:pt x="7122" y="15298"/>
                      <a:pt x="6620" y="15390"/>
                      <a:pt x="6141" y="15481"/>
                    </a:cubicBezTo>
                    <a:cubicBezTo>
                      <a:pt x="5638" y="15572"/>
                      <a:pt x="5136" y="15686"/>
                      <a:pt x="4588" y="15778"/>
                    </a:cubicBezTo>
                    <a:cubicBezTo>
                      <a:pt x="4543" y="15686"/>
                      <a:pt x="4452" y="15595"/>
                      <a:pt x="4429" y="15481"/>
                    </a:cubicBezTo>
                    <a:cubicBezTo>
                      <a:pt x="4041" y="14271"/>
                      <a:pt x="3653" y="13061"/>
                      <a:pt x="3287" y="11852"/>
                    </a:cubicBezTo>
                    <a:cubicBezTo>
                      <a:pt x="3265" y="11760"/>
                      <a:pt x="3265" y="11646"/>
                      <a:pt x="3242" y="11486"/>
                    </a:cubicBezTo>
                    <a:cubicBezTo>
                      <a:pt x="4406" y="11190"/>
                      <a:pt x="5501" y="10893"/>
                      <a:pt x="6620" y="10619"/>
                    </a:cubicBezTo>
                    <a:close/>
                    <a:moveTo>
                      <a:pt x="21091" y="7355"/>
                    </a:moveTo>
                    <a:cubicBezTo>
                      <a:pt x="21365" y="8337"/>
                      <a:pt x="21434" y="9364"/>
                      <a:pt x="21639" y="10368"/>
                    </a:cubicBezTo>
                    <a:cubicBezTo>
                      <a:pt x="21844" y="11395"/>
                      <a:pt x="22004" y="12399"/>
                      <a:pt x="22187" y="13427"/>
                    </a:cubicBezTo>
                    <a:cubicBezTo>
                      <a:pt x="22369" y="14454"/>
                      <a:pt x="22620" y="15458"/>
                      <a:pt x="22803" y="16462"/>
                    </a:cubicBezTo>
                    <a:cubicBezTo>
                      <a:pt x="21867" y="16713"/>
                      <a:pt x="20133" y="17010"/>
                      <a:pt x="19630" y="17010"/>
                    </a:cubicBezTo>
                    <a:cubicBezTo>
                      <a:pt x="18991" y="14020"/>
                      <a:pt x="18352" y="11030"/>
                      <a:pt x="17713" y="8063"/>
                    </a:cubicBezTo>
                    <a:cubicBezTo>
                      <a:pt x="18238" y="7834"/>
                      <a:pt x="20429" y="7378"/>
                      <a:pt x="21091" y="7355"/>
                    </a:cubicBezTo>
                    <a:close/>
                    <a:moveTo>
                      <a:pt x="18375" y="12970"/>
                    </a:moveTo>
                    <a:cubicBezTo>
                      <a:pt x="18649" y="13632"/>
                      <a:pt x="18695" y="14340"/>
                      <a:pt x="18854" y="15024"/>
                    </a:cubicBezTo>
                    <a:cubicBezTo>
                      <a:pt x="18991" y="15709"/>
                      <a:pt x="19174" y="16394"/>
                      <a:pt x="19356" y="17147"/>
                    </a:cubicBezTo>
                    <a:cubicBezTo>
                      <a:pt x="17576" y="17581"/>
                      <a:pt x="15864" y="18015"/>
                      <a:pt x="14107" y="18448"/>
                    </a:cubicBezTo>
                    <a:cubicBezTo>
                      <a:pt x="13810" y="17056"/>
                      <a:pt x="13513" y="15732"/>
                      <a:pt x="13216" y="14362"/>
                    </a:cubicBezTo>
                    <a:cubicBezTo>
                      <a:pt x="13376" y="14294"/>
                      <a:pt x="13490" y="14226"/>
                      <a:pt x="13627" y="14180"/>
                    </a:cubicBezTo>
                    <a:cubicBezTo>
                      <a:pt x="15202" y="13815"/>
                      <a:pt x="16777" y="13472"/>
                      <a:pt x="18375" y="12970"/>
                    </a:cubicBezTo>
                    <a:close/>
                    <a:moveTo>
                      <a:pt x="12737" y="14408"/>
                    </a:moveTo>
                    <a:cubicBezTo>
                      <a:pt x="12806" y="14591"/>
                      <a:pt x="12874" y="14705"/>
                      <a:pt x="12897" y="14842"/>
                    </a:cubicBezTo>
                    <a:cubicBezTo>
                      <a:pt x="13194" y="15983"/>
                      <a:pt x="13468" y="17124"/>
                      <a:pt x="13741" y="18243"/>
                    </a:cubicBezTo>
                    <a:cubicBezTo>
                      <a:pt x="13764" y="18311"/>
                      <a:pt x="13741" y="18403"/>
                      <a:pt x="13741" y="18517"/>
                    </a:cubicBezTo>
                    <a:cubicBezTo>
                      <a:pt x="12395" y="18882"/>
                      <a:pt x="11048" y="19133"/>
                      <a:pt x="9633" y="19452"/>
                    </a:cubicBezTo>
                    <a:cubicBezTo>
                      <a:pt x="9473" y="18745"/>
                      <a:pt x="9313" y="18060"/>
                      <a:pt x="9154" y="17375"/>
                    </a:cubicBezTo>
                    <a:cubicBezTo>
                      <a:pt x="8971" y="16713"/>
                      <a:pt x="8697" y="16052"/>
                      <a:pt x="8560" y="15321"/>
                    </a:cubicBezTo>
                    <a:cubicBezTo>
                      <a:pt x="9975" y="14979"/>
                      <a:pt x="11345" y="14682"/>
                      <a:pt x="12737" y="14408"/>
                    </a:cubicBezTo>
                    <a:close/>
                    <a:moveTo>
                      <a:pt x="8058" y="15481"/>
                    </a:moveTo>
                    <a:cubicBezTo>
                      <a:pt x="8514" y="16782"/>
                      <a:pt x="8766" y="18129"/>
                      <a:pt x="9222" y="19475"/>
                    </a:cubicBezTo>
                    <a:cubicBezTo>
                      <a:pt x="9176" y="19521"/>
                      <a:pt x="9108" y="19567"/>
                      <a:pt x="9039" y="19589"/>
                    </a:cubicBezTo>
                    <a:cubicBezTo>
                      <a:pt x="8035" y="19818"/>
                      <a:pt x="7008" y="20023"/>
                      <a:pt x="6004" y="20251"/>
                    </a:cubicBezTo>
                    <a:cubicBezTo>
                      <a:pt x="5935" y="20251"/>
                      <a:pt x="5844" y="20229"/>
                      <a:pt x="5730" y="20229"/>
                    </a:cubicBezTo>
                    <a:cubicBezTo>
                      <a:pt x="5547" y="19818"/>
                      <a:pt x="5570" y="19361"/>
                      <a:pt x="5433" y="18928"/>
                    </a:cubicBezTo>
                    <a:cubicBezTo>
                      <a:pt x="5296" y="18471"/>
                      <a:pt x="5182" y="17992"/>
                      <a:pt x="5068" y="17535"/>
                    </a:cubicBezTo>
                    <a:cubicBezTo>
                      <a:pt x="4931" y="17101"/>
                      <a:pt x="4794" y="16668"/>
                      <a:pt x="4657" y="16211"/>
                    </a:cubicBezTo>
                    <a:cubicBezTo>
                      <a:pt x="4748" y="16143"/>
                      <a:pt x="4817" y="16052"/>
                      <a:pt x="4908" y="16052"/>
                    </a:cubicBezTo>
                    <a:cubicBezTo>
                      <a:pt x="5821" y="15869"/>
                      <a:pt x="6734" y="15686"/>
                      <a:pt x="7670" y="15504"/>
                    </a:cubicBezTo>
                    <a:cubicBezTo>
                      <a:pt x="7784" y="15481"/>
                      <a:pt x="7898" y="15481"/>
                      <a:pt x="8058" y="15481"/>
                    </a:cubicBezTo>
                    <a:close/>
                    <a:moveTo>
                      <a:pt x="18952" y="1"/>
                    </a:moveTo>
                    <a:cubicBezTo>
                      <a:pt x="17936" y="1"/>
                      <a:pt x="16956" y="137"/>
                      <a:pt x="16001" y="325"/>
                    </a:cubicBezTo>
                    <a:cubicBezTo>
                      <a:pt x="15020" y="508"/>
                      <a:pt x="14038" y="644"/>
                      <a:pt x="13057" y="804"/>
                    </a:cubicBezTo>
                    <a:cubicBezTo>
                      <a:pt x="11641" y="1033"/>
                      <a:pt x="10204" y="1238"/>
                      <a:pt x="8788" y="1512"/>
                    </a:cubicBezTo>
                    <a:cubicBezTo>
                      <a:pt x="6209" y="1991"/>
                      <a:pt x="3675" y="2699"/>
                      <a:pt x="1142" y="3452"/>
                    </a:cubicBezTo>
                    <a:cubicBezTo>
                      <a:pt x="982" y="3520"/>
                      <a:pt x="822" y="3566"/>
                      <a:pt x="640" y="3612"/>
                    </a:cubicBezTo>
                    <a:cubicBezTo>
                      <a:pt x="434" y="3680"/>
                      <a:pt x="115" y="3543"/>
                      <a:pt x="46" y="3817"/>
                    </a:cubicBezTo>
                    <a:cubicBezTo>
                      <a:pt x="1" y="4023"/>
                      <a:pt x="69" y="4274"/>
                      <a:pt x="92" y="4479"/>
                    </a:cubicBezTo>
                    <a:cubicBezTo>
                      <a:pt x="115" y="4639"/>
                      <a:pt x="183" y="4776"/>
                      <a:pt x="229" y="4936"/>
                    </a:cubicBezTo>
                    <a:cubicBezTo>
                      <a:pt x="822" y="6739"/>
                      <a:pt x="1416" y="8542"/>
                      <a:pt x="2009" y="10345"/>
                    </a:cubicBezTo>
                    <a:cubicBezTo>
                      <a:pt x="2603" y="12217"/>
                      <a:pt x="3150" y="14111"/>
                      <a:pt x="3744" y="16006"/>
                    </a:cubicBezTo>
                    <a:cubicBezTo>
                      <a:pt x="4086" y="17124"/>
                      <a:pt x="4429" y="18220"/>
                      <a:pt x="4794" y="19338"/>
                    </a:cubicBezTo>
                    <a:cubicBezTo>
                      <a:pt x="4954" y="19818"/>
                      <a:pt x="5113" y="20297"/>
                      <a:pt x="5456" y="20708"/>
                    </a:cubicBezTo>
                    <a:cubicBezTo>
                      <a:pt x="5638" y="20662"/>
                      <a:pt x="5798" y="20617"/>
                      <a:pt x="5981" y="20594"/>
                    </a:cubicBezTo>
                    <a:cubicBezTo>
                      <a:pt x="7693" y="20297"/>
                      <a:pt x="9427" y="20046"/>
                      <a:pt x="11139" y="19704"/>
                    </a:cubicBezTo>
                    <a:cubicBezTo>
                      <a:pt x="13422" y="19247"/>
                      <a:pt x="15682" y="18676"/>
                      <a:pt x="17964" y="18197"/>
                    </a:cubicBezTo>
                    <a:cubicBezTo>
                      <a:pt x="19471" y="17855"/>
                      <a:pt x="20977" y="17467"/>
                      <a:pt x="22415" y="16919"/>
                    </a:cubicBezTo>
                    <a:cubicBezTo>
                      <a:pt x="22582" y="16855"/>
                      <a:pt x="22742" y="16827"/>
                      <a:pt x="22895" y="16827"/>
                    </a:cubicBezTo>
                    <a:cubicBezTo>
                      <a:pt x="23013" y="16827"/>
                      <a:pt x="23127" y="16843"/>
                      <a:pt x="23237" y="16873"/>
                    </a:cubicBezTo>
                    <a:cubicBezTo>
                      <a:pt x="23533" y="16554"/>
                      <a:pt x="23511" y="16188"/>
                      <a:pt x="23488" y="15823"/>
                    </a:cubicBezTo>
                    <a:cubicBezTo>
                      <a:pt x="23419" y="15275"/>
                      <a:pt x="23374" y="14728"/>
                      <a:pt x="23282" y="14180"/>
                    </a:cubicBezTo>
                    <a:cubicBezTo>
                      <a:pt x="23008" y="12696"/>
                      <a:pt x="22712" y="11235"/>
                      <a:pt x="22438" y="9775"/>
                    </a:cubicBezTo>
                    <a:cubicBezTo>
                      <a:pt x="22027" y="7720"/>
                      <a:pt x="21616" y="5689"/>
                      <a:pt x="21228" y="3657"/>
                    </a:cubicBezTo>
                    <a:cubicBezTo>
                      <a:pt x="21137" y="3269"/>
                      <a:pt x="20977" y="2881"/>
                      <a:pt x="21068" y="2471"/>
                    </a:cubicBezTo>
                    <a:cubicBezTo>
                      <a:pt x="20635" y="1923"/>
                      <a:pt x="20657" y="1169"/>
                      <a:pt x="20315" y="576"/>
                    </a:cubicBezTo>
                    <a:cubicBezTo>
                      <a:pt x="20201" y="393"/>
                      <a:pt x="20087" y="211"/>
                      <a:pt x="19996" y="51"/>
                    </a:cubicBezTo>
                    <a:cubicBezTo>
                      <a:pt x="19643" y="16"/>
                      <a:pt x="19296" y="1"/>
                      <a:pt x="1895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>
                <a:off x="-719000" y="2998475"/>
                <a:ext cx="544975" cy="278550"/>
              </a:xfrm>
              <a:custGeom>
                <a:avLst/>
                <a:gdLst/>
                <a:ahLst/>
                <a:cxnLst/>
                <a:rect l="l" t="t" r="r" b="b"/>
                <a:pathLst>
                  <a:path w="21799" h="11142" extrusionOk="0">
                    <a:moveTo>
                      <a:pt x="19676" y="860"/>
                    </a:moveTo>
                    <a:cubicBezTo>
                      <a:pt x="19835" y="1157"/>
                      <a:pt x="19858" y="1476"/>
                      <a:pt x="19904" y="1773"/>
                    </a:cubicBezTo>
                    <a:cubicBezTo>
                      <a:pt x="20064" y="3211"/>
                      <a:pt x="20360" y="4603"/>
                      <a:pt x="20748" y="6019"/>
                    </a:cubicBezTo>
                    <a:cubicBezTo>
                      <a:pt x="20862" y="6452"/>
                      <a:pt x="20885" y="6909"/>
                      <a:pt x="20840" y="7411"/>
                    </a:cubicBezTo>
                    <a:cubicBezTo>
                      <a:pt x="19584" y="7548"/>
                      <a:pt x="18329" y="7639"/>
                      <a:pt x="17096" y="7799"/>
                    </a:cubicBezTo>
                    <a:cubicBezTo>
                      <a:pt x="15864" y="7959"/>
                      <a:pt x="14631" y="8187"/>
                      <a:pt x="13399" y="8370"/>
                    </a:cubicBezTo>
                    <a:cubicBezTo>
                      <a:pt x="12166" y="8575"/>
                      <a:pt x="10888" y="8735"/>
                      <a:pt x="9655" y="8963"/>
                    </a:cubicBezTo>
                    <a:cubicBezTo>
                      <a:pt x="8423" y="9168"/>
                      <a:pt x="7213" y="9442"/>
                      <a:pt x="6003" y="9716"/>
                    </a:cubicBezTo>
                    <a:cubicBezTo>
                      <a:pt x="4771" y="9990"/>
                      <a:pt x="3561" y="10333"/>
                      <a:pt x="2283" y="10606"/>
                    </a:cubicBezTo>
                    <a:cubicBezTo>
                      <a:pt x="2100" y="9899"/>
                      <a:pt x="2100" y="9214"/>
                      <a:pt x="1940" y="8552"/>
                    </a:cubicBezTo>
                    <a:cubicBezTo>
                      <a:pt x="1780" y="7867"/>
                      <a:pt x="1666" y="7160"/>
                      <a:pt x="1507" y="6475"/>
                    </a:cubicBezTo>
                    <a:cubicBezTo>
                      <a:pt x="1370" y="5813"/>
                      <a:pt x="1164" y="5151"/>
                      <a:pt x="982" y="4398"/>
                    </a:cubicBezTo>
                    <a:cubicBezTo>
                      <a:pt x="1347" y="4329"/>
                      <a:pt x="1712" y="4284"/>
                      <a:pt x="2054" y="4215"/>
                    </a:cubicBezTo>
                    <a:cubicBezTo>
                      <a:pt x="3287" y="3941"/>
                      <a:pt x="4519" y="3645"/>
                      <a:pt x="5752" y="3348"/>
                    </a:cubicBezTo>
                    <a:cubicBezTo>
                      <a:pt x="7966" y="2823"/>
                      <a:pt x="10203" y="2389"/>
                      <a:pt x="12463" y="2001"/>
                    </a:cubicBezTo>
                    <a:cubicBezTo>
                      <a:pt x="14403" y="1682"/>
                      <a:pt x="16366" y="1385"/>
                      <a:pt x="18306" y="1088"/>
                    </a:cubicBezTo>
                    <a:cubicBezTo>
                      <a:pt x="18762" y="1020"/>
                      <a:pt x="19196" y="951"/>
                      <a:pt x="19676" y="860"/>
                    </a:cubicBezTo>
                    <a:close/>
                    <a:moveTo>
                      <a:pt x="20040" y="1"/>
                    </a:moveTo>
                    <a:cubicBezTo>
                      <a:pt x="19863" y="1"/>
                      <a:pt x="19686" y="26"/>
                      <a:pt x="19516" y="38"/>
                    </a:cubicBezTo>
                    <a:cubicBezTo>
                      <a:pt x="18648" y="152"/>
                      <a:pt x="17758" y="221"/>
                      <a:pt x="16891" y="381"/>
                    </a:cubicBezTo>
                    <a:cubicBezTo>
                      <a:pt x="13650" y="951"/>
                      <a:pt x="10408" y="1545"/>
                      <a:pt x="7167" y="2161"/>
                    </a:cubicBezTo>
                    <a:cubicBezTo>
                      <a:pt x="5159" y="2549"/>
                      <a:pt x="3150" y="3051"/>
                      <a:pt x="1210" y="3668"/>
                    </a:cubicBezTo>
                    <a:cubicBezTo>
                      <a:pt x="867" y="3782"/>
                      <a:pt x="548" y="3896"/>
                      <a:pt x="251" y="3987"/>
                    </a:cubicBezTo>
                    <a:cubicBezTo>
                      <a:pt x="0" y="4535"/>
                      <a:pt x="46" y="5037"/>
                      <a:pt x="137" y="5539"/>
                    </a:cubicBezTo>
                    <a:cubicBezTo>
                      <a:pt x="206" y="5882"/>
                      <a:pt x="274" y="6247"/>
                      <a:pt x="365" y="6589"/>
                    </a:cubicBezTo>
                    <a:cubicBezTo>
                      <a:pt x="594" y="7411"/>
                      <a:pt x="799" y="8255"/>
                      <a:pt x="1050" y="9077"/>
                    </a:cubicBezTo>
                    <a:cubicBezTo>
                      <a:pt x="1187" y="9511"/>
                      <a:pt x="1324" y="9944"/>
                      <a:pt x="1484" y="10378"/>
                    </a:cubicBezTo>
                    <a:cubicBezTo>
                      <a:pt x="1598" y="10652"/>
                      <a:pt x="1712" y="10926"/>
                      <a:pt x="1917" y="11109"/>
                    </a:cubicBezTo>
                    <a:cubicBezTo>
                      <a:pt x="2119" y="11131"/>
                      <a:pt x="2317" y="11141"/>
                      <a:pt x="2511" y="11141"/>
                    </a:cubicBezTo>
                    <a:cubicBezTo>
                      <a:pt x="3108" y="11141"/>
                      <a:pt x="3672" y="11046"/>
                      <a:pt x="4223" y="10926"/>
                    </a:cubicBezTo>
                    <a:cubicBezTo>
                      <a:pt x="5798" y="10606"/>
                      <a:pt x="7350" y="10287"/>
                      <a:pt x="8925" y="9967"/>
                    </a:cubicBezTo>
                    <a:cubicBezTo>
                      <a:pt x="11230" y="9534"/>
                      <a:pt x="13558" y="9168"/>
                      <a:pt x="15909" y="8826"/>
                    </a:cubicBezTo>
                    <a:cubicBezTo>
                      <a:pt x="17210" y="8643"/>
                      <a:pt x="18489" y="8370"/>
                      <a:pt x="19790" y="8141"/>
                    </a:cubicBezTo>
                    <a:cubicBezTo>
                      <a:pt x="20155" y="8073"/>
                      <a:pt x="20543" y="7959"/>
                      <a:pt x="20908" y="7959"/>
                    </a:cubicBezTo>
                    <a:cubicBezTo>
                      <a:pt x="21273" y="7936"/>
                      <a:pt x="21547" y="7845"/>
                      <a:pt x="21798" y="7571"/>
                    </a:cubicBezTo>
                    <a:cubicBezTo>
                      <a:pt x="21479" y="5060"/>
                      <a:pt x="21068" y="2572"/>
                      <a:pt x="20497" y="84"/>
                    </a:cubicBezTo>
                    <a:cubicBezTo>
                      <a:pt x="20348" y="20"/>
                      <a:pt x="20194" y="1"/>
                      <a:pt x="200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5" name="Google Shape;355;p40"/>
            <p:cNvSpPr/>
            <p:nvPr/>
          </p:nvSpPr>
          <p:spPr>
            <a:xfrm>
              <a:off x="2450863" y="1397952"/>
              <a:ext cx="102500" cy="252201"/>
            </a:xfrm>
            <a:custGeom>
              <a:avLst/>
              <a:gdLst/>
              <a:ahLst/>
              <a:cxnLst/>
              <a:rect l="l" t="t" r="r" b="b"/>
              <a:pathLst>
                <a:path w="4100" h="10192" extrusionOk="0">
                  <a:moveTo>
                    <a:pt x="3232" y="1"/>
                  </a:moveTo>
                  <a:cubicBezTo>
                    <a:pt x="3104" y="1"/>
                    <a:pt x="2972" y="45"/>
                    <a:pt x="2853" y="149"/>
                  </a:cubicBezTo>
                  <a:cubicBezTo>
                    <a:pt x="1621" y="1199"/>
                    <a:pt x="1644" y="2933"/>
                    <a:pt x="1233" y="4371"/>
                  </a:cubicBezTo>
                  <a:cubicBezTo>
                    <a:pt x="753" y="6106"/>
                    <a:pt x="0" y="7795"/>
                    <a:pt x="92" y="9644"/>
                  </a:cubicBezTo>
                  <a:cubicBezTo>
                    <a:pt x="114" y="10009"/>
                    <a:pt x="411" y="10192"/>
                    <a:pt x="696" y="10192"/>
                  </a:cubicBezTo>
                  <a:cubicBezTo>
                    <a:pt x="982" y="10192"/>
                    <a:pt x="1256" y="10009"/>
                    <a:pt x="1233" y="9644"/>
                  </a:cubicBezTo>
                  <a:cubicBezTo>
                    <a:pt x="1142" y="7978"/>
                    <a:pt x="1826" y="6426"/>
                    <a:pt x="2283" y="4828"/>
                  </a:cubicBezTo>
                  <a:cubicBezTo>
                    <a:pt x="2648" y="3595"/>
                    <a:pt x="2602" y="1860"/>
                    <a:pt x="3652" y="947"/>
                  </a:cubicBezTo>
                  <a:cubicBezTo>
                    <a:pt x="4099" y="572"/>
                    <a:pt x="3692" y="1"/>
                    <a:pt x="3232" y="1"/>
                  </a:cubicBezTo>
                  <a:close/>
                </a:path>
              </a:pathLst>
            </a:custGeom>
            <a:solidFill>
              <a:srgbClr val="BFD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3350738" y="1509329"/>
              <a:ext cx="133550" cy="173636"/>
            </a:xfrm>
            <a:custGeom>
              <a:avLst/>
              <a:gdLst/>
              <a:ahLst/>
              <a:cxnLst/>
              <a:rect l="l" t="t" r="r" b="b"/>
              <a:pathLst>
                <a:path w="5342" h="7017" extrusionOk="0">
                  <a:moveTo>
                    <a:pt x="3623" y="1128"/>
                  </a:moveTo>
                  <a:cubicBezTo>
                    <a:pt x="3667" y="1128"/>
                    <a:pt x="3618" y="1200"/>
                    <a:pt x="3561" y="1200"/>
                  </a:cubicBezTo>
                  <a:cubicBezTo>
                    <a:pt x="3545" y="1200"/>
                    <a:pt x="3529" y="1194"/>
                    <a:pt x="3513" y="1180"/>
                  </a:cubicBezTo>
                  <a:lnTo>
                    <a:pt x="3513" y="1180"/>
                  </a:lnTo>
                  <a:cubicBezTo>
                    <a:pt x="3531" y="1172"/>
                    <a:pt x="3547" y="1163"/>
                    <a:pt x="3562" y="1148"/>
                  </a:cubicBezTo>
                  <a:cubicBezTo>
                    <a:pt x="3591" y="1134"/>
                    <a:pt x="3610" y="1128"/>
                    <a:pt x="3623" y="1128"/>
                  </a:cubicBezTo>
                  <a:close/>
                  <a:moveTo>
                    <a:pt x="4728" y="2044"/>
                  </a:moveTo>
                  <a:cubicBezTo>
                    <a:pt x="4731" y="2044"/>
                    <a:pt x="4727" y="2056"/>
                    <a:pt x="4713" y="2073"/>
                  </a:cubicBezTo>
                  <a:lnTo>
                    <a:pt x="4713" y="2073"/>
                  </a:lnTo>
                  <a:cubicBezTo>
                    <a:pt x="4720" y="2053"/>
                    <a:pt x="4726" y="2044"/>
                    <a:pt x="4728" y="2044"/>
                  </a:cubicBezTo>
                  <a:close/>
                  <a:moveTo>
                    <a:pt x="3618" y="0"/>
                  </a:moveTo>
                  <a:cubicBezTo>
                    <a:pt x="3531" y="0"/>
                    <a:pt x="3443" y="10"/>
                    <a:pt x="3356" y="30"/>
                  </a:cubicBezTo>
                  <a:cubicBezTo>
                    <a:pt x="2831" y="144"/>
                    <a:pt x="2306" y="418"/>
                    <a:pt x="1781" y="601"/>
                  </a:cubicBezTo>
                  <a:cubicBezTo>
                    <a:pt x="1484" y="715"/>
                    <a:pt x="1302" y="989"/>
                    <a:pt x="1393" y="1308"/>
                  </a:cubicBezTo>
                  <a:cubicBezTo>
                    <a:pt x="1449" y="1533"/>
                    <a:pt x="1689" y="1726"/>
                    <a:pt x="1925" y="1726"/>
                  </a:cubicBezTo>
                  <a:cubicBezTo>
                    <a:pt x="1977" y="1726"/>
                    <a:pt x="2028" y="1717"/>
                    <a:pt x="2078" y="1696"/>
                  </a:cubicBezTo>
                  <a:cubicBezTo>
                    <a:pt x="2375" y="1605"/>
                    <a:pt x="2671" y="1491"/>
                    <a:pt x="2968" y="1377"/>
                  </a:cubicBezTo>
                  <a:cubicBezTo>
                    <a:pt x="3071" y="1342"/>
                    <a:pt x="3175" y="1295"/>
                    <a:pt x="3278" y="1254"/>
                  </a:cubicBezTo>
                  <a:lnTo>
                    <a:pt x="3278" y="1254"/>
                  </a:lnTo>
                  <a:cubicBezTo>
                    <a:pt x="3374" y="1398"/>
                    <a:pt x="3530" y="1502"/>
                    <a:pt x="3727" y="1507"/>
                  </a:cubicBezTo>
                  <a:lnTo>
                    <a:pt x="3727" y="1507"/>
                  </a:lnTo>
                  <a:cubicBezTo>
                    <a:pt x="3633" y="1684"/>
                    <a:pt x="3577" y="1878"/>
                    <a:pt x="3470" y="2061"/>
                  </a:cubicBezTo>
                  <a:cubicBezTo>
                    <a:pt x="3196" y="2472"/>
                    <a:pt x="2763" y="2838"/>
                    <a:pt x="2352" y="3157"/>
                  </a:cubicBezTo>
                  <a:cubicBezTo>
                    <a:pt x="1439" y="3865"/>
                    <a:pt x="457" y="4527"/>
                    <a:pt x="92" y="5691"/>
                  </a:cubicBezTo>
                  <a:cubicBezTo>
                    <a:pt x="1" y="5987"/>
                    <a:pt x="206" y="6284"/>
                    <a:pt x="503" y="6398"/>
                  </a:cubicBezTo>
                  <a:cubicBezTo>
                    <a:pt x="1674" y="6810"/>
                    <a:pt x="2927" y="7016"/>
                    <a:pt x="4165" y="7016"/>
                  </a:cubicBezTo>
                  <a:cubicBezTo>
                    <a:pt x="4230" y="7016"/>
                    <a:pt x="4295" y="7016"/>
                    <a:pt x="4360" y="7015"/>
                  </a:cubicBezTo>
                  <a:cubicBezTo>
                    <a:pt x="5114" y="7015"/>
                    <a:pt x="5114" y="5873"/>
                    <a:pt x="4360" y="5873"/>
                  </a:cubicBezTo>
                  <a:cubicBezTo>
                    <a:pt x="4300" y="5874"/>
                    <a:pt x="4239" y="5875"/>
                    <a:pt x="4179" y="5875"/>
                  </a:cubicBezTo>
                  <a:cubicBezTo>
                    <a:pt x="3252" y="5875"/>
                    <a:pt x="2339" y="5741"/>
                    <a:pt x="1439" y="5484"/>
                  </a:cubicBezTo>
                  <a:lnTo>
                    <a:pt x="1439" y="5484"/>
                  </a:lnTo>
                  <a:cubicBezTo>
                    <a:pt x="2000" y="4641"/>
                    <a:pt x="3101" y="4078"/>
                    <a:pt x="3813" y="3385"/>
                  </a:cubicBezTo>
                  <a:cubicBezTo>
                    <a:pt x="4064" y="3157"/>
                    <a:pt x="4269" y="2906"/>
                    <a:pt x="4452" y="2632"/>
                  </a:cubicBezTo>
                  <a:cubicBezTo>
                    <a:pt x="4543" y="2472"/>
                    <a:pt x="4657" y="2290"/>
                    <a:pt x="4703" y="2107"/>
                  </a:cubicBezTo>
                  <a:cubicBezTo>
                    <a:pt x="4706" y="2094"/>
                    <a:pt x="4709" y="2084"/>
                    <a:pt x="4712" y="2075"/>
                  </a:cubicBezTo>
                  <a:lnTo>
                    <a:pt x="4712" y="2075"/>
                  </a:lnTo>
                  <a:cubicBezTo>
                    <a:pt x="4803" y="1991"/>
                    <a:pt x="4934" y="1967"/>
                    <a:pt x="5022" y="1879"/>
                  </a:cubicBezTo>
                  <a:cubicBezTo>
                    <a:pt x="5342" y="1536"/>
                    <a:pt x="5273" y="989"/>
                    <a:pt x="4977" y="646"/>
                  </a:cubicBezTo>
                  <a:cubicBezTo>
                    <a:pt x="4810" y="459"/>
                    <a:pt x="4606" y="367"/>
                    <a:pt x="4388" y="332"/>
                  </a:cubicBezTo>
                  <a:lnTo>
                    <a:pt x="4388" y="332"/>
                  </a:lnTo>
                  <a:cubicBezTo>
                    <a:pt x="4205" y="118"/>
                    <a:pt x="3918" y="0"/>
                    <a:pt x="3618" y="0"/>
                  </a:cubicBezTo>
                  <a:close/>
                </a:path>
              </a:pathLst>
            </a:custGeom>
            <a:solidFill>
              <a:srgbClr val="BFD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2886813" y="1481664"/>
              <a:ext cx="243700" cy="292684"/>
            </a:xfrm>
            <a:custGeom>
              <a:avLst/>
              <a:gdLst/>
              <a:ahLst/>
              <a:cxnLst/>
              <a:rect l="l" t="t" r="r" b="b"/>
              <a:pathLst>
                <a:path w="9748" h="11828" extrusionOk="0">
                  <a:moveTo>
                    <a:pt x="3333" y="303"/>
                  </a:moveTo>
                  <a:cubicBezTo>
                    <a:pt x="3539" y="326"/>
                    <a:pt x="3721" y="349"/>
                    <a:pt x="3950" y="372"/>
                  </a:cubicBezTo>
                  <a:cubicBezTo>
                    <a:pt x="3858" y="1239"/>
                    <a:pt x="3425" y="1947"/>
                    <a:pt x="3174" y="2769"/>
                  </a:cubicBezTo>
                  <a:cubicBezTo>
                    <a:pt x="3352" y="2880"/>
                    <a:pt x="3514" y="2937"/>
                    <a:pt x="3665" y="2937"/>
                  </a:cubicBezTo>
                  <a:cubicBezTo>
                    <a:pt x="3823" y="2937"/>
                    <a:pt x="3969" y="2874"/>
                    <a:pt x="4109" y="2746"/>
                  </a:cubicBezTo>
                  <a:cubicBezTo>
                    <a:pt x="4292" y="2609"/>
                    <a:pt x="4452" y="2449"/>
                    <a:pt x="4634" y="2312"/>
                  </a:cubicBezTo>
                  <a:cubicBezTo>
                    <a:pt x="4977" y="2038"/>
                    <a:pt x="5342" y="1787"/>
                    <a:pt x="5776" y="1696"/>
                  </a:cubicBezTo>
                  <a:cubicBezTo>
                    <a:pt x="6004" y="1924"/>
                    <a:pt x="6027" y="2198"/>
                    <a:pt x="5981" y="2472"/>
                  </a:cubicBezTo>
                  <a:cubicBezTo>
                    <a:pt x="5935" y="2860"/>
                    <a:pt x="5867" y="3271"/>
                    <a:pt x="5798" y="3659"/>
                  </a:cubicBezTo>
                  <a:cubicBezTo>
                    <a:pt x="5776" y="3864"/>
                    <a:pt x="5753" y="4070"/>
                    <a:pt x="5730" y="4252"/>
                  </a:cubicBezTo>
                  <a:cubicBezTo>
                    <a:pt x="5876" y="4340"/>
                    <a:pt x="6009" y="4382"/>
                    <a:pt x="6132" y="4382"/>
                  </a:cubicBezTo>
                  <a:cubicBezTo>
                    <a:pt x="6297" y="4382"/>
                    <a:pt x="6443" y="4305"/>
                    <a:pt x="6574" y="4161"/>
                  </a:cubicBezTo>
                  <a:cubicBezTo>
                    <a:pt x="6757" y="3978"/>
                    <a:pt x="6917" y="3773"/>
                    <a:pt x="7099" y="3590"/>
                  </a:cubicBezTo>
                  <a:cubicBezTo>
                    <a:pt x="7510" y="3179"/>
                    <a:pt x="7944" y="2814"/>
                    <a:pt x="8515" y="2632"/>
                  </a:cubicBezTo>
                  <a:cubicBezTo>
                    <a:pt x="8834" y="2791"/>
                    <a:pt x="8925" y="3043"/>
                    <a:pt x="8925" y="3339"/>
                  </a:cubicBezTo>
                  <a:cubicBezTo>
                    <a:pt x="8948" y="3773"/>
                    <a:pt x="8971" y="4207"/>
                    <a:pt x="8903" y="4617"/>
                  </a:cubicBezTo>
                  <a:cubicBezTo>
                    <a:pt x="8606" y="6809"/>
                    <a:pt x="8149" y="8954"/>
                    <a:pt x="7556" y="11100"/>
                  </a:cubicBezTo>
                  <a:cubicBezTo>
                    <a:pt x="7556" y="11168"/>
                    <a:pt x="7510" y="11237"/>
                    <a:pt x="7465" y="11305"/>
                  </a:cubicBezTo>
                  <a:cubicBezTo>
                    <a:pt x="7407" y="11321"/>
                    <a:pt x="7353" y="11328"/>
                    <a:pt x="7301" y="11328"/>
                  </a:cubicBezTo>
                  <a:cubicBezTo>
                    <a:pt x="7127" y="11328"/>
                    <a:pt x="6979" y="11246"/>
                    <a:pt x="6803" y="11123"/>
                  </a:cubicBezTo>
                  <a:cubicBezTo>
                    <a:pt x="6826" y="10986"/>
                    <a:pt x="6848" y="10849"/>
                    <a:pt x="6894" y="10712"/>
                  </a:cubicBezTo>
                  <a:cubicBezTo>
                    <a:pt x="7168" y="9639"/>
                    <a:pt x="7465" y="8566"/>
                    <a:pt x="7761" y="7471"/>
                  </a:cubicBezTo>
                  <a:cubicBezTo>
                    <a:pt x="7853" y="7128"/>
                    <a:pt x="7898" y="6786"/>
                    <a:pt x="7944" y="6421"/>
                  </a:cubicBezTo>
                  <a:cubicBezTo>
                    <a:pt x="7967" y="6284"/>
                    <a:pt x="7990" y="6124"/>
                    <a:pt x="7967" y="5987"/>
                  </a:cubicBezTo>
                  <a:cubicBezTo>
                    <a:pt x="7944" y="5622"/>
                    <a:pt x="7944" y="5234"/>
                    <a:pt x="7510" y="5097"/>
                  </a:cubicBezTo>
                  <a:cubicBezTo>
                    <a:pt x="7320" y="5040"/>
                    <a:pt x="7114" y="4991"/>
                    <a:pt x="6911" y="4991"/>
                  </a:cubicBezTo>
                  <a:cubicBezTo>
                    <a:pt x="6625" y="4991"/>
                    <a:pt x="6344" y="5087"/>
                    <a:pt x="6118" y="5394"/>
                  </a:cubicBezTo>
                  <a:cubicBezTo>
                    <a:pt x="5821" y="5804"/>
                    <a:pt x="5570" y="6238"/>
                    <a:pt x="5433" y="6717"/>
                  </a:cubicBezTo>
                  <a:cubicBezTo>
                    <a:pt x="5228" y="7516"/>
                    <a:pt x="5022" y="8292"/>
                    <a:pt x="4817" y="9091"/>
                  </a:cubicBezTo>
                  <a:cubicBezTo>
                    <a:pt x="4748" y="9319"/>
                    <a:pt x="4680" y="9571"/>
                    <a:pt x="4612" y="9799"/>
                  </a:cubicBezTo>
                  <a:cubicBezTo>
                    <a:pt x="4018" y="9799"/>
                    <a:pt x="3881" y="9662"/>
                    <a:pt x="3995" y="9160"/>
                  </a:cubicBezTo>
                  <a:cubicBezTo>
                    <a:pt x="4064" y="8794"/>
                    <a:pt x="4178" y="8429"/>
                    <a:pt x="4292" y="8064"/>
                  </a:cubicBezTo>
                  <a:cubicBezTo>
                    <a:pt x="4520" y="7265"/>
                    <a:pt x="4794" y="6466"/>
                    <a:pt x="5000" y="5645"/>
                  </a:cubicBezTo>
                  <a:cubicBezTo>
                    <a:pt x="5091" y="5325"/>
                    <a:pt x="5136" y="4960"/>
                    <a:pt x="5136" y="4595"/>
                  </a:cubicBezTo>
                  <a:cubicBezTo>
                    <a:pt x="5136" y="4229"/>
                    <a:pt x="4931" y="4047"/>
                    <a:pt x="4566" y="4024"/>
                  </a:cubicBezTo>
                  <a:cubicBezTo>
                    <a:pt x="4508" y="4018"/>
                    <a:pt x="4452" y="4014"/>
                    <a:pt x="4397" y="4014"/>
                  </a:cubicBezTo>
                  <a:cubicBezTo>
                    <a:pt x="4061" y="4014"/>
                    <a:pt x="3777" y="4137"/>
                    <a:pt x="3562" y="4412"/>
                  </a:cubicBezTo>
                  <a:cubicBezTo>
                    <a:pt x="3196" y="4846"/>
                    <a:pt x="2900" y="5325"/>
                    <a:pt x="2694" y="5850"/>
                  </a:cubicBezTo>
                  <a:cubicBezTo>
                    <a:pt x="2397" y="6672"/>
                    <a:pt x="2078" y="7516"/>
                    <a:pt x="1781" y="8338"/>
                  </a:cubicBezTo>
                  <a:cubicBezTo>
                    <a:pt x="1713" y="8543"/>
                    <a:pt x="1621" y="8772"/>
                    <a:pt x="1530" y="9023"/>
                  </a:cubicBezTo>
                  <a:cubicBezTo>
                    <a:pt x="1370" y="8977"/>
                    <a:pt x="1233" y="8977"/>
                    <a:pt x="1096" y="8931"/>
                  </a:cubicBezTo>
                  <a:cubicBezTo>
                    <a:pt x="891" y="8840"/>
                    <a:pt x="845" y="8680"/>
                    <a:pt x="891" y="8498"/>
                  </a:cubicBezTo>
                  <a:cubicBezTo>
                    <a:pt x="914" y="8338"/>
                    <a:pt x="959" y="8201"/>
                    <a:pt x="1005" y="8064"/>
                  </a:cubicBezTo>
                  <a:cubicBezTo>
                    <a:pt x="1644" y="6055"/>
                    <a:pt x="2260" y="4047"/>
                    <a:pt x="2877" y="2015"/>
                  </a:cubicBezTo>
                  <a:cubicBezTo>
                    <a:pt x="2991" y="1673"/>
                    <a:pt x="3059" y="1285"/>
                    <a:pt x="3174" y="920"/>
                  </a:cubicBezTo>
                  <a:cubicBezTo>
                    <a:pt x="3219" y="737"/>
                    <a:pt x="3265" y="532"/>
                    <a:pt x="3333" y="303"/>
                  </a:cubicBezTo>
                  <a:close/>
                  <a:moveTo>
                    <a:pt x="3246" y="0"/>
                  </a:moveTo>
                  <a:cubicBezTo>
                    <a:pt x="2900" y="0"/>
                    <a:pt x="2679" y="200"/>
                    <a:pt x="2534" y="532"/>
                  </a:cubicBezTo>
                  <a:cubicBezTo>
                    <a:pt x="2512" y="623"/>
                    <a:pt x="2443" y="714"/>
                    <a:pt x="2420" y="828"/>
                  </a:cubicBezTo>
                  <a:cubicBezTo>
                    <a:pt x="1987" y="2084"/>
                    <a:pt x="1553" y="3362"/>
                    <a:pt x="1165" y="4640"/>
                  </a:cubicBezTo>
                  <a:cubicBezTo>
                    <a:pt x="823" y="5782"/>
                    <a:pt x="571" y="6946"/>
                    <a:pt x="252" y="8087"/>
                  </a:cubicBezTo>
                  <a:cubicBezTo>
                    <a:pt x="1" y="9000"/>
                    <a:pt x="1" y="9046"/>
                    <a:pt x="1005" y="9342"/>
                  </a:cubicBezTo>
                  <a:cubicBezTo>
                    <a:pt x="1051" y="9365"/>
                    <a:pt x="1096" y="9365"/>
                    <a:pt x="1142" y="9365"/>
                  </a:cubicBezTo>
                  <a:cubicBezTo>
                    <a:pt x="1289" y="9388"/>
                    <a:pt x="1415" y="9401"/>
                    <a:pt x="1524" y="9401"/>
                  </a:cubicBezTo>
                  <a:cubicBezTo>
                    <a:pt x="1956" y="9401"/>
                    <a:pt x="2124" y="9200"/>
                    <a:pt x="2306" y="8635"/>
                  </a:cubicBezTo>
                  <a:cubicBezTo>
                    <a:pt x="2329" y="8566"/>
                    <a:pt x="2352" y="8521"/>
                    <a:pt x="2352" y="8475"/>
                  </a:cubicBezTo>
                  <a:cubicBezTo>
                    <a:pt x="2580" y="7562"/>
                    <a:pt x="2945" y="6695"/>
                    <a:pt x="3333" y="5850"/>
                  </a:cubicBezTo>
                  <a:cubicBezTo>
                    <a:pt x="3516" y="5439"/>
                    <a:pt x="3790" y="5074"/>
                    <a:pt x="4041" y="4686"/>
                  </a:cubicBezTo>
                  <a:cubicBezTo>
                    <a:pt x="4087" y="4617"/>
                    <a:pt x="4201" y="4595"/>
                    <a:pt x="4315" y="4503"/>
                  </a:cubicBezTo>
                  <a:lnTo>
                    <a:pt x="4315" y="4503"/>
                  </a:lnTo>
                  <a:cubicBezTo>
                    <a:pt x="4452" y="5120"/>
                    <a:pt x="4338" y="5622"/>
                    <a:pt x="4201" y="6124"/>
                  </a:cubicBezTo>
                  <a:cubicBezTo>
                    <a:pt x="3927" y="7128"/>
                    <a:pt x="3607" y="8133"/>
                    <a:pt x="3310" y="9114"/>
                  </a:cubicBezTo>
                  <a:cubicBezTo>
                    <a:pt x="3265" y="9274"/>
                    <a:pt x="3196" y="9411"/>
                    <a:pt x="3196" y="9571"/>
                  </a:cubicBezTo>
                  <a:cubicBezTo>
                    <a:pt x="3196" y="9662"/>
                    <a:pt x="3242" y="9844"/>
                    <a:pt x="3333" y="9890"/>
                  </a:cubicBezTo>
                  <a:cubicBezTo>
                    <a:pt x="3694" y="10110"/>
                    <a:pt x="4066" y="10286"/>
                    <a:pt x="4478" y="10286"/>
                  </a:cubicBezTo>
                  <a:cubicBezTo>
                    <a:pt x="4665" y="10286"/>
                    <a:pt x="4861" y="10250"/>
                    <a:pt x="5068" y="10164"/>
                  </a:cubicBezTo>
                  <a:cubicBezTo>
                    <a:pt x="5136" y="10004"/>
                    <a:pt x="5205" y="9844"/>
                    <a:pt x="5251" y="9685"/>
                  </a:cubicBezTo>
                  <a:cubicBezTo>
                    <a:pt x="5570" y="8749"/>
                    <a:pt x="5867" y="7813"/>
                    <a:pt x="6209" y="6877"/>
                  </a:cubicBezTo>
                  <a:cubicBezTo>
                    <a:pt x="6323" y="6535"/>
                    <a:pt x="6552" y="6215"/>
                    <a:pt x="6734" y="5873"/>
                  </a:cubicBezTo>
                  <a:cubicBezTo>
                    <a:pt x="6781" y="5796"/>
                    <a:pt x="6837" y="5729"/>
                    <a:pt x="6932" y="5729"/>
                  </a:cubicBezTo>
                  <a:cubicBezTo>
                    <a:pt x="6978" y="5729"/>
                    <a:pt x="7033" y="5744"/>
                    <a:pt x="7099" y="5782"/>
                  </a:cubicBezTo>
                  <a:cubicBezTo>
                    <a:pt x="7077" y="6078"/>
                    <a:pt x="7077" y="6421"/>
                    <a:pt x="7031" y="6740"/>
                  </a:cubicBezTo>
                  <a:cubicBezTo>
                    <a:pt x="6848" y="7859"/>
                    <a:pt x="6643" y="8977"/>
                    <a:pt x="6460" y="10096"/>
                  </a:cubicBezTo>
                  <a:cubicBezTo>
                    <a:pt x="6369" y="10529"/>
                    <a:pt x="6346" y="10963"/>
                    <a:pt x="6278" y="11465"/>
                  </a:cubicBezTo>
                  <a:cubicBezTo>
                    <a:pt x="6552" y="11579"/>
                    <a:pt x="6757" y="11693"/>
                    <a:pt x="6963" y="11762"/>
                  </a:cubicBezTo>
                  <a:cubicBezTo>
                    <a:pt x="7145" y="11805"/>
                    <a:pt x="7301" y="11827"/>
                    <a:pt x="7438" y="11827"/>
                  </a:cubicBezTo>
                  <a:cubicBezTo>
                    <a:pt x="7882" y="11827"/>
                    <a:pt x="8106" y="11585"/>
                    <a:pt x="8264" y="11009"/>
                  </a:cubicBezTo>
                  <a:cubicBezTo>
                    <a:pt x="8857" y="9046"/>
                    <a:pt x="9314" y="7037"/>
                    <a:pt x="9656" y="5028"/>
                  </a:cubicBezTo>
                  <a:cubicBezTo>
                    <a:pt x="9747" y="4503"/>
                    <a:pt x="9724" y="3956"/>
                    <a:pt x="9679" y="3431"/>
                  </a:cubicBezTo>
                  <a:cubicBezTo>
                    <a:pt x="9633" y="2860"/>
                    <a:pt x="9336" y="2586"/>
                    <a:pt x="8789" y="2449"/>
                  </a:cubicBezTo>
                  <a:cubicBezTo>
                    <a:pt x="8655" y="2412"/>
                    <a:pt x="8523" y="2394"/>
                    <a:pt x="8394" y="2394"/>
                  </a:cubicBezTo>
                  <a:cubicBezTo>
                    <a:pt x="8127" y="2394"/>
                    <a:pt x="7871" y="2470"/>
                    <a:pt x="7624" y="2609"/>
                  </a:cubicBezTo>
                  <a:cubicBezTo>
                    <a:pt x="7351" y="2746"/>
                    <a:pt x="7122" y="2951"/>
                    <a:pt x="6871" y="3111"/>
                  </a:cubicBezTo>
                  <a:cubicBezTo>
                    <a:pt x="6757" y="3157"/>
                    <a:pt x="6666" y="3202"/>
                    <a:pt x="6506" y="3294"/>
                  </a:cubicBezTo>
                  <a:cubicBezTo>
                    <a:pt x="6506" y="2906"/>
                    <a:pt x="6506" y="2609"/>
                    <a:pt x="6506" y="2312"/>
                  </a:cubicBezTo>
                  <a:cubicBezTo>
                    <a:pt x="6488" y="1758"/>
                    <a:pt x="6204" y="1470"/>
                    <a:pt x="5763" y="1470"/>
                  </a:cubicBezTo>
                  <a:cubicBezTo>
                    <a:pt x="5642" y="1470"/>
                    <a:pt x="5508" y="1492"/>
                    <a:pt x="5365" y="1536"/>
                  </a:cubicBezTo>
                  <a:cubicBezTo>
                    <a:pt x="5091" y="1627"/>
                    <a:pt x="4863" y="1764"/>
                    <a:pt x="4589" y="1856"/>
                  </a:cubicBezTo>
                  <a:cubicBezTo>
                    <a:pt x="4475" y="1924"/>
                    <a:pt x="4338" y="1970"/>
                    <a:pt x="4132" y="2061"/>
                  </a:cubicBezTo>
                  <a:cubicBezTo>
                    <a:pt x="4246" y="1376"/>
                    <a:pt x="4680" y="897"/>
                    <a:pt x="4840" y="258"/>
                  </a:cubicBezTo>
                  <a:cubicBezTo>
                    <a:pt x="4634" y="189"/>
                    <a:pt x="4452" y="98"/>
                    <a:pt x="4269" y="75"/>
                  </a:cubicBezTo>
                  <a:cubicBezTo>
                    <a:pt x="3972" y="30"/>
                    <a:pt x="3653" y="30"/>
                    <a:pt x="3356" y="7"/>
                  </a:cubicBezTo>
                  <a:cubicBezTo>
                    <a:pt x="3318" y="3"/>
                    <a:pt x="3281" y="0"/>
                    <a:pt x="32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2425738" y="1309860"/>
              <a:ext cx="284775" cy="379836"/>
            </a:xfrm>
            <a:custGeom>
              <a:avLst/>
              <a:gdLst/>
              <a:ahLst/>
              <a:cxnLst/>
              <a:rect l="l" t="t" r="r" b="b"/>
              <a:pathLst>
                <a:path w="11391" h="15350" extrusionOk="0">
                  <a:moveTo>
                    <a:pt x="5045" y="513"/>
                  </a:moveTo>
                  <a:cubicBezTo>
                    <a:pt x="6209" y="650"/>
                    <a:pt x="9861" y="1472"/>
                    <a:pt x="10501" y="1768"/>
                  </a:cubicBezTo>
                  <a:cubicBezTo>
                    <a:pt x="10501" y="2293"/>
                    <a:pt x="10318" y="2773"/>
                    <a:pt x="10067" y="3229"/>
                  </a:cubicBezTo>
                  <a:cubicBezTo>
                    <a:pt x="9963" y="3375"/>
                    <a:pt x="9839" y="3483"/>
                    <a:pt x="9662" y="3483"/>
                  </a:cubicBezTo>
                  <a:cubicBezTo>
                    <a:pt x="9645" y="3483"/>
                    <a:pt x="9628" y="3482"/>
                    <a:pt x="9610" y="3480"/>
                  </a:cubicBezTo>
                  <a:cubicBezTo>
                    <a:pt x="9314" y="3480"/>
                    <a:pt x="9017" y="3480"/>
                    <a:pt x="8697" y="3435"/>
                  </a:cubicBezTo>
                  <a:cubicBezTo>
                    <a:pt x="8172" y="3389"/>
                    <a:pt x="7647" y="3275"/>
                    <a:pt x="7122" y="3229"/>
                  </a:cubicBezTo>
                  <a:cubicBezTo>
                    <a:pt x="6666" y="3206"/>
                    <a:pt x="6209" y="3206"/>
                    <a:pt x="5753" y="3206"/>
                  </a:cubicBezTo>
                  <a:cubicBezTo>
                    <a:pt x="5433" y="3206"/>
                    <a:pt x="5182" y="3389"/>
                    <a:pt x="5068" y="3709"/>
                  </a:cubicBezTo>
                  <a:cubicBezTo>
                    <a:pt x="4931" y="4119"/>
                    <a:pt x="4817" y="4530"/>
                    <a:pt x="4726" y="4941"/>
                  </a:cubicBezTo>
                  <a:cubicBezTo>
                    <a:pt x="4657" y="5261"/>
                    <a:pt x="4749" y="5420"/>
                    <a:pt x="5068" y="5535"/>
                  </a:cubicBezTo>
                  <a:cubicBezTo>
                    <a:pt x="5296" y="5603"/>
                    <a:pt x="5547" y="5672"/>
                    <a:pt x="5799" y="5740"/>
                  </a:cubicBezTo>
                  <a:cubicBezTo>
                    <a:pt x="5958" y="5786"/>
                    <a:pt x="6141" y="5831"/>
                    <a:pt x="6301" y="5923"/>
                  </a:cubicBezTo>
                  <a:cubicBezTo>
                    <a:pt x="6506" y="6014"/>
                    <a:pt x="6575" y="6219"/>
                    <a:pt x="6506" y="6425"/>
                  </a:cubicBezTo>
                  <a:cubicBezTo>
                    <a:pt x="6392" y="6790"/>
                    <a:pt x="6209" y="7132"/>
                    <a:pt x="5890" y="7452"/>
                  </a:cubicBezTo>
                  <a:lnTo>
                    <a:pt x="4498" y="7452"/>
                  </a:lnTo>
                  <a:cubicBezTo>
                    <a:pt x="4041" y="7475"/>
                    <a:pt x="3744" y="7680"/>
                    <a:pt x="3630" y="8137"/>
                  </a:cubicBezTo>
                  <a:cubicBezTo>
                    <a:pt x="3425" y="8913"/>
                    <a:pt x="3151" y="9643"/>
                    <a:pt x="2923" y="10396"/>
                  </a:cubicBezTo>
                  <a:cubicBezTo>
                    <a:pt x="2854" y="10670"/>
                    <a:pt x="2786" y="10921"/>
                    <a:pt x="2740" y="11195"/>
                  </a:cubicBezTo>
                  <a:cubicBezTo>
                    <a:pt x="2694" y="11538"/>
                    <a:pt x="2786" y="11675"/>
                    <a:pt x="3128" y="11766"/>
                  </a:cubicBezTo>
                  <a:cubicBezTo>
                    <a:pt x="3379" y="11834"/>
                    <a:pt x="3676" y="11834"/>
                    <a:pt x="3950" y="11880"/>
                  </a:cubicBezTo>
                  <a:cubicBezTo>
                    <a:pt x="4749" y="11971"/>
                    <a:pt x="5547" y="12063"/>
                    <a:pt x="6346" y="12200"/>
                  </a:cubicBezTo>
                  <a:cubicBezTo>
                    <a:pt x="6643" y="12245"/>
                    <a:pt x="6940" y="12359"/>
                    <a:pt x="7191" y="12496"/>
                  </a:cubicBezTo>
                  <a:cubicBezTo>
                    <a:pt x="7579" y="12679"/>
                    <a:pt x="7716" y="12976"/>
                    <a:pt x="7556" y="13364"/>
                  </a:cubicBezTo>
                  <a:cubicBezTo>
                    <a:pt x="7374" y="13843"/>
                    <a:pt x="7122" y="14277"/>
                    <a:pt x="6871" y="14710"/>
                  </a:cubicBezTo>
                  <a:cubicBezTo>
                    <a:pt x="6774" y="14885"/>
                    <a:pt x="6594" y="14994"/>
                    <a:pt x="6387" y="14994"/>
                  </a:cubicBezTo>
                  <a:cubicBezTo>
                    <a:pt x="6351" y="14994"/>
                    <a:pt x="6315" y="14991"/>
                    <a:pt x="6278" y="14984"/>
                  </a:cubicBezTo>
                  <a:cubicBezTo>
                    <a:pt x="4863" y="14756"/>
                    <a:pt x="3425" y="14528"/>
                    <a:pt x="2010" y="14299"/>
                  </a:cubicBezTo>
                  <a:cubicBezTo>
                    <a:pt x="1850" y="14277"/>
                    <a:pt x="1667" y="14208"/>
                    <a:pt x="1507" y="14140"/>
                  </a:cubicBezTo>
                  <a:cubicBezTo>
                    <a:pt x="1188" y="14003"/>
                    <a:pt x="1051" y="13752"/>
                    <a:pt x="1028" y="13409"/>
                  </a:cubicBezTo>
                  <a:cubicBezTo>
                    <a:pt x="1005" y="12998"/>
                    <a:pt x="1119" y="12610"/>
                    <a:pt x="1256" y="12222"/>
                  </a:cubicBezTo>
                  <a:cubicBezTo>
                    <a:pt x="1667" y="11013"/>
                    <a:pt x="2078" y="9780"/>
                    <a:pt x="2489" y="8570"/>
                  </a:cubicBezTo>
                  <a:cubicBezTo>
                    <a:pt x="2900" y="7361"/>
                    <a:pt x="3311" y="6174"/>
                    <a:pt x="3699" y="4964"/>
                  </a:cubicBezTo>
                  <a:cubicBezTo>
                    <a:pt x="4018" y="4005"/>
                    <a:pt x="4269" y="3024"/>
                    <a:pt x="4429" y="2019"/>
                  </a:cubicBezTo>
                  <a:cubicBezTo>
                    <a:pt x="4520" y="1472"/>
                    <a:pt x="4817" y="992"/>
                    <a:pt x="5045" y="513"/>
                  </a:cubicBezTo>
                  <a:close/>
                  <a:moveTo>
                    <a:pt x="4503" y="1"/>
                  </a:moveTo>
                  <a:cubicBezTo>
                    <a:pt x="4404" y="1"/>
                    <a:pt x="4307" y="11"/>
                    <a:pt x="4201" y="11"/>
                  </a:cubicBezTo>
                  <a:cubicBezTo>
                    <a:pt x="4132" y="148"/>
                    <a:pt x="4064" y="262"/>
                    <a:pt x="4018" y="376"/>
                  </a:cubicBezTo>
                  <a:cubicBezTo>
                    <a:pt x="3858" y="1015"/>
                    <a:pt x="3699" y="1654"/>
                    <a:pt x="3516" y="2293"/>
                  </a:cubicBezTo>
                  <a:cubicBezTo>
                    <a:pt x="3333" y="3001"/>
                    <a:pt x="3151" y="3709"/>
                    <a:pt x="2945" y="4416"/>
                  </a:cubicBezTo>
                  <a:cubicBezTo>
                    <a:pt x="2763" y="5078"/>
                    <a:pt x="2512" y="5717"/>
                    <a:pt x="2306" y="6356"/>
                  </a:cubicBezTo>
                  <a:cubicBezTo>
                    <a:pt x="1644" y="8319"/>
                    <a:pt x="1005" y="10259"/>
                    <a:pt x="366" y="12200"/>
                  </a:cubicBezTo>
                  <a:cubicBezTo>
                    <a:pt x="252" y="12519"/>
                    <a:pt x="161" y="12839"/>
                    <a:pt x="115" y="13158"/>
                  </a:cubicBezTo>
                  <a:cubicBezTo>
                    <a:pt x="1" y="13775"/>
                    <a:pt x="161" y="14048"/>
                    <a:pt x="731" y="14299"/>
                  </a:cubicBezTo>
                  <a:cubicBezTo>
                    <a:pt x="1028" y="14414"/>
                    <a:pt x="1348" y="14505"/>
                    <a:pt x="1667" y="14573"/>
                  </a:cubicBezTo>
                  <a:cubicBezTo>
                    <a:pt x="3105" y="14893"/>
                    <a:pt x="4566" y="15144"/>
                    <a:pt x="6004" y="15304"/>
                  </a:cubicBezTo>
                  <a:cubicBezTo>
                    <a:pt x="6392" y="15349"/>
                    <a:pt x="6780" y="15349"/>
                    <a:pt x="7145" y="15349"/>
                  </a:cubicBezTo>
                  <a:cubicBezTo>
                    <a:pt x="7533" y="15349"/>
                    <a:pt x="7830" y="15144"/>
                    <a:pt x="7967" y="14779"/>
                  </a:cubicBezTo>
                  <a:cubicBezTo>
                    <a:pt x="8150" y="14322"/>
                    <a:pt x="8287" y="13866"/>
                    <a:pt x="8446" y="13409"/>
                  </a:cubicBezTo>
                  <a:cubicBezTo>
                    <a:pt x="8560" y="13067"/>
                    <a:pt x="8446" y="12747"/>
                    <a:pt x="8150" y="12565"/>
                  </a:cubicBezTo>
                  <a:cubicBezTo>
                    <a:pt x="7898" y="12405"/>
                    <a:pt x="7625" y="12268"/>
                    <a:pt x="7328" y="12177"/>
                  </a:cubicBezTo>
                  <a:cubicBezTo>
                    <a:pt x="6461" y="11880"/>
                    <a:pt x="5547" y="11766"/>
                    <a:pt x="4634" y="11720"/>
                  </a:cubicBezTo>
                  <a:cubicBezTo>
                    <a:pt x="4315" y="11697"/>
                    <a:pt x="3973" y="11743"/>
                    <a:pt x="3676" y="11560"/>
                  </a:cubicBezTo>
                  <a:cubicBezTo>
                    <a:pt x="3562" y="11264"/>
                    <a:pt x="3630" y="10990"/>
                    <a:pt x="3699" y="10739"/>
                  </a:cubicBezTo>
                  <a:cubicBezTo>
                    <a:pt x="3950" y="9940"/>
                    <a:pt x="4201" y="9141"/>
                    <a:pt x="4429" y="8342"/>
                  </a:cubicBezTo>
                  <a:cubicBezTo>
                    <a:pt x="4566" y="7954"/>
                    <a:pt x="4794" y="7749"/>
                    <a:pt x="5228" y="7749"/>
                  </a:cubicBezTo>
                  <a:cubicBezTo>
                    <a:pt x="5411" y="7760"/>
                    <a:pt x="5599" y="7760"/>
                    <a:pt x="5790" y="7760"/>
                  </a:cubicBezTo>
                  <a:cubicBezTo>
                    <a:pt x="5981" y="7760"/>
                    <a:pt x="6175" y="7760"/>
                    <a:pt x="6369" y="7771"/>
                  </a:cubicBezTo>
                  <a:cubicBezTo>
                    <a:pt x="6643" y="7771"/>
                    <a:pt x="6826" y="7635"/>
                    <a:pt x="6963" y="7383"/>
                  </a:cubicBezTo>
                  <a:cubicBezTo>
                    <a:pt x="7510" y="6379"/>
                    <a:pt x="7351" y="6014"/>
                    <a:pt x="6278" y="5649"/>
                  </a:cubicBezTo>
                  <a:cubicBezTo>
                    <a:pt x="6027" y="5557"/>
                    <a:pt x="5753" y="5489"/>
                    <a:pt x="5502" y="5420"/>
                  </a:cubicBezTo>
                  <a:cubicBezTo>
                    <a:pt x="5525" y="4873"/>
                    <a:pt x="5639" y="4279"/>
                    <a:pt x="5799" y="3960"/>
                  </a:cubicBezTo>
                  <a:cubicBezTo>
                    <a:pt x="5890" y="3777"/>
                    <a:pt x="6027" y="3640"/>
                    <a:pt x="6255" y="3617"/>
                  </a:cubicBezTo>
                  <a:cubicBezTo>
                    <a:pt x="6449" y="3601"/>
                    <a:pt x="6654" y="3585"/>
                    <a:pt x="6854" y="3585"/>
                  </a:cubicBezTo>
                  <a:cubicBezTo>
                    <a:pt x="6937" y="3585"/>
                    <a:pt x="7019" y="3588"/>
                    <a:pt x="7100" y="3594"/>
                  </a:cubicBezTo>
                  <a:cubicBezTo>
                    <a:pt x="7876" y="3686"/>
                    <a:pt x="8652" y="3800"/>
                    <a:pt x="9428" y="3891"/>
                  </a:cubicBezTo>
                  <a:cubicBezTo>
                    <a:pt x="9725" y="3914"/>
                    <a:pt x="10044" y="3937"/>
                    <a:pt x="10341" y="3937"/>
                  </a:cubicBezTo>
                  <a:cubicBezTo>
                    <a:pt x="10362" y="3938"/>
                    <a:pt x="10383" y="3939"/>
                    <a:pt x="10404" y="3939"/>
                  </a:cubicBezTo>
                  <a:cubicBezTo>
                    <a:pt x="10714" y="3939"/>
                    <a:pt x="10940" y="3778"/>
                    <a:pt x="11026" y="3457"/>
                  </a:cubicBezTo>
                  <a:cubicBezTo>
                    <a:pt x="11140" y="3115"/>
                    <a:pt x="11231" y="2773"/>
                    <a:pt x="11299" y="2430"/>
                  </a:cubicBezTo>
                  <a:cubicBezTo>
                    <a:pt x="11391" y="1974"/>
                    <a:pt x="11299" y="1768"/>
                    <a:pt x="10911" y="1563"/>
                  </a:cubicBezTo>
                  <a:cubicBezTo>
                    <a:pt x="10615" y="1426"/>
                    <a:pt x="10295" y="1289"/>
                    <a:pt x="9976" y="1221"/>
                  </a:cubicBezTo>
                  <a:cubicBezTo>
                    <a:pt x="8195" y="810"/>
                    <a:pt x="6415" y="422"/>
                    <a:pt x="4657" y="11"/>
                  </a:cubicBezTo>
                  <a:cubicBezTo>
                    <a:pt x="4604" y="3"/>
                    <a:pt x="4553" y="1"/>
                    <a:pt x="45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3115638" y="1564288"/>
              <a:ext cx="200325" cy="259278"/>
            </a:xfrm>
            <a:custGeom>
              <a:avLst/>
              <a:gdLst/>
              <a:ahLst/>
              <a:cxnLst/>
              <a:rect l="l" t="t" r="r" b="b"/>
              <a:pathLst>
                <a:path w="8013" h="10478" extrusionOk="0">
                  <a:moveTo>
                    <a:pt x="5360" y="486"/>
                  </a:moveTo>
                  <a:cubicBezTo>
                    <a:pt x="5474" y="486"/>
                    <a:pt x="5590" y="499"/>
                    <a:pt x="5707" y="525"/>
                  </a:cubicBezTo>
                  <a:cubicBezTo>
                    <a:pt x="6255" y="639"/>
                    <a:pt x="6780" y="799"/>
                    <a:pt x="7236" y="1141"/>
                  </a:cubicBezTo>
                  <a:cubicBezTo>
                    <a:pt x="7305" y="1438"/>
                    <a:pt x="7282" y="1689"/>
                    <a:pt x="7145" y="1963"/>
                  </a:cubicBezTo>
                  <a:cubicBezTo>
                    <a:pt x="7054" y="1963"/>
                    <a:pt x="6962" y="1973"/>
                    <a:pt x="6878" y="1973"/>
                  </a:cubicBezTo>
                  <a:cubicBezTo>
                    <a:pt x="6836" y="1973"/>
                    <a:pt x="6795" y="1971"/>
                    <a:pt x="6757" y="1963"/>
                  </a:cubicBezTo>
                  <a:cubicBezTo>
                    <a:pt x="6573" y="1933"/>
                    <a:pt x="6393" y="1918"/>
                    <a:pt x="6217" y="1918"/>
                  </a:cubicBezTo>
                  <a:cubicBezTo>
                    <a:pt x="5477" y="1918"/>
                    <a:pt x="4805" y="2178"/>
                    <a:pt x="4178" y="2602"/>
                  </a:cubicBezTo>
                  <a:cubicBezTo>
                    <a:pt x="3333" y="3150"/>
                    <a:pt x="2671" y="3858"/>
                    <a:pt x="2329" y="4839"/>
                  </a:cubicBezTo>
                  <a:cubicBezTo>
                    <a:pt x="1918" y="6095"/>
                    <a:pt x="2375" y="7373"/>
                    <a:pt x="3470" y="8103"/>
                  </a:cubicBezTo>
                  <a:cubicBezTo>
                    <a:pt x="3904" y="8377"/>
                    <a:pt x="4360" y="8583"/>
                    <a:pt x="4863" y="8697"/>
                  </a:cubicBezTo>
                  <a:cubicBezTo>
                    <a:pt x="5068" y="8765"/>
                    <a:pt x="5296" y="8811"/>
                    <a:pt x="5502" y="8879"/>
                  </a:cubicBezTo>
                  <a:cubicBezTo>
                    <a:pt x="5570" y="9427"/>
                    <a:pt x="5570" y="9427"/>
                    <a:pt x="5342" y="10043"/>
                  </a:cubicBezTo>
                  <a:cubicBezTo>
                    <a:pt x="5163" y="10062"/>
                    <a:pt x="4987" y="10071"/>
                    <a:pt x="4813" y="10071"/>
                  </a:cubicBezTo>
                  <a:cubicBezTo>
                    <a:pt x="3899" y="10071"/>
                    <a:pt x="3054" y="9809"/>
                    <a:pt x="2306" y="9176"/>
                  </a:cubicBezTo>
                  <a:cubicBezTo>
                    <a:pt x="1690" y="8674"/>
                    <a:pt x="1416" y="7966"/>
                    <a:pt x="1302" y="7190"/>
                  </a:cubicBezTo>
                  <a:cubicBezTo>
                    <a:pt x="914" y="4109"/>
                    <a:pt x="2466" y="2009"/>
                    <a:pt x="4543" y="731"/>
                  </a:cubicBezTo>
                  <a:cubicBezTo>
                    <a:pt x="4804" y="568"/>
                    <a:pt x="5076" y="486"/>
                    <a:pt x="5360" y="486"/>
                  </a:cubicBezTo>
                  <a:close/>
                  <a:moveTo>
                    <a:pt x="5330" y="1"/>
                  </a:moveTo>
                  <a:cubicBezTo>
                    <a:pt x="5067" y="1"/>
                    <a:pt x="4790" y="18"/>
                    <a:pt x="4497" y="46"/>
                  </a:cubicBezTo>
                  <a:cubicBezTo>
                    <a:pt x="4246" y="69"/>
                    <a:pt x="4018" y="183"/>
                    <a:pt x="3790" y="297"/>
                  </a:cubicBezTo>
                  <a:cubicBezTo>
                    <a:pt x="3059" y="639"/>
                    <a:pt x="2489" y="1187"/>
                    <a:pt x="1987" y="1781"/>
                  </a:cubicBezTo>
                  <a:cubicBezTo>
                    <a:pt x="617" y="3333"/>
                    <a:pt x="1" y="5113"/>
                    <a:pt x="389" y="7190"/>
                  </a:cubicBezTo>
                  <a:cubicBezTo>
                    <a:pt x="663" y="8697"/>
                    <a:pt x="1530" y="9701"/>
                    <a:pt x="3014" y="10112"/>
                  </a:cubicBezTo>
                  <a:cubicBezTo>
                    <a:pt x="3584" y="10249"/>
                    <a:pt x="4155" y="10317"/>
                    <a:pt x="4726" y="10409"/>
                  </a:cubicBezTo>
                  <a:cubicBezTo>
                    <a:pt x="4999" y="10454"/>
                    <a:pt x="5273" y="10477"/>
                    <a:pt x="5570" y="10477"/>
                  </a:cubicBezTo>
                  <a:cubicBezTo>
                    <a:pt x="5730" y="10477"/>
                    <a:pt x="5912" y="10431"/>
                    <a:pt x="6004" y="10249"/>
                  </a:cubicBezTo>
                  <a:cubicBezTo>
                    <a:pt x="6209" y="9815"/>
                    <a:pt x="6437" y="9381"/>
                    <a:pt x="6323" y="8834"/>
                  </a:cubicBezTo>
                  <a:cubicBezTo>
                    <a:pt x="6072" y="8719"/>
                    <a:pt x="5821" y="8628"/>
                    <a:pt x="5547" y="8583"/>
                  </a:cubicBezTo>
                  <a:cubicBezTo>
                    <a:pt x="5068" y="8468"/>
                    <a:pt x="4634" y="8286"/>
                    <a:pt x="4223" y="8035"/>
                  </a:cubicBezTo>
                  <a:cubicBezTo>
                    <a:pt x="3470" y="7601"/>
                    <a:pt x="3128" y="6939"/>
                    <a:pt x="3105" y="6095"/>
                  </a:cubicBezTo>
                  <a:cubicBezTo>
                    <a:pt x="3019" y="4265"/>
                    <a:pt x="4841" y="2191"/>
                    <a:pt x="6772" y="2191"/>
                  </a:cubicBezTo>
                  <a:cubicBezTo>
                    <a:pt x="6889" y="2191"/>
                    <a:pt x="7005" y="2199"/>
                    <a:pt x="7122" y="2214"/>
                  </a:cubicBezTo>
                  <a:cubicBezTo>
                    <a:pt x="7242" y="2238"/>
                    <a:pt x="7363" y="2269"/>
                    <a:pt x="7480" y="2269"/>
                  </a:cubicBezTo>
                  <a:cubicBezTo>
                    <a:pt x="7585" y="2269"/>
                    <a:pt x="7687" y="2244"/>
                    <a:pt x="7784" y="2169"/>
                  </a:cubicBezTo>
                  <a:cubicBezTo>
                    <a:pt x="8012" y="1575"/>
                    <a:pt x="8012" y="1575"/>
                    <a:pt x="7944" y="1005"/>
                  </a:cubicBezTo>
                  <a:cubicBezTo>
                    <a:pt x="7148" y="244"/>
                    <a:pt x="6337" y="1"/>
                    <a:pt x="5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334188" y="1501733"/>
              <a:ext cx="167800" cy="190858"/>
            </a:xfrm>
            <a:custGeom>
              <a:avLst/>
              <a:gdLst/>
              <a:ahLst/>
              <a:cxnLst/>
              <a:rect l="l" t="t" r="r" b="b"/>
              <a:pathLst>
                <a:path w="6712" h="7713" extrusionOk="0">
                  <a:moveTo>
                    <a:pt x="4613" y="717"/>
                  </a:moveTo>
                  <a:cubicBezTo>
                    <a:pt x="5091" y="717"/>
                    <a:pt x="5575" y="806"/>
                    <a:pt x="6072" y="1022"/>
                  </a:cubicBezTo>
                  <a:cubicBezTo>
                    <a:pt x="6050" y="1182"/>
                    <a:pt x="6050" y="1341"/>
                    <a:pt x="6004" y="1478"/>
                  </a:cubicBezTo>
                  <a:cubicBezTo>
                    <a:pt x="5776" y="2026"/>
                    <a:pt x="5365" y="2437"/>
                    <a:pt x="4931" y="2825"/>
                  </a:cubicBezTo>
                  <a:cubicBezTo>
                    <a:pt x="3995" y="3647"/>
                    <a:pt x="3037" y="4423"/>
                    <a:pt x="2101" y="5244"/>
                  </a:cubicBezTo>
                  <a:cubicBezTo>
                    <a:pt x="1895" y="5404"/>
                    <a:pt x="1667" y="5496"/>
                    <a:pt x="1553" y="5815"/>
                  </a:cubicBezTo>
                  <a:cubicBezTo>
                    <a:pt x="1781" y="6180"/>
                    <a:pt x="2101" y="6340"/>
                    <a:pt x="2489" y="6409"/>
                  </a:cubicBezTo>
                  <a:cubicBezTo>
                    <a:pt x="3120" y="6523"/>
                    <a:pt x="3751" y="6574"/>
                    <a:pt x="4382" y="6574"/>
                  </a:cubicBezTo>
                  <a:cubicBezTo>
                    <a:pt x="4504" y="6574"/>
                    <a:pt x="4626" y="6572"/>
                    <a:pt x="4748" y="6568"/>
                  </a:cubicBezTo>
                  <a:cubicBezTo>
                    <a:pt x="4905" y="6568"/>
                    <a:pt x="5062" y="6553"/>
                    <a:pt x="5218" y="6553"/>
                  </a:cubicBezTo>
                  <a:cubicBezTo>
                    <a:pt x="5335" y="6553"/>
                    <a:pt x="5453" y="6562"/>
                    <a:pt x="5570" y="6591"/>
                  </a:cubicBezTo>
                  <a:cubicBezTo>
                    <a:pt x="5410" y="7052"/>
                    <a:pt x="5355" y="7143"/>
                    <a:pt x="5112" y="7143"/>
                  </a:cubicBezTo>
                  <a:cubicBezTo>
                    <a:pt x="5079" y="7143"/>
                    <a:pt x="5041" y="7142"/>
                    <a:pt x="5000" y="7139"/>
                  </a:cubicBezTo>
                  <a:lnTo>
                    <a:pt x="4771" y="7139"/>
                  </a:lnTo>
                  <a:cubicBezTo>
                    <a:pt x="3470" y="7025"/>
                    <a:pt x="2146" y="6934"/>
                    <a:pt x="800" y="6819"/>
                  </a:cubicBezTo>
                  <a:cubicBezTo>
                    <a:pt x="800" y="6660"/>
                    <a:pt x="800" y="6500"/>
                    <a:pt x="823" y="6363"/>
                  </a:cubicBezTo>
                  <a:cubicBezTo>
                    <a:pt x="823" y="6294"/>
                    <a:pt x="868" y="6226"/>
                    <a:pt x="891" y="6157"/>
                  </a:cubicBezTo>
                  <a:cubicBezTo>
                    <a:pt x="1005" y="5450"/>
                    <a:pt x="1416" y="4925"/>
                    <a:pt x="1987" y="4514"/>
                  </a:cubicBezTo>
                  <a:cubicBezTo>
                    <a:pt x="2603" y="4058"/>
                    <a:pt x="3196" y="3578"/>
                    <a:pt x="3790" y="3099"/>
                  </a:cubicBezTo>
                  <a:cubicBezTo>
                    <a:pt x="3995" y="2939"/>
                    <a:pt x="4178" y="2779"/>
                    <a:pt x="4338" y="2597"/>
                  </a:cubicBezTo>
                  <a:cubicBezTo>
                    <a:pt x="4657" y="2209"/>
                    <a:pt x="4429" y="1684"/>
                    <a:pt x="3927" y="1661"/>
                  </a:cubicBezTo>
                  <a:cubicBezTo>
                    <a:pt x="3881" y="1657"/>
                    <a:pt x="3835" y="1655"/>
                    <a:pt x="3789" y="1655"/>
                  </a:cubicBezTo>
                  <a:cubicBezTo>
                    <a:pt x="3584" y="1655"/>
                    <a:pt x="3379" y="1692"/>
                    <a:pt x="3174" y="1729"/>
                  </a:cubicBezTo>
                  <a:cubicBezTo>
                    <a:pt x="2854" y="1798"/>
                    <a:pt x="2557" y="1889"/>
                    <a:pt x="2169" y="1980"/>
                  </a:cubicBezTo>
                  <a:cubicBezTo>
                    <a:pt x="2169" y="1729"/>
                    <a:pt x="2146" y="1524"/>
                    <a:pt x="2146" y="1341"/>
                  </a:cubicBezTo>
                  <a:cubicBezTo>
                    <a:pt x="2961" y="992"/>
                    <a:pt x="3775" y="717"/>
                    <a:pt x="4613" y="717"/>
                  </a:cubicBezTo>
                  <a:close/>
                  <a:moveTo>
                    <a:pt x="4413" y="1"/>
                  </a:moveTo>
                  <a:cubicBezTo>
                    <a:pt x="3408" y="1"/>
                    <a:pt x="2513" y="340"/>
                    <a:pt x="1713" y="1045"/>
                  </a:cubicBezTo>
                  <a:cubicBezTo>
                    <a:pt x="1690" y="1296"/>
                    <a:pt x="1667" y="1524"/>
                    <a:pt x="1667" y="1752"/>
                  </a:cubicBezTo>
                  <a:cubicBezTo>
                    <a:pt x="1667" y="2142"/>
                    <a:pt x="1917" y="2365"/>
                    <a:pt x="2246" y="2365"/>
                  </a:cubicBezTo>
                  <a:cubicBezTo>
                    <a:pt x="2302" y="2365"/>
                    <a:pt x="2360" y="2359"/>
                    <a:pt x="2420" y="2346"/>
                  </a:cubicBezTo>
                  <a:cubicBezTo>
                    <a:pt x="2763" y="2254"/>
                    <a:pt x="3105" y="2163"/>
                    <a:pt x="3447" y="2072"/>
                  </a:cubicBezTo>
                  <a:cubicBezTo>
                    <a:pt x="3607" y="2026"/>
                    <a:pt x="3744" y="2026"/>
                    <a:pt x="3972" y="2003"/>
                  </a:cubicBezTo>
                  <a:lnTo>
                    <a:pt x="3972" y="2003"/>
                  </a:lnTo>
                  <a:cubicBezTo>
                    <a:pt x="3835" y="2186"/>
                    <a:pt x="3767" y="2323"/>
                    <a:pt x="3653" y="2414"/>
                  </a:cubicBezTo>
                  <a:cubicBezTo>
                    <a:pt x="2808" y="3099"/>
                    <a:pt x="1987" y="3829"/>
                    <a:pt x="1096" y="4446"/>
                  </a:cubicBezTo>
                  <a:cubicBezTo>
                    <a:pt x="366" y="4948"/>
                    <a:pt x="161" y="5655"/>
                    <a:pt x="24" y="6454"/>
                  </a:cubicBezTo>
                  <a:cubicBezTo>
                    <a:pt x="1" y="6637"/>
                    <a:pt x="69" y="6774"/>
                    <a:pt x="229" y="6911"/>
                  </a:cubicBezTo>
                  <a:cubicBezTo>
                    <a:pt x="571" y="7162"/>
                    <a:pt x="937" y="7276"/>
                    <a:pt x="1348" y="7299"/>
                  </a:cubicBezTo>
                  <a:cubicBezTo>
                    <a:pt x="2169" y="7390"/>
                    <a:pt x="2968" y="7504"/>
                    <a:pt x="3767" y="7573"/>
                  </a:cubicBezTo>
                  <a:cubicBezTo>
                    <a:pt x="4360" y="7641"/>
                    <a:pt x="4931" y="7664"/>
                    <a:pt x="5525" y="7710"/>
                  </a:cubicBezTo>
                  <a:cubicBezTo>
                    <a:pt x="5547" y="7712"/>
                    <a:pt x="5570" y="7713"/>
                    <a:pt x="5591" y="7713"/>
                  </a:cubicBezTo>
                  <a:cubicBezTo>
                    <a:pt x="5784" y="7713"/>
                    <a:pt x="5922" y="7621"/>
                    <a:pt x="6004" y="7436"/>
                  </a:cubicBezTo>
                  <a:cubicBezTo>
                    <a:pt x="6141" y="7093"/>
                    <a:pt x="6346" y="6819"/>
                    <a:pt x="6392" y="6454"/>
                  </a:cubicBezTo>
                  <a:cubicBezTo>
                    <a:pt x="6232" y="6203"/>
                    <a:pt x="6050" y="6089"/>
                    <a:pt x="5753" y="6089"/>
                  </a:cubicBezTo>
                  <a:cubicBezTo>
                    <a:pt x="4794" y="6043"/>
                    <a:pt x="3835" y="5975"/>
                    <a:pt x="2877" y="5906"/>
                  </a:cubicBezTo>
                  <a:cubicBezTo>
                    <a:pt x="2786" y="5906"/>
                    <a:pt x="2694" y="5861"/>
                    <a:pt x="2534" y="5815"/>
                  </a:cubicBezTo>
                  <a:cubicBezTo>
                    <a:pt x="2671" y="5678"/>
                    <a:pt x="2763" y="5587"/>
                    <a:pt x="2854" y="5518"/>
                  </a:cubicBezTo>
                  <a:cubicBezTo>
                    <a:pt x="3539" y="4971"/>
                    <a:pt x="4201" y="4446"/>
                    <a:pt x="4863" y="3898"/>
                  </a:cubicBezTo>
                  <a:cubicBezTo>
                    <a:pt x="5273" y="3555"/>
                    <a:pt x="5662" y="3190"/>
                    <a:pt x="6050" y="2825"/>
                  </a:cubicBezTo>
                  <a:cubicBezTo>
                    <a:pt x="6232" y="2642"/>
                    <a:pt x="6369" y="2437"/>
                    <a:pt x="6506" y="2209"/>
                  </a:cubicBezTo>
                  <a:cubicBezTo>
                    <a:pt x="6711" y="1889"/>
                    <a:pt x="6711" y="1547"/>
                    <a:pt x="6529" y="1204"/>
                  </a:cubicBezTo>
                  <a:cubicBezTo>
                    <a:pt x="6209" y="565"/>
                    <a:pt x="5707" y="132"/>
                    <a:pt x="5022" y="40"/>
                  </a:cubicBezTo>
                  <a:cubicBezTo>
                    <a:pt x="4815" y="14"/>
                    <a:pt x="4612" y="1"/>
                    <a:pt x="44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2695663" y="1472113"/>
              <a:ext cx="178625" cy="81658"/>
            </a:xfrm>
            <a:custGeom>
              <a:avLst/>
              <a:gdLst/>
              <a:ahLst/>
              <a:cxnLst/>
              <a:rect l="l" t="t" r="r" b="b"/>
              <a:pathLst>
                <a:path w="7145" h="3300" extrusionOk="0">
                  <a:moveTo>
                    <a:pt x="776" y="461"/>
                  </a:moveTo>
                  <a:cubicBezTo>
                    <a:pt x="959" y="507"/>
                    <a:pt x="1096" y="507"/>
                    <a:pt x="1233" y="530"/>
                  </a:cubicBezTo>
                  <a:cubicBezTo>
                    <a:pt x="2351" y="804"/>
                    <a:pt x="3447" y="1078"/>
                    <a:pt x="4565" y="1351"/>
                  </a:cubicBezTo>
                  <a:cubicBezTo>
                    <a:pt x="5182" y="1511"/>
                    <a:pt x="5798" y="1648"/>
                    <a:pt x="6414" y="1785"/>
                  </a:cubicBezTo>
                  <a:cubicBezTo>
                    <a:pt x="6506" y="1808"/>
                    <a:pt x="6597" y="1831"/>
                    <a:pt x="6711" y="1854"/>
                  </a:cubicBezTo>
                  <a:cubicBezTo>
                    <a:pt x="6871" y="1899"/>
                    <a:pt x="6962" y="2082"/>
                    <a:pt x="6939" y="2264"/>
                  </a:cubicBezTo>
                  <a:cubicBezTo>
                    <a:pt x="6939" y="2470"/>
                    <a:pt x="6802" y="2607"/>
                    <a:pt x="6597" y="2607"/>
                  </a:cubicBezTo>
                  <a:cubicBezTo>
                    <a:pt x="6300" y="2584"/>
                    <a:pt x="6003" y="2561"/>
                    <a:pt x="5707" y="2515"/>
                  </a:cubicBezTo>
                  <a:cubicBezTo>
                    <a:pt x="4337" y="2219"/>
                    <a:pt x="2968" y="1922"/>
                    <a:pt x="1621" y="1625"/>
                  </a:cubicBezTo>
                  <a:cubicBezTo>
                    <a:pt x="1324" y="1557"/>
                    <a:pt x="1050" y="1466"/>
                    <a:pt x="731" y="1374"/>
                  </a:cubicBezTo>
                  <a:cubicBezTo>
                    <a:pt x="731" y="1214"/>
                    <a:pt x="708" y="1078"/>
                    <a:pt x="731" y="963"/>
                  </a:cubicBezTo>
                  <a:cubicBezTo>
                    <a:pt x="731" y="804"/>
                    <a:pt x="754" y="667"/>
                    <a:pt x="776" y="461"/>
                  </a:cubicBezTo>
                  <a:close/>
                  <a:moveTo>
                    <a:pt x="637" y="0"/>
                  </a:moveTo>
                  <a:cubicBezTo>
                    <a:pt x="532" y="0"/>
                    <a:pt x="427" y="8"/>
                    <a:pt x="320" y="28"/>
                  </a:cubicBezTo>
                  <a:cubicBezTo>
                    <a:pt x="0" y="438"/>
                    <a:pt x="0" y="918"/>
                    <a:pt x="69" y="1397"/>
                  </a:cubicBezTo>
                  <a:cubicBezTo>
                    <a:pt x="114" y="1785"/>
                    <a:pt x="343" y="1991"/>
                    <a:pt x="685" y="2082"/>
                  </a:cubicBezTo>
                  <a:cubicBezTo>
                    <a:pt x="822" y="2105"/>
                    <a:pt x="982" y="2127"/>
                    <a:pt x="1142" y="2173"/>
                  </a:cubicBezTo>
                  <a:cubicBezTo>
                    <a:pt x="2420" y="2447"/>
                    <a:pt x="3698" y="2721"/>
                    <a:pt x="4976" y="2995"/>
                  </a:cubicBezTo>
                  <a:cubicBezTo>
                    <a:pt x="5478" y="3109"/>
                    <a:pt x="5981" y="3200"/>
                    <a:pt x="6483" y="3292"/>
                  </a:cubicBezTo>
                  <a:cubicBezTo>
                    <a:pt x="6523" y="3297"/>
                    <a:pt x="6562" y="3299"/>
                    <a:pt x="6599" y="3299"/>
                  </a:cubicBezTo>
                  <a:cubicBezTo>
                    <a:pt x="6896" y="3299"/>
                    <a:pt x="7079" y="3137"/>
                    <a:pt x="7099" y="2812"/>
                  </a:cubicBezTo>
                  <a:cubicBezTo>
                    <a:pt x="7145" y="2424"/>
                    <a:pt x="7145" y="2059"/>
                    <a:pt x="7122" y="1671"/>
                  </a:cubicBezTo>
                  <a:cubicBezTo>
                    <a:pt x="7099" y="1237"/>
                    <a:pt x="6985" y="1123"/>
                    <a:pt x="6528" y="1032"/>
                  </a:cubicBezTo>
                  <a:cubicBezTo>
                    <a:pt x="6437" y="986"/>
                    <a:pt x="6346" y="963"/>
                    <a:pt x="6232" y="941"/>
                  </a:cubicBezTo>
                  <a:cubicBezTo>
                    <a:pt x="4748" y="689"/>
                    <a:pt x="3264" y="416"/>
                    <a:pt x="1758" y="164"/>
                  </a:cubicBezTo>
                  <a:cubicBezTo>
                    <a:pt x="1398" y="111"/>
                    <a:pt x="1025" y="0"/>
                    <a:pt x="6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2679113" y="1546298"/>
              <a:ext cx="188325" cy="77006"/>
            </a:xfrm>
            <a:custGeom>
              <a:avLst/>
              <a:gdLst/>
              <a:ahLst/>
              <a:cxnLst/>
              <a:rect l="l" t="t" r="r" b="b"/>
              <a:pathLst>
                <a:path w="7533" h="3112" extrusionOk="0">
                  <a:moveTo>
                    <a:pt x="1227" y="732"/>
                  </a:moveTo>
                  <a:cubicBezTo>
                    <a:pt x="1457" y="732"/>
                    <a:pt x="1687" y="769"/>
                    <a:pt x="1918" y="819"/>
                  </a:cubicBezTo>
                  <a:cubicBezTo>
                    <a:pt x="3447" y="1115"/>
                    <a:pt x="4953" y="1412"/>
                    <a:pt x="6483" y="1709"/>
                  </a:cubicBezTo>
                  <a:cubicBezTo>
                    <a:pt x="6665" y="1732"/>
                    <a:pt x="6871" y="1800"/>
                    <a:pt x="7053" y="1846"/>
                  </a:cubicBezTo>
                  <a:cubicBezTo>
                    <a:pt x="7190" y="1891"/>
                    <a:pt x="7259" y="2028"/>
                    <a:pt x="7213" y="2165"/>
                  </a:cubicBezTo>
                  <a:cubicBezTo>
                    <a:pt x="7168" y="2257"/>
                    <a:pt x="7076" y="2416"/>
                    <a:pt x="6985" y="2416"/>
                  </a:cubicBezTo>
                  <a:cubicBezTo>
                    <a:pt x="6830" y="2445"/>
                    <a:pt x="6675" y="2464"/>
                    <a:pt x="6519" y="2464"/>
                  </a:cubicBezTo>
                  <a:cubicBezTo>
                    <a:pt x="6423" y="2464"/>
                    <a:pt x="6328" y="2457"/>
                    <a:pt x="6232" y="2439"/>
                  </a:cubicBezTo>
                  <a:cubicBezTo>
                    <a:pt x="4474" y="2257"/>
                    <a:pt x="2739" y="1914"/>
                    <a:pt x="1005" y="1503"/>
                  </a:cubicBezTo>
                  <a:cubicBezTo>
                    <a:pt x="959" y="1480"/>
                    <a:pt x="913" y="1435"/>
                    <a:pt x="868" y="1412"/>
                  </a:cubicBezTo>
                  <a:cubicBezTo>
                    <a:pt x="799" y="1184"/>
                    <a:pt x="799" y="978"/>
                    <a:pt x="959" y="750"/>
                  </a:cubicBezTo>
                  <a:cubicBezTo>
                    <a:pt x="1048" y="737"/>
                    <a:pt x="1138" y="732"/>
                    <a:pt x="1227" y="732"/>
                  </a:cubicBezTo>
                  <a:close/>
                  <a:moveTo>
                    <a:pt x="723" y="1"/>
                  </a:moveTo>
                  <a:cubicBezTo>
                    <a:pt x="491" y="1"/>
                    <a:pt x="326" y="125"/>
                    <a:pt x="251" y="385"/>
                  </a:cubicBezTo>
                  <a:cubicBezTo>
                    <a:pt x="115" y="796"/>
                    <a:pt x="0" y="1207"/>
                    <a:pt x="115" y="1732"/>
                  </a:cubicBezTo>
                  <a:cubicBezTo>
                    <a:pt x="617" y="1960"/>
                    <a:pt x="1073" y="2188"/>
                    <a:pt x="1598" y="2279"/>
                  </a:cubicBezTo>
                  <a:cubicBezTo>
                    <a:pt x="2306" y="2393"/>
                    <a:pt x="2990" y="2576"/>
                    <a:pt x="3698" y="2690"/>
                  </a:cubicBezTo>
                  <a:cubicBezTo>
                    <a:pt x="4565" y="2850"/>
                    <a:pt x="5433" y="2964"/>
                    <a:pt x="6300" y="3101"/>
                  </a:cubicBezTo>
                  <a:cubicBezTo>
                    <a:pt x="6376" y="3109"/>
                    <a:pt x="6452" y="3111"/>
                    <a:pt x="6528" y="3111"/>
                  </a:cubicBezTo>
                  <a:cubicBezTo>
                    <a:pt x="6681" y="3111"/>
                    <a:pt x="6833" y="3101"/>
                    <a:pt x="6985" y="3101"/>
                  </a:cubicBezTo>
                  <a:cubicBezTo>
                    <a:pt x="7145" y="3078"/>
                    <a:pt x="7282" y="2964"/>
                    <a:pt x="7327" y="2827"/>
                  </a:cubicBezTo>
                  <a:cubicBezTo>
                    <a:pt x="7441" y="2416"/>
                    <a:pt x="7533" y="1983"/>
                    <a:pt x="7419" y="1549"/>
                  </a:cubicBezTo>
                  <a:cubicBezTo>
                    <a:pt x="7350" y="1366"/>
                    <a:pt x="7259" y="1252"/>
                    <a:pt x="7053" y="1207"/>
                  </a:cubicBezTo>
                  <a:cubicBezTo>
                    <a:pt x="6962" y="1184"/>
                    <a:pt x="6871" y="1161"/>
                    <a:pt x="6757" y="1138"/>
                  </a:cubicBezTo>
                  <a:cubicBezTo>
                    <a:pt x="5638" y="933"/>
                    <a:pt x="4520" y="727"/>
                    <a:pt x="3401" y="522"/>
                  </a:cubicBezTo>
                  <a:cubicBezTo>
                    <a:pt x="2557" y="362"/>
                    <a:pt x="1735" y="179"/>
                    <a:pt x="891" y="20"/>
                  </a:cubicBezTo>
                  <a:cubicBezTo>
                    <a:pt x="831" y="7"/>
                    <a:pt x="775" y="1"/>
                    <a:pt x="7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2523888" y="1315205"/>
              <a:ext cx="167950" cy="97743"/>
            </a:xfrm>
            <a:custGeom>
              <a:avLst/>
              <a:gdLst/>
              <a:ahLst/>
              <a:cxnLst/>
              <a:rect l="l" t="t" r="r" b="b"/>
              <a:pathLst>
                <a:path w="6718" h="3950" extrusionOk="0">
                  <a:moveTo>
                    <a:pt x="4262" y="2045"/>
                  </a:moveTo>
                  <a:cubicBezTo>
                    <a:pt x="4267" y="2046"/>
                    <a:pt x="4272" y="2048"/>
                    <a:pt x="4277" y="2049"/>
                  </a:cubicBezTo>
                  <a:lnTo>
                    <a:pt x="4277" y="2049"/>
                  </a:lnTo>
                  <a:cubicBezTo>
                    <a:pt x="4272" y="2049"/>
                    <a:pt x="4267" y="2048"/>
                    <a:pt x="4262" y="2048"/>
                  </a:cubicBezTo>
                  <a:lnTo>
                    <a:pt x="4262" y="2048"/>
                  </a:lnTo>
                  <a:cubicBezTo>
                    <a:pt x="4262" y="2047"/>
                    <a:pt x="4262" y="2046"/>
                    <a:pt x="4262" y="2045"/>
                  </a:cubicBezTo>
                  <a:close/>
                  <a:moveTo>
                    <a:pt x="1192" y="1"/>
                  </a:moveTo>
                  <a:cubicBezTo>
                    <a:pt x="999" y="1"/>
                    <a:pt x="809" y="86"/>
                    <a:pt x="708" y="274"/>
                  </a:cubicBezTo>
                  <a:cubicBezTo>
                    <a:pt x="252" y="1256"/>
                    <a:pt x="1" y="2306"/>
                    <a:pt x="24" y="3401"/>
                  </a:cubicBezTo>
                  <a:cubicBezTo>
                    <a:pt x="24" y="3766"/>
                    <a:pt x="309" y="3949"/>
                    <a:pt x="594" y="3949"/>
                  </a:cubicBezTo>
                  <a:cubicBezTo>
                    <a:pt x="880" y="3949"/>
                    <a:pt x="1165" y="3766"/>
                    <a:pt x="1165" y="3401"/>
                  </a:cubicBezTo>
                  <a:cubicBezTo>
                    <a:pt x="1157" y="3089"/>
                    <a:pt x="1174" y="2780"/>
                    <a:pt x="1217" y="2476"/>
                  </a:cubicBezTo>
                  <a:lnTo>
                    <a:pt x="1217" y="2476"/>
                  </a:lnTo>
                  <a:cubicBezTo>
                    <a:pt x="1589" y="2915"/>
                    <a:pt x="2247" y="3112"/>
                    <a:pt x="2854" y="3127"/>
                  </a:cubicBezTo>
                  <a:cubicBezTo>
                    <a:pt x="3836" y="3150"/>
                    <a:pt x="4817" y="3241"/>
                    <a:pt x="5799" y="3378"/>
                  </a:cubicBezTo>
                  <a:cubicBezTo>
                    <a:pt x="5842" y="3386"/>
                    <a:pt x="5886" y="3390"/>
                    <a:pt x="5930" y="3390"/>
                  </a:cubicBezTo>
                  <a:cubicBezTo>
                    <a:pt x="6156" y="3390"/>
                    <a:pt x="6365" y="3285"/>
                    <a:pt x="6460" y="3036"/>
                  </a:cubicBezTo>
                  <a:cubicBezTo>
                    <a:pt x="6531" y="2880"/>
                    <a:pt x="6523" y="2707"/>
                    <a:pt x="6446" y="2559"/>
                  </a:cubicBezTo>
                  <a:lnTo>
                    <a:pt x="6446" y="2559"/>
                  </a:lnTo>
                  <a:cubicBezTo>
                    <a:pt x="6630" y="2383"/>
                    <a:pt x="6718" y="2121"/>
                    <a:pt x="6552" y="1872"/>
                  </a:cubicBezTo>
                  <a:cubicBezTo>
                    <a:pt x="6278" y="1461"/>
                    <a:pt x="5867" y="1324"/>
                    <a:pt x="5433" y="1187"/>
                  </a:cubicBezTo>
                  <a:cubicBezTo>
                    <a:pt x="4954" y="1050"/>
                    <a:pt x="4475" y="913"/>
                    <a:pt x="3972" y="799"/>
                  </a:cubicBezTo>
                  <a:cubicBezTo>
                    <a:pt x="3539" y="685"/>
                    <a:pt x="3082" y="617"/>
                    <a:pt x="2626" y="525"/>
                  </a:cubicBezTo>
                  <a:cubicBezTo>
                    <a:pt x="2261" y="480"/>
                    <a:pt x="1873" y="411"/>
                    <a:pt x="1621" y="160"/>
                  </a:cubicBezTo>
                  <a:cubicBezTo>
                    <a:pt x="1509" y="57"/>
                    <a:pt x="1350" y="1"/>
                    <a:pt x="1192" y="1"/>
                  </a:cubicBezTo>
                  <a:close/>
                </a:path>
              </a:pathLst>
            </a:custGeom>
            <a:solidFill>
              <a:srgbClr val="BFD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2496513" y="1366031"/>
              <a:ext cx="96450" cy="154087"/>
            </a:xfrm>
            <a:custGeom>
              <a:avLst/>
              <a:gdLst/>
              <a:ahLst/>
              <a:cxnLst/>
              <a:rect l="l" t="t" r="r" b="b"/>
              <a:pathLst>
                <a:path w="3858" h="6227" extrusionOk="0">
                  <a:moveTo>
                    <a:pt x="2374" y="1"/>
                  </a:moveTo>
                  <a:cubicBezTo>
                    <a:pt x="2100" y="1"/>
                    <a:pt x="1758" y="252"/>
                    <a:pt x="1803" y="571"/>
                  </a:cubicBezTo>
                  <a:cubicBezTo>
                    <a:pt x="1803" y="587"/>
                    <a:pt x="1815" y="615"/>
                    <a:pt x="1822" y="646"/>
                  </a:cubicBezTo>
                  <a:lnTo>
                    <a:pt x="1822" y="646"/>
                  </a:lnTo>
                  <a:cubicBezTo>
                    <a:pt x="1817" y="649"/>
                    <a:pt x="1811" y="654"/>
                    <a:pt x="1803" y="662"/>
                  </a:cubicBezTo>
                  <a:cubicBezTo>
                    <a:pt x="1758" y="754"/>
                    <a:pt x="1758" y="754"/>
                    <a:pt x="1689" y="822"/>
                  </a:cubicBezTo>
                  <a:cubicBezTo>
                    <a:pt x="1552" y="982"/>
                    <a:pt x="1370" y="1119"/>
                    <a:pt x="1233" y="1302"/>
                  </a:cubicBezTo>
                  <a:cubicBezTo>
                    <a:pt x="913" y="1712"/>
                    <a:pt x="708" y="2215"/>
                    <a:pt x="731" y="2762"/>
                  </a:cubicBezTo>
                  <a:cubicBezTo>
                    <a:pt x="731" y="3114"/>
                    <a:pt x="813" y="3486"/>
                    <a:pt x="1011" y="3769"/>
                  </a:cubicBezTo>
                  <a:lnTo>
                    <a:pt x="1011" y="3769"/>
                  </a:lnTo>
                  <a:cubicBezTo>
                    <a:pt x="894" y="3836"/>
                    <a:pt x="800" y="3950"/>
                    <a:pt x="754" y="4109"/>
                  </a:cubicBezTo>
                  <a:cubicBezTo>
                    <a:pt x="730" y="4186"/>
                    <a:pt x="705" y="4262"/>
                    <a:pt x="676" y="4337"/>
                  </a:cubicBezTo>
                  <a:lnTo>
                    <a:pt x="676" y="4337"/>
                  </a:lnTo>
                  <a:cubicBezTo>
                    <a:pt x="289" y="4662"/>
                    <a:pt x="28" y="5114"/>
                    <a:pt x="0" y="5661"/>
                  </a:cubicBezTo>
                  <a:cubicBezTo>
                    <a:pt x="0" y="5912"/>
                    <a:pt x="206" y="6141"/>
                    <a:pt x="434" y="6209"/>
                  </a:cubicBezTo>
                  <a:cubicBezTo>
                    <a:pt x="478" y="6221"/>
                    <a:pt x="522" y="6227"/>
                    <a:pt x="565" y="6227"/>
                  </a:cubicBezTo>
                  <a:cubicBezTo>
                    <a:pt x="764" y="6227"/>
                    <a:pt x="942" y="6104"/>
                    <a:pt x="1073" y="5935"/>
                  </a:cubicBezTo>
                  <a:cubicBezTo>
                    <a:pt x="1290" y="5665"/>
                    <a:pt x="1466" y="5370"/>
                    <a:pt x="1607" y="5061"/>
                  </a:cubicBezTo>
                  <a:lnTo>
                    <a:pt x="1607" y="5061"/>
                  </a:lnTo>
                  <a:cubicBezTo>
                    <a:pt x="1649" y="5037"/>
                    <a:pt x="1693" y="5017"/>
                    <a:pt x="1735" y="4999"/>
                  </a:cubicBezTo>
                  <a:cubicBezTo>
                    <a:pt x="1752" y="4993"/>
                    <a:pt x="1770" y="4988"/>
                    <a:pt x="1788" y="4982"/>
                  </a:cubicBezTo>
                  <a:lnTo>
                    <a:pt x="1788" y="4982"/>
                  </a:lnTo>
                  <a:cubicBezTo>
                    <a:pt x="1957" y="5011"/>
                    <a:pt x="2128" y="5026"/>
                    <a:pt x="2300" y="5026"/>
                  </a:cubicBezTo>
                  <a:cubicBezTo>
                    <a:pt x="2428" y="5026"/>
                    <a:pt x="2556" y="5018"/>
                    <a:pt x="2684" y="5001"/>
                  </a:cubicBezTo>
                  <a:lnTo>
                    <a:pt x="2684" y="5001"/>
                  </a:lnTo>
                  <a:cubicBezTo>
                    <a:pt x="2779" y="5070"/>
                    <a:pt x="2894" y="5113"/>
                    <a:pt x="3018" y="5113"/>
                  </a:cubicBezTo>
                  <a:cubicBezTo>
                    <a:pt x="3069" y="5113"/>
                    <a:pt x="3121" y="5106"/>
                    <a:pt x="3173" y="5091"/>
                  </a:cubicBezTo>
                  <a:cubicBezTo>
                    <a:pt x="3470" y="4999"/>
                    <a:pt x="3744" y="4748"/>
                    <a:pt x="3789" y="4429"/>
                  </a:cubicBezTo>
                  <a:cubicBezTo>
                    <a:pt x="3858" y="4132"/>
                    <a:pt x="3721" y="3812"/>
                    <a:pt x="3401" y="3721"/>
                  </a:cubicBezTo>
                  <a:cubicBezTo>
                    <a:pt x="3362" y="3711"/>
                    <a:pt x="3322" y="3707"/>
                    <a:pt x="3280" y="3707"/>
                  </a:cubicBezTo>
                  <a:cubicBezTo>
                    <a:pt x="3238" y="3707"/>
                    <a:pt x="3196" y="3711"/>
                    <a:pt x="3153" y="3721"/>
                  </a:cubicBezTo>
                  <a:lnTo>
                    <a:pt x="3153" y="3721"/>
                  </a:lnTo>
                  <a:cubicBezTo>
                    <a:pt x="2875" y="3470"/>
                    <a:pt x="2547" y="3280"/>
                    <a:pt x="2192" y="3173"/>
                  </a:cubicBezTo>
                  <a:cubicBezTo>
                    <a:pt x="2100" y="3128"/>
                    <a:pt x="1940" y="3105"/>
                    <a:pt x="1918" y="3059"/>
                  </a:cubicBezTo>
                  <a:cubicBezTo>
                    <a:pt x="1826" y="2968"/>
                    <a:pt x="1849" y="2717"/>
                    <a:pt x="1872" y="2603"/>
                  </a:cubicBezTo>
                  <a:cubicBezTo>
                    <a:pt x="1963" y="1781"/>
                    <a:pt x="3059" y="1484"/>
                    <a:pt x="2945" y="571"/>
                  </a:cubicBezTo>
                  <a:cubicBezTo>
                    <a:pt x="2899" y="252"/>
                    <a:pt x="2716" y="1"/>
                    <a:pt x="2374" y="1"/>
                  </a:cubicBezTo>
                  <a:close/>
                </a:path>
              </a:pathLst>
            </a:custGeom>
            <a:solidFill>
              <a:srgbClr val="BFD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2435438" y="1508117"/>
              <a:ext cx="183200" cy="171780"/>
            </a:xfrm>
            <a:custGeom>
              <a:avLst/>
              <a:gdLst/>
              <a:ahLst/>
              <a:cxnLst/>
              <a:rect l="l" t="t" r="r" b="b"/>
              <a:pathLst>
                <a:path w="7328" h="6942" extrusionOk="0">
                  <a:moveTo>
                    <a:pt x="2968" y="0"/>
                  </a:moveTo>
                  <a:cubicBezTo>
                    <a:pt x="2739" y="0"/>
                    <a:pt x="2511" y="119"/>
                    <a:pt x="2420" y="399"/>
                  </a:cubicBezTo>
                  <a:cubicBezTo>
                    <a:pt x="2032" y="1608"/>
                    <a:pt x="1485" y="2750"/>
                    <a:pt x="800" y="3822"/>
                  </a:cubicBezTo>
                  <a:cubicBezTo>
                    <a:pt x="480" y="4325"/>
                    <a:pt x="1" y="4895"/>
                    <a:pt x="389" y="5511"/>
                  </a:cubicBezTo>
                  <a:cubicBezTo>
                    <a:pt x="686" y="6014"/>
                    <a:pt x="1302" y="6128"/>
                    <a:pt x="1827" y="6219"/>
                  </a:cubicBezTo>
                  <a:cubicBezTo>
                    <a:pt x="3197" y="6447"/>
                    <a:pt x="4589" y="6721"/>
                    <a:pt x="5958" y="6927"/>
                  </a:cubicBezTo>
                  <a:cubicBezTo>
                    <a:pt x="6024" y="6936"/>
                    <a:pt x="6086" y="6941"/>
                    <a:pt x="6145" y="6941"/>
                  </a:cubicBezTo>
                  <a:cubicBezTo>
                    <a:pt x="6769" y="6941"/>
                    <a:pt x="7066" y="6413"/>
                    <a:pt x="7191" y="5808"/>
                  </a:cubicBezTo>
                  <a:cubicBezTo>
                    <a:pt x="7328" y="5123"/>
                    <a:pt x="7031" y="4530"/>
                    <a:pt x="6346" y="4302"/>
                  </a:cubicBezTo>
                  <a:cubicBezTo>
                    <a:pt x="6027" y="4188"/>
                    <a:pt x="5707" y="4142"/>
                    <a:pt x="5388" y="4073"/>
                  </a:cubicBezTo>
                  <a:cubicBezTo>
                    <a:pt x="5023" y="3982"/>
                    <a:pt x="4680" y="3891"/>
                    <a:pt x="4338" y="3777"/>
                  </a:cubicBezTo>
                  <a:cubicBezTo>
                    <a:pt x="3788" y="3622"/>
                    <a:pt x="3250" y="3441"/>
                    <a:pt x="2726" y="3225"/>
                  </a:cubicBezTo>
                  <a:lnTo>
                    <a:pt x="2726" y="3225"/>
                  </a:lnTo>
                  <a:cubicBezTo>
                    <a:pt x="2731" y="3166"/>
                    <a:pt x="2736" y="3106"/>
                    <a:pt x="2740" y="3046"/>
                  </a:cubicBezTo>
                  <a:cubicBezTo>
                    <a:pt x="2743" y="2940"/>
                    <a:pt x="2723" y="2848"/>
                    <a:pt x="2686" y="2772"/>
                  </a:cubicBezTo>
                  <a:lnTo>
                    <a:pt x="2686" y="2772"/>
                  </a:lnTo>
                  <a:cubicBezTo>
                    <a:pt x="3012" y="2099"/>
                    <a:pt x="3290" y="1402"/>
                    <a:pt x="3516" y="695"/>
                  </a:cubicBezTo>
                  <a:cubicBezTo>
                    <a:pt x="3668" y="281"/>
                    <a:pt x="3318" y="0"/>
                    <a:pt x="2968" y="0"/>
                  </a:cubicBezTo>
                  <a:close/>
                </a:path>
              </a:pathLst>
            </a:custGeom>
            <a:solidFill>
              <a:srgbClr val="BFD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40"/>
            <p:cNvGrpSpPr/>
            <p:nvPr/>
          </p:nvGrpSpPr>
          <p:grpSpPr>
            <a:xfrm rot="2321984">
              <a:off x="5216231" y="1122443"/>
              <a:ext cx="750983" cy="763561"/>
              <a:chOff x="4540462" y="3466671"/>
              <a:chExt cx="639071" cy="651164"/>
            </a:xfrm>
          </p:grpSpPr>
          <p:sp>
            <p:nvSpPr>
              <p:cNvPr id="367" name="Google Shape;367;p40"/>
              <p:cNvSpPr/>
              <p:nvPr/>
            </p:nvSpPr>
            <p:spPr>
              <a:xfrm rot="-675227">
                <a:off x="4579398" y="3691883"/>
                <a:ext cx="52614" cy="50126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969" extrusionOk="0">
                    <a:moveTo>
                      <a:pt x="978" y="1"/>
                    </a:moveTo>
                    <a:cubicBezTo>
                      <a:pt x="416" y="1"/>
                      <a:pt x="0" y="428"/>
                      <a:pt x="0" y="990"/>
                    </a:cubicBezTo>
                    <a:cubicBezTo>
                      <a:pt x="0" y="1552"/>
                      <a:pt x="416" y="1968"/>
                      <a:pt x="978" y="1968"/>
                    </a:cubicBezTo>
                    <a:cubicBezTo>
                      <a:pt x="1541" y="1968"/>
                      <a:pt x="2103" y="1552"/>
                      <a:pt x="2103" y="990"/>
                    </a:cubicBezTo>
                    <a:cubicBezTo>
                      <a:pt x="2103" y="428"/>
                      <a:pt x="1541" y="1"/>
                      <a:pt x="978" y="1"/>
                    </a:cubicBez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0"/>
              <p:cNvSpPr/>
              <p:nvPr/>
            </p:nvSpPr>
            <p:spPr>
              <a:xfrm rot="-675227">
                <a:off x="4931151" y="3622211"/>
                <a:ext cx="49237" cy="50126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969" extrusionOk="0">
                    <a:moveTo>
                      <a:pt x="979" y="1"/>
                    </a:moveTo>
                    <a:cubicBezTo>
                      <a:pt x="416" y="1"/>
                      <a:pt x="0" y="428"/>
                      <a:pt x="0" y="990"/>
                    </a:cubicBezTo>
                    <a:cubicBezTo>
                      <a:pt x="0" y="1552"/>
                      <a:pt x="416" y="1968"/>
                      <a:pt x="979" y="1968"/>
                    </a:cubicBezTo>
                    <a:cubicBezTo>
                      <a:pt x="1541" y="1968"/>
                      <a:pt x="1968" y="1552"/>
                      <a:pt x="1968" y="990"/>
                    </a:cubicBezTo>
                    <a:cubicBezTo>
                      <a:pt x="1968" y="428"/>
                      <a:pt x="1541" y="1"/>
                      <a:pt x="979" y="1"/>
                    </a:cubicBez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0"/>
              <p:cNvSpPr/>
              <p:nvPr/>
            </p:nvSpPr>
            <p:spPr>
              <a:xfrm rot="-675227">
                <a:off x="4647770" y="4046880"/>
                <a:ext cx="52614" cy="53563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104" extrusionOk="0">
                    <a:moveTo>
                      <a:pt x="978" y="1"/>
                    </a:moveTo>
                    <a:cubicBezTo>
                      <a:pt x="416" y="1"/>
                      <a:pt x="0" y="563"/>
                      <a:pt x="0" y="1125"/>
                    </a:cubicBezTo>
                    <a:cubicBezTo>
                      <a:pt x="0" y="1687"/>
                      <a:pt x="416" y="2103"/>
                      <a:pt x="978" y="2103"/>
                    </a:cubicBezTo>
                    <a:cubicBezTo>
                      <a:pt x="1541" y="2103"/>
                      <a:pt x="2103" y="1687"/>
                      <a:pt x="2103" y="1125"/>
                    </a:cubicBezTo>
                    <a:cubicBezTo>
                      <a:pt x="2103" y="563"/>
                      <a:pt x="1541" y="1"/>
                      <a:pt x="978" y="1"/>
                    </a:cubicBez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0"/>
              <p:cNvSpPr/>
              <p:nvPr/>
            </p:nvSpPr>
            <p:spPr>
              <a:xfrm rot="-675227">
                <a:off x="4999523" y="3977208"/>
                <a:ext cx="49237" cy="53563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2104" extrusionOk="0">
                    <a:moveTo>
                      <a:pt x="979" y="1"/>
                    </a:moveTo>
                    <a:cubicBezTo>
                      <a:pt x="416" y="1"/>
                      <a:pt x="0" y="563"/>
                      <a:pt x="0" y="1125"/>
                    </a:cubicBezTo>
                    <a:cubicBezTo>
                      <a:pt x="0" y="1687"/>
                      <a:pt x="416" y="2103"/>
                      <a:pt x="979" y="2103"/>
                    </a:cubicBezTo>
                    <a:cubicBezTo>
                      <a:pt x="1541" y="2103"/>
                      <a:pt x="1968" y="1687"/>
                      <a:pt x="1968" y="1125"/>
                    </a:cubicBezTo>
                    <a:cubicBezTo>
                      <a:pt x="1968" y="563"/>
                      <a:pt x="1541" y="1"/>
                      <a:pt x="979" y="1"/>
                    </a:cubicBez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0"/>
              <p:cNvSpPr/>
              <p:nvPr/>
            </p:nvSpPr>
            <p:spPr>
              <a:xfrm rot="-675227">
                <a:off x="4671212" y="3553744"/>
                <a:ext cx="49237" cy="53563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2104" extrusionOk="0">
                    <a:moveTo>
                      <a:pt x="990" y="1"/>
                    </a:moveTo>
                    <a:cubicBezTo>
                      <a:pt x="427" y="1"/>
                      <a:pt x="0" y="417"/>
                      <a:pt x="0" y="979"/>
                    </a:cubicBezTo>
                    <a:cubicBezTo>
                      <a:pt x="0" y="1541"/>
                      <a:pt x="427" y="2103"/>
                      <a:pt x="990" y="2103"/>
                    </a:cubicBezTo>
                    <a:cubicBezTo>
                      <a:pt x="1552" y="2103"/>
                      <a:pt x="1968" y="1541"/>
                      <a:pt x="1968" y="979"/>
                    </a:cubicBezTo>
                    <a:cubicBezTo>
                      <a:pt x="1968" y="417"/>
                      <a:pt x="1552" y="1"/>
                      <a:pt x="990" y="1"/>
                    </a:cubicBez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0"/>
              <p:cNvSpPr/>
              <p:nvPr/>
            </p:nvSpPr>
            <p:spPr>
              <a:xfrm rot="-675227">
                <a:off x="5019588" y="3484072"/>
                <a:ext cx="52614" cy="53563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104" extrusionOk="0">
                    <a:moveTo>
                      <a:pt x="1125" y="1"/>
                    </a:moveTo>
                    <a:cubicBezTo>
                      <a:pt x="416" y="1"/>
                      <a:pt x="0" y="417"/>
                      <a:pt x="0" y="979"/>
                    </a:cubicBezTo>
                    <a:cubicBezTo>
                      <a:pt x="0" y="1541"/>
                      <a:pt x="416" y="2103"/>
                      <a:pt x="1125" y="2103"/>
                    </a:cubicBezTo>
                    <a:cubicBezTo>
                      <a:pt x="1687" y="2103"/>
                      <a:pt x="2103" y="1541"/>
                      <a:pt x="2103" y="979"/>
                    </a:cubicBezTo>
                    <a:cubicBezTo>
                      <a:pt x="2103" y="417"/>
                      <a:pt x="1687" y="1"/>
                      <a:pt x="1125" y="1"/>
                    </a:cubicBez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0"/>
              <p:cNvSpPr/>
              <p:nvPr/>
            </p:nvSpPr>
            <p:spPr>
              <a:xfrm rot="-675227">
                <a:off x="5087960" y="3842506"/>
                <a:ext cx="52614" cy="50126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969" extrusionOk="0">
                    <a:moveTo>
                      <a:pt x="1125" y="1"/>
                    </a:moveTo>
                    <a:cubicBezTo>
                      <a:pt x="416" y="1"/>
                      <a:pt x="0" y="417"/>
                      <a:pt x="0" y="979"/>
                    </a:cubicBezTo>
                    <a:cubicBezTo>
                      <a:pt x="0" y="1541"/>
                      <a:pt x="416" y="1968"/>
                      <a:pt x="1125" y="1968"/>
                    </a:cubicBezTo>
                    <a:cubicBezTo>
                      <a:pt x="1687" y="1968"/>
                      <a:pt x="2103" y="1541"/>
                      <a:pt x="2103" y="979"/>
                    </a:cubicBezTo>
                    <a:cubicBezTo>
                      <a:pt x="2103" y="417"/>
                      <a:pt x="1687" y="1"/>
                      <a:pt x="1125" y="1"/>
                    </a:cubicBez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0"/>
              <p:cNvSpPr/>
              <p:nvPr/>
            </p:nvSpPr>
            <p:spPr>
              <a:xfrm rot="-675227">
                <a:off x="4739585" y="3912178"/>
                <a:ext cx="49237" cy="50126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969" extrusionOk="0">
                    <a:moveTo>
                      <a:pt x="990" y="1"/>
                    </a:moveTo>
                    <a:cubicBezTo>
                      <a:pt x="427" y="1"/>
                      <a:pt x="0" y="417"/>
                      <a:pt x="0" y="979"/>
                    </a:cubicBezTo>
                    <a:cubicBezTo>
                      <a:pt x="0" y="1541"/>
                      <a:pt x="427" y="1968"/>
                      <a:pt x="990" y="1968"/>
                    </a:cubicBezTo>
                    <a:cubicBezTo>
                      <a:pt x="1552" y="1968"/>
                      <a:pt x="1968" y="1541"/>
                      <a:pt x="1968" y="979"/>
                    </a:cubicBezTo>
                    <a:cubicBezTo>
                      <a:pt x="1968" y="417"/>
                      <a:pt x="1552" y="1"/>
                      <a:pt x="990" y="1"/>
                    </a:cubicBez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0"/>
              <p:cNvSpPr/>
              <p:nvPr/>
            </p:nvSpPr>
            <p:spPr>
              <a:xfrm rot="-675227">
                <a:off x="4587434" y="3514905"/>
                <a:ext cx="545129" cy="554697"/>
              </a:xfrm>
              <a:custGeom>
                <a:avLst/>
                <a:gdLst/>
                <a:ahLst/>
                <a:cxnLst/>
                <a:rect l="l" t="t" r="r" b="b"/>
                <a:pathLst>
                  <a:path w="21789" h="21789" extrusionOk="0">
                    <a:moveTo>
                      <a:pt x="6049" y="844"/>
                    </a:moveTo>
                    <a:cubicBezTo>
                      <a:pt x="6330" y="844"/>
                      <a:pt x="6611" y="1125"/>
                      <a:pt x="6611" y="1406"/>
                    </a:cubicBezTo>
                    <a:cubicBezTo>
                      <a:pt x="6611" y="1833"/>
                      <a:pt x="6330" y="2114"/>
                      <a:pt x="6049" y="2114"/>
                    </a:cubicBezTo>
                    <a:cubicBezTo>
                      <a:pt x="5768" y="2114"/>
                      <a:pt x="5486" y="1833"/>
                      <a:pt x="5486" y="1406"/>
                    </a:cubicBezTo>
                    <a:cubicBezTo>
                      <a:pt x="5486" y="1125"/>
                      <a:pt x="5768" y="844"/>
                      <a:pt x="6049" y="844"/>
                    </a:cubicBezTo>
                    <a:close/>
                    <a:moveTo>
                      <a:pt x="20383" y="844"/>
                    </a:moveTo>
                    <a:cubicBezTo>
                      <a:pt x="20664" y="844"/>
                      <a:pt x="20945" y="1125"/>
                      <a:pt x="20945" y="1406"/>
                    </a:cubicBezTo>
                    <a:cubicBezTo>
                      <a:pt x="20945" y="1833"/>
                      <a:pt x="20664" y="2114"/>
                      <a:pt x="20383" y="2114"/>
                    </a:cubicBezTo>
                    <a:cubicBezTo>
                      <a:pt x="20102" y="2114"/>
                      <a:pt x="19956" y="1968"/>
                      <a:pt x="19956" y="1833"/>
                    </a:cubicBezTo>
                    <a:lnTo>
                      <a:pt x="19821" y="1833"/>
                    </a:lnTo>
                    <a:cubicBezTo>
                      <a:pt x="19821" y="1687"/>
                      <a:pt x="19674" y="1552"/>
                      <a:pt x="19674" y="1406"/>
                    </a:cubicBezTo>
                    <a:cubicBezTo>
                      <a:pt x="19674" y="1125"/>
                      <a:pt x="19956" y="844"/>
                      <a:pt x="20383" y="844"/>
                    </a:cubicBezTo>
                    <a:close/>
                    <a:moveTo>
                      <a:pt x="5340" y="2676"/>
                    </a:moveTo>
                    <a:cubicBezTo>
                      <a:pt x="5486" y="2811"/>
                      <a:pt x="5486" y="2811"/>
                      <a:pt x="5621" y="2811"/>
                    </a:cubicBezTo>
                    <a:lnTo>
                      <a:pt x="5621" y="5622"/>
                    </a:lnTo>
                    <a:lnTo>
                      <a:pt x="2811" y="5622"/>
                    </a:lnTo>
                    <a:cubicBezTo>
                      <a:pt x="2811" y="5487"/>
                      <a:pt x="2811" y="5487"/>
                      <a:pt x="2676" y="5341"/>
                    </a:cubicBezTo>
                    <a:lnTo>
                      <a:pt x="5340" y="2676"/>
                    </a:lnTo>
                    <a:close/>
                    <a:moveTo>
                      <a:pt x="18977" y="1833"/>
                    </a:moveTo>
                    <a:lnTo>
                      <a:pt x="18977" y="2114"/>
                    </a:lnTo>
                    <a:lnTo>
                      <a:pt x="16448" y="4779"/>
                    </a:lnTo>
                    <a:cubicBezTo>
                      <a:pt x="16167" y="4644"/>
                      <a:pt x="16021" y="4644"/>
                      <a:pt x="15740" y="4644"/>
                    </a:cubicBezTo>
                    <a:cubicBezTo>
                      <a:pt x="15043" y="4644"/>
                      <a:pt x="14480" y="5060"/>
                      <a:pt x="14334" y="5622"/>
                    </a:cubicBezTo>
                    <a:lnTo>
                      <a:pt x="6465" y="5622"/>
                    </a:lnTo>
                    <a:lnTo>
                      <a:pt x="6465" y="2811"/>
                    </a:lnTo>
                    <a:cubicBezTo>
                      <a:pt x="6892" y="2676"/>
                      <a:pt x="7308" y="2395"/>
                      <a:pt x="7454" y="1833"/>
                    </a:cubicBezTo>
                    <a:close/>
                    <a:moveTo>
                      <a:pt x="1405" y="5487"/>
                    </a:moveTo>
                    <a:cubicBezTo>
                      <a:pt x="1833" y="5487"/>
                      <a:pt x="2114" y="5768"/>
                      <a:pt x="2114" y="6049"/>
                    </a:cubicBezTo>
                    <a:cubicBezTo>
                      <a:pt x="2114" y="6330"/>
                      <a:pt x="1833" y="6611"/>
                      <a:pt x="1405" y="6611"/>
                    </a:cubicBezTo>
                    <a:cubicBezTo>
                      <a:pt x="1124" y="6611"/>
                      <a:pt x="843" y="6330"/>
                      <a:pt x="843" y="6049"/>
                    </a:cubicBezTo>
                    <a:cubicBezTo>
                      <a:pt x="843" y="5768"/>
                      <a:pt x="1124" y="5487"/>
                      <a:pt x="1405" y="5487"/>
                    </a:cubicBezTo>
                    <a:close/>
                    <a:moveTo>
                      <a:pt x="15740" y="5487"/>
                    </a:moveTo>
                    <a:cubicBezTo>
                      <a:pt x="16021" y="5487"/>
                      <a:pt x="16302" y="5768"/>
                      <a:pt x="16302" y="6049"/>
                    </a:cubicBezTo>
                    <a:cubicBezTo>
                      <a:pt x="16302" y="6330"/>
                      <a:pt x="16021" y="6611"/>
                      <a:pt x="15740" y="6611"/>
                    </a:cubicBezTo>
                    <a:lnTo>
                      <a:pt x="15605" y="6611"/>
                    </a:lnTo>
                    <a:cubicBezTo>
                      <a:pt x="15324" y="6611"/>
                      <a:pt x="15177" y="6330"/>
                      <a:pt x="15177" y="6049"/>
                    </a:cubicBezTo>
                    <a:cubicBezTo>
                      <a:pt x="15177" y="5768"/>
                      <a:pt x="15459" y="5487"/>
                      <a:pt x="15740" y="5487"/>
                    </a:cubicBezTo>
                    <a:close/>
                    <a:moveTo>
                      <a:pt x="14334" y="6465"/>
                    </a:moveTo>
                    <a:cubicBezTo>
                      <a:pt x="14480" y="6892"/>
                      <a:pt x="14896" y="7308"/>
                      <a:pt x="15324" y="7454"/>
                    </a:cubicBezTo>
                    <a:lnTo>
                      <a:pt x="15324" y="15324"/>
                    </a:lnTo>
                    <a:lnTo>
                      <a:pt x="7454" y="15324"/>
                    </a:lnTo>
                    <a:cubicBezTo>
                      <a:pt x="7308" y="14897"/>
                      <a:pt x="6892" y="14481"/>
                      <a:pt x="6465" y="14335"/>
                    </a:cubicBezTo>
                    <a:lnTo>
                      <a:pt x="6465" y="6465"/>
                    </a:lnTo>
                    <a:close/>
                    <a:moveTo>
                      <a:pt x="6049" y="15178"/>
                    </a:moveTo>
                    <a:cubicBezTo>
                      <a:pt x="6330" y="15178"/>
                      <a:pt x="6611" y="15459"/>
                      <a:pt x="6611" y="15740"/>
                    </a:cubicBezTo>
                    <a:cubicBezTo>
                      <a:pt x="6611" y="16021"/>
                      <a:pt x="6330" y="16302"/>
                      <a:pt x="6049" y="16302"/>
                    </a:cubicBezTo>
                    <a:cubicBezTo>
                      <a:pt x="5768" y="16302"/>
                      <a:pt x="5486" y="16021"/>
                      <a:pt x="5486" y="15740"/>
                    </a:cubicBezTo>
                    <a:cubicBezTo>
                      <a:pt x="5486" y="15459"/>
                      <a:pt x="5768" y="15178"/>
                      <a:pt x="6049" y="15178"/>
                    </a:cubicBezTo>
                    <a:close/>
                    <a:moveTo>
                      <a:pt x="20383" y="15178"/>
                    </a:moveTo>
                    <a:cubicBezTo>
                      <a:pt x="20664" y="15178"/>
                      <a:pt x="20945" y="15459"/>
                      <a:pt x="20945" y="15740"/>
                    </a:cubicBezTo>
                    <a:cubicBezTo>
                      <a:pt x="20945" y="16021"/>
                      <a:pt x="20664" y="16302"/>
                      <a:pt x="20383" y="16302"/>
                    </a:cubicBezTo>
                    <a:cubicBezTo>
                      <a:pt x="19956" y="16302"/>
                      <a:pt x="19674" y="16021"/>
                      <a:pt x="19674" y="15740"/>
                    </a:cubicBezTo>
                    <a:cubicBezTo>
                      <a:pt x="19674" y="15459"/>
                      <a:pt x="19956" y="15178"/>
                      <a:pt x="20383" y="15178"/>
                    </a:cubicBezTo>
                    <a:close/>
                    <a:moveTo>
                      <a:pt x="18977" y="16167"/>
                    </a:moveTo>
                    <a:cubicBezTo>
                      <a:pt x="18977" y="16302"/>
                      <a:pt x="18977" y="16448"/>
                      <a:pt x="19112" y="16448"/>
                    </a:cubicBezTo>
                    <a:lnTo>
                      <a:pt x="16448" y="19113"/>
                    </a:lnTo>
                    <a:cubicBezTo>
                      <a:pt x="16448" y="18978"/>
                      <a:pt x="16302" y="18978"/>
                      <a:pt x="16167" y="18978"/>
                    </a:cubicBezTo>
                    <a:lnTo>
                      <a:pt x="16167" y="16167"/>
                    </a:lnTo>
                    <a:close/>
                    <a:moveTo>
                      <a:pt x="15324" y="16167"/>
                    </a:moveTo>
                    <a:lnTo>
                      <a:pt x="15324" y="18978"/>
                    </a:lnTo>
                    <a:cubicBezTo>
                      <a:pt x="14896" y="19113"/>
                      <a:pt x="14480" y="19394"/>
                      <a:pt x="14334" y="19956"/>
                    </a:cubicBezTo>
                    <a:lnTo>
                      <a:pt x="2811" y="19956"/>
                    </a:lnTo>
                    <a:lnTo>
                      <a:pt x="2811" y="19675"/>
                    </a:lnTo>
                    <a:lnTo>
                      <a:pt x="5486" y="17010"/>
                    </a:lnTo>
                    <a:cubicBezTo>
                      <a:pt x="5621" y="17145"/>
                      <a:pt x="5768" y="17145"/>
                      <a:pt x="6049" y="17145"/>
                    </a:cubicBezTo>
                    <a:cubicBezTo>
                      <a:pt x="6746" y="17145"/>
                      <a:pt x="7173" y="16729"/>
                      <a:pt x="7454" y="16167"/>
                    </a:cubicBezTo>
                    <a:close/>
                    <a:moveTo>
                      <a:pt x="1552" y="19675"/>
                    </a:moveTo>
                    <a:cubicBezTo>
                      <a:pt x="1833" y="19821"/>
                      <a:pt x="2114" y="19956"/>
                      <a:pt x="2114" y="20383"/>
                    </a:cubicBezTo>
                    <a:cubicBezTo>
                      <a:pt x="2114" y="20664"/>
                      <a:pt x="1833" y="20945"/>
                      <a:pt x="1405" y="20945"/>
                    </a:cubicBezTo>
                    <a:cubicBezTo>
                      <a:pt x="1124" y="20945"/>
                      <a:pt x="843" y="20664"/>
                      <a:pt x="843" y="20383"/>
                    </a:cubicBezTo>
                    <a:cubicBezTo>
                      <a:pt x="843" y="19956"/>
                      <a:pt x="1124" y="19821"/>
                      <a:pt x="1405" y="19675"/>
                    </a:cubicBezTo>
                    <a:close/>
                    <a:moveTo>
                      <a:pt x="15740" y="19675"/>
                    </a:moveTo>
                    <a:cubicBezTo>
                      <a:pt x="16021" y="19821"/>
                      <a:pt x="16302" y="19956"/>
                      <a:pt x="16302" y="20383"/>
                    </a:cubicBezTo>
                    <a:cubicBezTo>
                      <a:pt x="16302" y="20664"/>
                      <a:pt x="16021" y="20945"/>
                      <a:pt x="15740" y="20945"/>
                    </a:cubicBezTo>
                    <a:cubicBezTo>
                      <a:pt x="15459" y="20945"/>
                      <a:pt x="15177" y="20664"/>
                      <a:pt x="15177" y="20383"/>
                    </a:cubicBezTo>
                    <a:cubicBezTo>
                      <a:pt x="15177" y="19956"/>
                      <a:pt x="15324" y="19821"/>
                      <a:pt x="15605" y="19675"/>
                    </a:cubicBezTo>
                    <a:close/>
                    <a:moveTo>
                      <a:pt x="6049" y="1"/>
                    </a:moveTo>
                    <a:cubicBezTo>
                      <a:pt x="5205" y="1"/>
                      <a:pt x="4643" y="709"/>
                      <a:pt x="4643" y="1406"/>
                    </a:cubicBezTo>
                    <a:cubicBezTo>
                      <a:pt x="4643" y="1687"/>
                      <a:pt x="4643" y="1833"/>
                      <a:pt x="4778" y="2114"/>
                    </a:cubicBezTo>
                    <a:lnTo>
                      <a:pt x="2114" y="4779"/>
                    </a:lnTo>
                    <a:cubicBezTo>
                      <a:pt x="1833" y="4644"/>
                      <a:pt x="1686" y="4644"/>
                      <a:pt x="1405" y="4644"/>
                    </a:cubicBezTo>
                    <a:cubicBezTo>
                      <a:pt x="708" y="4644"/>
                      <a:pt x="0" y="5206"/>
                      <a:pt x="0" y="6049"/>
                    </a:cubicBezTo>
                    <a:cubicBezTo>
                      <a:pt x="0" y="6892"/>
                      <a:pt x="708" y="7454"/>
                      <a:pt x="1405" y="7454"/>
                    </a:cubicBezTo>
                    <a:cubicBezTo>
                      <a:pt x="2114" y="7454"/>
                      <a:pt x="2676" y="7027"/>
                      <a:pt x="2811" y="6465"/>
                    </a:cubicBezTo>
                    <a:lnTo>
                      <a:pt x="5621" y="6465"/>
                    </a:lnTo>
                    <a:lnTo>
                      <a:pt x="5621" y="14335"/>
                    </a:lnTo>
                    <a:cubicBezTo>
                      <a:pt x="5059" y="14481"/>
                      <a:pt x="4643" y="15043"/>
                      <a:pt x="4643" y="15740"/>
                    </a:cubicBezTo>
                    <a:cubicBezTo>
                      <a:pt x="4643" y="16021"/>
                      <a:pt x="4643" y="16302"/>
                      <a:pt x="4778" y="16448"/>
                    </a:cubicBezTo>
                    <a:lnTo>
                      <a:pt x="2249" y="19113"/>
                    </a:lnTo>
                    <a:cubicBezTo>
                      <a:pt x="2114" y="18978"/>
                      <a:pt x="1968" y="18978"/>
                      <a:pt x="1833" y="18978"/>
                    </a:cubicBezTo>
                    <a:lnTo>
                      <a:pt x="1833" y="9984"/>
                    </a:lnTo>
                    <a:cubicBezTo>
                      <a:pt x="1833" y="9703"/>
                      <a:pt x="1686" y="9557"/>
                      <a:pt x="1405" y="9557"/>
                    </a:cubicBezTo>
                    <a:cubicBezTo>
                      <a:pt x="1271" y="9557"/>
                      <a:pt x="989" y="9703"/>
                      <a:pt x="989" y="9984"/>
                    </a:cubicBezTo>
                    <a:lnTo>
                      <a:pt x="989" y="18978"/>
                    </a:lnTo>
                    <a:cubicBezTo>
                      <a:pt x="427" y="19113"/>
                      <a:pt x="0" y="19675"/>
                      <a:pt x="0" y="20383"/>
                    </a:cubicBezTo>
                    <a:cubicBezTo>
                      <a:pt x="0" y="21080"/>
                      <a:pt x="708" y="21788"/>
                      <a:pt x="1405" y="21788"/>
                    </a:cubicBezTo>
                    <a:cubicBezTo>
                      <a:pt x="2114" y="21788"/>
                      <a:pt x="2676" y="21361"/>
                      <a:pt x="2811" y="20799"/>
                    </a:cubicBezTo>
                    <a:lnTo>
                      <a:pt x="14334" y="20799"/>
                    </a:lnTo>
                    <a:cubicBezTo>
                      <a:pt x="14480" y="21361"/>
                      <a:pt x="15043" y="21788"/>
                      <a:pt x="15740" y="21788"/>
                    </a:cubicBezTo>
                    <a:cubicBezTo>
                      <a:pt x="16583" y="21788"/>
                      <a:pt x="17145" y="21080"/>
                      <a:pt x="17145" y="20383"/>
                    </a:cubicBezTo>
                    <a:cubicBezTo>
                      <a:pt x="17145" y="20102"/>
                      <a:pt x="17145" y="19956"/>
                      <a:pt x="17010" y="19675"/>
                    </a:cubicBezTo>
                    <a:lnTo>
                      <a:pt x="19674" y="17010"/>
                    </a:lnTo>
                    <a:cubicBezTo>
                      <a:pt x="19956" y="17145"/>
                      <a:pt x="20102" y="17145"/>
                      <a:pt x="20383" y="17145"/>
                    </a:cubicBezTo>
                    <a:cubicBezTo>
                      <a:pt x="21080" y="17145"/>
                      <a:pt x="21788" y="16583"/>
                      <a:pt x="21788" y="15740"/>
                    </a:cubicBezTo>
                    <a:cubicBezTo>
                      <a:pt x="21788" y="14897"/>
                      <a:pt x="21080" y="14335"/>
                      <a:pt x="20383" y="14335"/>
                    </a:cubicBezTo>
                    <a:cubicBezTo>
                      <a:pt x="19674" y="14335"/>
                      <a:pt x="19112" y="14762"/>
                      <a:pt x="18977" y="15324"/>
                    </a:cubicBezTo>
                    <a:lnTo>
                      <a:pt x="16167" y="15324"/>
                    </a:lnTo>
                    <a:lnTo>
                      <a:pt x="16167" y="7454"/>
                    </a:lnTo>
                    <a:cubicBezTo>
                      <a:pt x="16729" y="7173"/>
                      <a:pt x="17145" y="6746"/>
                      <a:pt x="17145" y="6049"/>
                    </a:cubicBezTo>
                    <a:cubicBezTo>
                      <a:pt x="17145" y="5768"/>
                      <a:pt x="17145" y="5622"/>
                      <a:pt x="17010" y="5341"/>
                    </a:cubicBezTo>
                    <a:lnTo>
                      <a:pt x="19674" y="2676"/>
                    </a:lnTo>
                    <a:cubicBezTo>
                      <a:pt x="19674" y="2811"/>
                      <a:pt x="19821" y="2811"/>
                      <a:pt x="19821" y="2811"/>
                    </a:cubicBezTo>
                    <a:lnTo>
                      <a:pt x="19821" y="11389"/>
                    </a:lnTo>
                    <a:cubicBezTo>
                      <a:pt x="19821" y="11670"/>
                      <a:pt x="20102" y="11805"/>
                      <a:pt x="20383" y="11805"/>
                    </a:cubicBezTo>
                    <a:cubicBezTo>
                      <a:pt x="20518" y="11805"/>
                      <a:pt x="20799" y="11670"/>
                      <a:pt x="20799" y="11389"/>
                    </a:cubicBezTo>
                    <a:lnTo>
                      <a:pt x="20799" y="2811"/>
                    </a:lnTo>
                    <a:cubicBezTo>
                      <a:pt x="21361" y="2676"/>
                      <a:pt x="21788" y="2114"/>
                      <a:pt x="21788" y="1406"/>
                    </a:cubicBezTo>
                    <a:cubicBezTo>
                      <a:pt x="21788" y="709"/>
                      <a:pt x="21080" y="1"/>
                      <a:pt x="20383" y="1"/>
                    </a:cubicBezTo>
                    <a:cubicBezTo>
                      <a:pt x="19674" y="1"/>
                      <a:pt x="19112" y="428"/>
                      <a:pt x="18977" y="990"/>
                    </a:cubicBezTo>
                    <a:lnTo>
                      <a:pt x="7454" y="990"/>
                    </a:lnTo>
                    <a:cubicBezTo>
                      <a:pt x="7173" y="428"/>
                      <a:pt x="6746" y="1"/>
                      <a:pt x="604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0"/>
              <p:cNvSpPr/>
              <p:nvPr/>
            </p:nvSpPr>
            <p:spPr>
              <a:xfrm rot="-675227">
                <a:off x="4605613" y="3769779"/>
                <a:ext cx="21116" cy="21486"/>
              </a:xfrm>
              <a:custGeom>
                <a:avLst/>
                <a:gdLst/>
                <a:ahLst/>
                <a:cxnLst/>
                <a:rect l="l" t="t" r="r" b="b"/>
                <a:pathLst>
                  <a:path w="844" h="844" extrusionOk="0">
                    <a:moveTo>
                      <a:pt x="416" y="0"/>
                    </a:moveTo>
                    <a:cubicBezTo>
                      <a:pt x="416" y="0"/>
                      <a:pt x="282" y="0"/>
                      <a:pt x="135" y="146"/>
                    </a:cubicBezTo>
                    <a:cubicBezTo>
                      <a:pt x="135" y="281"/>
                      <a:pt x="0" y="281"/>
                      <a:pt x="0" y="428"/>
                    </a:cubicBezTo>
                    <a:cubicBezTo>
                      <a:pt x="0" y="562"/>
                      <a:pt x="135" y="709"/>
                      <a:pt x="135" y="709"/>
                    </a:cubicBezTo>
                    <a:cubicBezTo>
                      <a:pt x="282" y="844"/>
                      <a:pt x="416" y="844"/>
                      <a:pt x="416" y="844"/>
                    </a:cubicBezTo>
                    <a:cubicBezTo>
                      <a:pt x="563" y="844"/>
                      <a:pt x="697" y="844"/>
                      <a:pt x="697" y="709"/>
                    </a:cubicBezTo>
                    <a:cubicBezTo>
                      <a:pt x="844" y="709"/>
                      <a:pt x="844" y="562"/>
                      <a:pt x="844" y="428"/>
                    </a:cubicBezTo>
                    <a:cubicBezTo>
                      <a:pt x="844" y="281"/>
                      <a:pt x="844" y="281"/>
                      <a:pt x="697" y="146"/>
                    </a:cubicBezTo>
                    <a:cubicBezTo>
                      <a:pt x="697" y="0"/>
                      <a:pt x="563" y="0"/>
                      <a:pt x="4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40"/>
              <p:cNvSpPr/>
              <p:nvPr/>
            </p:nvSpPr>
            <p:spPr>
              <a:xfrm rot="-675227">
                <a:off x="5089198" y="3789929"/>
                <a:ext cx="24493" cy="2148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44" extrusionOk="0">
                    <a:moveTo>
                      <a:pt x="563" y="0"/>
                    </a:moveTo>
                    <a:cubicBezTo>
                      <a:pt x="417" y="0"/>
                      <a:pt x="282" y="0"/>
                      <a:pt x="136" y="146"/>
                    </a:cubicBezTo>
                    <a:cubicBezTo>
                      <a:pt x="136" y="146"/>
                      <a:pt x="1" y="281"/>
                      <a:pt x="1" y="428"/>
                    </a:cubicBezTo>
                    <a:cubicBezTo>
                      <a:pt x="1" y="562"/>
                      <a:pt x="136" y="562"/>
                      <a:pt x="136" y="709"/>
                    </a:cubicBezTo>
                    <a:cubicBezTo>
                      <a:pt x="282" y="709"/>
                      <a:pt x="417" y="843"/>
                      <a:pt x="563" y="843"/>
                    </a:cubicBezTo>
                    <a:cubicBezTo>
                      <a:pt x="563" y="843"/>
                      <a:pt x="698" y="709"/>
                      <a:pt x="844" y="709"/>
                    </a:cubicBezTo>
                    <a:cubicBezTo>
                      <a:pt x="844" y="562"/>
                      <a:pt x="979" y="562"/>
                      <a:pt x="979" y="428"/>
                    </a:cubicBezTo>
                    <a:cubicBezTo>
                      <a:pt x="979" y="281"/>
                      <a:pt x="844" y="146"/>
                      <a:pt x="844" y="146"/>
                    </a:cubicBezTo>
                    <a:cubicBezTo>
                      <a:pt x="698" y="0"/>
                      <a:pt x="563" y="0"/>
                      <a:pt x="5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" name="Google Shape;378;p40"/>
            <p:cNvSpPr/>
            <p:nvPr/>
          </p:nvSpPr>
          <p:spPr>
            <a:xfrm>
              <a:off x="2694838" y="1554613"/>
              <a:ext cx="160050" cy="59611"/>
            </a:xfrm>
            <a:custGeom>
              <a:avLst/>
              <a:gdLst/>
              <a:ahLst/>
              <a:cxnLst/>
              <a:rect l="l" t="t" r="r" b="b"/>
              <a:pathLst>
                <a:path w="6402" h="2409" extrusionOk="0">
                  <a:moveTo>
                    <a:pt x="775" y="0"/>
                  </a:moveTo>
                  <a:cubicBezTo>
                    <a:pt x="195" y="0"/>
                    <a:pt x="0" y="934"/>
                    <a:pt x="627" y="1122"/>
                  </a:cubicBezTo>
                  <a:cubicBezTo>
                    <a:pt x="2270" y="1647"/>
                    <a:pt x="3936" y="2057"/>
                    <a:pt x="5626" y="2400"/>
                  </a:cubicBezTo>
                  <a:cubicBezTo>
                    <a:pt x="5665" y="2406"/>
                    <a:pt x="5705" y="2408"/>
                    <a:pt x="5744" y="2408"/>
                  </a:cubicBezTo>
                  <a:cubicBezTo>
                    <a:pt x="6016" y="2408"/>
                    <a:pt x="6253" y="2269"/>
                    <a:pt x="6333" y="1989"/>
                  </a:cubicBezTo>
                  <a:cubicBezTo>
                    <a:pt x="6402" y="1715"/>
                    <a:pt x="6242" y="1350"/>
                    <a:pt x="5945" y="1281"/>
                  </a:cubicBezTo>
                  <a:cubicBezTo>
                    <a:pt x="4256" y="962"/>
                    <a:pt x="2590" y="528"/>
                    <a:pt x="946" y="26"/>
                  </a:cubicBezTo>
                  <a:cubicBezTo>
                    <a:pt x="886" y="9"/>
                    <a:pt x="829" y="0"/>
                    <a:pt x="775" y="0"/>
                  </a:cubicBezTo>
                  <a:close/>
                </a:path>
              </a:pathLst>
            </a:custGeom>
            <a:solidFill>
              <a:srgbClr val="BFD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2707063" y="1479883"/>
              <a:ext cx="163800" cy="60699"/>
            </a:xfrm>
            <a:custGeom>
              <a:avLst/>
              <a:gdLst/>
              <a:ahLst/>
              <a:cxnLst/>
              <a:rect l="l" t="t" r="r" b="b"/>
              <a:pathLst>
                <a:path w="6552" h="2453" extrusionOk="0">
                  <a:moveTo>
                    <a:pt x="652" y="1"/>
                  </a:moveTo>
                  <a:cubicBezTo>
                    <a:pt x="395" y="1"/>
                    <a:pt x="148" y="124"/>
                    <a:pt x="69" y="398"/>
                  </a:cubicBezTo>
                  <a:cubicBezTo>
                    <a:pt x="1" y="672"/>
                    <a:pt x="161" y="1060"/>
                    <a:pt x="480" y="1106"/>
                  </a:cubicBezTo>
                  <a:cubicBezTo>
                    <a:pt x="884" y="1160"/>
                    <a:pt x="1287" y="1213"/>
                    <a:pt x="1691" y="1269"/>
                  </a:cubicBezTo>
                  <a:lnTo>
                    <a:pt x="1691" y="1269"/>
                  </a:lnTo>
                  <a:cubicBezTo>
                    <a:pt x="1692" y="1528"/>
                    <a:pt x="1872" y="1718"/>
                    <a:pt x="2101" y="1813"/>
                  </a:cubicBezTo>
                  <a:cubicBezTo>
                    <a:pt x="3333" y="2316"/>
                    <a:pt x="4680" y="2384"/>
                    <a:pt x="5981" y="2453"/>
                  </a:cubicBezTo>
                  <a:cubicBezTo>
                    <a:pt x="6278" y="2453"/>
                    <a:pt x="6552" y="2179"/>
                    <a:pt x="6552" y="1882"/>
                  </a:cubicBezTo>
                  <a:cubicBezTo>
                    <a:pt x="6552" y="1540"/>
                    <a:pt x="6278" y="1334"/>
                    <a:pt x="5981" y="1311"/>
                  </a:cubicBezTo>
                  <a:cubicBezTo>
                    <a:pt x="5867" y="1288"/>
                    <a:pt x="5707" y="1129"/>
                    <a:pt x="5616" y="1060"/>
                  </a:cubicBezTo>
                  <a:cubicBezTo>
                    <a:pt x="5456" y="946"/>
                    <a:pt x="5296" y="832"/>
                    <a:pt x="5114" y="764"/>
                  </a:cubicBezTo>
                  <a:cubicBezTo>
                    <a:pt x="4680" y="558"/>
                    <a:pt x="4223" y="490"/>
                    <a:pt x="3767" y="421"/>
                  </a:cubicBezTo>
                  <a:cubicBezTo>
                    <a:pt x="2763" y="284"/>
                    <a:pt x="1781" y="147"/>
                    <a:pt x="777" y="10"/>
                  </a:cubicBezTo>
                  <a:cubicBezTo>
                    <a:pt x="735" y="4"/>
                    <a:pt x="693" y="1"/>
                    <a:pt x="652" y="1"/>
                  </a:cubicBezTo>
                  <a:close/>
                </a:path>
              </a:pathLst>
            </a:custGeom>
            <a:solidFill>
              <a:srgbClr val="BFD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2905413" y="1488741"/>
              <a:ext cx="88950" cy="212659"/>
            </a:xfrm>
            <a:custGeom>
              <a:avLst/>
              <a:gdLst/>
              <a:ahLst/>
              <a:cxnLst/>
              <a:rect l="l" t="t" r="r" b="b"/>
              <a:pathLst>
                <a:path w="3558" h="8594" extrusionOk="0">
                  <a:moveTo>
                    <a:pt x="2856" y="0"/>
                  </a:moveTo>
                  <a:cubicBezTo>
                    <a:pt x="2625" y="0"/>
                    <a:pt x="2397" y="123"/>
                    <a:pt x="2315" y="406"/>
                  </a:cubicBezTo>
                  <a:cubicBezTo>
                    <a:pt x="1585" y="2893"/>
                    <a:pt x="855" y="5404"/>
                    <a:pt x="124" y="7892"/>
                  </a:cubicBezTo>
                  <a:cubicBezTo>
                    <a:pt x="1" y="8317"/>
                    <a:pt x="347" y="8594"/>
                    <a:pt x="687" y="8594"/>
                  </a:cubicBezTo>
                  <a:cubicBezTo>
                    <a:pt x="914" y="8594"/>
                    <a:pt x="1138" y="8472"/>
                    <a:pt x="1220" y="8189"/>
                  </a:cubicBezTo>
                  <a:cubicBezTo>
                    <a:pt x="1950" y="5701"/>
                    <a:pt x="2703" y="3190"/>
                    <a:pt x="3434" y="702"/>
                  </a:cubicBezTo>
                  <a:cubicBezTo>
                    <a:pt x="3557" y="277"/>
                    <a:pt x="3203" y="0"/>
                    <a:pt x="2856" y="0"/>
                  </a:cubicBezTo>
                  <a:close/>
                </a:path>
              </a:pathLst>
            </a:custGeom>
            <a:solidFill>
              <a:srgbClr val="BFD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2941063" y="1529546"/>
              <a:ext cx="94325" cy="195832"/>
            </a:xfrm>
            <a:custGeom>
              <a:avLst/>
              <a:gdLst/>
              <a:ahLst/>
              <a:cxnLst/>
              <a:rect l="l" t="t" r="r" b="b"/>
              <a:pathLst>
                <a:path w="3773" h="7914" extrusionOk="0">
                  <a:moveTo>
                    <a:pt x="3182" y="1"/>
                  </a:moveTo>
                  <a:cubicBezTo>
                    <a:pt x="3030" y="1"/>
                    <a:pt x="2876" y="49"/>
                    <a:pt x="2761" y="149"/>
                  </a:cubicBezTo>
                  <a:cubicBezTo>
                    <a:pt x="1939" y="856"/>
                    <a:pt x="1140" y="1610"/>
                    <a:pt x="387" y="2409"/>
                  </a:cubicBezTo>
                  <a:cubicBezTo>
                    <a:pt x="1" y="2813"/>
                    <a:pt x="399" y="3379"/>
                    <a:pt x="831" y="3379"/>
                  </a:cubicBezTo>
                  <a:cubicBezTo>
                    <a:pt x="961" y="3379"/>
                    <a:pt x="1093" y="3328"/>
                    <a:pt x="1209" y="3207"/>
                  </a:cubicBezTo>
                  <a:cubicBezTo>
                    <a:pt x="1602" y="2778"/>
                    <a:pt x="2015" y="2361"/>
                    <a:pt x="2444" y="1958"/>
                  </a:cubicBezTo>
                  <a:lnTo>
                    <a:pt x="2444" y="1958"/>
                  </a:lnTo>
                  <a:cubicBezTo>
                    <a:pt x="2233" y="3713"/>
                    <a:pt x="1966" y="5458"/>
                    <a:pt x="1643" y="7202"/>
                  </a:cubicBezTo>
                  <a:cubicBezTo>
                    <a:pt x="1560" y="7628"/>
                    <a:pt x="1925" y="7913"/>
                    <a:pt x="2258" y="7913"/>
                  </a:cubicBezTo>
                  <a:cubicBezTo>
                    <a:pt x="2478" y="7913"/>
                    <a:pt x="2684" y="7789"/>
                    <a:pt x="2738" y="7499"/>
                  </a:cubicBezTo>
                  <a:cubicBezTo>
                    <a:pt x="3195" y="5193"/>
                    <a:pt x="3514" y="2888"/>
                    <a:pt x="3743" y="537"/>
                  </a:cubicBezTo>
                  <a:cubicBezTo>
                    <a:pt x="3773" y="188"/>
                    <a:pt x="3481" y="1"/>
                    <a:pt x="3182" y="1"/>
                  </a:cubicBezTo>
                  <a:close/>
                </a:path>
              </a:pathLst>
            </a:custGeom>
            <a:solidFill>
              <a:srgbClr val="BFD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3016363" y="1551594"/>
              <a:ext cx="98250" cy="208229"/>
            </a:xfrm>
            <a:custGeom>
              <a:avLst/>
              <a:gdLst/>
              <a:ahLst/>
              <a:cxnLst/>
              <a:rect l="l" t="t" r="r" b="b"/>
              <a:pathLst>
                <a:path w="3930" h="8415" extrusionOk="0">
                  <a:moveTo>
                    <a:pt x="3190" y="1"/>
                  </a:moveTo>
                  <a:cubicBezTo>
                    <a:pt x="2938" y="1"/>
                    <a:pt x="2690" y="136"/>
                    <a:pt x="2511" y="331"/>
                  </a:cubicBezTo>
                  <a:cubicBezTo>
                    <a:pt x="2507" y="335"/>
                    <a:pt x="2503" y="339"/>
                    <a:pt x="2500" y="344"/>
                  </a:cubicBezTo>
                  <a:lnTo>
                    <a:pt x="2500" y="344"/>
                  </a:lnTo>
                  <a:cubicBezTo>
                    <a:pt x="1567" y="799"/>
                    <a:pt x="779" y="1477"/>
                    <a:pt x="160" y="2339"/>
                  </a:cubicBezTo>
                  <a:cubicBezTo>
                    <a:pt x="0" y="2590"/>
                    <a:pt x="114" y="2978"/>
                    <a:pt x="365" y="3115"/>
                  </a:cubicBezTo>
                  <a:cubicBezTo>
                    <a:pt x="460" y="3173"/>
                    <a:pt x="557" y="3199"/>
                    <a:pt x="650" y="3199"/>
                  </a:cubicBezTo>
                  <a:cubicBezTo>
                    <a:pt x="852" y="3199"/>
                    <a:pt x="1040" y="3081"/>
                    <a:pt x="1164" y="2910"/>
                  </a:cubicBezTo>
                  <a:cubicBezTo>
                    <a:pt x="1421" y="2546"/>
                    <a:pt x="1739" y="2217"/>
                    <a:pt x="2098" y="1935"/>
                  </a:cubicBezTo>
                  <a:lnTo>
                    <a:pt x="2098" y="1935"/>
                  </a:lnTo>
                  <a:cubicBezTo>
                    <a:pt x="2147" y="2060"/>
                    <a:pt x="2240" y="2165"/>
                    <a:pt x="2397" y="2225"/>
                  </a:cubicBezTo>
                  <a:cubicBezTo>
                    <a:pt x="2401" y="2227"/>
                    <a:pt x="2405" y="2229"/>
                    <a:pt x="2409" y="2230"/>
                  </a:cubicBezTo>
                  <a:lnTo>
                    <a:pt x="2409" y="2230"/>
                  </a:lnTo>
                  <a:cubicBezTo>
                    <a:pt x="2252" y="4074"/>
                    <a:pt x="2072" y="5917"/>
                    <a:pt x="1621" y="7703"/>
                  </a:cubicBezTo>
                  <a:cubicBezTo>
                    <a:pt x="1511" y="8129"/>
                    <a:pt x="1873" y="8415"/>
                    <a:pt x="2218" y="8415"/>
                  </a:cubicBezTo>
                  <a:cubicBezTo>
                    <a:pt x="2446" y="8415"/>
                    <a:pt x="2667" y="8290"/>
                    <a:pt x="2739" y="8000"/>
                  </a:cubicBezTo>
                  <a:cubicBezTo>
                    <a:pt x="3309" y="5743"/>
                    <a:pt x="3458" y="3380"/>
                    <a:pt x="3651" y="1054"/>
                  </a:cubicBezTo>
                  <a:lnTo>
                    <a:pt x="3651" y="1054"/>
                  </a:lnTo>
                  <a:cubicBezTo>
                    <a:pt x="3929" y="810"/>
                    <a:pt x="3907" y="372"/>
                    <a:pt x="3584" y="125"/>
                  </a:cubicBezTo>
                  <a:cubicBezTo>
                    <a:pt x="3458" y="39"/>
                    <a:pt x="3323" y="1"/>
                    <a:pt x="3190" y="1"/>
                  </a:cubicBezTo>
                  <a:close/>
                </a:path>
              </a:pathLst>
            </a:custGeom>
            <a:solidFill>
              <a:srgbClr val="BFD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3139613" y="1575299"/>
              <a:ext cx="162075" cy="238072"/>
            </a:xfrm>
            <a:custGeom>
              <a:avLst/>
              <a:gdLst/>
              <a:ahLst/>
              <a:cxnLst/>
              <a:rect l="l" t="t" r="r" b="b"/>
              <a:pathLst>
                <a:path w="6483" h="9621" extrusionOk="0">
                  <a:moveTo>
                    <a:pt x="4608" y="0"/>
                  </a:moveTo>
                  <a:cubicBezTo>
                    <a:pt x="3939" y="0"/>
                    <a:pt x="3255" y="262"/>
                    <a:pt x="2694" y="674"/>
                  </a:cubicBezTo>
                  <a:cubicBezTo>
                    <a:pt x="2146" y="1085"/>
                    <a:pt x="1621" y="1564"/>
                    <a:pt x="1210" y="2089"/>
                  </a:cubicBezTo>
                  <a:cubicBezTo>
                    <a:pt x="754" y="2659"/>
                    <a:pt x="503" y="3321"/>
                    <a:pt x="366" y="4029"/>
                  </a:cubicBezTo>
                  <a:cubicBezTo>
                    <a:pt x="69" y="5376"/>
                    <a:pt x="0" y="6973"/>
                    <a:pt x="822" y="8160"/>
                  </a:cubicBezTo>
                  <a:cubicBezTo>
                    <a:pt x="1421" y="9021"/>
                    <a:pt x="2372" y="9621"/>
                    <a:pt x="3399" y="9621"/>
                  </a:cubicBezTo>
                  <a:cubicBezTo>
                    <a:pt x="3626" y="9621"/>
                    <a:pt x="3855" y="9592"/>
                    <a:pt x="4086" y="9530"/>
                  </a:cubicBezTo>
                  <a:cubicBezTo>
                    <a:pt x="4565" y="9393"/>
                    <a:pt x="4611" y="8754"/>
                    <a:pt x="4223" y="8480"/>
                  </a:cubicBezTo>
                  <a:cubicBezTo>
                    <a:pt x="3515" y="8046"/>
                    <a:pt x="2671" y="7909"/>
                    <a:pt x="2100" y="7270"/>
                  </a:cubicBezTo>
                  <a:cubicBezTo>
                    <a:pt x="1621" y="6722"/>
                    <a:pt x="1393" y="5969"/>
                    <a:pt x="1530" y="5262"/>
                  </a:cubicBezTo>
                  <a:cubicBezTo>
                    <a:pt x="1563" y="5051"/>
                    <a:pt x="1495" y="4876"/>
                    <a:pt x="1378" y="4751"/>
                  </a:cubicBezTo>
                  <a:lnTo>
                    <a:pt x="1378" y="4751"/>
                  </a:lnTo>
                  <a:cubicBezTo>
                    <a:pt x="1402" y="4607"/>
                    <a:pt x="1430" y="4465"/>
                    <a:pt x="1461" y="4326"/>
                  </a:cubicBezTo>
                  <a:cubicBezTo>
                    <a:pt x="1475" y="4252"/>
                    <a:pt x="1490" y="4179"/>
                    <a:pt x="1507" y="4105"/>
                  </a:cubicBezTo>
                  <a:lnTo>
                    <a:pt x="1507" y="4105"/>
                  </a:lnTo>
                  <a:cubicBezTo>
                    <a:pt x="1556" y="4081"/>
                    <a:pt x="1602" y="4048"/>
                    <a:pt x="1644" y="4006"/>
                  </a:cubicBezTo>
                  <a:cubicBezTo>
                    <a:pt x="2329" y="3276"/>
                    <a:pt x="3036" y="2591"/>
                    <a:pt x="3744" y="1906"/>
                  </a:cubicBezTo>
                  <a:cubicBezTo>
                    <a:pt x="3870" y="1786"/>
                    <a:pt x="3923" y="1651"/>
                    <a:pt x="3925" y="1520"/>
                  </a:cubicBezTo>
                  <a:lnTo>
                    <a:pt x="3925" y="1520"/>
                  </a:lnTo>
                  <a:cubicBezTo>
                    <a:pt x="4120" y="1445"/>
                    <a:pt x="4322" y="1392"/>
                    <a:pt x="4520" y="1381"/>
                  </a:cubicBezTo>
                  <a:cubicBezTo>
                    <a:pt x="4540" y="1379"/>
                    <a:pt x="4560" y="1378"/>
                    <a:pt x="4579" y="1378"/>
                  </a:cubicBezTo>
                  <a:cubicBezTo>
                    <a:pt x="4781" y="1378"/>
                    <a:pt x="4949" y="1479"/>
                    <a:pt x="5136" y="1541"/>
                  </a:cubicBezTo>
                  <a:cubicBezTo>
                    <a:pt x="5287" y="1579"/>
                    <a:pt x="5424" y="1596"/>
                    <a:pt x="5562" y="1596"/>
                  </a:cubicBezTo>
                  <a:cubicBezTo>
                    <a:pt x="5675" y="1596"/>
                    <a:pt x="5789" y="1584"/>
                    <a:pt x="5912" y="1564"/>
                  </a:cubicBezTo>
                  <a:cubicBezTo>
                    <a:pt x="6323" y="1473"/>
                    <a:pt x="6483" y="879"/>
                    <a:pt x="6163" y="605"/>
                  </a:cubicBezTo>
                  <a:cubicBezTo>
                    <a:pt x="5708" y="181"/>
                    <a:pt x="5163" y="0"/>
                    <a:pt x="4608" y="0"/>
                  </a:cubicBezTo>
                  <a:close/>
                </a:path>
              </a:pathLst>
            </a:custGeom>
            <a:solidFill>
              <a:srgbClr val="BFD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3231488" y="1783009"/>
              <a:ext cx="30825" cy="32490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659" y="0"/>
                  </a:moveTo>
                  <a:cubicBezTo>
                    <a:pt x="611" y="0"/>
                    <a:pt x="559" y="6"/>
                    <a:pt x="502" y="17"/>
                  </a:cubicBezTo>
                  <a:cubicBezTo>
                    <a:pt x="457" y="40"/>
                    <a:pt x="411" y="63"/>
                    <a:pt x="365" y="86"/>
                  </a:cubicBezTo>
                  <a:cubicBezTo>
                    <a:pt x="274" y="132"/>
                    <a:pt x="206" y="200"/>
                    <a:pt x="160" y="291"/>
                  </a:cubicBezTo>
                  <a:cubicBezTo>
                    <a:pt x="137" y="337"/>
                    <a:pt x="114" y="405"/>
                    <a:pt x="69" y="451"/>
                  </a:cubicBezTo>
                  <a:cubicBezTo>
                    <a:pt x="23" y="520"/>
                    <a:pt x="0" y="588"/>
                    <a:pt x="0" y="679"/>
                  </a:cubicBezTo>
                  <a:cubicBezTo>
                    <a:pt x="0" y="748"/>
                    <a:pt x="0" y="816"/>
                    <a:pt x="23" y="908"/>
                  </a:cubicBezTo>
                  <a:cubicBezTo>
                    <a:pt x="46" y="976"/>
                    <a:pt x="69" y="1045"/>
                    <a:pt x="114" y="1090"/>
                  </a:cubicBezTo>
                  <a:cubicBezTo>
                    <a:pt x="160" y="1159"/>
                    <a:pt x="206" y="1204"/>
                    <a:pt x="274" y="1227"/>
                  </a:cubicBezTo>
                  <a:cubicBezTo>
                    <a:pt x="320" y="1250"/>
                    <a:pt x="365" y="1273"/>
                    <a:pt x="411" y="1296"/>
                  </a:cubicBezTo>
                  <a:cubicBezTo>
                    <a:pt x="468" y="1307"/>
                    <a:pt x="520" y="1313"/>
                    <a:pt x="571" y="1313"/>
                  </a:cubicBezTo>
                  <a:cubicBezTo>
                    <a:pt x="622" y="1313"/>
                    <a:pt x="674" y="1307"/>
                    <a:pt x="731" y="1296"/>
                  </a:cubicBezTo>
                  <a:cubicBezTo>
                    <a:pt x="776" y="1273"/>
                    <a:pt x="799" y="1250"/>
                    <a:pt x="845" y="1227"/>
                  </a:cubicBezTo>
                  <a:cubicBezTo>
                    <a:pt x="936" y="1182"/>
                    <a:pt x="1005" y="1113"/>
                    <a:pt x="1050" y="1045"/>
                  </a:cubicBezTo>
                  <a:lnTo>
                    <a:pt x="1142" y="862"/>
                  </a:lnTo>
                  <a:cubicBezTo>
                    <a:pt x="1187" y="793"/>
                    <a:pt x="1210" y="725"/>
                    <a:pt x="1210" y="657"/>
                  </a:cubicBezTo>
                  <a:cubicBezTo>
                    <a:pt x="1233" y="565"/>
                    <a:pt x="1233" y="497"/>
                    <a:pt x="1210" y="428"/>
                  </a:cubicBezTo>
                  <a:cubicBezTo>
                    <a:pt x="1187" y="337"/>
                    <a:pt x="1164" y="291"/>
                    <a:pt x="1096" y="223"/>
                  </a:cubicBezTo>
                  <a:cubicBezTo>
                    <a:pt x="1073" y="154"/>
                    <a:pt x="1005" y="109"/>
                    <a:pt x="936" y="86"/>
                  </a:cubicBezTo>
                  <a:cubicBezTo>
                    <a:pt x="890" y="63"/>
                    <a:pt x="845" y="40"/>
                    <a:pt x="799" y="17"/>
                  </a:cubicBezTo>
                  <a:cubicBezTo>
                    <a:pt x="754" y="6"/>
                    <a:pt x="708" y="0"/>
                    <a:pt x="659" y="0"/>
                  </a:cubicBezTo>
                  <a:close/>
                </a:path>
              </a:pathLst>
            </a:custGeom>
            <a:solidFill>
              <a:srgbClr val="BFD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2882263" y="1485054"/>
              <a:ext cx="243675" cy="292684"/>
            </a:xfrm>
            <a:custGeom>
              <a:avLst/>
              <a:gdLst/>
              <a:ahLst/>
              <a:cxnLst/>
              <a:rect l="l" t="t" r="r" b="b"/>
              <a:pathLst>
                <a:path w="9747" h="11828" extrusionOk="0">
                  <a:moveTo>
                    <a:pt x="3333" y="303"/>
                  </a:moveTo>
                  <a:cubicBezTo>
                    <a:pt x="3538" y="326"/>
                    <a:pt x="3721" y="349"/>
                    <a:pt x="3949" y="372"/>
                  </a:cubicBezTo>
                  <a:cubicBezTo>
                    <a:pt x="3858" y="1239"/>
                    <a:pt x="3424" y="1947"/>
                    <a:pt x="3173" y="2769"/>
                  </a:cubicBezTo>
                  <a:cubicBezTo>
                    <a:pt x="3351" y="2880"/>
                    <a:pt x="3513" y="2937"/>
                    <a:pt x="3664" y="2937"/>
                  </a:cubicBezTo>
                  <a:cubicBezTo>
                    <a:pt x="3822" y="2937"/>
                    <a:pt x="3969" y="2874"/>
                    <a:pt x="4109" y="2746"/>
                  </a:cubicBezTo>
                  <a:cubicBezTo>
                    <a:pt x="4291" y="2609"/>
                    <a:pt x="4451" y="2449"/>
                    <a:pt x="4634" y="2312"/>
                  </a:cubicBezTo>
                  <a:cubicBezTo>
                    <a:pt x="4976" y="2061"/>
                    <a:pt x="5318" y="1810"/>
                    <a:pt x="5775" y="1696"/>
                  </a:cubicBezTo>
                  <a:cubicBezTo>
                    <a:pt x="6003" y="1924"/>
                    <a:pt x="6003" y="2198"/>
                    <a:pt x="5980" y="2472"/>
                  </a:cubicBezTo>
                  <a:cubicBezTo>
                    <a:pt x="5935" y="2883"/>
                    <a:pt x="5866" y="3271"/>
                    <a:pt x="5798" y="3682"/>
                  </a:cubicBezTo>
                  <a:cubicBezTo>
                    <a:pt x="5775" y="3864"/>
                    <a:pt x="5752" y="4070"/>
                    <a:pt x="5707" y="4252"/>
                  </a:cubicBezTo>
                  <a:cubicBezTo>
                    <a:pt x="5852" y="4340"/>
                    <a:pt x="5986" y="4382"/>
                    <a:pt x="6110" y="4382"/>
                  </a:cubicBezTo>
                  <a:cubicBezTo>
                    <a:pt x="6278" y="4382"/>
                    <a:pt x="6430" y="4305"/>
                    <a:pt x="6574" y="4161"/>
                  </a:cubicBezTo>
                  <a:cubicBezTo>
                    <a:pt x="6734" y="3978"/>
                    <a:pt x="6916" y="3773"/>
                    <a:pt x="7076" y="3590"/>
                  </a:cubicBezTo>
                  <a:cubicBezTo>
                    <a:pt x="7510" y="3179"/>
                    <a:pt x="7943" y="2814"/>
                    <a:pt x="8514" y="2632"/>
                  </a:cubicBezTo>
                  <a:cubicBezTo>
                    <a:pt x="8811" y="2791"/>
                    <a:pt x="8925" y="3042"/>
                    <a:pt x="8925" y="3339"/>
                  </a:cubicBezTo>
                  <a:cubicBezTo>
                    <a:pt x="8925" y="3773"/>
                    <a:pt x="8948" y="4207"/>
                    <a:pt x="8902" y="4617"/>
                  </a:cubicBezTo>
                  <a:cubicBezTo>
                    <a:pt x="8605" y="6809"/>
                    <a:pt x="8149" y="8977"/>
                    <a:pt x="7555" y="11100"/>
                  </a:cubicBezTo>
                  <a:cubicBezTo>
                    <a:pt x="7533" y="11168"/>
                    <a:pt x="7487" y="11237"/>
                    <a:pt x="7464" y="11305"/>
                  </a:cubicBezTo>
                  <a:cubicBezTo>
                    <a:pt x="7406" y="11321"/>
                    <a:pt x="7351" y="11328"/>
                    <a:pt x="7298" y="11328"/>
                  </a:cubicBezTo>
                  <a:cubicBezTo>
                    <a:pt x="7118" y="11328"/>
                    <a:pt x="6955" y="11246"/>
                    <a:pt x="6779" y="11123"/>
                  </a:cubicBezTo>
                  <a:cubicBezTo>
                    <a:pt x="6825" y="10986"/>
                    <a:pt x="6848" y="10849"/>
                    <a:pt x="6871" y="10712"/>
                  </a:cubicBezTo>
                  <a:cubicBezTo>
                    <a:pt x="7167" y="9639"/>
                    <a:pt x="7464" y="8566"/>
                    <a:pt x="7738" y="7471"/>
                  </a:cubicBezTo>
                  <a:cubicBezTo>
                    <a:pt x="7829" y="7128"/>
                    <a:pt x="7875" y="6786"/>
                    <a:pt x="7943" y="6443"/>
                  </a:cubicBezTo>
                  <a:cubicBezTo>
                    <a:pt x="7966" y="6284"/>
                    <a:pt x="7966" y="6124"/>
                    <a:pt x="7966" y="5987"/>
                  </a:cubicBezTo>
                  <a:cubicBezTo>
                    <a:pt x="7921" y="5622"/>
                    <a:pt x="7943" y="5234"/>
                    <a:pt x="7510" y="5097"/>
                  </a:cubicBezTo>
                  <a:cubicBezTo>
                    <a:pt x="7326" y="5041"/>
                    <a:pt x="7127" y="4997"/>
                    <a:pt x="6929" y="4997"/>
                  </a:cubicBezTo>
                  <a:cubicBezTo>
                    <a:pt x="6637" y="4997"/>
                    <a:pt x="6349" y="5094"/>
                    <a:pt x="6117" y="5393"/>
                  </a:cubicBezTo>
                  <a:cubicBezTo>
                    <a:pt x="5821" y="5804"/>
                    <a:pt x="5570" y="6238"/>
                    <a:pt x="5433" y="6740"/>
                  </a:cubicBezTo>
                  <a:cubicBezTo>
                    <a:pt x="5227" y="7516"/>
                    <a:pt x="5022" y="8292"/>
                    <a:pt x="4816" y="9091"/>
                  </a:cubicBezTo>
                  <a:cubicBezTo>
                    <a:pt x="4748" y="9319"/>
                    <a:pt x="4679" y="9570"/>
                    <a:pt x="4611" y="9799"/>
                  </a:cubicBezTo>
                  <a:cubicBezTo>
                    <a:pt x="4017" y="9799"/>
                    <a:pt x="3880" y="9662"/>
                    <a:pt x="3995" y="9160"/>
                  </a:cubicBezTo>
                  <a:cubicBezTo>
                    <a:pt x="4063" y="8794"/>
                    <a:pt x="4177" y="8429"/>
                    <a:pt x="4291" y="8064"/>
                  </a:cubicBezTo>
                  <a:cubicBezTo>
                    <a:pt x="4520" y="7265"/>
                    <a:pt x="4794" y="6466"/>
                    <a:pt x="4999" y="5667"/>
                  </a:cubicBezTo>
                  <a:cubicBezTo>
                    <a:pt x="5090" y="5325"/>
                    <a:pt x="5113" y="4960"/>
                    <a:pt x="5113" y="4617"/>
                  </a:cubicBezTo>
                  <a:cubicBezTo>
                    <a:pt x="5113" y="4229"/>
                    <a:pt x="4930" y="4070"/>
                    <a:pt x="4565" y="4024"/>
                  </a:cubicBezTo>
                  <a:cubicBezTo>
                    <a:pt x="4508" y="4018"/>
                    <a:pt x="4452" y="4014"/>
                    <a:pt x="4397" y="4014"/>
                  </a:cubicBezTo>
                  <a:cubicBezTo>
                    <a:pt x="4060" y="4014"/>
                    <a:pt x="3777" y="4137"/>
                    <a:pt x="3561" y="4412"/>
                  </a:cubicBezTo>
                  <a:cubicBezTo>
                    <a:pt x="3196" y="4846"/>
                    <a:pt x="2899" y="5325"/>
                    <a:pt x="2694" y="5850"/>
                  </a:cubicBezTo>
                  <a:cubicBezTo>
                    <a:pt x="2374" y="6672"/>
                    <a:pt x="2077" y="7516"/>
                    <a:pt x="1781" y="8338"/>
                  </a:cubicBezTo>
                  <a:cubicBezTo>
                    <a:pt x="1689" y="8566"/>
                    <a:pt x="1621" y="8772"/>
                    <a:pt x="1529" y="9023"/>
                  </a:cubicBezTo>
                  <a:cubicBezTo>
                    <a:pt x="1370" y="8977"/>
                    <a:pt x="1210" y="8977"/>
                    <a:pt x="1096" y="8931"/>
                  </a:cubicBezTo>
                  <a:cubicBezTo>
                    <a:pt x="890" y="8863"/>
                    <a:pt x="845" y="8680"/>
                    <a:pt x="868" y="8498"/>
                  </a:cubicBezTo>
                  <a:cubicBezTo>
                    <a:pt x="913" y="8338"/>
                    <a:pt x="959" y="8201"/>
                    <a:pt x="1005" y="8064"/>
                  </a:cubicBezTo>
                  <a:cubicBezTo>
                    <a:pt x="1621" y="6055"/>
                    <a:pt x="2260" y="4047"/>
                    <a:pt x="2876" y="2038"/>
                  </a:cubicBezTo>
                  <a:cubicBezTo>
                    <a:pt x="2990" y="1673"/>
                    <a:pt x="3059" y="1285"/>
                    <a:pt x="3150" y="920"/>
                  </a:cubicBezTo>
                  <a:cubicBezTo>
                    <a:pt x="3219" y="737"/>
                    <a:pt x="3264" y="555"/>
                    <a:pt x="3333" y="303"/>
                  </a:cubicBezTo>
                  <a:close/>
                  <a:moveTo>
                    <a:pt x="3241" y="0"/>
                  </a:moveTo>
                  <a:cubicBezTo>
                    <a:pt x="2880" y="0"/>
                    <a:pt x="2679" y="202"/>
                    <a:pt x="2534" y="555"/>
                  </a:cubicBezTo>
                  <a:cubicBezTo>
                    <a:pt x="2488" y="646"/>
                    <a:pt x="2442" y="737"/>
                    <a:pt x="2420" y="828"/>
                  </a:cubicBezTo>
                  <a:cubicBezTo>
                    <a:pt x="1986" y="2107"/>
                    <a:pt x="1529" y="3362"/>
                    <a:pt x="1164" y="4640"/>
                  </a:cubicBezTo>
                  <a:cubicBezTo>
                    <a:pt x="822" y="5781"/>
                    <a:pt x="571" y="6946"/>
                    <a:pt x="251" y="8110"/>
                  </a:cubicBezTo>
                  <a:cubicBezTo>
                    <a:pt x="0" y="9000"/>
                    <a:pt x="0" y="9068"/>
                    <a:pt x="1005" y="9342"/>
                  </a:cubicBezTo>
                  <a:cubicBezTo>
                    <a:pt x="1050" y="9365"/>
                    <a:pt x="1096" y="9365"/>
                    <a:pt x="1141" y="9365"/>
                  </a:cubicBezTo>
                  <a:cubicBezTo>
                    <a:pt x="1289" y="9388"/>
                    <a:pt x="1414" y="9401"/>
                    <a:pt x="1523" y="9401"/>
                  </a:cubicBezTo>
                  <a:cubicBezTo>
                    <a:pt x="1956" y="9401"/>
                    <a:pt x="2123" y="9200"/>
                    <a:pt x="2306" y="8635"/>
                  </a:cubicBezTo>
                  <a:cubicBezTo>
                    <a:pt x="2306" y="8589"/>
                    <a:pt x="2328" y="8543"/>
                    <a:pt x="2351" y="8475"/>
                  </a:cubicBezTo>
                  <a:cubicBezTo>
                    <a:pt x="2579" y="7562"/>
                    <a:pt x="2922" y="6695"/>
                    <a:pt x="3333" y="5850"/>
                  </a:cubicBezTo>
                  <a:cubicBezTo>
                    <a:pt x="3515" y="5439"/>
                    <a:pt x="3789" y="5074"/>
                    <a:pt x="4040" y="4686"/>
                  </a:cubicBezTo>
                  <a:cubicBezTo>
                    <a:pt x="4086" y="4617"/>
                    <a:pt x="4177" y="4595"/>
                    <a:pt x="4291" y="4503"/>
                  </a:cubicBezTo>
                  <a:lnTo>
                    <a:pt x="4291" y="4503"/>
                  </a:lnTo>
                  <a:cubicBezTo>
                    <a:pt x="4451" y="5120"/>
                    <a:pt x="4337" y="5622"/>
                    <a:pt x="4200" y="6147"/>
                  </a:cubicBezTo>
                  <a:cubicBezTo>
                    <a:pt x="3903" y="7128"/>
                    <a:pt x="3607" y="8132"/>
                    <a:pt x="3310" y="9114"/>
                  </a:cubicBezTo>
                  <a:cubicBezTo>
                    <a:pt x="3264" y="9274"/>
                    <a:pt x="3196" y="9411"/>
                    <a:pt x="3196" y="9570"/>
                  </a:cubicBezTo>
                  <a:cubicBezTo>
                    <a:pt x="3196" y="9662"/>
                    <a:pt x="3241" y="9844"/>
                    <a:pt x="3310" y="9890"/>
                  </a:cubicBezTo>
                  <a:cubicBezTo>
                    <a:pt x="3686" y="10110"/>
                    <a:pt x="4063" y="10286"/>
                    <a:pt x="4476" y="10286"/>
                  </a:cubicBezTo>
                  <a:cubicBezTo>
                    <a:pt x="4665" y="10286"/>
                    <a:pt x="4860" y="10250"/>
                    <a:pt x="5067" y="10164"/>
                  </a:cubicBezTo>
                  <a:cubicBezTo>
                    <a:pt x="5136" y="10027"/>
                    <a:pt x="5182" y="9867"/>
                    <a:pt x="5250" y="9685"/>
                  </a:cubicBezTo>
                  <a:cubicBezTo>
                    <a:pt x="5570" y="8749"/>
                    <a:pt x="5866" y="7813"/>
                    <a:pt x="6186" y="6877"/>
                  </a:cubicBezTo>
                  <a:cubicBezTo>
                    <a:pt x="6323" y="6535"/>
                    <a:pt x="6551" y="6215"/>
                    <a:pt x="6734" y="5873"/>
                  </a:cubicBezTo>
                  <a:cubicBezTo>
                    <a:pt x="6782" y="5809"/>
                    <a:pt x="6841" y="5734"/>
                    <a:pt x="6935" y="5734"/>
                  </a:cubicBezTo>
                  <a:cubicBezTo>
                    <a:pt x="6975" y="5734"/>
                    <a:pt x="7021" y="5747"/>
                    <a:pt x="7076" y="5781"/>
                  </a:cubicBezTo>
                  <a:cubicBezTo>
                    <a:pt x="7076" y="6101"/>
                    <a:pt x="7076" y="6421"/>
                    <a:pt x="7030" y="6740"/>
                  </a:cubicBezTo>
                  <a:cubicBezTo>
                    <a:pt x="6848" y="7859"/>
                    <a:pt x="6642" y="8977"/>
                    <a:pt x="6437" y="10118"/>
                  </a:cubicBezTo>
                  <a:cubicBezTo>
                    <a:pt x="6368" y="10529"/>
                    <a:pt x="6346" y="10963"/>
                    <a:pt x="6277" y="11465"/>
                  </a:cubicBezTo>
                  <a:cubicBezTo>
                    <a:pt x="6551" y="11579"/>
                    <a:pt x="6756" y="11693"/>
                    <a:pt x="6962" y="11762"/>
                  </a:cubicBezTo>
                  <a:cubicBezTo>
                    <a:pt x="7144" y="11805"/>
                    <a:pt x="7300" y="11827"/>
                    <a:pt x="7434" y="11827"/>
                  </a:cubicBezTo>
                  <a:cubicBezTo>
                    <a:pt x="7873" y="11827"/>
                    <a:pt x="8088" y="11585"/>
                    <a:pt x="8263" y="11008"/>
                  </a:cubicBezTo>
                  <a:cubicBezTo>
                    <a:pt x="8856" y="9046"/>
                    <a:pt x="9313" y="7037"/>
                    <a:pt x="9655" y="5028"/>
                  </a:cubicBezTo>
                  <a:cubicBezTo>
                    <a:pt x="9747" y="4503"/>
                    <a:pt x="9724" y="3955"/>
                    <a:pt x="9678" y="3430"/>
                  </a:cubicBezTo>
                  <a:cubicBezTo>
                    <a:pt x="9632" y="2860"/>
                    <a:pt x="9336" y="2586"/>
                    <a:pt x="8788" y="2449"/>
                  </a:cubicBezTo>
                  <a:cubicBezTo>
                    <a:pt x="8654" y="2412"/>
                    <a:pt x="8520" y="2394"/>
                    <a:pt x="8388" y="2394"/>
                  </a:cubicBezTo>
                  <a:cubicBezTo>
                    <a:pt x="8114" y="2394"/>
                    <a:pt x="7847" y="2470"/>
                    <a:pt x="7601" y="2609"/>
                  </a:cubicBezTo>
                  <a:cubicBezTo>
                    <a:pt x="7350" y="2746"/>
                    <a:pt x="7099" y="2951"/>
                    <a:pt x="6848" y="3111"/>
                  </a:cubicBezTo>
                  <a:cubicBezTo>
                    <a:pt x="6756" y="3179"/>
                    <a:pt x="6642" y="3225"/>
                    <a:pt x="6505" y="3294"/>
                  </a:cubicBezTo>
                  <a:cubicBezTo>
                    <a:pt x="6505" y="2928"/>
                    <a:pt x="6505" y="2609"/>
                    <a:pt x="6505" y="2312"/>
                  </a:cubicBezTo>
                  <a:cubicBezTo>
                    <a:pt x="6487" y="1771"/>
                    <a:pt x="6198" y="1472"/>
                    <a:pt x="5751" y="1472"/>
                  </a:cubicBezTo>
                  <a:cubicBezTo>
                    <a:pt x="5633" y="1472"/>
                    <a:pt x="5503" y="1493"/>
                    <a:pt x="5364" y="1536"/>
                  </a:cubicBezTo>
                  <a:cubicBezTo>
                    <a:pt x="5090" y="1627"/>
                    <a:pt x="4839" y="1764"/>
                    <a:pt x="4588" y="1878"/>
                  </a:cubicBezTo>
                  <a:cubicBezTo>
                    <a:pt x="4474" y="1924"/>
                    <a:pt x="4337" y="1970"/>
                    <a:pt x="4109" y="2061"/>
                  </a:cubicBezTo>
                  <a:cubicBezTo>
                    <a:pt x="4246" y="1376"/>
                    <a:pt x="4679" y="897"/>
                    <a:pt x="4839" y="281"/>
                  </a:cubicBezTo>
                  <a:cubicBezTo>
                    <a:pt x="4634" y="189"/>
                    <a:pt x="4451" y="98"/>
                    <a:pt x="4269" y="75"/>
                  </a:cubicBezTo>
                  <a:cubicBezTo>
                    <a:pt x="3972" y="30"/>
                    <a:pt x="3652" y="52"/>
                    <a:pt x="3356" y="7"/>
                  </a:cubicBezTo>
                  <a:cubicBezTo>
                    <a:pt x="3316" y="2"/>
                    <a:pt x="3277" y="0"/>
                    <a:pt x="3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2421188" y="1313374"/>
              <a:ext cx="284775" cy="379712"/>
            </a:xfrm>
            <a:custGeom>
              <a:avLst/>
              <a:gdLst/>
              <a:ahLst/>
              <a:cxnLst/>
              <a:rect l="l" t="t" r="r" b="b"/>
              <a:pathLst>
                <a:path w="11391" h="15345" extrusionOk="0">
                  <a:moveTo>
                    <a:pt x="5045" y="508"/>
                  </a:moveTo>
                  <a:cubicBezTo>
                    <a:pt x="6209" y="645"/>
                    <a:pt x="9838" y="1467"/>
                    <a:pt x="10500" y="1763"/>
                  </a:cubicBezTo>
                  <a:cubicBezTo>
                    <a:pt x="10500" y="2288"/>
                    <a:pt x="10317" y="2768"/>
                    <a:pt x="10043" y="3224"/>
                  </a:cubicBezTo>
                  <a:cubicBezTo>
                    <a:pt x="9952" y="3407"/>
                    <a:pt x="9792" y="3498"/>
                    <a:pt x="9610" y="3498"/>
                  </a:cubicBezTo>
                  <a:cubicBezTo>
                    <a:pt x="9313" y="3475"/>
                    <a:pt x="8994" y="3475"/>
                    <a:pt x="8697" y="3430"/>
                  </a:cubicBezTo>
                  <a:cubicBezTo>
                    <a:pt x="8172" y="3384"/>
                    <a:pt x="7647" y="3270"/>
                    <a:pt x="7122" y="3247"/>
                  </a:cubicBezTo>
                  <a:cubicBezTo>
                    <a:pt x="6665" y="3201"/>
                    <a:pt x="6209" y="3201"/>
                    <a:pt x="5752" y="3201"/>
                  </a:cubicBezTo>
                  <a:cubicBezTo>
                    <a:pt x="5433" y="3224"/>
                    <a:pt x="5159" y="3384"/>
                    <a:pt x="5068" y="3704"/>
                  </a:cubicBezTo>
                  <a:cubicBezTo>
                    <a:pt x="4931" y="4114"/>
                    <a:pt x="4816" y="4525"/>
                    <a:pt x="4702" y="4936"/>
                  </a:cubicBezTo>
                  <a:cubicBezTo>
                    <a:pt x="4657" y="5256"/>
                    <a:pt x="4748" y="5415"/>
                    <a:pt x="5068" y="5530"/>
                  </a:cubicBezTo>
                  <a:cubicBezTo>
                    <a:pt x="5296" y="5621"/>
                    <a:pt x="5547" y="5666"/>
                    <a:pt x="5798" y="5735"/>
                  </a:cubicBezTo>
                  <a:cubicBezTo>
                    <a:pt x="5958" y="5781"/>
                    <a:pt x="6140" y="5826"/>
                    <a:pt x="6277" y="5918"/>
                  </a:cubicBezTo>
                  <a:cubicBezTo>
                    <a:pt x="6483" y="6009"/>
                    <a:pt x="6574" y="6214"/>
                    <a:pt x="6506" y="6420"/>
                  </a:cubicBezTo>
                  <a:cubicBezTo>
                    <a:pt x="6369" y="6785"/>
                    <a:pt x="6209" y="7127"/>
                    <a:pt x="5889" y="7447"/>
                  </a:cubicBezTo>
                  <a:lnTo>
                    <a:pt x="4497" y="7447"/>
                  </a:lnTo>
                  <a:cubicBezTo>
                    <a:pt x="4040" y="7470"/>
                    <a:pt x="3744" y="7675"/>
                    <a:pt x="3607" y="8154"/>
                  </a:cubicBezTo>
                  <a:cubicBezTo>
                    <a:pt x="3424" y="8908"/>
                    <a:pt x="3150" y="9638"/>
                    <a:pt x="2922" y="10391"/>
                  </a:cubicBezTo>
                  <a:cubicBezTo>
                    <a:pt x="2854" y="10665"/>
                    <a:pt x="2785" y="10939"/>
                    <a:pt x="2739" y="11213"/>
                  </a:cubicBezTo>
                  <a:cubicBezTo>
                    <a:pt x="2694" y="11533"/>
                    <a:pt x="2785" y="11670"/>
                    <a:pt x="3105" y="11761"/>
                  </a:cubicBezTo>
                  <a:cubicBezTo>
                    <a:pt x="3378" y="11829"/>
                    <a:pt x="3652" y="11852"/>
                    <a:pt x="3926" y="11875"/>
                  </a:cubicBezTo>
                  <a:cubicBezTo>
                    <a:pt x="4725" y="11989"/>
                    <a:pt x="5547" y="12058"/>
                    <a:pt x="6346" y="12195"/>
                  </a:cubicBezTo>
                  <a:cubicBezTo>
                    <a:pt x="6643" y="12240"/>
                    <a:pt x="6916" y="12354"/>
                    <a:pt x="7190" y="12491"/>
                  </a:cubicBezTo>
                  <a:cubicBezTo>
                    <a:pt x="7578" y="12674"/>
                    <a:pt x="7715" y="12971"/>
                    <a:pt x="7556" y="13359"/>
                  </a:cubicBezTo>
                  <a:cubicBezTo>
                    <a:pt x="7373" y="13838"/>
                    <a:pt x="7122" y="14272"/>
                    <a:pt x="6871" y="14705"/>
                  </a:cubicBezTo>
                  <a:cubicBezTo>
                    <a:pt x="6754" y="14880"/>
                    <a:pt x="6587" y="14989"/>
                    <a:pt x="6385" y="14989"/>
                  </a:cubicBezTo>
                  <a:cubicBezTo>
                    <a:pt x="6350" y="14989"/>
                    <a:pt x="6314" y="14986"/>
                    <a:pt x="6277" y="14979"/>
                  </a:cubicBezTo>
                  <a:cubicBezTo>
                    <a:pt x="4862" y="14751"/>
                    <a:pt x="3424" y="14523"/>
                    <a:pt x="2009" y="14294"/>
                  </a:cubicBezTo>
                  <a:cubicBezTo>
                    <a:pt x="1826" y="14272"/>
                    <a:pt x="1667" y="14203"/>
                    <a:pt x="1507" y="14135"/>
                  </a:cubicBezTo>
                  <a:cubicBezTo>
                    <a:pt x="1187" y="13998"/>
                    <a:pt x="1050" y="13747"/>
                    <a:pt x="1027" y="13427"/>
                  </a:cubicBezTo>
                  <a:cubicBezTo>
                    <a:pt x="1005" y="12993"/>
                    <a:pt x="1119" y="12605"/>
                    <a:pt x="1233" y="12240"/>
                  </a:cubicBezTo>
                  <a:cubicBezTo>
                    <a:pt x="1644" y="11008"/>
                    <a:pt x="2077" y="9798"/>
                    <a:pt x="2488" y="8565"/>
                  </a:cubicBezTo>
                  <a:cubicBezTo>
                    <a:pt x="2899" y="7356"/>
                    <a:pt x="3310" y="6169"/>
                    <a:pt x="3698" y="4959"/>
                  </a:cubicBezTo>
                  <a:cubicBezTo>
                    <a:pt x="3995" y="4000"/>
                    <a:pt x="4269" y="3019"/>
                    <a:pt x="4428" y="2014"/>
                  </a:cubicBezTo>
                  <a:cubicBezTo>
                    <a:pt x="4497" y="1467"/>
                    <a:pt x="4816" y="987"/>
                    <a:pt x="5045" y="508"/>
                  </a:cubicBezTo>
                  <a:close/>
                  <a:moveTo>
                    <a:pt x="4414" y="0"/>
                  </a:moveTo>
                  <a:cubicBezTo>
                    <a:pt x="4337" y="0"/>
                    <a:pt x="4257" y="6"/>
                    <a:pt x="4177" y="6"/>
                  </a:cubicBezTo>
                  <a:cubicBezTo>
                    <a:pt x="4109" y="166"/>
                    <a:pt x="4040" y="257"/>
                    <a:pt x="4018" y="371"/>
                  </a:cubicBezTo>
                  <a:cubicBezTo>
                    <a:pt x="3835" y="1010"/>
                    <a:pt x="3675" y="1649"/>
                    <a:pt x="3515" y="2288"/>
                  </a:cubicBezTo>
                  <a:cubicBezTo>
                    <a:pt x="3333" y="2996"/>
                    <a:pt x="3150" y="3704"/>
                    <a:pt x="2945" y="4411"/>
                  </a:cubicBezTo>
                  <a:cubicBezTo>
                    <a:pt x="2739" y="5073"/>
                    <a:pt x="2511" y="5712"/>
                    <a:pt x="2306" y="6351"/>
                  </a:cubicBezTo>
                  <a:cubicBezTo>
                    <a:pt x="1644" y="8314"/>
                    <a:pt x="1005" y="10254"/>
                    <a:pt x="366" y="12195"/>
                  </a:cubicBezTo>
                  <a:cubicBezTo>
                    <a:pt x="251" y="12514"/>
                    <a:pt x="160" y="12834"/>
                    <a:pt x="92" y="13153"/>
                  </a:cubicBezTo>
                  <a:cubicBezTo>
                    <a:pt x="0" y="13769"/>
                    <a:pt x="160" y="14043"/>
                    <a:pt x="731" y="14294"/>
                  </a:cubicBezTo>
                  <a:cubicBezTo>
                    <a:pt x="1027" y="14409"/>
                    <a:pt x="1347" y="14500"/>
                    <a:pt x="1667" y="14591"/>
                  </a:cubicBezTo>
                  <a:cubicBezTo>
                    <a:pt x="3105" y="14911"/>
                    <a:pt x="4543" y="15139"/>
                    <a:pt x="6003" y="15299"/>
                  </a:cubicBezTo>
                  <a:cubicBezTo>
                    <a:pt x="6391" y="15344"/>
                    <a:pt x="6757" y="15344"/>
                    <a:pt x="7145" y="15344"/>
                  </a:cubicBezTo>
                  <a:cubicBezTo>
                    <a:pt x="7533" y="15344"/>
                    <a:pt x="7829" y="15139"/>
                    <a:pt x="7966" y="14774"/>
                  </a:cubicBezTo>
                  <a:cubicBezTo>
                    <a:pt x="8126" y="14317"/>
                    <a:pt x="8286" y="13861"/>
                    <a:pt x="8446" y="13404"/>
                  </a:cubicBezTo>
                  <a:cubicBezTo>
                    <a:pt x="8560" y="13062"/>
                    <a:pt x="8446" y="12742"/>
                    <a:pt x="8149" y="12560"/>
                  </a:cubicBezTo>
                  <a:cubicBezTo>
                    <a:pt x="7898" y="12400"/>
                    <a:pt x="7601" y="12263"/>
                    <a:pt x="7327" y="12172"/>
                  </a:cubicBezTo>
                  <a:cubicBezTo>
                    <a:pt x="6460" y="11875"/>
                    <a:pt x="5547" y="11761"/>
                    <a:pt x="4634" y="11715"/>
                  </a:cubicBezTo>
                  <a:cubicBezTo>
                    <a:pt x="4314" y="11692"/>
                    <a:pt x="3972" y="11738"/>
                    <a:pt x="3675" y="11555"/>
                  </a:cubicBezTo>
                  <a:cubicBezTo>
                    <a:pt x="3561" y="11281"/>
                    <a:pt x="3607" y="10985"/>
                    <a:pt x="3698" y="10734"/>
                  </a:cubicBezTo>
                  <a:cubicBezTo>
                    <a:pt x="3926" y="9935"/>
                    <a:pt x="4200" y="9136"/>
                    <a:pt x="4428" y="8337"/>
                  </a:cubicBezTo>
                  <a:cubicBezTo>
                    <a:pt x="4537" y="7969"/>
                    <a:pt x="4769" y="7765"/>
                    <a:pt x="5144" y="7765"/>
                  </a:cubicBezTo>
                  <a:cubicBezTo>
                    <a:pt x="5164" y="7765"/>
                    <a:pt x="5184" y="7765"/>
                    <a:pt x="5205" y="7766"/>
                  </a:cubicBezTo>
                  <a:cubicBezTo>
                    <a:pt x="5463" y="7766"/>
                    <a:pt x="5722" y="7756"/>
                    <a:pt x="5974" y="7756"/>
                  </a:cubicBezTo>
                  <a:cubicBezTo>
                    <a:pt x="6100" y="7756"/>
                    <a:pt x="6224" y="7759"/>
                    <a:pt x="6346" y="7766"/>
                  </a:cubicBezTo>
                  <a:cubicBezTo>
                    <a:pt x="6643" y="7766"/>
                    <a:pt x="6825" y="7629"/>
                    <a:pt x="6962" y="7378"/>
                  </a:cubicBezTo>
                  <a:cubicBezTo>
                    <a:pt x="7487" y="6374"/>
                    <a:pt x="7350" y="6009"/>
                    <a:pt x="6277" y="5644"/>
                  </a:cubicBezTo>
                  <a:cubicBezTo>
                    <a:pt x="6003" y="5552"/>
                    <a:pt x="5752" y="5484"/>
                    <a:pt x="5501" y="5415"/>
                  </a:cubicBezTo>
                  <a:cubicBezTo>
                    <a:pt x="5501" y="4868"/>
                    <a:pt x="5638" y="4274"/>
                    <a:pt x="5798" y="3955"/>
                  </a:cubicBezTo>
                  <a:cubicBezTo>
                    <a:pt x="5889" y="3772"/>
                    <a:pt x="6026" y="3635"/>
                    <a:pt x="6254" y="3612"/>
                  </a:cubicBezTo>
                  <a:cubicBezTo>
                    <a:pt x="6413" y="3599"/>
                    <a:pt x="6571" y="3586"/>
                    <a:pt x="6729" y="3586"/>
                  </a:cubicBezTo>
                  <a:cubicBezTo>
                    <a:pt x="6845" y="3586"/>
                    <a:pt x="6960" y="3593"/>
                    <a:pt x="7076" y="3612"/>
                  </a:cubicBezTo>
                  <a:cubicBezTo>
                    <a:pt x="7875" y="3681"/>
                    <a:pt x="8651" y="3795"/>
                    <a:pt x="9427" y="3886"/>
                  </a:cubicBezTo>
                  <a:cubicBezTo>
                    <a:pt x="9724" y="3932"/>
                    <a:pt x="10021" y="3932"/>
                    <a:pt x="10340" y="3955"/>
                  </a:cubicBezTo>
                  <a:cubicBezTo>
                    <a:pt x="10683" y="3955"/>
                    <a:pt x="10911" y="3795"/>
                    <a:pt x="11025" y="3452"/>
                  </a:cubicBezTo>
                  <a:cubicBezTo>
                    <a:pt x="11116" y="3133"/>
                    <a:pt x="11208" y="2768"/>
                    <a:pt x="11299" y="2425"/>
                  </a:cubicBezTo>
                  <a:cubicBezTo>
                    <a:pt x="11390" y="1969"/>
                    <a:pt x="11299" y="1763"/>
                    <a:pt x="10888" y="1558"/>
                  </a:cubicBezTo>
                  <a:cubicBezTo>
                    <a:pt x="10614" y="1421"/>
                    <a:pt x="10295" y="1307"/>
                    <a:pt x="9975" y="1216"/>
                  </a:cubicBezTo>
                  <a:cubicBezTo>
                    <a:pt x="8195" y="805"/>
                    <a:pt x="6414" y="417"/>
                    <a:pt x="4634" y="29"/>
                  </a:cubicBezTo>
                  <a:cubicBezTo>
                    <a:pt x="4565" y="6"/>
                    <a:pt x="4491" y="0"/>
                    <a:pt x="4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3111088" y="1567678"/>
              <a:ext cx="200300" cy="259253"/>
            </a:xfrm>
            <a:custGeom>
              <a:avLst/>
              <a:gdLst/>
              <a:ahLst/>
              <a:cxnLst/>
              <a:rect l="l" t="t" r="r" b="b"/>
              <a:pathLst>
                <a:path w="8012" h="10477" extrusionOk="0">
                  <a:moveTo>
                    <a:pt x="5387" y="490"/>
                  </a:moveTo>
                  <a:cubicBezTo>
                    <a:pt x="5492" y="490"/>
                    <a:pt x="5598" y="501"/>
                    <a:pt x="5706" y="525"/>
                  </a:cubicBezTo>
                  <a:cubicBezTo>
                    <a:pt x="6254" y="639"/>
                    <a:pt x="6779" y="799"/>
                    <a:pt x="7236" y="1141"/>
                  </a:cubicBezTo>
                  <a:cubicBezTo>
                    <a:pt x="7304" y="1438"/>
                    <a:pt x="7281" y="1689"/>
                    <a:pt x="7144" y="1963"/>
                  </a:cubicBezTo>
                  <a:cubicBezTo>
                    <a:pt x="7053" y="1963"/>
                    <a:pt x="6962" y="1973"/>
                    <a:pt x="6877" y="1973"/>
                  </a:cubicBezTo>
                  <a:cubicBezTo>
                    <a:pt x="6835" y="1973"/>
                    <a:pt x="6794" y="1971"/>
                    <a:pt x="6756" y="1963"/>
                  </a:cubicBezTo>
                  <a:cubicBezTo>
                    <a:pt x="6572" y="1932"/>
                    <a:pt x="6393" y="1918"/>
                    <a:pt x="6216" y="1918"/>
                  </a:cubicBezTo>
                  <a:cubicBezTo>
                    <a:pt x="5475" y="1918"/>
                    <a:pt x="4800" y="2178"/>
                    <a:pt x="4154" y="2602"/>
                  </a:cubicBezTo>
                  <a:cubicBezTo>
                    <a:pt x="3310" y="3150"/>
                    <a:pt x="2648" y="3858"/>
                    <a:pt x="2328" y="4862"/>
                  </a:cubicBezTo>
                  <a:cubicBezTo>
                    <a:pt x="1917" y="6095"/>
                    <a:pt x="2374" y="7396"/>
                    <a:pt x="3470" y="8103"/>
                  </a:cubicBezTo>
                  <a:cubicBezTo>
                    <a:pt x="3903" y="8377"/>
                    <a:pt x="4360" y="8582"/>
                    <a:pt x="4862" y="8697"/>
                  </a:cubicBezTo>
                  <a:cubicBezTo>
                    <a:pt x="5067" y="8765"/>
                    <a:pt x="5296" y="8834"/>
                    <a:pt x="5501" y="8879"/>
                  </a:cubicBezTo>
                  <a:cubicBezTo>
                    <a:pt x="5570" y="9427"/>
                    <a:pt x="5570" y="9427"/>
                    <a:pt x="5318" y="10043"/>
                  </a:cubicBezTo>
                  <a:cubicBezTo>
                    <a:pt x="5143" y="10062"/>
                    <a:pt x="4969" y="10071"/>
                    <a:pt x="4797" y="10071"/>
                  </a:cubicBezTo>
                  <a:cubicBezTo>
                    <a:pt x="3892" y="10071"/>
                    <a:pt x="3034" y="9809"/>
                    <a:pt x="2305" y="9176"/>
                  </a:cubicBezTo>
                  <a:cubicBezTo>
                    <a:pt x="1689" y="8674"/>
                    <a:pt x="1415" y="7966"/>
                    <a:pt x="1301" y="7190"/>
                  </a:cubicBezTo>
                  <a:cubicBezTo>
                    <a:pt x="890" y="4132"/>
                    <a:pt x="2465" y="2009"/>
                    <a:pt x="4542" y="731"/>
                  </a:cubicBezTo>
                  <a:cubicBezTo>
                    <a:pt x="4812" y="579"/>
                    <a:pt x="5093" y="490"/>
                    <a:pt x="5387" y="490"/>
                  </a:cubicBezTo>
                  <a:close/>
                  <a:moveTo>
                    <a:pt x="5320" y="1"/>
                  </a:moveTo>
                  <a:cubicBezTo>
                    <a:pt x="5059" y="1"/>
                    <a:pt x="4785" y="17"/>
                    <a:pt x="4497" y="46"/>
                  </a:cubicBezTo>
                  <a:cubicBezTo>
                    <a:pt x="4246" y="69"/>
                    <a:pt x="3995" y="183"/>
                    <a:pt x="3766" y="297"/>
                  </a:cubicBezTo>
                  <a:cubicBezTo>
                    <a:pt x="3059" y="639"/>
                    <a:pt x="2488" y="1210"/>
                    <a:pt x="1986" y="1781"/>
                  </a:cubicBezTo>
                  <a:cubicBezTo>
                    <a:pt x="616" y="3333"/>
                    <a:pt x="0" y="5113"/>
                    <a:pt x="388" y="7190"/>
                  </a:cubicBezTo>
                  <a:cubicBezTo>
                    <a:pt x="662" y="8697"/>
                    <a:pt x="1507" y="9701"/>
                    <a:pt x="3013" y="10112"/>
                  </a:cubicBezTo>
                  <a:cubicBezTo>
                    <a:pt x="3561" y="10249"/>
                    <a:pt x="4154" y="10317"/>
                    <a:pt x="4725" y="10409"/>
                  </a:cubicBezTo>
                  <a:cubicBezTo>
                    <a:pt x="4999" y="10454"/>
                    <a:pt x="5273" y="10477"/>
                    <a:pt x="5547" y="10477"/>
                  </a:cubicBezTo>
                  <a:cubicBezTo>
                    <a:pt x="5729" y="10477"/>
                    <a:pt x="5912" y="10431"/>
                    <a:pt x="6003" y="10249"/>
                  </a:cubicBezTo>
                  <a:cubicBezTo>
                    <a:pt x="6209" y="9815"/>
                    <a:pt x="6414" y="9381"/>
                    <a:pt x="6300" y="8856"/>
                  </a:cubicBezTo>
                  <a:cubicBezTo>
                    <a:pt x="6072" y="8719"/>
                    <a:pt x="5798" y="8628"/>
                    <a:pt x="5547" y="8582"/>
                  </a:cubicBezTo>
                  <a:cubicBezTo>
                    <a:pt x="5067" y="8468"/>
                    <a:pt x="4634" y="8286"/>
                    <a:pt x="4200" y="8035"/>
                  </a:cubicBezTo>
                  <a:cubicBezTo>
                    <a:pt x="3470" y="7601"/>
                    <a:pt x="3127" y="6939"/>
                    <a:pt x="3082" y="6095"/>
                  </a:cubicBezTo>
                  <a:cubicBezTo>
                    <a:pt x="3017" y="4257"/>
                    <a:pt x="4856" y="2194"/>
                    <a:pt x="6796" y="2194"/>
                  </a:cubicBezTo>
                  <a:cubicBezTo>
                    <a:pt x="6904" y="2194"/>
                    <a:pt x="7013" y="2201"/>
                    <a:pt x="7122" y="2214"/>
                  </a:cubicBezTo>
                  <a:cubicBezTo>
                    <a:pt x="7230" y="2238"/>
                    <a:pt x="7351" y="2269"/>
                    <a:pt x="7471" y="2269"/>
                  </a:cubicBezTo>
                  <a:cubicBezTo>
                    <a:pt x="7579" y="2269"/>
                    <a:pt x="7686" y="2244"/>
                    <a:pt x="7784" y="2169"/>
                  </a:cubicBezTo>
                  <a:cubicBezTo>
                    <a:pt x="8012" y="1575"/>
                    <a:pt x="8012" y="1575"/>
                    <a:pt x="7943" y="1004"/>
                  </a:cubicBezTo>
                  <a:cubicBezTo>
                    <a:pt x="7147" y="244"/>
                    <a:pt x="6322" y="1"/>
                    <a:pt x="53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3329063" y="1505123"/>
              <a:ext cx="168350" cy="190858"/>
            </a:xfrm>
            <a:custGeom>
              <a:avLst/>
              <a:gdLst/>
              <a:ahLst/>
              <a:cxnLst/>
              <a:rect l="l" t="t" r="r" b="b"/>
              <a:pathLst>
                <a:path w="6734" h="7713" extrusionOk="0">
                  <a:moveTo>
                    <a:pt x="4625" y="717"/>
                  </a:moveTo>
                  <a:cubicBezTo>
                    <a:pt x="5102" y="717"/>
                    <a:pt x="5590" y="806"/>
                    <a:pt x="6095" y="1022"/>
                  </a:cubicBezTo>
                  <a:cubicBezTo>
                    <a:pt x="6072" y="1204"/>
                    <a:pt x="6072" y="1341"/>
                    <a:pt x="6026" y="1478"/>
                  </a:cubicBezTo>
                  <a:cubicBezTo>
                    <a:pt x="5775" y="2026"/>
                    <a:pt x="5387" y="2437"/>
                    <a:pt x="4953" y="2825"/>
                  </a:cubicBezTo>
                  <a:cubicBezTo>
                    <a:pt x="4018" y="3647"/>
                    <a:pt x="3059" y="4446"/>
                    <a:pt x="2100" y="5244"/>
                  </a:cubicBezTo>
                  <a:cubicBezTo>
                    <a:pt x="1918" y="5404"/>
                    <a:pt x="1667" y="5495"/>
                    <a:pt x="1553" y="5815"/>
                  </a:cubicBezTo>
                  <a:cubicBezTo>
                    <a:pt x="1804" y="6180"/>
                    <a:pt x="2123" y="6363"/>
                    <a:pt x="2511" y="6408"/>
                  </a:cubicBezTo>
                  <a:cubicBezTo>
                    <a:pt x="3142" y="6523"/>
                    <a:pt x="3773" y="6574"/>
                    <a:pt x="4404" y="6574"/>
                  </a:cubicBezTo>
                  <a:cubicBezTo>
                    <a:pt x="4526" y="6574"/>
                    <a:pt x="4649" y="6572"/>
                    <a:pt x="4771" y="6568"/>
                  </a:cubicBezTo>
                  <a:cubicBezTo>
                    <a:pt x="4927" y="6568"/>
                    <a:pt x="5084" y="6553"/>
                    <a:pt x="5240" y="6553"/>
                  </a:cubicBezTo>
                  <a:cubicBezTo>
                    <a:pt x="5358" y="6553"/>
                    <a:pt x="5475" y="6562"/>
                    <a:pt x="5593" y="6591"/>
                  </a:cubicBezTo>
                  <a:cubicBezTo>
                    <a:pt x="5410" y="7116"/>
                    <a:pt x="5364" y="7162"/>
                    <a:pt x="5022" y="7162"/>
                  </a:cubicBezTo>
                  <a:cubicBezTo>
                    <a:pt x="4931" y="7162"/>
                    <a:pt x="4862" y="7139"/>
                    <a:pt x="4794" y="7139"/>
                  </a:cubicBezTo>
                  <a:cubicBezTo>
                    <a:pt x="3470" y="7025"/>
                    <a:pt x="2169" y="6933"/>
                    <a:pt x="799" y="6819"/>
                  </a:cubicBezTo>
                  <a:cubicBezTo>
                    <a:pt x="822" y="6660"/>
                    <a:pt x="822" y="6523"/>
                    <a:pt x="845" y="6363"/>
                  </a:cubicBezTo>
                  <a:cubicBezTo>
                    <a:pt x="845" y="6294"/>
                    <a:pt x="891" y="6226"/>
                    <a:pt x="913" y="6157"/>
                  </a:cubicBezTo>
                  <a:cubicBezTo>
                    <a:pt x="1028" y="5450"/>
                    <a:pt x="1416" y="4925"/>
                    <a:pt x="2009" y="4514"/>
                  </a:cubicBezTo>
                  <a:cubicBezTo>
                    <a:pt x="2625" y="4057"/>
                    <a:pt x="3219" y="3578"/>
                    <a:pt x="3812" y="3099"/>
                  </a:cubicBezTo>
                  <a:cubicBezTo>
                    <a:pt x="3995" y="2962"/>
                    <a:pt x="4200" y="2779"/>
                    <a:pt x="4360" y="2597"/>
                  </a:cubicBezTo>
                  <a:cubicBezTo>
                    <a:pt x="4680" y="2209"/>
                    <a:pt x="4451" y="1684"/>
                    <a:pt x="3949" y="1661"/>
                  </a:cubicBezTo>
                  <a:cubicBezTo>
                    <a:pt x="3903" y="1657"/>
                    <a:pt x="3857" y="1655"/>
                    <a:pt x="3811" y="1655"/>
                  </a:cubicBezTo>
                  <a:cubicBezTo>
                    <a:pt x="3606" y="1655"/>
                    <a:pt x="3401" y="1692"/>
                    <a:pt x="3196" y="1729"/>
                  </a:cubicBezTo>
                  <a:cubicBezTo>
                    <a:pt x="2876" y="1798"/>
                    <a:pt x="2557" y="1889"/>
                    <a:pt x="2192" y="1980"/>
                  </a:cubicBezTo>
                  <a:cubicBezTo>
                    <a:pt x="2169" y="1729"/>
                    <a:pt x="2169" y="1524"/>
                    <a:pt x="2146" y="1341"/>
                  </a:cubicBezTo>
                  <a:cubicBezTo>
                    <a:pt x="2975" y="992"/>
                    <a:pt x="3785" y="717"/>
                    <a:pt x="4625" y="717"/>
                  </a:cubicBezTo>
                  <a:close/>
                  <a:moveTo>
                    <a:pt x="4420" y="0"/>
                  </a:moveTo>
                  <a:cubicBezTo>
                    <a:pt x="3424" y="0"/>
                    <a:pt x="2516" y="340"/>
                    <a:pt x="1735" y="1045"/>
                  </a:cubicBezTo>
                  <a:cubicBezTo>
                    <a:pt x="1712" y="1296"/>
                    <a:pt x="1667" y="1524"/>
                    <a:pt x="1689" y="1752"/>
                  </a:cubicBezTo>
                  <a:cubicBezTo>
                    <a:pt x="1689" y="2142"/>
                    <a:pt x="1923" y="2365"/>
                    <a:pt x="2261" y="2365"/>
                  </a:cubicBezTo>
                  <a:cubicBezTo>
                    <a:pt x="2319" y="2365"/>
                    <a:pt x="2379" y="2359"/>
                    <a:pt x="2443" y="2346"/>
                  </a:cubicBezTo>
                  <a:cubicBezTo>
                    <a:pt x="2785" y="2254"/>
                    <a:pt x="3127" y="2163"/>
                    <a:pt x="3470" y="2072"/>
                  </a:cubicBezTo>
                  <a:cubicBezTo>
                    <a:pt x="3607" y="2049"/>
                    <a:pt x="3767" y="2026"/>
                    <a:pt x="3995" y="2003"/>
                  </a:cubicBezTo>
                  <a:lnTo>
                    <a:pt x="3995" y="2003"/>
                  </a:lnTo>
                  <a:cubicBezTo>
                    <a:pt x="3858" y="2186"/>
                    <a:pt x="3789" y="2323"/>
                    <a:pt x="3675" y="2414"/>
                  </a:cubicBezTo>
                  <a:cubicBezTo>
                    <a:pt x="2831" y="3099"/>
                    <a:pt x="2009" y="3829"/>
                    <a:pt x="1119" y="4446"/>
                  </a:cubicBezTo>
                  <a:cubicBezTo>
                    <a:pt x="388" y="4948"/>
                    <a:pt x="183" y="5655"/>
                    <a:pt x="46" y="6454"/>
                  </a:cubicBezTo>
                  <a:cubicBezTo>
                    <a:pt x="0" y="6637"/>
                    <a:pt x="92" y="6797"/>
                    <a:pt x="251" y="6911"/>
                  </a:cubicBezTo>
                  <a:cubicBezTo>
                    <a:pt x="571" y="7162"/>
                    <a:pt x="959" y="7276"/>
                    <a:pt x="1370" y="7321"/>
                  </a:cubicBezTo>
                  <a:cubicBezTo>
                    <a:pt x="2192" y="7390"/>
                    <a:pt x="2991" y="7504"/>
                    <a:pt x="3789" y="7573"/>
                  </a:cubicBezTo>
                  <a:cubicBezTo>
                    <a:pt x="4383" y="7641"/>
                    <a:pt x="4953" y="7664"/>
                    <a:pt x="5524" y="7710"/>
                  </a:cubicBezTo>
                  <a:cubicBezTo>
                    <a:pt x="5547" y="7712"/>
                    <a:pt x="5569" y="7713"/>
                    <a:pt x="5591" y="7713"/>
                  </a:cubicBezTo>
                  <a:cubicBezTo>
                    <a:pt x="5788" y="7713"/>
                    <a:pt x="5944" y="7621"/>
                    <a:pt x="6026" y="7436"/>
                  </a:cubicBezTo>
                  <a:cubicBezTo>
                    <a:pt x="6140" y="7116"/>
                    <a:pt x="6369" y="6819"/>
                    <a:pt x="6391" y="6454"/>
                  </a:cubicBezTo>
                  <a:cubicBezTo>
                    <a:pt x="6255" y="6203"/>
                    <a:pt x="6049" y="6089"/>
                    <a:pt x="5775" y="6089"/>
                  </a:cubicBezTo>
                  <a:cubicBezTo>
                    <a:pt x="4817" y="6043"/>
                    <a:pt x="3858" y="5975"/>
                    <a:pt x="2876" y="5906"/>
                  </a:cubicBezTo>
                  <a:cubicBezTo>
                    <a:pt x="2808" y="5906"/>
                    <a:pt x="2717" y="5861"/>
                    <a:pt x="2557" y="5815"/>
                  </a:cubicBezTo>
                  <a:cubicBezTo>
                    <a:pt x="2694" y="5678"/>
                    <a:pt x="2785" y="5587"/>
                    <a:pt x="2876" y="5518"/>
                  </a:cubicBezTo>
                  <a:cubicBezTo>
                    <a:pt x="3538" y="4970"/>
                    <a:pt x="4223" y="4446"/>
                    <a:pt x="4885" y="3898"/>
                  </a:cubicBezTo>
                  <a:cubicBezTo>
                    <a:pt x="5296" y="3555"/>
                    <a:pt x="5684" y="3190"/>
                    <a:pt x="6072" y="2825"/>
                  </a:cubicBezTo>
                  <a:cubicBezTo>
                    <a:pt x="6255" y="2642"/>
                    <a:pt x="6391" y="2437"/>
                    <a:pt x="6528" y="2209"/>
                  </a:cubicBezTo>
                  <a:cubicBezTo>
                    <a:pt x="6734" y="1889"/>
                    <a:pt x="6711" y="1547"/>
                    <a:pt x="6551" y="1204"/>
                  </a:cubicBezTo>
                  <a:cubicBezTo>
                    <a:pt x="6209" y="588"/>
                    <a:pt x="5730" y="132"/>
                    <a:pt x="5022" y="40"/>
                  </a:cubicBezTo>
                  <a:cubicBezTo>
                    <a:pt x="4818" y="14"/>
                    <a:pt x="4617" y="0"/>
                    <a:pt x="44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2690513" y="1475701"/>
              <a:ext cx="179225" cy="81461"/>
            </a:xfrm>
            <a:custGeom>
              <a:avLst/>
              <a:gdLst/>
              <a:ahLst/>
              <a:cxnLst/>
              <a:rect l="l" t="t" r="r" b="b"/>
              <a:pathLst>
                <a:path w="7169" h="3292" extrusionOk="0">
                  <a:moveTo>
                    <a:pt x="800" y="476"/>
                  </a:moveTo>
                  <a:cubicBezTo>
                    <a:pt x="982" y="499"/>
                    <a:pt x="1119" y="499"/>
                    <a:pt x="1256" y="544"/>
                  </a:cubicBezTo>
                  <a:cubicBezTo>
                    <a:pt x="2352" y="796"/>
                    <a:pt x="3470" y="1069"/>
                    <a:pt x="4566" y="1343"/>
                  </a:cubicBezTo>
                  <a:cubicBezTo>
                    <a:pt x="5182" y="1503"/>
                    <a:pt x="5799" y="1640"/>
                    <a:pt x="6415" y="1777"/>
                  </a:cubicBezTo>
                  <a:cubicBezTo>
                    <a:pt x="6529" y="1800"/>
                    <a:pt x="6620" y="1823"/>
                    <a:pt x="6712" y="1846"/>
                  </a:cubicBezTo>
                  <a:cubicBezTo>
                    <a:pt x="6894" y="1891"/>
                    <a:pt x="6985" y="2074"/>
                    <a:pt x="6963" y="2279"/>
                  </a:cubicBezTo>
                  <a:cubicBezTo>
                    <a:pt x="6963" y="2462"/>
                    <a:pt x="6826" y="2599"/>
                    <a:pt x="6620" y="2599"/>
                  </a:cubicBezTo>
                  <a:cubicBezTo>
                    <a:pt x="6323" y="2576"/>
                    <a:pt x="6004" y="2553"/>
                    <a:pt x="5707" y="2507"/>
                  </a:cubicBezTo>
                  <a:cubicBezTo>
                    <a:pt x="4361" y="2211"/>
                    <a:pt x="2991" y="1914"/>
                    <a:pt x="1644" y="1617"/>
                  </a:cubicBezTo>
                  <a:cubicBezTo>
                    <a:pt x="1348" y="1549"/>
                    <a:pt x="1051" y="1457"/>
                    <a:pt x="731" y="1366"/>
                  </a:cubicBezTo>
                  <a:cubicBezTo>
                    <a:pt x="731" y="1206"/>
                    <a:pt x="731" y="1069"/>
                    <a:pt x="731" y="955"/>
                  </a:cubicBezTo>
                  <a:cubicBezTo>
                    <a:pt x="754" y="818"/>
                    <a:pt x="777" y="659"/>
                    <a:pt x="800" y="476"/>
                  </a:cubicBezTo>
                  <a:close/>
                  <a:moveTo>
                    <a:pt x="623" y="1"/>
                  </a:moveTo>
                  <a:cubicBezTo>
                    <a:pt x="531" y="1"/>
                    <a:pt x="438" y="7"/>
                    <a:pt x="343" y="19"/>
                  </a:cubicBezTo>
                  <a:cubicBezTo>
                    <a:pt x="1" y="430"/>
                    <a:pt x="24" y="910"/>
                    <a:pt x="92" y="1389"/>
                  </a:cubicBezTo>
                  <a:cubicBezTo>
                    <a:pt x="138" y="1777"/>
                    <a:pt x="343" y="1982"/>
                    <a:pt x="708" y="2074"/>
                  </a:cubicBezTo>
                  <a:cubicBezTo>
                    <a:pt x="845" y="2097"/>
                    <a:pt x="1005" y="2119"/>
                    <a:pt x="1142" y="2165"/>
                  </a:cubicBezTo>
                  <a:cubicBezTo>
                    <a:pt x="2443" y="2439"/>
                    <a:pt x="3721" y="2713"/>
                    <a:pt x="5000" y="2987"/>
                  </a:cubicBezTo>
                  <a:cubicBezTo>
                    <a:pt x="5502" y="3101"/>
                    <a:pt x="5981" y="3215"/>
                    <a:pt x="6483" y="3284"/>
                  </a:cubicBezTo>
                  <a:cubicBezTo>
                    <a:pt x="6526" y="3289"/>
                    <a:pt x="6567" y="3291"/>
                    <a:pt x="6606" y="3291"/>
                  </a:cubicBezTo>
                  <a:cubicBezTo>
                    <a:pt x="6915" y="3291"/>
                    <a:pt x="7082" y="3129"/>
                    <a:pt x="7122" y="2804"/>
                  </a:cubicBezTo>
                  <a:cubicBezTo>
                    <a:pt x="7168" y="2439"/>
                    <a:pt x="7168" y="2051"/>
                    <a:pt x="7145" y="1663"/>
                  </a:cubicBezTo>
                  <a:cubicBezTo>
                    <a:pt x="7122" y="1252"/>
                    <a:pt x="7008" y="1115"/>
                    <a:pt x="6552" y="1024"/>
                  </a:cubicBezTo>
                  <a:cubicBezTo>
                    <a:pt x="6460" y="1001"/>
                    <a:pt x="6369" y="955"/>
                    <a:pt x="6255" y="955"/>
                  </a:cubicBezTo>
                  <a:cubicBezTo>
                    <a:pt x="4771" y="681"/>
                    <a:pt x="3265" y="408"/>
                    <a:pt x="1781" y="179"/>
                  </a:cubicBezTo>
                  <a:cubicBezTo>
                    <a:pt x="1392" y="105"/>
                    <a:pt x="1018" y="1"/>
                    <a:pt x="6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2674538" y="1549688"/>
              <a:ext cx="188350" cy="77006"/>
            </a:xfrm>
            <a:custGeom>
              <a:avLst/>
              <a:gdLst/>
              <a:ahLst/>
              <a:cxnLst/>
              <a:rect l="l" t="t" r="r" b="b"/>
              <a:pathLst>
                <a:path w="7534" h="3112" extrusionOk="0">
                  <a:moveTo>
                    <a:pt x="1135" y="744"/>
                  </a:moveTo>
                  <a:cubicBezTo>
                    <a:pt x="1396" y="744"/>
                    <a:pt x="1657" y="781"/>
                    <a:pt x="1918" y="818"/>
                  </a:cubicBezTo>
                  <a:cubicBezTo>
                    <a:pt x="3425" y="1115"/>
                    <a:pt x="4954" y="1412"/>
                    <a:pt x="6460" y="1709"/>
                  </a:cubicBezTo>
                  <a:cubicBezTo>
                    <a:pt x="6666" y="1731"/>
                    <a:pt x="6871" y="1800"/>
                    <a:pt x="7054" y="1868"/>
                  </a:cubicBezTo>
                  <a:cubicBezTo>
                    <a:pt x="7191" y="1914"/>
                    <a:pt x="7259" y="2028"/>
                    <a:pt x="7214" y="2165"/>
                  </a:cubicBezTo>
                  <a:cubicBezTo>
                    <a:pt x="7168" y="2256"/>
                    <a:pt x="7077" y="2416"/>
                    <a:pt x="6985" y="2416"/>
                  </a:cubicBezTo>
                  <a:cubicBezTo>
                    <a:pt x="6830" y="2444"/>
                    <a:pt x="6675" y="2464"/>
                    <a:pt x="6520" y="2464"/>
                  </a:cubicBezTo>
                  <a:cubicBezTo>
                    <a:pt x="6424" y="2464"/>
                    <a:pt x="6328" y="2457"/>
                    <a:pt x="6232" y="2439"/>
                  </a:cubicBezTo>
                  <a:cubicBezTo>
                    <a:pt x="4475" y="2256"/>
                    <a:pt x="2717" y="1914"/>
                    <a:pt x="1005" y="1503"/>
                  </a:cubicBezTo>
                  <a:cubicBezTo>
                    <a:pt x="959" y="1480"/>
                    <a:pt x="914" y="1435"/>
                    <a:pt x="868" y="1412"/>
                  </a:cubicBezTo>
                  <a:cubicBezTo>
                    <a:pt x="777" y="1184"/>
                    <a:pt x="800" y="978"/>
                    <a:pt x="959" y="750"/>
                  </a:cubicBezTo>
                  <a:cubicBezTo>
                    <a:pt x="1018" y="746"/>
                    <a:pt x="1077" y="744"/>
                    <a:pt x="1135" y="744"/>
                  </a:cubicBezTo>
                  <a:close/>
                  <a:moveTo>
                    <a:pt x="714" y="0"/>
                  </a:moveTo>
                  <a:cubicBezTo>
                    <a:pt x="476" y="0"/>
                    <a:pt x="322" y="124"/>
                    <a:pt x="229" y="385"/>
                  </a:cubicBezTo>
                  <a:cubicBezTo>
                    <a:pt x="115" y="796"/>
                    <a:pt x="1" y="1229"/>
                    <a:pt x="92" y="1731"/>
                  </a:cubicBezTo>
                  <a:cubicBezTo>
                    <a:pt x="594" y="1960"/>
                    <a:pt x="1074" y="2188"/>
                    <a:pt x="1599" y="2279"/>
                  </a:cubicBezTo>
                  <a:cubicBezTo>
                    <a:pt x="2306" y="2416"/>
                    <a:pt x="2991" y="2576"/>
                    <a:pt x="3676" y="2690"/>
                  </a:cubicBezTo>
                  <a:cubicBezTo>
                    <a:pt x="4543" y="2850"/>
                    <a:pt x="5433" y="2964"/>
                    <a:pt x="6301" y="3101"/>
                  </a:cubicBezTo>
                  <a:cubicBezTo>
                    <a:pt x="6377" y="3109"/>
                    <a:pt x="6453" y="3111"/>
                    <a:pt x="6529" y="3111"/>
                  </a:cubicBezTo>
                  <a:cubicBezTo>
                    <a:pt x="6681" y="3111"/>
                    <a:pt x="6833" y="3101"/>
                    <a:pt x="6985" y="3101"/>
                  </a:cubicBezTo>
                  <a:cubicBezTo>
                    <a:pt x="7145" y="3078"/>
                    <a:pt x="7259" y="2987"/>
                    <a:pt x="7305" y="2827"/>
                  </a:cubicBezTo>
                  <a:cubicBezTo>
                    <a:pt x="7442" y="2416"/>
                    <a:pt x="7533" y="1983"/>
                    <a:pt x="7396" y="1549"/>
                  </a:cubicBezTo>
                  <a:cubicBezTo>
                    <a:pt x="7351" y="1366"/>
                    <a:pt x="7236" y="1252"/>
                    <a:pt x="7054" y="1207"/>
                  </a:cubicBezTo>
                  <a:cubicBezTo>
                    <a:pt x="6962" y="1184"/>
                    <a:pt x="6848" y="1161"/>
                    <a:pt x="6757" y="1138"/>
                  </a:cubicBezTo>
                  <a:cubicBezTo>
                    <a:pt x="5639" y="933"/>
                    <a:pt x="4520" y="727"/>
                    <a:pt x="3402" y="522"/>
                  </a:cubicBezTo>
                  <a:cubicBezTo>
                    <a:pt x="2557" y="362"/>
                    <a:pt x="1713" y="179"/>
                    <a:pt x="891" y="20"/>
                  </a:cubicBezTo>
                  <a:cubicBezTo>
                    <a:pt x="828" y="7"/>
                    <a:pt x="769" y="0"/>
                    <a:pt x="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" name="Google Shape;391;p40"/>
            <p:cNvGrpSpPr/>
            <p:nvPr/>
          </p:nvGrpSpPr>
          <p:grpSpPr>
            <a:xfrm>
              <a:off x="5777938" y="664572"/>
              <a:ext cx="591775" cy="481315"/>
              <a:chOff x="6631475" y="635125"/>
              <a:chExt cx="591775" cy="486275"/>
            </a:xfrm>
          </p:grpSpPr>
          <p:sp>
            <p:nvSpPr>
              <p:cNvPr id="392" name="Google Shape;392;p40"/>
              <p:cNvSpPr/>
              <p:nvPr/>
            </p:nvSpPr>
            <p:spPr>
              <a:xfrm>
                <a:off x="6631475" y="635125"/>
                <a:ext cx="591775" cy="486275"/>
              </a:xfrm>
              <a:custGeom>
                <a:avLst/>
                <a:gdLst/>
                <a:ahLst/>
                <a:cxnLst/>
                <a:rect l="l" t="t" r="r" b="b"/>
                <a:pathLst>
                  <a:path w="23671" h="19451" extrusionOk="0">
                    <a:moveTo>
                      <a:pt x="11094" y="1828"/>
                    </a:moveTo>
                    <a:lnTo>
                      <a:pt x="11094" y="1828"/>
                    </a:lnTo>
                    <a:cubicBezTo>
                      <a:pt x="11174" y="1839"/>
                      <a:pt x="11231" y="1839"/>
                      <a:pt x="11274" y="1839"/>
                    </a:cubicBezTo>
                    <a:cubicBezTo>
                      <a:pt x="11316" y="1839"/>
                      <a:pt x="11345" y="1839"/>
                      <a:pt x="11368" y="1851"/>
                    </a:cubicBezTo>
                    <a:cubicBezTo>
                      <a:pt x="13468" y="3357"/>
                      <a:pt x="15590" y="4841"/>
                      <a:pt x="17668" y="6370"/>
                    </a:cubicBezTo>
                    <a:cubicBezTo>
                      <a:pt x="18717" y="7146"/>
                      <a:pt x="19699" y="8014"/>
                      <a:pt x="20726" y="8858"/>
                    </a:cubicBezTo>
                    <a:cubicBezTo>
                      <a:pt x="21023" y="9086"/>
                      <a:pt x="21342" y="9315"/>
                      <a:pt x="21616" y="9543"/>
                    </a:cubicBezTo>
                    <a:cubicBezTo>
                      <a:pt x="21708" y="9611"/>
                      <a:pt x="21776" y="9703"/>
                      <a:pt x="21867" y="9817"/>
                    </a:cubicBezTo>
                    <a:cubicBezTo>
                      <a:pt x="21727" y="9915"/>
                      <a:pt x="21596" y="9927"/>
                      <a:pt x="21473" y="9927"/>
                    </a:cubicBezTo>
                    <a:cubicBezTo>
                      <a:pt x="21433" y="9927"/>
                      <a:pt x="21393" y="9926"/>
                      <a:pt x="21355" y="9926"/>
                    </a:cubicBezTo>
                    <a:cubicBezTo>
                      <a:pt x="21319" y="9926"/>
                      <a:pt x="21285" y="9927"/>
                      <a:pt x="21251" y="9931"/>
                    </a:cubicBezTo>
                    <a:cubicBezTo>
                      <a:pt x="21023" y="9977"/>
                      <a:pt x="20795" y="9999"/>
                      <a:pt x="20566" y="10045"/>
                    </a:cubicBezTo>
                    <a:cubicBezTo>
                      <a:pt x="20521" y="10068"/>
                      <a:pt x="20452" y="10159"/>
                      <a:pt x="20452" y="10205"/>
                    </a:cubicBezTo>
                    <a:cubicBezTo>
                      <a:pt x="20475" y="10273"/>
                      <a:pt x="20544" y="10365"/>
                      <a:pt x="20589" y="10365"/>
                    </a:cubicBezTo>
                    <a:cubicBezTo>
                      <a:pt x="20749" y="10410"/>
                      <a:pt x="20909" y="10410"/>
                      <a:pt x="21046" y="10410"/>
                    </a:cubicBezTo>
                    <a:cubicBezTo>
                      <a:pt x="21365" y="10365"/>
                      <a:pt x="21708" y="10319"/>
                      <a:pt x="22027" y="10251"/>
                    </a:cubicBezTo>
                    <a:cubicBezTo>
                      <a:pt x="22138" y="10217"/>
                      <a:pt x="22242" y="10198"/>
                      <a:pt x="22343" y="10198"/>
                    </a:cubicBezTo>
                    <a:cubicBezTo>
                      <a:pt x="22514" y="10198"/>
                      <a:pt x="22677" y="10250"/>
                      <a:pt x="22849" y="10365"/>
                    </a:cubicBezTo>
                    <a:cubicBezTo>
                      <a:pt x="20726" y="12830"/>
                      <a:pt x="18558" y="15249"/>
                      <a:pt x="16161" y="17555"/>
                    </a:cubicBezTo>
                    <a:cubicBezTo>
                      <a:pt x="15750" y="15181"/>
                      <a:pt x="15111" y="12921"/>
                      <a:pt x="14518" y="10639"/>
                    </a:cubicBezTo>
                    <a:cubicBezTo>
                      <a:pt x="14997" y="10410"/>
                      <a:pt x="15545" y="10593"/>
                      <a:pt x="16047" y="10365"/>
                    </a:cubicBezTo>
                    <a:cubicBezTo>
                      <a:pt x="15499" y="10068"/>
                      <a:pt x="14906" y="10182"/>
                      <a:pt x="14335" y="10045"/>
                    </a:cubicBezTo>
                    <a:cubicBezTo>
                      <a:pt x="13308" y="7329"/>
                      <a:pt x="12509" y="4499"/>
                      <a:pt x="11094" y="1828"/>
                    </a:cubicBezTo>
                    <a:close/>
                    <a:moveTo>
                      <a:pt x="9199" y="1486"/>
                    </a:moveTo>
                    <a:cubicBezTo>
                      <a:pt x="9405" y="1508"/>
                      <a:pt x="9359" y="1668"/>
                      <a:pt x="9359" y="1760"/>
                    </a:cubicBezTo>
                    <a:cubicBezTo>
                      <a:pt x="9405" y="2193"/>
                      <a:pt x="9428" y="2627"/>
                      <a:pt x="9450" y="3061"/>
                    </a:cubicBezTo>
                    <a:cubicBezTo>
                      <a:pt x="9473" y="3175"/>
                      <a:pt x="9519" y="3289"/>
                      <a:pt x="9565" y="3517"/>
                    </a:cubicBezTo>
                    <a:cubicBezTo>
                      <a:pt x="9656" y="3357"/>
                      <a:pt x="9724" y="3289"/>
                      <a:pt x="9747" y="3198"/>
                    </a:cubicBezTo>
                    <a:cubicBezTo>
                      <a:pt x="9793" y="2901"/>
                      <a:pt x="9793" y="2604"/>
                      <a:pt x="9816" y="2307"/>
                    </a:cubicBezTo>
                    <a:cubicBezTo>
                      <a:pt x="10021" y="2307"/>
                      <a:pt x="10044" y="2422"/>
                      <a:pt x="10090" y="2536"/>
                    </a:cubicBezTo>
                    <a:cubicBezTo>
                      <a:pt x="10615" y="3882"/>
                      <a:pt x="11162" y="5229"/>
                      <a:pt x="11687" y="6576"/>
                    </a:cubicBezTo>
                    <a:cubicBezTo>
                      <a:pt x="12463" y="8630"/>
                      <a:pt x="13285" y="10684"/>
                      <a:pt x="13924" y="12784"/>
                    </a:cubicBezTo>
                    <a:cubicBezTo>
                      <a:pt x="14152" y="13492"/>
                      <a:pt x="14335" y="14199"/>
                      <a:pt x="14563" y="14907"/>
                    </a:cubicBezTo>
                    <a:cubicBezTo>
                      <a:pt x="14906" y="16071"/>
                      <a:pt x="15271" y="17212"/>
                      <a:pt x="15659" y="18445"/>
                    </a:cubicBezTo>
                    <a:cubicBezTo>
                      <a:pt x="15304" y="18641"/>
                      <a:pt x="14963" y="18731"/>
                      <a:pt x="14616" y="18731"/>
                    </a:cubicBezTo>
                    <a:cubicBezTo>
                      <a:pt x="14317" y="18731"/>
                      <a:pt x="14014" y="18663"/>
                      <a:pt x="13696" y="18536"/>
                    </a:cubicBezTo>
                    <a:cubicBezTo>
                      <a:pt x="11596" y="17737"/>
                      <a:pt x="9473" y="16984"/>
                      <a:pt x="7350" y="16231"/>
                    </a:cubicBezTo>
                    <a:cubicBezTo>
                      <a:pt x="6118" y="15797"/>
                      <a:pt x="4885" y="15409"/>
                      <a:pt x="3676" y="14975"/>
                    </a:cubicBezTo>
                    <a:cubicBezTo>
                      <a:pt x="2831" y="14701"/>
                      <a:pt x="2009" y="14359"/>
                      <a:pt x="1188" y="14017"/>
                    </a:cubicBezTo>
                    <a:cubicBezTo>
                      <a:pt x="1028" y="13948"/>
                      <a:pt x="868" y="13880"/>
                      <a:pt x="731" y="13811"/>
                    </a:cubicBezTo>
                    <a:cubicBezTo>
                      <a:pt x="685" y="13560"/>
                      <a:pt x="845" y="13446"/>
                      <a:pt x="937" y="13332"/>
                    </a:cubicBezTo>
                    <a:cubicBezTo>
                      <a:pt x="2101" y="11734"/>
                      <a:pt x="3242" y="10159"/>
                      <a:pt x="4406" y="8584"/>
                    </a:cubicBezTo>
                    <a:cubicBezTo>
                      <a:pt x="6049" y="6325"/>
                      <a:pt x="7579" y="3996"/>
                      <a:pt x="9062" y="1645"/>
                    </a:cubicBezTo>
                    <a:cubicBezTo>
                      <a:pt x="9108" y="1600"/>
                      <a:pt x="9154" y="1531"/>
                      <a:pt x="9199" y="1486"/>
                    </a:cubicBezTo>
                    <a:close/>
                    <a:moveTo>
                      <a:pt x="9798" y="0"/>
                    </a:moveTo>
                    <a:cubicBezTo>
                      <a:pt x="9648" y="0"/>
                      <a:pt x="9493" y="40"/>
                      <a:pt x="9336" y="139"/>
                    </a:cubicBezTo>
                    <a:cubicBezTo>
                      <a:pt x="9297" y="168"/>
                      <a:pt x="9250" y="177"/>
                      <a:pt x="9199" y="177"/>
                    </a:cubicBezTo>
                    <a:cubicBezTo>
                      <a:pt x="9132" y="177"/>
                      <a:pt x="9059" y="162"/>
                      <a:pt x="8994" y="162"/>
                    </a:cubicBezTo>
                    <a:cubicBezTo>
                      <a:pt x="8492" y="915"/>
                      <a:pt x="8012" y="1623"/>
                      <a:pt x="7510" y="2330"/>
                    </a:cubicBezTo>
                    <a:cubicBezTo>
                      <a:pt x="5890" y="4681"/>
                      <a:pt x="4246" y="7032"/>
                      <a:pt x="2648" y="9406"/>
                    </a:cubicBezTo>
                    <a:cubicBezTo>
                      <a:pt x="1872" y="10502"/>
                      <a:pt x="1165" y="11643"/>
                      <a:pt x="571" y="12853"/>
                    </a:cubicBezTo>
                    <a:cubicBezTo>
                      <a:pt x="389" y="13195"/>
                      <a:pt x="183" y="13560"/>
                      <a:pt x="1" y="13903"/>
                    </a:cubicBezTo>
                    <a:cubicBezTo>
                      <a:pt x="24" y="14017"/>
                      <a:pt x="69" y="14154"/>
                      <a:pt x="69" y="14222"/>
                    </a:cubicBezTo>
                    <a:cubicBezTo>
                      <a:pt x="1439" y="15158"/>
                      <a:pt x="2922" y="15751"/>
                      <a:pt x="4406" y="16299"/>
                    </a:cubicBezTo>
                    <a:cubicBezTo>
                      <a:pt x="6346" y="17007"/>
                      <a:pt x="8263" y="17714"/>
                      <a:pt x="10181" y="18422"/>
                    </a:cubicBezTo>
                    <a:cubicBezTo>
                      <a:pt x="10934" y="18673"/>
                      <a:pt x="11664" y="18924"/>
                      <a:pt x="12418" y="19152"/>
                    </a:cubicBezTo>
                    <a:cubicBezTo>
                      <a:pt x="12829" y="19289"/>
                      <a:pt x="13262" y="19335"/>
                      <a:pt x="13673" y="19426"/>
                    </a:cubicBezTo>
                    <a:cubicBezTo>
                      <a:pt x="13759" y="19443"/>
                      <a:pt x="13844" y="19450"/>
                      <a:pt x="13928" y="19450"/>
                    </a:cubicBezTo>
                    <a:cubicBezTo>
                      <a:pt x="14228" y="19450"/>
                      <a:pt x="14522" y="19366"/>
                      <a:pt x="14833" y="19366"/>
                    </a:cubicBezTo>
                    <a:cubicBezTo>
                      <a:pt x="14902" y="19366"/>
                      <a:pt x="14972" y="19371"/>
                      <a:pt x="15043" y="19381"/>
                    </a:cubicBezTo>
                    <a:cubicBezTo>
                      <a:pt x="15055" y="19382"/>
                      <a:pt x="15067" y="19383"/>
                      <a:pt x="15079" y="19383"/>
                    </a:cubicBezTo>
                    <a:cubicBezTo>
                      <a:pt x="15255" y="19383"/>
                      <a:pt x="15467" y="19236"/>
                      <a:pt x="15659" y="19130"/>
                    </a:cubicBezTo>
                    <a:cubicBezTo>
                      <a:pt x="15933" y="18947"/>
                      <a:pt x="16184" y="18742"/>
                      <a:pt x="16435" y="18513"/>
                    </a:cubicBezTo>
                    <a:cubicBezTo>
                      <a:pt x="17006" y="17966"/>
                      <a:pt x="17553" y="17418"/>
                      <a:pt x="18124" y="16870"/>
                    </a:cubicBezTo>
                    <a:cubicBezTo>
                      <a:pt x="18786" y="16208"/>
                      <a:pt x="19448" y="15546"/>
                      <a:pt x="20110" y="14884"/>
                    </a:cubicBezTo>
                    <a:cubicBezTo>
                      <a:pt x="21091" y="13971"/>
                      <a:pt x="22004" y="12967"/>
                      <a:pt x="22803" y="11917"/>
                    </a:cubicBezTo>
                    <a:cubicBezTo>
                      <a:pt x="23100" y="11529"/>
                      <a:pt x="23328" y="11095"/>
                      <a:pt x="23556" y="10684"/>
                    </a:cubicBezTo>
                    <a:cubicBezTo>
                      <a:pt x="23671" y="10456"/>
                      <a:pt x="23648" y="10228"/>
                      <a:pt x="23351" y="10136"/>
                    </a:cubicBezTo>
                    <a:cubicBezTo>
                      <a:pt x="23305" y="10114"/>
                      <a:pt x="23237" y="10022"/>
                      <a:pt x="23237" y="9977"/>
                    </a:cubicBezTo>
                    <a:cubicBezTo>
                      <a:pt x="23260" y="9703"/>
                      <a:pt x="23077" y="9566"/>
                      <a:pt x="22940" y="9406"/>
                    </a:cubicBezTo>
                    <a:cubicBezTo>
                      <a:pt x="22621" y="9064"/>
                      <a:pt x="22324" y="8721"/>
                      <a:pt x="21959" y="8425"/>
                    </a:cubicBezTo>
                    <a:cubicBezTo>
                      <a:pt x="20566" y="7283"/>
                      <a:pt x="19197" y="6119"/>
                      <a:pt x="17759" y="5046"/>
                    </a:cubicBezTo>
                    <a:cubicBezTo>
                      <a:pt x="15978" y="3745"/>
                      <a:pt x="14152" y="2536"/>
                      <a:pt x="12304" y="1303"/>
                    </a:cubicBezTo>
                    <a:cubicBezTo>
                      <a:pt x="11756" y="915"/>
                      <a:pt x="11139" y="573"/>
                      <a:pt x="10546" y="253"/>
                    </a:cubicBezTo>
                    <a:cubicBezTo>
                      <a:pt x="10313" y="122"/>
                      <a:pt x="10062" y="0"/>
                      <a:pt x="97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40"/>
              <p:cNvSpPr/>
              <p:nvPr/>
            </p:nvSpPr>
            <p:spPr>
              <a:xfrm>
                <a:off x="6864875" y="844025"/>
                <a:ext cx="14850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2078" extrusionOk="0">
                    <a:moveTo>
                      <a:pt x="206" y="0"/>
                    </a:moveTo>
                    <a:cubicBezTo>
                      <a:pt x="137" y="137"/>
                      <a:pt x="46" y="205"/>
                      <a:pt x="46" y="297"/>
                    </a:cubicBezTo>
                    <a:cubicBezTo>
                      <a:pt x="23" y="845"/>
                      <a:pt x="0" y="1415"/>
                      <a:pt x="183" y="2077"/>
                    </a:cubicBezTo>
                    <a:cubicBezTo>
                      <a:pt x="525" y="1461"/>
                      <a:pt x="594" y="890"/>
                      <a:pt x="525" y="320"/>
                    </a:cubicBezTo>
                    <a:cubicBezTo>
                      <a:pt x="502" y="205"/>
                      <a:pt x="343" y="114"/>
                      <a:pt x="2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40"/>
              <p:cNvSpPr/>
              <p:nvPr/>
            </p:nvSpPr>
            <p:spPr>
              <a:xfrm>
                <a:off x="6866000" y="756475"/>
                <a:ext cx="13150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973" extrusionOk="0">
                    <a:moveTo>
                      <a:pt x="230" y="0"/>
                    </a:moveTo>
                    <a:cubicBezTo>
                      <a:pt x="185" y="0"/>
                      <a:pt x="131" y="10"/>
                      <a:pt x="69" y="33"/>
                    </a:cubicBezTo>
                    <a:cubicBezTo>
                      <a:pt x="24" y="649"/>
                      <a:pt x="1" y="1288"/>
                      <a:pt x="298" y="1973"/>
                    </a:cubicBezTo>
                    <a:cubicBezTo>
                      <a:pt x="457" y="1608"/>
                      <a:pt x="526" y="1288"/>
                      <a:pt x="526" y="968"/>
                    </a:cubicBezTo>
                    <a:cubicBezTo>
                      <a:pt x="526" y="717"/>
                      <a:pt x="503" y="466"/>
                      <a:pt x="457" y="215"/>
                    </a:cubicBezTo>
                    <a:cubicBezTo>
                      <a:pt x="440" y="95"/>
                      <a:pt x="371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40"/>
              <p:cNvSpPr/>
              <p:nvPr/>
            </p:nvSpPr>
            <p:spPr>
              <a:xfrm>
                <a:off x="6697675" y="961525"/>
                <a:ext cx="308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765" extrusionOk="0">
                    <a:moveTo>
                      <a:pt x="1172" y="1"/>
                    </a:moveTo>
                    <a:cubicBezTo>
                      <a:pt x="681" y="1"/>
                      <a:pt x="352" y="262"/>
                      <a:pt x="23" y="481"/>
                    </a:cubicBezTo>
                    <a:cubicBezTo>
                      <a:pt x="0" y="481"/>
                      <a:pt x="0" y="573"/>
                      <a:pt x="0" y="618"/>
                    </a:cubicBezTo>
                    <a:cubicBezTo>
                      <a:pt x="46" y="664"/>
                      <a:pt x="115" y="732"/>
                      <a:pt x="160" y="755"/>
                    </a:cubicBezTo>
                    <a:cubicBezTo>
                      <a:pt x="180" y="762"/>
                      <a:pt x="202" y="765"/>
                      <a:pt x="225" y="765"/>
                    </a:cubicBezTo>
                    <a:cubicBezTo>
                      <a:pt x="280" y="765"/>
                      <a:pt x="340" y="749"/>
                      <a:pt x="389" y="732"/>
                    </a:cubicBezTo>
                    <a:cubicBezTo>
                      <a:pt x="685" y="550"/>
                      <a:pt x="982" y="367"/>
                      <a:pt x="1233" y="2"/>
                    </a:cubicBezTo>
                    <a:cubicBezTo>
                      <a:pt x="1212" y="1"/>
                      <a:pt x="1192" y="1"/>
                      <a:pt x="11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40"/>
              <p:cNvSpPr/>
              <p:nvPr/>
            </p:nvSpPr>
            <p:spPr>
              <a:xfrm>
                <a:off x="6892250" y="896300"/>
                <a:ext cx="411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264" extrusionOk="0">
                    <a:moveTo>
                      <a:pt x="343" y="0"/>
                    </a:moveTo>
                    <a:cubicBezTo>
                      <a:pt x="231" y="0"/>
                      <a:pt x="117" y="9"/>
                      <a:pt x="1" y="32"/>
                    </a:cubicBezTo>
                    <a:cubicBezTo>
                      <a:pt x="320" y="198"/>
                      <a:pt x="479" y="264"/>
                      <a:pt x="785" y="264"/>
                    </a:cubicBezTo>
                    <a:cubicBezTo>
                      <a:pt x="982" y="264"/>
                      <a:pt x="1241" y="236"/>
                      <a:pt x="1644" y="192"/>
                    </a:cubicBezTo>
                    <a:cubicBezTo>
                      <a:pt x="1222" y="155"/>
                      <a:pt x="800" y="0"/>
                      <a:pt x="34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40"/>
              <p:cNvSpPr/>
              <p:nvPr/>
            </p:nvSpPr>
            <p:spPr>
              <a:xfrm>
                <a:off x="6765575" y="935325"/>
                <a:ext cx="2457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525" extrusionOk="0">
                    <a:moveTo>
                      <a:pt x="982" y="0"/>
                    </a:moveTo>
                    <a:lnTo>
                      <a:pt x="982" y="0"/>
                    </a:lnTo>
                    <a:cubicBezTo>
                      <a:pt x="617" y="69"/>
                      <a:pt x="275" y="137"/>
                      <a:pt x="1" y="434"/>
                    </a:cubicBezTo>
                    <a:cubicBezTo>
                      <a:pt x="125" y="488"/>
                      <a:pt x="210" y="524"/>
                      <a:pt x="291" y="524"/>
                    </a:cubicBezTo>
                    <a:cubicBezTo>
                      <a:pt x="448" y="524"/>
                      <a:pt x="591" y="391"/>
                      <a:pt x="9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40"/>
              <p:cNvSpPr/>
              <p:nvPr/>
            </p:nvSpPr>
            <p:spPr>
              <a:xfrm>
                <a:off x="6824350" y="914775"/>
                <a:ext cx="1145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252" extrusionOk="0">
                    <a:moveTo>
                      <a:pt x="282" y="0"/>
                    </a:moveTo>
                    <a:cubicBezTo>
                      <a:pt x="153" y="0"/>
                      <a:pt x="49" y="53"/>
                      <a:pt x="1" y="229"/>
                    </a:cubicBezTo>
                    <a:cubicBezTo>
                      <a:pt x="83" y="242"/>
                      <a:pt x="140" y="252"/>
                      <a:pt x="185" y="252"/>
                    </a:cubicBezTo>
                    <a:cubicBezTo>
                      <a:pt x="291" y="252"/>
                      <a:pt x="329" y="199"/>
                      <a:pt x="457" y="23"/>
                    </a:cubicBezTo>
                    <a:cubicBezTo>
                      <a:pt x="396" y="10"/>
                      <a:pt x="336" y="0"/>
                      <a:pt x="2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40"/>
              <p:cNvSpPr/>
              <p:nvPr/>
            </p:nvSpPr>
            <p:spPr>
              <a:xfrm>
                <a:off x="7069725" y="885025"/>
                <a:ext cx="479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398" extrusionOk="0">
                    <a:moveTo>
                      <a:pt x="518" y="0"/>
                    </a:moveTo>
                    <a:cubicBezTo>
                      <a:pt x="369" y="0"/>
                      <a:pt x="221" y="9"/>
                      <a:pt x="69" y="26"/>
                    </a:cubicBezTo>
                    <a:cubicBezTo>
                      <a:pt x="1" y="255"/>
                      <a:pt x="138" y="369"/>
                      <a:pt x="274" y="392"/>
                    </a:cubicBezTo>
                    <a:cubicBezTo>
                      <a:pt x="358" y="395"/>
                      <a:pt x="440" y="397"/>
                      <a:pt x="523" y="397"/>
                    </a:cubicBezTo>
                    <a:cubicBezTo>
                      <a:pt x="961" y="397"/>
                      <a:pt x="1399" y="343"/>
                      <a:pt x="1918" y="209"/>
                    </a:cubicBezTo>
                    <a:cubicBezTo>
                      <a:pt x="1391" y="73"/>
                      <a:pt x="953" y="0"/>
                      <a:pt x="5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40"/>
            <p:cNvSpPr/>
            <p:nvPr/>
          </p:nvSpPr>
          <p:spPr>
            <a:xfrm rot="-1203938">
              <a:off x="5129656" y="773693"/>
              <a:ext cx="360233" cy="263075"/>
            </a:xfrm>
            <a:custGeom>
              <a:avLst/>
              <a:gdLst/>
              <a:ahLst/>
              <a:cxnLst/>
              <a:rect l="l" t="t" r="r" b="b"/>
              <a:pathLst>
                <a:path w="10273" h="7561" extrusionOk="0">
                  <a:moveTo>
                    <a:pt x="7149" y="992"/>
                  </a:moveTo>
                  <a:cubicBezTo>
                    <a:pt x="7732" y="992"/>
                    <a:pt x="8204" y="1440"/>
                    <a:pt x="8560" y="2324"/>
                  </a:cubicBezTo>
                  <a:cubicBezTo>
                    <a:pt x="8834" y="3191"/>
                    <a:pt x="8264" y="3762"/>
                    <a:pt x="7990" y="4332"/>
                  </a:cubicBezTo>
                  <a:cubicBezTo>
                    <a:pt x="7419" y="5177"/>
                    <a:pt x="6552" y="5473"/>
                    <a:pt x="5981" y="6044"/>
                  </a:cubicBezTo>
                  <a:cubicBezTo>
                    <a:pt x="5411" y="6466"/>
                    <a:pt x="4555" y="6752"/>
                    <a:pt x="3736" y="6752"/>
                  </a:cubicBezTo>
                  <a:cubicBezTo>
                    <a:pt x="2917" y="6752"/>
                    <a:pt x="2135" y="6466"/>
                    <a:pt x="1713" y="5747"/>
                  </a:cubicBezTo>
                  <a:cubicBezTo>
                    <a:pt x="3995" y="5747"/>
                    <a:pt x="4566" y="3191"/>
                    <a:pt x="5981" y="1479"/>
                  </a:cubicBezTo>
                  <a:cubicBezTo>
                    <a:pt x="6409" y="1153"/>
                    <a:pt x="6799" y="992"/>
                    <a:pt x="7149" y="992"/>
                  </a:cubicBezTo>
                  <a:close/>
                  <a:moveTo>
                    <a:pt x="6698" y="1"/>
                  </a:moveTo>
                  <a:cubicBezTo>
                    <a:pt x="4014" y="1"/>
                    <a:pt x="4133" y="5177"/>
                    <a:pt x="1416" y="5177"/>
                  </a:cubicBezTo>
                  <a:cubicBezTo>
                    <a:pt x="1279" y="5040"/>
                    <a:pt x="1136" y="4971"/>
                    <a:pt x="1028" y="4971"/>
                  </a:cubicBezTo>
                  <a:cubicBezTo>
                    <a:pt x="920" y="4971"/>
                    <a:pt x="845" y="5040"/>
                    <a:pt x="845" y="5177"/>
                  </a:cubicBezTo>
                  <a:lnTo>
                    <a:pt x="572" y="5177"/>
                  </a:lnTo>
                  <a:cubicBezTo>
                    <a:pt x="275" y="5177"/>
                    <a:pt x="1" y="5747"/>
                    <a:pt x="572" y="5747"/>
                  </a:cubicBezTo>
                  <a:cubicBezTo>
                    <a:pt x="1018" y="7087"/>
                    <a:pt x="2332" y="7560"/>
                    <a:pt x="3571" y="7560"/>
                  </a:cubicBezTo>
                  <a:cubicBezTo>
                    <a:pt x="3915" y="7560"/>
                    <a:pt x="4253" y="7524"/>
                    <a:pt x="4566" y="7459"/>
                  </a:cubicBezTo>
                  <a:cubicBezTo>
                    <a:pt x="6552" y="7459"/>
                    <a:pt x="8560" y="5473"/>
                    <a:pt x="9405" y="4035"/>
                  </a:cubicBezTo>
                  <a:cubicBezTo>
                    <a:pt x="10272" y="2050"/>
                    <a:pt x="9131" y="338"/>
                    <a:pt x="7122" y="41"/>
                  </a:cubicBezTo>
                  <a:cubicBezTo>
                    <a:pt x="6974" y="14"/>
                    <a:pt x="6832" y="1"/>
                    <a:pt x="6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40"/>
          <p:cNvSpPr txBox="1">
            <a:spLocks noGrp="1"/>
          </p:cNvSpPr>
          <p:nvPr>
            <p:ph type="subTitle" idx="1"/>
          </p:nvPr>
        </p:nvSpPr>
        <p:spPr>
          <a:xfrm>
            <a:off x="718050" y="3856650"/>
            <a:ext cx="77079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402" name="Google Shape;402;p40"/>
          <p:cNvSpPr txBox="1">
            <a:spLocks noGrp="1"/>
          </p:cNvSpPr>
          <p:nvPr>
            <p:ph type="ctrTitle"/>
          </p:nvPr>
        </p:nvSpPr>
        <p:spPr>
          <a:xfrm>
            <a:off x="1135333" y="2374027"/>
            <a:ext cx="5692703" cy="1093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Physics project</a:t>
            </a:r>
            <a:endParaRPr dirty="0"/>
          </a:p>
        </p:txBody>
      </p:sp>
      <p:sp>
        <p:nvSpPr>
          <p:cNvPr id="403" name="Google Shape;403;p40"/>
          <p:cNvSpPr txBox="1">
            <a:spLocks noGrp="1"/>
          </p:cNvSpPr>
          <p:nvPr>
            <p:ph type="title" idx="2"/>
          </p:nvPr>
        </p:nvSpPr>
        <p:spPr>
          <a:xfrm>
            <a:off x="732725" y="530275"/>
            <a:ext cx="1245600" cy="1655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04" name="Google Shape;404;p40"/>
          <p:cNvGrpSpPr/>
          <p:nvPr/>
        </p:nvGrpSpPr>
        <p:grpSpPr>
          <a:xfrm>
            <a:off x="6676625" y="2314375"/>
            <a:ext cx="1750800" cy="1417500"/>
            <a:chOff x="6677013" y="2314375"/>
            <a:chExt cx="1750800" cy="1417500"/>
          </a:xfrm>
        </p:grpSpPr>
        <p:sp>
          <p:nvSpPr>
            <p:cNvPr id="405" name="Google Shape;405;p40"/>
            <p:cNvSpPr/>
            <p:nvPr/>
          </p:nvSpPr>
          <p:spPr>
            <a:xfrm>
              <a:off x="6677013" y="2314375"/>
              <a:ext cx="1750800" cy="14175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" name="Google Shape;406;p40"/>
            <p:cNvGrpSpPr/>
            <p:nvPr/>
          </p:nvGrpSpPr>
          <p:grpSpPr>
            <a:xfrm>
              <a:off x="6953638" y="2505713"/>
              <a:ext cx="1027888" cy="1012216"/>
              <a:chOff x="6930317" y="3384750"/>
              <a:chExt cx="990831" cy="975724"/>
            </a:xfrm>
          </p:grpSpPr>
          <p:sp>
            <p:nvSpPr>
              <p:cNvPr id="407" name="Google Shape;407;p40"/>
              <p:cNvSpPr/>
              <p:nvPr/>
            </p:nvSpPr>
            <p:spPr>
              <a:xfrm rot="2851135">
                <a:off x="6992589" y="3690615"/>
                <a:ext cx="716473" cy="484270"/>
              </a:xfrm>
              <a:prstGeom prst="flowChartMerg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8" name="Google Shape;408;p40"/>
              <p:cNvGrpSpPr/>
              <p:nvPr/>
            </p:nvGrpSpPr>
            <p:grpSpPr>
              <a:xfrm rot="-391399">
                <a:off x="7058812" y="3428621"/>
                <a:ext cx="818723" cy="814532"/>
                <a:chOff x="-1396150" y="1059238"/>
                <a:chExt cx="983225" cy="978075"/>
              </a:xfrm>
            </p:grpSpPr>
            <p:sp>
              <p:nvSpPr>
                <p:cNvPr id="409" name="Google Shape;409;p40"/>
                <p:cNvSpPr/>
                <p:nvPr/>
              </p:nvSpPr>
              <p:spPr>
                <a:xfrm>
                  <a:off x="-1396150" y="1059238"/>
                  <a:ext cx="983225" cy="82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29" h="32983" extrusionOk="0">
                      <a:moveTo>
                        <a:pt x="12532" y="4406"/>
                      </a:moveTo>
                      <a:cubicBezTo>
                        <a:pt x="12668" y="4565"/>
                        <a:pt x="12783" y="4657"/>
                        <a:pt x="12874" y="4771"/>
                      </a:cubicBezTo>
                      <a:cubicBezTo>
                        <a:pt x="13422" y="5501"/>
                        <a:pt x="13924" y="6232"/>
                        <a:pt x="14495" y="6962"/>
                      </a:cubicBezTo>
                      <a:cubicBezTo>
                        <a:pt x="16206" y="9130"/>
                        <a:pt x="17918" y="11299"/>
                        <a:pt x="19630" y="13467"/>
                      </a:cubicBezTo>
                      <a:cubicBezTo>
                        <a:pt x="20383" y="14403"/>
                        <a:pt x="21114" y="15316"/>
                        <a:pt x="21844" y="16252"/>
                      </a:cubicBezTo>
                      <a:cubicBezTo>
                        <a:pt x="21981" y="16412"/>
                        <a:pt x="22141" y="16549"/>
                        <a:pt x="22073" y="16800"/>
                      </a:cubicBezTo>
                      <a:cubicBezTo>
                        <a:pt x="22073" y="16845"/>
                        <a:pt x="22141" y="16937"/>
                        <a:pt x="22187" y="16959"/>
                      </a:cubicBezTo>
                      <a:cubicBezTo>
                        <a:pt x="22506" y="16982"/>
                        <a:pt x="22643" y="17256"/>
                        <a:pt x="22803" y="17484"/>
                      </a:cubicBezTo>
                      <a:cubicBezTo>
                        <a:pt x="24583" y="19721"/>
                        <a:pt x="26341" y="21981"/>
                        <a:pt x="28121" y="24218"/>
                      </a:cubicBezTo>
                      <a:cubicBezTo>
                        <a:pt x="28874" y="25177"/>
                        <a:pt x="29673" y="26090"/>
                        <a:pt x="30427" y="27048"/>
                      </a:cubicBezTo>
                      <a:cubicBezTo>
                        <a:pt x="31157" y="27984"/>
                        <a:pt x="31819" y="28966"/>
                        <a:pt x="32526" y="29947"/>
                      </a:cubicBezTo>
                      <a:cubicBezTo>
                        <a:pt x="32572" y="29993"/>
                        <a:pt x="32572" y="30061"/>
                        <a:pt x="32618" y="30198"/>
                      </a:cubicBezTo>
                      <a:cubicBezTo>
                        <a:pt x="26312" y="30267"/>
                        <a:pt x="20045" y="30413"/>
                        <a:pt x="13768" y="30413"/>
                      </a:cubicBezTo>
                      <a:cubicBezTo>
                        <a:pt x="11706" y="30413"/>
                        <a:pt x="9644" y="30397"/>
                        <a:pt x="7578" y="30358"/>
                      </a:cubicBezTo>
                      <a:cubicBezTo>
                        <a:pt x="7556" y="29833"/>
                        <a:pt x="7738" y="29376"/>
                        <a:pt x="7784" y="28920"/>
                      </a:cubicBezTo>
                      <a:cubicBezTo>
                        <a:pt x="7807" y="28463"/>
                        <a:pt x="7852" y="28007"/>
                        <a:pt x="7875" y="27550"/>
                      </a:cubicBezTo>
                      <a:cubicBezTo>
                        <a:pt x="7898" y="27254"/>
                        <a:pt x="7738" y="27025"/>
                        <a:pt x="7441" y="26911"/>
                      </a:cubicBezTo>
                      <a:cubicBezTo>
                        <a:pt x="7145" y="26774"/>
                        <a:pt x="6825" y="26683"/>
                        <a:pt x="6506" y="26592"/>
                      </a:cubicBezTo>
                      <a:cubicBezTo>
                        <a:pt x="6255" y="26523"/>
                        <a:pt x="5958" y="26500"/>
                        <a:pt x="5707" y="26432"/>
                      </a:cubicBezTo>
                      <a:cubicBezTo>
                        <a:pt x="5501" y="26363"/>
                        <a:pt x="5319" y="26295"/>
                        <a:pt x="5159" y="26226"/>
                      </a:cubicBezTo>
                      <a:cubicBezTo>
                        <a:pt x="5159" y="26135"/>
                        <a:pt x="5136" y="26090"/>
                        <a:pt x="5159" y="26044"/>
                      </a:cubicBezTo>
                      <a:cubicBezTo>
                        <a:pt x="5205" y="25884"/>
                        <a:pt x="5250" y="25747"/>
                        <a:pt x="5296" y="25610"/>
                      </a:cubicBezTo>
                      <a:cubicBezTo>
                        <a:pt x="7898" y="18649"/>
                        <a:pt x="10249" y="11573"/>
                        <a:pt x="12532" y="4406"/>
                      </a:cubicBezTo>
                      <a:close/>
                      <a:moveTo>
                        <a:pt x="4954" y="26615"/>
                      </a:moveTo>
                      <a:cubicBezTo>
                        <a:pt x="5524" y="26706"/>
                        <a:pt x="6026" y="26820"/>
                        <a:pt x="6528" y="27003"/>
                      </a:cubicBezTo>
                      <a:cubicBezTo>
                        <a:pt x="6825" y="27117"/>
                        <a:pt x="6985" y="27322"/>
                        <a:pt x="6962" y="27642"/>
                      </a:cubicBezTo>
                      <a:cubicBezTo>
                        <a:pt x="6939" y="27824"/>
                        <a:pt x="6939" y="28007"/>
                        <a:pt x="6917" y="28167"/>
                      </a:cubicBezTo>
                      <a:cubicBezTo>
                        <a:pt x="6871" y="28874"/>
                        <a:pt x="6848" y="29582"/>
                        <a:pt x="6780" y="30404"/>
                      </a:cubicBezTo>
                      <a:cubicBezTo>
                        <a:pt x="5929" y="30404"/>
                        <a:pt x="5135" y="30498"/>
                        <a:pt x="4260" y="30498"/>
                      </a:cubicBezTo>
                      <a:cubicBezTo>
                        <a:pt x="4172" y="30498"/>
                        <a:pt x="4084" y="30497"/>
                        <a:pt x="3995" y="30495"/>
                      </a:cubicBezTo>
                      <a:cubicBezTo>
                        <a:pt x="4246" y="30244"/>
                        <a:pt x="4406" y="30061"/>
                        <a:pt x="4611" y="29833"/>
                      </a:cubicBezTo>
                      <a:cubicBezTo>
                        <a:pt x="4586" y="29830"/>
                        <a:pt x="4561" y="29829"/>
                        <a:pt x="4537" y="29829"/>
                      </a:cubicBezTo>
                      <a:cubicBezTo>
                        <a:pt x="4174" y="29829"/>
                        <a:pt x="3975" y="30131"/>
                        <a:pt x="3675" y="30152"/>
                      </a:cubicBezTo>
                      <a:cubicBezTo>
                        <a:pt x="3652" y="30107"/>
                        <a:pt x="3630" y="30061"/>
                        <a:pt x="3652" y="30015"/>
                      </a:cubicBezTo>
                      <a:cubicBezTo>
                        <a:pt x="4063" y="28897"/>
                        <a:pt x="4520" y="27756"/>
                        <a:pt x="4954" y="26615"/>
                      </a:cubicBezTo>
                      <a:close/>
                      <a:moveTo>
                        <a:pt x="13536" y="0"/>
                      </a:moveTo>
                      <a:cubicBezTo>
                        <a:pt x="13057" y="1096"/>
                        <a:pt x="12554" y="2169"/>
                        <a:pt x="12075" y="3264"/>
                      </a:cubicBezTo>
                      <a:cubicBezTo>
                        <a:pt x="11984" y="3493"/>
                        <a:pt x="11938" y="3744"/>
                        <a:pt x="11847" y="3972"/>
                      </a:cubicBezTo>
                      <a:cubicBezTo>
                        <a:pt x="11482" y="4816"/>
                        <a:pt x="11071" y="5615"/>
                        <a:pt x="10774" y="6483"/>
                      </a:cubicBezTo>
                      <a:cubicBezTo>
                        <a:pt x="9724" y="9427"/>
                        <a:pt x="8697" y="12372"/>
                        <a:pt x="7761" y="15339"/>
                      </a:cubicBezTo>
                      <a:cubicBezTo>
                        <a:pt x="6848" y="18192"/>
                        <a:pt x="5821" y="21000"/>
                        <a:pt x="4862" y="23830"/>
                      </a:cubicBezTo>
                      <a:cubicBezTo>
                        <a:pt x="4109" y="26021"/>
                        <a:pt x="3264" y="28212"/>
                        <a:pt x="2785" y="30518"/>
                      </a:cubicBezTo>
                      <a:cubicBezTo>
                        <a:pt x="1758" y="31202"/>
                        <a:pt x="685" y="31887"/>
                        <a:pt x="0" y="32983"/>
                      </a:cubicBezTo>
                      <a:cubicBezTo>
                        <a:pt x="617" y="32823"/>
                        <a:pt x="1142" y="32481"/>
                        <a:pt x="1667" y="32161"/>
                      </a:cubicBezTo>
                      <a:cubicBezTo>
                        <a:pt x="2214" y="31819"/>
                        <a:pt x="2762" y="31453"/>
                        <a:pt x="3264" y="31134"/>
                      </a:cubicBezTo>
                      <a:cubicBezTo>
                        <a:pt x="3995" y="31157"/>
                        <a:pt x="4634" y="31202"/>
                        <a:pt x="5296" y="31202"/>
                      </a:cubicBezTo>
                      <a:cubicBezTo>
                        <a:pt x="7008" y="31225"/>
                        <a:pt x="8697" y="31225"/>
                        <a:pt x="10409" y="31225"/>
                      </a:cubicBezTo>
                      <a:cubicBezTo>
                        <a:pt x="13011" y="31225"/>
                        <a:pt x="15613" y="31246"/>
                        <a:pt x="18215" y="31246"/>
                      </a:cubicBezTo>
                      <a:cubicBezTo>
                        <a:pt x="19516" y="31246"/>
                        <a:pt x="20817" y="31240"/>
                        <a:pt x="22118" y="31225"/>
                      </a:cubicBezTo>
                      <a:cubicBezTo>
                        <a:pt x="24446" y="31225"/>
                        <a:pt x="26775" y="31088"/>
                        <a:pt x="29103" y="30997"/>
                      </a:cubicBezTo>
                      <a:cubicBezTo>
                        <a:pt x="30427" y="30928"/>
                        <a:pt x="31728" y="30837"/>
                        <a:pt x="33051" y="30746"/>
                      </a:cubicBezTo>
                      <a:cubicBezTo>
                        <a:pt x="33280" y="30746"/>
                        <a:pt x="33508" y="30746"/>
                        <a:pt x="33713" y="30814"/>
                      </a:cubicBezTo>
                      <a:cubicBezTo>
                        <a:pt x="34855" y="31202"/>
                        <a:pt x="36019" y="31431"/>
                        <a:pt x="37206" y="31545"/>
                      </a:cubicBezTo>
                      <a:cubicBezTo>
                        <a:pt x="37667" y="31589"/>
                        <a:pt x="38128" y="31624"/>
                        <a:pt x="38588" y="31624"/>
                      </a:cubicBezTo>
                      <a:cubicBezTo>
                        <a:pt x="38835" y="31624"/>
                        <a:pt x="39082" y="31614"/>
                        <a:pt x="39328" y="31590"/>
                      </a:cubicBezTo>
                      <a:cubicBezTo>
                        <a:pt x="39328" y="31545"/>
                        <a:pt x="39328" y="31499"/>
                        <a:pt x="39328" y="31431"/>
                      </a:cubicBezTo>
                      <a:cubicBezTo>
                        <a:pt x="38667" y="31248"/>
                        <a:pt x="37982" y="31020"/>
                        <a:pt x="37320" y="30837"/>
                      </a:cubicBezTo>
                      <a:cubicBezTo>
                        <a:pt x="36247" y="30563"/>
                        <a:pt x="35197" y="30312"/>
                        <a:pt x="34124" y="30107"/>
                      </a:cubicBezTo>
                      <a:cubicBezTo>
                        <a:pt x="33691" y="30015"/>
                        <a:pt x="33417" y="29787"/>
                        <a:pt x="33211" y="29422"/>
                      </a:cubicBezTo>
                      <a:cubicBezTo>
                        <a:pt x="32869" y="28851"/>
                        <a:pt x="32504" y="28304"/>
                        <a:pt x="32093" y="27779"/>
                      </a:cubicBezTo>
                      <a:cubicBezTo>
                        <a:pt x="31020" y="26432"/>
                        <a:pt x="29924" y="25108"/>
                        <a:pt x="28852" y="23761"/>
                      </a:cubicBezTo>
                      <a:cubicBezTo>
                        <a:pt x="26272" y="20543"/>
                        <a:pt x="23716" y="17347"/>
                        <a:pt x="21159" y="14129"/>
                      </a:cubicBezTo>
                      <a:cubicBezTo>
                        <a:pt x="19721" y="12326"/>
                        <a:pt x="18284" y="10523"/>
                        <a:pt x="16823" y="8720"/>
                      </a:cubicBezTo>
                      <a:cubicBezTo>
                        <a:pt x="15522" y="7099"/>
                        <a:pt x="14266" y="5387"/>
                        <a:pt x="12851" y="3835"/>
                      </a:cubicBezTo>
                      <a:cubicBezTo>
                        <a:pt x="12783" y="3789"/>
                        <a:pt x="12760" y="3698"/>
                        <a:pt x="12714" y="3584"/>
                      </a:cubicBezTo>
                      <a:cubicBezTo>
                        <a:pt x="12783" y="3424"/>
                        <a:pt x="12874" y="3219"/>
                        <a:pt x="12965" y="3013"/>
                      </a:cubicBezTo>
                      <a:cubicBezTo>
                        <a:pt x="13376" y="2146"/>
                        <a:pt x="13650" y="1256"/>
                        <a:pt x="13696" y="297"/>
                      </a:cubicBezTo>
                      <a:cubicBezTo>
                        <a:pt x="13696" y="206"/>
                        <a:pt x="13741" y="46"/>
                        <a:pt x="135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40"/>
                <p:cNvSpPr/>
                <p:nvPr/>
              </p:nvSpPr>
              <p:spPr>
                <a:xfrm>
                  <a:off x="-1393875" y="1280238"/>
                  <a:ext cx="115300" cy="2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9090" extrusionOk="0">
                      <a:moveTo>
                        <a:pt x="3835" y="564"/>
                      </a:moveTo>
                      <a:cubicBezTo>
                        <a:pt x="3858" y="587"/>
                        <a:pt x="3927" y="610"/>
                        <a:pt x="3927" y="633"/>
                      </a:cubicBezTo>
                      <a:cubicBezTo>
                        <a:pt x="3858" y="1706"/>
                        <a:pt x="3219" y="2915"/>
                        <a:pt x="2375" y="3600"/>
                      </a:cubicBezTo>
                      <a:cubicBezTo>
                        <a:pt x="2443" y="2938"/>
                        <a:pt x="3288" y="1158"/>
                        <a:pt x="3835" y="564"/>
                      </a:cubicBezTo>
                      <a:close/>
                      <a:moveTo>
                        <a:pt x="1188" y="7458"/>
                      </a:moveTo>
                      <a:lnTo>
                        <a:pt x="1188" y="7458"/>
                      </a:lnTo>
                      <a:cubicBezTo>
                        <a:pt x="1576" y="7686"/>
                        <a:pt x="1713" y="7891"/>
                        <a:pt x="1827" y="8142"/>
                      </a:cubicBezTo>
                      <a:cubicBezTo>
                        <a:pt x="1850" y="8256"/>
                        <a:pt x="1872" y="8393"/>
                        <a:pt x="1827" y="8507"/>
                      </a:cubicBezTo>
                      <a:cubicBezTo>
                        <a:pt x="1781" y="8599"/>
                        <a:pt x="1690" y="8690"/>
                        <a:pt x="1576" y="8736"/>
                      </a:cubicBezTo>
                      <a:cubicBezTo>
                        <a:pt x="1572" y="8738"/>
                        <a:pt x="1567" y="8739"/>
                        <a:pt x="1562" y="8739"/>
                      </a:cubicBezTo>
                      <a:cubicBezTo>
                        <a:pt x="1510" y="8739"/>
                        <a:pt x="1412" y="8638"/>
                        <a:pt x="1370" y="8576"/>
                      </a:cubicBezTo>
                      <a:cubicBezTo>
                        <a:pt x="1188" y="8279"/>
                        <a:pt x="1165" y="7937"/>
                        <a:pt x="1188" y="7458"/>
                      </a:cubicBezTo>
                      <a:close/>
                      <a:moveTo>
                        <a:pt x="3921" y="0"/>
                      </a:moveTo>
                      <a:cubicBezTo>
                        <a:pt x="3729" y="0"/>
                        <a:pt x="3542" y="63"/>
                        <a:pt x="3379" y="199"/>
                      </a:cubicBezTo>
                      <a:cubicBezTo>
                        <a:pt x="3288" y="290"/>
                        <a:pt x="3196" y="382"/>
                        <a:pt x="3128" y="496"/>
                      </a:cubicBezTo>
                      <a:cubicBezTo>
                        <a:pt x="2991" y="678"/>
                        <a:pt x="2854" y="861"/>
                        <a:pt x="2763" y="1066"/>
                      </a:cubicBezTo>
                      <a:cubicBezTo>
                        <a:pt x="2466" y="1614"/>
                        <a:pt x="2169" y="2185"/>
                        <a:pt x="1918" y="2756"/>
                      </a:cubicBezTo>
                      <a:cubicBezTo>
                        <a:pt x="1644" y="3349"/>
                        <a:pt x="1416" y="3920"/>
                        <a:pt x="1188" y="4513"/>
                      </a:cubicBezTo>
                      <a:cubicBezTo>
                        <a:pt x="1119" y="4718"/>
                        <a:pt x="1005" y="4855"/>
                        <a:pt x="800" y="4970"/>
                      </a:cubicBezTo>
                      <a:cubicBezTo>
                        <a:pt x="714" y="5018"/>
                        <a:pt x="635" y="5041"/>
                        <a:pt x="552" y="5041"/>
                      </a:cubicBezTo>
                      <a:cubicBezTo>
                        <a:pt x="480" y="5041"/>
                        <a:pt x="405" y="5024"/>
                        <a:pt x="320" y="4992"/>
                      </a:cubicBezTo>
                      <a:cubicBezTo>
                        <a:pt x="286" y="4977"/>
                        <a:pt x="252" y="4970"/>
                        <a:pt x="220" y="4970"/>
                      </a:cubicBezTo>
                      <a:cubicBezTo>
                        <a:pt x="106" y="4970"/>
                        <a:pt x="19" y="5065"/>
                        <a:pt x="1" y="5243"/>
                      </a:cubicBezTo>
                      <a:cubicBezTo>
                        <a:pt x="138" y="5266"/>
                        <a:pt x="275" y="5289"/>
                        <a:pt x="412" y="5289"/>
                      </a:cubicBezTo>
                      <a:cubicBezTo>
                        <a:pt x="457" y="5297"/>
                        <a:pt x="505" y="5299"/>
                        <a:pt x="556" y="5299"/>
                      </a:cubicBezTo>
                      <a:cubicBezTo>
                        <a:pt x="658" y="5299"/>
                        <a:pt x="769" y="5289"/>
                        <a:pt x="891" y="5289"/>
                      </a:cubicBezTo>
                      <a:cubicBezTo>
                        <a:pt x="800" y="5609"/>
                        <a:pt x="731" y="5860"/>
                        <a:pt x="685" y="6088"/>
                      </a:cubicBezTo>
                      <a:cubicBezTo>
                        <a:pt x="526" y="6727"/>
                        <a:pt x="412" y="7389"/>
                        <a:pt x="457" y="8051"/>
                      </a:cubicBezTo>
                      <a:cubicBezTo>
                        <a:pt x="529" y="8733"/>
                        <a:pt x="854" y="9090"/>
                        <a:pt x="1400" y="9090"/>
                      </a:cubicBezTo>
                      <a:cubicBezTo>
                        <a:pt x="1549" y="9090"/>
                        <a:pt x="1714" y="9063"/>
                        <a:pt x="1895" y="9010"/>
                      </a:cubicBezTo>
                      <a:cubicBezTo>
                        <a:pt x="1941" y="9010"/>
                        <a:pt x="1987" y="8987"/>
                        <a:pt x="2032" y="8964"/>
                      </a:cubicBezTo>
                      <a:cubicBezTo>
                        <a:pt x="2603" y="8736"/>
                        <a:pt x="2740" y="8371"/>
                        <a:pt x="2420" y="7823"/>
                      </a:cubicBezTo>
                      <a:cubicBezTo>
                        <a:pt x="2352" y="7709"/>
                        <a:pt x="2260" y="7617"/>
                        <a:pt x="2192" y="7526"/>
                      </a:cubicBezTo>
                      <a:cubicBezTo>
                        <a:pt x="2123" y="7412"/>
                        <a:pt x="2055" y="7275"/>
                        <a:pt x="1987" y="7161"/>
                      </a:cubicBezTo>
                      <a:cubicBezTo>
                        <a:pt x="2352" y="6818"/>
                        <a:pt x="2854" y="6841"/>
                        <a:pt x="3265" y="6476"/>
                      </a:cubicBezTo>
                      <a:cubicBezTo>
                        <a:pt x="3219" y="6473"/>
                        <a:pt x="3175" y="6472"/>
                        <a:pt x="3131" y="6472"/>
                      </a:cubicBezTo>
                      <a:cubicBezTo>
                        <a:pt x="2463" y="6472"/>
                        <a:pt x="1921" y="6778"/>
                        <a:pt x="1279" y="6864"/>
                      </a:cubicBezTo>
                      <a:cubicBezTo>
                        <a:pt x="1302" y="6271"/>
                        <a:pt x="1484" y="5814"/>
                        <a:pt x="1621" y="5312"/>
                      </a:cubicBezTo>
                      <a:cubicBezTo>
                        <a:pt x="1713" y="4947"/>
                        <a:pt x="1895" y="4650"/>
                        <a:pt x="2215" y="4399"/>
                      </a:cubicBezTo>
                      <a:cubicBezTo>
                        <a:pt x="2854" y="3897"/>
                        <a:pt x="3402" y="3280"/>
                        <a:pt x="3835" y="2596"/>
                      </a:cubicBezTo>
                      <a:cubicBezTo>
                        <a:pt x="4178" y="2048"/>
                        <a:pt x="4406" y="1477"/>
                        <a:pt x="4520" y="838"/>
                      </a:cubicBezTo>
                      <a:cubicBezTo>
                        <a:pt x="4566" y="564"/>
                        <a:pt x="4611" y="245"/>
                        <a:pt x="4315" y="85"/>
                      </a:cubicBezTo>
                      <a:cubicBezTo>
                        <a:pt x="4185" y="29"/>
                        <a:pt x="4052" y="0"/>
                        <a:pt x="392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40"/>
                <p:cNvSpPr/>
                <p:nvPr/>
              </p:nvSpPr>
              <p:spPr>
                <a:xfrm>
                  <a:off x="-1033225" y="1891913"/>
                  <a:ext cx="95325" cy="14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5816" extrusionOk="0">
                      <a:moveTo>
                        <a:pt x="2230" y="625"/>
                      </a:moveTo>
                      <a:cubicBezTo>
                        <a:pt x="2318" y="625"/>
                        <a:pt x="2396" y="671"/>
                        <a:pt x="2443" y="749"/>
                      </a:cubicBezTo>
                      <a:cubicBezTo>
                        <a:pt x="2488" y="817"/>
                        <a:pt x="2488" y="954"/>
                        <a:pt x="2465" y="1022"/>
                      </a:cubicBezTo>
                      <a:cubicBezTo>
                        <a:pt x="2169" y="1570"/>
                        <a:pt x="1826" y="2095"/>
                        <a:pt x="1370" y="2552"/>
                      </a:cubicBezTo>
                      <a:cubicBezTo>
                        <a:pt x="1279" y="2666"/>
                        <a:pt x="1187" y="2803"/>
                        <a:pt x="1027" y="2803"/>
                      </a:cubicBezTo>
                      <a:cubicBezTo>
                        <a:pt x="982" y="2757"/>
                        <a:pt x="936" y="2734"/>
                        <a:pt x="936" y="2689"/>
                      </a:cubicBezTo>
                      <a:cubicBezTo>
                        <a:pt x="891" y="1935"/>
                        <a:pt x="1210" y="1319"/>
                        <a:pt x="1781" y="840"/>
                      </a:cubicBezTo>
                      <a:cubicBezTo>
                        <a:pt x="1872" y="771"/>
                        <a:pt x="2009" y="703"/>
                        <a:pt x="2100" y="657"/>
                      </a:cubicBezTo>
                      <a:cubicBezTo>
                        <a:pt x="2144" y="635"/>
                        <a:pt x="2188" y="625"/>
                        <a:pt x="2230" y="625"/>
                      </a:cubicBezTo>
                      <a:close/>
                      <a:moveTo>
                        <a:pt x="3304" y="0"/>
                      </a:moveTo>
                      <a:cubicBezTo>
                        <a:pt x="3138" y="0"/>
                        <a:pt x="3017" y="110"/>
                        <a:pt x="2717" y="383"/>
                      </a:cubicBezTo>
                      <a:cubicBezTo>
                        <a:pt x="2610" y="383"/>
                        <a:pt x="2493" y="393"/>
                        <a:pt x="2373" y="393"/>
                      </a:cubicBezTo>
                      <a:cubicBezTo>
                        <a:pt x="2313" y="393"/>
                        <a:pt x="2252" y="391"/>
                        <a:pt x="2192" y="383"/>
                      </a:cubicBezTo>
                      <a:cubicBezTo>
                        <a:pt x="2166" y="382"/>
                        <a:pt x="2139" y="381"/>
                        <a:pt x="2113" y="381"/>
                      </a:cubicBezTo>
                      <a:cubicBezTo>
                        <a:pt x="1310" y="381"/>
                        <a:pt x="403" y="1051"/>
                        <a:pt x="137" y="1913"/>
                      </a:cubicBezTo>
                      <a:cubicBezTo>
                        <a:pt x="23" y="2209"/>
                        <a:pt x="0" y="2552"/>
                        <a:pt x="0" y="2871"/>
                      </a:cubicBezTo>
                      <a:cubicBezTo>
                        <a:pt x="23" y="3191"/>
                        <a:pt x="183" y="3328"/>
                        <a:pt x="480" y="3373"/>
                      </a:cubicBezTo>
                      <a:cubicBezTo>
                        <a:pt x="599" y="3402"/>
                        <a:pt x="716" y="3416"/>
                        <a:pt x="830" y="3416"/>
                      </a:cubicBezTo>
                      <a:cubicBezTo>
                        <a:pt x="1172" y="3416"/>
                        <a:pt x="1484" y="3288"/>
                        <a:pt x="1758" y="3031"/>
                      </a:cubicBezTo>
                      <a:cubicBezTo>
                        <a:pt x="2032" y="2803"/>
                        <a:pt x="2306" y="2529"/>
                        <a:pt x="2694" y="2164"/>
                      </a:cubicBezTo>
                      <a:lnTo>
                        <a:pt x="2694" y="2164"/>
                      </a:lnTo>
                      <a:cubicBezTo>
                        <a:pt x="2648" y="2894"/>
                        <a:pt x="2580" y="3488"/>
                        <a:pt x="2557" y="4104"/>
                      </a:cubicBezTo>
                      <a:cubicBezTo>
                        <a:pt x="2488" y="5154"/>
                        <a:pt x="2511" y="5405"/>
                        <a:pt x="2762" y="5816"/>
                      </a:cubicBezTo>
                      <a:cubicBezTo>
                        <a:pt x="3173" y="5063"/>
                        <a:pt x="3812" y="1410"/>
                        <a:pt x="3767" y="132"/>
                      </a:cubicBezTo>
                      <a:cubicBezTo>
                        <a:pt x="3547" y="50"/>
                        <a:pt x="3415" y="0"/>
                        <a:pt x="330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40"/>
                <p:cNvSpPr/>
                <p:nvPr/>
              </p:nvSpPr>
              <p:spPr>
                <a:xfrm>
                  <a:off x="-753050" y="1416888"/>
                  <a:ext cx="97025" cy="8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1" h="3585" extrusionOk="0">
                      <a:moveTo>
                        <a:pt x="1831" y="0"/>
                      </a:moveTo>
                      <a:cubicBezTo>
                        <a:pt x="1241" y="0"/>
                        <a:pt x="707" y="322"/>
                        <a:pt x="411" y="896"/>
                      </a:cubicBezTo>
                      <a:cubicBezTo>
                        <a:pt x="92" y="1535"/>
                        <a:pt x="1" y="2197"/>
                        <a:pt x="92" y="2882"/>
                      </a:cubicBezTo>
                      <a:cubicBezTo>
                        <a:pt x="138" y="3224"/>
                        <a:pt x="343" y="3429"/>
                        <a:pt x="662" y="3521"/>
                      </a:cubicBezTo>
                      <a:cubicBezTo>
                        <a:pt x="837" y="3562"/>
                        <a:pt x="1011" y="3584"/>
                        <a:pt x="1184" y="3584"/>
                      </a:cubicBezTo>
                      <a:cubicBezTo>
                        <a:pt x="1395" y="3584"/>
                        <a:pt x="1603" y="3551"/>
                        <a:pt x="1804" y="3475"/>
                      </a:cubicBezTo>
                      <a:cubicBezTo>
                        <a:pt x="2489" y="3201"/>
                        <a:pt x="3128" y="2859"/>
                        <a:pt x="3744" y="2448"/>
                      </a:cubicBezTo>
                      <a:cubicBezTo>
                        <a:pt x="3790" y="2425"/>
                        <a:pt x="3812" y="2334"/>
                        <a:pt x="3881" y="2197"/>
                      </a:cubicBezTo>
                      <a:lnTo>
                        <a:pt x="3881" y="2197"/>
                      </a:lnTo>
                      <a:cubicBezTo>
                        <a:pt x="2854" y="2380"/>
                        <a:pt x="2032" y="2996"/>
                        <a:pt x="1096" y="3247"/>
                      </a:cubicBezTo>
                      <a:cubicBezTo>
                        <a:pt x="731" y="2653"/>
                        <a:pt x="914" y="2083"/>
                        <a:pt x="1051" y="1512"/>
                      </a:cubicBezTo>
                      <a:cubicBezTo>
                        <a:pt x="1165" y="1056"/>
                        <a:pt x="1393" y="622"/>
                        <a:pt x="1964" y="325"/>
                      </a:cubicBezTo>
                      <a:cubicBezTo>
                        <a:pt x="2078" y="508"/>
                        <a:pt x="2192" y="690"/>
                        <a:pt x="2352" y="850"/>
                      </a:cubicBezTo>
                      <a:cubicBezTo>
                        <a:pt x="2405" y="893"/>
                        <a:pt x="2475" y="916"/>
                        <a:pt x="2547" y="916"/>
                      </a:cubicBezTo>
                      <a:cubicBezTo>
                        <a:pt x="2628" y="916"/>
                        <a:pt x="2713" y="888"/>
                        <a:pt x="2785" y="827"/>
                      </a:cubicBezTo>
                      <a:cubicBezTo>
                        <a:pt x="2922" y="690"/>
                        <a:pt x="2899" y="531"/>
                        <a:pt x="2808" y="394"/>
                      </a:cubicBezTo>
                      <a:cubicBezTo>
                        <a:pt x="2717" y="280"/>
                        <a:pt x="2557" y="143"/>
                        <a:pt x="2397" y="97"/>
                      </a:cubicBezTo>
                      <a:cubicBezTo>
                        <a:pt x="2207" y="32"/>
                        <a:pt x="2016" y="0"/>
                        <a:pt x="183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40"/>
                <p:cNvSpPr/>
                <p:nvPr/>
              </p:nvSpPr>
              <p:spPr>
                <a:xfrm>
                  <a:off x="-995575" y="1543138"/>
                  <a:ext cx="52525" cy="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" h="1592" extrusionOk="0">
                      <a:moveTo>
                        <a:pt x="2101" y="0"/>
                      </a:moveTo>
                      <a:lnTo>
                        <a:pt x="2101" y="0"/>
                      </a:lnTo>
                      <a:cubicBezTo>
                        <a:pt x="1325" y="342"/>
                        <a:pt x="640" y="799"/>
                        <a:pt x="24" y="1370"/>
                      </a:cubicBezTo>
                      <a:cubicBezTo>
                        <a:pt x="1" y="1392"/>
                        <a:pt x="24" y="1461"/>
                        <a:pt x="24" y="1507"/>
                      </a:cubicBezTo>
                      <a:cubicBezTo>
                        <a:pt x="93" y="1566"/>
                        <a:pt x="167" y="1591"/>
                        <a:pt x="239" y="1591"/>
                      </a:cubicBezTo>
                      <a:cubicBezTo>
                        <a:pt x="333" y="1591"/>
                        <a:pt x="425" y="1548"/>
                        <a:pt x="503" y="1484"/>
                      </a:cubicBezTo>
                      <a:cubicBezTo>
                        <a:pt x="1074" y="1050"/>
                        <a:pt x="1644" y="594"/>
                        <a:pt x="210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40"/>
                <p:cNvSpPr/>
                <p:nvPr/>
              </p:nvSpPr>
              <p:spPr>
                <a:xfrm>
                  <a:off x="-1082875" y="1617063"/>
                  <a:ext cx="47950" cy="3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" h="1292" extrusionOk="0">
                      <a:moveTo>
                        <a:pt x="1811" y="1"/>
                      </a:moveTo>
                      <a:cubicBezTo>
                        <a:pt x="1798" y="1"/>
                        <a:pt x="1788" y="4"/>
                        <a:pt x="1781" y="10"/>
                      </a:cubicBezTo>
                      <a:cubicBezTo>
                        <a:pt x="1210" y="353"/>
                        <a:pt x="640" y="718"/>
                        <a:pt x="1" y="1106"/>
                      </a:cubicBezTo>
                      <a:cubicBezTo>
                        <a:pt x="130" y="1248"/>
                        <a:pt x="242" y="1292"/>
                        <a:pt x="345" y="1292"/>
                      </a:cubicBezTo>
                      <a:cubicBezTo>
                        <a:pt x="440" y="1292"/>
                        <a:pt x="529" y="1253"/>
                        <a:pt x="617" y="1220"/>
                      </a:cubicBezTo>
                      <a:cubicBezTo>
                        <a:pt x="1005" y="1060"/>
                        <a:pt x="1621" y="490"/>
                        <a:pt x="1918" y="33"/>
                      </a:cubicBezTo>
                      <a:cubicBezTo>
                        <a:pt x="1886" y="17"/>
                        <a:pt x="1842" y="1"/>
                        <a:pt x="181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40"/>
                <p:cNvSpPr/>
                <p:nvPr/>
              </p:nvSpPr>
              <p:spPr>
                <a:xfrm>
                  <a:off x="-1198150" y="1701763"/>
                  <a:ext cx="43400" cy="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" h="1092" extrusionOk="0">
                      <a:moveTo>
                        <a:pt x="1713" y="1"/>
                      </a:moveTo>
                      <a:cubicBezTo>
                        <a:pt x="1165" y="115"/>
                        <a:pt x="777" y="320"/>
                        <a:pt x="1" y="959"/>
                      </a:cubicBezTo>
                      <a:cubicBezTo>
                        <a:pt x="209" y="1045"/>
                        <a:pt x="331" y="1091"/>
                        <a:pt x="429" y="1091"/>
                      </a:cubicBezTo>
                      <a:cubicBezTo>
                        <a:pt x="513" y="1091"/>
                        <a:pt x="578" y="1056"/>
                        <a:pt x="663" y="982"/>
                      </a:cubicBezTo>
                      <a:cubicBezTo>
                        <a:pt x="1028" y="731"/>
                        <a:pt x="1370" y="411"/>
                        <a:pt x="1713" y="137"/>
                      </a:cubicBezTo>
                      <a:cubicBezTo>
                        <a:pt x="1736" y="115"/>
                        <a:pt x="1713" y="46"/>
                        <a:pt x="171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40"/>
                <p:cNvSpPr/>
                <p:nvPr/>
              </p:nvSpPr>
              <p:spPr>
                <a:xfrm>
                  <a:off x="-905975" y="1500338"/>
                  <a:ext cx="30825" cy="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852" extrusionOk="0">
                      <a:moveTo>
                        <a:pt x="1119" y="0"/>
                      </a:moveTo>
                      <a:cubicBezTo>
                        <a:pt x="822" y="183"/>
                        <a:pt x="480" y="388"/>
                        <a:pt x="183" y="571"/>
                      </a:cubicBezTo>
                      <a:cubicBezTo>
                        <a:pt x="114" y="616"/>
                        <a:pt x="92" y="731"/>
                        <a:pt x="0" y="845"/>
                      </a:cubicBezTo>
                      <a:cubicBezTo>
                        <a:pt x="44" y="849"/>
                        <a:pt x="85" y="851"/>
                        <a:pt x="125" y="851"/>
                      </a:cubicBezTo>
                      <a:cubicBezTo>
                        <a:pt x="693" y="851"/>
                        <a:pt x="913" y="413"/>
                        <a:pt x="1233" y="114"/>
                      </a:cubicBezTo>
                      <a:cubicBezTo>
                        <a:pt x="1187" y="69"/>
                        <a:pt x="1164" y="46"/>
                        <a:pt x="111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40"/>
                <p:cNvSpPr/>
                <p:nvPr/>
              </p:nvSpPr>
              <p:spPr>
                <a:xfrm>
                  <a:off x="-1262625" y="1761113"/>
                  <a:ext cx="30850" cy="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4" h="914" extrusionOk="0">
                      <a:moveTo>
                        <a:pt x="1233" y="0"/>
                      </a:moveTo>
                      <a:lnTo>
                        <a:pt x="1233" y="0"/>
                      </a:lnTo>
                      <a:cubicBezTo>
                        <a:pt x="480" y="320"/>
                        <a:pt x="320" y="457"/>
                        <a:pt x="1" y="913"/>
                      </a:cubicBezTo>
                      <a:cubicBezTo>
                        <a:pt x="662" y="845"/>
                        <a:pt x="936" y="388"/>
                        <a:pt x="12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18" name="Google Shape;418;p40"/>
            <p:cNvSpPr/>
            <p:nvPr/>
          </p:nvSpPr>
          <p:spPr>
            <a:xfrm rot="-1215341">
              <a:off x="7854774" y="2617273"/>
              <a:ext cx="360672" cy="265457"/>
            </a:xfrm>
            <a:custGeom>
              <a:avLst/>
              <a:gdLst/>
              <a:ahLst/>
              <a:cxnLst/>
              <a:rect l="l" t="t" r="r" b="b"/>
              <a:pathLst>
                <a:path w="10273" h="7561" extrusionOk="0">
                  <a:moveTo>
                    <a:pt x="7149" y="992"/>
                  </a:moveTo>
                  <a:cubicBezTo>
                    <a:pt x="7732" y="992"/>
                    <a:pt x="8204" y="1440"/>
                    <a:pt x="8560" y="2324"/>
                  </a:cubicBezTo>
                  <a:cubicBezTo>
                    <a:pt x="8834" y="3191"/>
                    <a:pt x="8264" y="3762"/>
                    <a:pt x="7990" y="4332"/>
                  </a:cubicBezTo>
                  <a:cubicBezTo>
                    <a:pt x="7419" y="5177"/>
                    <a:pt x="6552" y="5473"/>
                    <a:pt x="5981" y="6044"/>
                  </a:cubicBezTo>
                  <a:cubicBezTo>
                    <a:pt x="5411" y="6466"/>
                    <a:pt x="4555" y="6752"/>
                    <a:pt x="3736" y="6752"/>
                  </a:cubicBezTo>
                  <a:cubicBezTo>
                    <a:pt x="2917" y="6752"/>
                    <a:pt x="2135" y="6466"/>
                    <a:pt x="1713" y="5747"/>
                  </a:cubicBezTo>
                  <a:cubicBezTo>
                    <a:pt x="3995" y="5747"/>
                    <a:pt x="4566" y="3191"/>
                    <a:pt x="5981" y="1479"/>
                  </a:cubicBezTo>
                  <a:cubicBezTo>
                    <a:pt x="6409" y="1153"/>
                    <a:pt x="6799" y="992"/>
                    <a:pt x="7149" y="992"/>
                  </a:cubicBezTo>
                  <a:close/>
                  <a:moveTo>
                    <a:pt x="6698" y="1"/>
                  </a:moveTo>
                  <a:cubicBezTo>
                    <a:pt x="4014" y="1"/>
                    <a:pt x="4133" y="5177"/>
                    <a:pt x="1416" y="5177"/>
                  </a:cubicBezTo>
                  <a:cubicBezTo>
                    <a:pt x="1279" y="5040"/>
                    <a:pt x="1136" y="4971"/>
                    <a:pt x="1028" y="4971"/>
                  </a:cubicBezTo>
                  <a:cubicBezTo>
                    <a:pt x="920" y="4971"/>
                    <a:pt x="845" y="5040"/>
                    <a:pt x="845" y="5177"/>
                  </a:cubicBezTo>
                  <a:lnTo>
                    <a:pt x="572" y="5177"/>
                  </a:lnTo>
                  <a:cubicBezTo>
                    <a:pt x="275" y="5177"/>
                    <a:pt x="1" y="5747"/>
                    <a:pt x="572" y="5747"/>
                  </a:cubicBezTo>
                  <a:cubicBezTo>
                    <a:pt x="1018" y="7087"/>
                    <a:pt x="2332" y="7560"/>
                    <a:pt x="3571" y="7560"/>
                  </a:cubicBezTo>
                  <a:cubicBezTo>
                    <a:pt x="3915" y="7560"/>
                    <a:pt x="4253" y="7524"/>
                    <a:pt x="4566" y="7459"/>
                  </a:cubicBezTo>
                  <a:cubicBezTo>
                    <a:pt x="6552" y="7459"/>
                    <a:pt x="8560" y="5473"/>
                    <a:pt x="9405" y="4035"/>
                  </a:cubicBezTo>
                  <a:cubicBezTo>
                    <a:pt x="10272" y="2050"/>
                    <a:pt x="9131" y="338"/>
                    <a:pt x="7122" y="41"/>
                  </a:cubicBezTo>
                  <a:cubicBezTo>
                    <a:pt x="6974" y="14"/>
                    <a:pt x="6832" y="1"/>
                    <a:pt x="6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40"/>
          <p:cNvGrpSpPr/>
          <p:nvPr/>
        </p:nvGrpSpPr>
        <p:grpSpPr>
          <a:xfrm>
            <a:off x="6680904" y="530231"/>
            <a:ext cx="1777511" cy="1655100"/>
            <a:chOff x="6676625" y="530275"/>
            <a:chExt cx="1777511" cy="1655100"/>
          </a:xfrm>
        </p:grpSpPr>
        <p:sp>
          <p:nvSpPr>
            <p:cNvPr id="420" name="Google Shape;420;p40"/>
            <p:cNvSpPr/>
            <p:nvPr/>
          </p:nvSpPr>
          <p:spPr>
            <a:xfrm>
              <a:off x="8061329" y="1470693"/>
              <a:ext cx="188545" cy="198979"/>
            </a:xfrm>
            <a:custGeom>
              <a:avLst/>
              <a:gdLst/>
              <a:ahLst/>
              <a:cxnLst/>
              <a:rect l="l" t="t" r="r" b="b"/>
              <a:pathLst>
                <a:path w="3991" h="4220" extrusionOk="0">
                  <a:moveTo>
                    <a:pt x="1591" y="902"/>
                  </a:moveTo>
                  <a:cubicBezTo>
                    <a:pt x="1782" y="902"/>
                    <a:pt x="1976" y="959"/>
                    <a:pt x="2154" y="1084"/>
                  </a:cubicBezTo>
                  <a:cubicBezTo>
                    <a:pt x="2310" y="1162"/>
                    <a:pt x="2166" y="1369"/>
                    <a:pt x="2022" y="1369"/>
                  </a:cubicBezTo>
                  <a:cubicBezTo>
                    <a:pt x="1991" y="1369"/>
                    <a:pt x="1960" y="1360"/>
                    <a:pt x="1932" y="1337"/>
                  </a:cubicBezTo>
                  <a:cubicBezTo>
                    <a:pt x="1814" y="1262"/>
                    <a:pt x="1678" y="1227"/>
                    <a:pt x="1542" y="1227"/>
                  </a:cubicBezTo>
                  <a:cubicBezTo>
                    <a:pt x="1277" y="1227"/>
                    <a:pt x="1013" y="1361"/>
                    <a:pt x="887" y="1591"/>
                  </a:cubicBezTo>
                  <a:cubicBezTo>
                    <a:pt x="856" y="1633"/>
                    <a:pt x="817" y="1651"/>
                    <a:pt x="781" y="1651"/>
                  </a:cubicBezTo>
                  <a:cubicBezTo>
                    <a:pt x="708" y="1651"/>
                    <a:pt x="644" y="1580"/>
                    <a:pt x="666" y="1496"/>
                  </a:cubicBezTo>
                  <a:cubicBezTo>
                    <a:pt x="835" y="1135"/>
                    <a:pt x="1204" y="902"/>
                    <a:pt x="1591" y="902"/>
                  </a:cubicBezTo>
                  <a:close/>
                  <a:moveTo>
                    <a:pt x="1923" y="0"/>
                  </a:moveTo>
                  <a:cubicBezTo>
                    <a:pt x="1874" y="0"/>
                    <a:pt x="1824" y="3"/>
                    <a:pt x="1774" y="7"/>
                  </a:cubicBezTo>
                  <a:cubicBezTo>
                    <a:pt x="761" y="71"/>
                    <a:pt x="32" y="957"/>
                    <a:pt x="1" y="1939"/>
                  </a:cubicBezTo>
                  <a:cubicBezTo>
                    <a:pt x="32" y="1939"/>
                    <a:pt x="127" y="1971"/>
                    <a:pt x="127" y="2066"/>
                  </a:cubicBezTo>
                  <a:cubicBezTo>
                    <a:pt x="32" y="3143"/>
                    <a:pt x="824" y="4219"/>
                    <a:pt x="1901" y="4219"/>
                  </a:cubicBezTo>
                  <a:lnTo>
                    <a:pt x="1964" y="4124"/>
                  </a:lnTo>
                  <a:cubicBezTo>
                    <a:pt x="2018" y="4071"/>
                    <a:pt x="2077" y="4051"/>
                    <a:pt x="2134" y="4051"/>
                  </a:cubicBezTo>
                  <a:cubicBezTo>
                    <a:pt x="2213" y="4051"/>
                    <a:pt x="2289" y="4088"/>
                    <a:pt x="2344" y="4124"/>
                  </a:cubicBezTo>
                  <a:cubicBezTo>
                    <a:pt x="3357" y="3839"/>
                    <a:pt x="3991" y="2731"/>
                    <a:pt x="3801" y="1717"/>
                  </a:cubicBezTo>
                  <a:cubicBezTo>
                    <a:pt x="3620" y="845"/>
                    <a:pt x="2867" y="0"/>
                    <a:pt x="1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8085281" y="1508225"/>
              <a:ext cx="82297" cy="44322"/>
            </a:xfrm>
            <a:custGeom>
              <a:avLst/>
              <a:gdLst/>
              <a:ahLst/>
              <a:cxnLst/>
              <a:rect l="l" t="t" r="r" b="b"/>
              <a:pathLst>
                <a:path w="1742" h="940" extrusionOk="0">
                  <a:moveTo>
                    <a:pt x="993" y="0"/>
                  </a:moveTo>
                  <a:cubicBezTo>
                    <a:pt x="903" y="0"/>
                    <a:pt x="813" y="11"/>
                    <a:pt x="729" y="35"/>
                  </a:cubicBezTo>
                  <a:cubicBezTo>
                    <a:pt x="412" y="130"/>
                    <a:pt x="127" y="351"/>
                    <a:pt x="0" y="636"/>
                  </a:cubicBezTo>
                  <a:cubicBezTo>
                    <a:pt x="0" y="763"/>
                    <a:pt x="64" y="858"/>
                    <a:pt x="127" y="921"/>
                  </a:cubicBezTo>
                  <a:cubicBezTo>
                    <a:pt x="159" y="932"/>
                    <a:pt x="197" y="939"/>
                    <a:pt x="236" y="939"/>
                  </a:cubicBezTo>
                  <a:cubicBezTo>
                    <a:pt x="313" y="939"/>
                    <a:pt x="391" y="911"/>
                    <a:pt x="412" y="826"/>
                  </a:cubicBezTo>
                  <a:cubicBezTo>
                    <a:pt x="475" y="668"/>
                    <a:pt x="634" y="605"/>
                    <a:pt x="792" y="573"/>
                  </a:cubicBezTo>
                  <a:cubicBezTo>
                    <a:pt x="857" y="555"/>
                    <a:pt x="919" y="547"/>
                    <a:pt x="978" y="547"/>
                  </a:cubicBezTo>
                  <a:cubicBezTo>
                    <a:pt x="1120" y="547"/>
                    <a:pt x="1241" y="592"/>
                    <a:pt x="1330" y="636"/>
                  </a:cubicBezTo>
                  <a:cubicBezTo>
                    <a:pt x="1375" y="659"/>
                    <a:pt x="1452" y="681"/>
                    <a:pt x="1515" y="681"/>
                  </a:cubicBezTo>
                  <a:cubicBezTo>
                    <a:pt x="1541" y="681"/>
                    <a:pt x="1565" y="677"/>
                    <a:pt x="1584" y="668"/>
                  </a:cubicBezTo>
                  <a:cubicBezTo>
                    <a:pt x="1679" y="636"/>
                    <a:pt x="1742" y="510"/>
                    <a:pt x="1742" y="446"/>
                  </a:cubicBezTo>
                  <a:cubicBezTo>
                    <a:pt x="1742" y="351"/>
                    <a:pt x="1710" y="288"/>
                    <a:pt x="1647" y="193"/>
                  </a:cubicBezTo>
                  <a:cubicBezTo>
                    <a:pt x="1584" y="161"/>
                    <a:pt x="1520" y="130"/>
                    <a:pt x="1425" y="66"/>
                  </a:cubicBezTo>
                  <a:cubicBezTo>
                    <a:pt x="1288" y="27"/>
                    <a:pt x="1139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676625" y="530275"/>
              <a:ext cx="1750800" cy="1655100"/>
            </a:xfrm>
            <a:prstGeom prst="rect">
              <a:avLst/>
            </a:prstGeom>
            <a:solidFill>
              <a:srgbClr val="D77955"/>
            </a:solidFill>
            <a:ln w="19050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40"/>
            <p:cNvGrpSpPr/>
            <p:nvPr/>
          </p:nvGrpSpPr>
          <p:grpSpPr>
            <a:xfrm rot="-1520185">
              <a:off x="7440496" y="806958"/>
              <a:ext cx="878800" cy="825094"/>
              <a:chOff x="6301075" y="2611825"/>
              <a:chExt cx="827450" cy="777800"/>
            </a:xfrm>
          </p:grpSpPr>
          <p:sp>
            <p:nvSpPr>
              <p:cNvPr id="424" name="Google Shape;424;p40"/>
              <p:cNvSpPr/>
              <p:nvPr/>
            </p:nvSpPr>
            <p:spPr>
              <a:xfrm>
                <a:off x="6301075" y="2617250"/>
                <a:ext cx="827450" cy="772375"/>
              </a:xfrm>
              <a:custGeom>
                <a:avLst/>
                <a:gdLst/>
                <a:ahLst/>
                <a:cxnLst/>
                <a:rect l="l" t="t" r="r" b="b"/>
                <a:pathLst>
                  <a:path w="33098" h="30895" extrusionOk="0">
                    <a:moveTo>
                      <a:pt x="22689" y="1"/>
                    </a:moveTo>
                    <a:cubicBezTo>
                      <a:pt x="21691" y="1"/>
                      <a:pt x="20692" y="217"/>
                      <a:pt x="19699" y="651"/>
                    </a:cubicBezTo>
                    <a:cubicBezTo>
                      <a:pt x="16846" y="2363"/>
                      <a:pt x="14563" y="4919"/>
                      <a:pt x="13422" y="8343"/>
                    </a:cubicBezTo>
                    <a:cubicBezTo>
                      <a:pt x="12555" y="11196"/>
                      <a:pt x="11710" y="14050"/>
                      <a:pt x="9998" y="16629"/>
                    </a:cubicBezTo>
                    <a:cubicBezTo>
                      <a:pt x="9757" y="16852"/>
                      <a:pt x="9530" y="17272"/>
                      <a:pt x="8985" y="17272"/>
                    </a:cubicBezTo>
                    <a:cubicBezTo>
                      <a:pt x="8862" y="17272"/>
                      <a:pt x="8721" y="17250"/>
                      <a:pt x="8560" y="17199"/>
                    </a:cubicBezTo>
                    <a:cubicBezTo>
                      <a:pt x="8286" y="17199"/>
                      <a:pt x="7990" y="17473"/>
                      <a:pt x="7716" y="17473"/>
                    </a:cubicBezTo>
                    <a:cubicBezTo>
                      <a:pt x="6848" y="18044"/>
                      <a:pt x="6278" y="18615"/>
                      <a:pt x="5707" y="19185"/>
                    </a:cubicBezTo>
                    <a:cubicBezTo>
                      <a:pt x="5707" y="19482"/>
                      <a:pt x="5433" y="19482"/>
                      <a:pt x="5137" y="19482"/>
                    </a:cubicBezTo>
                    <a:cubicBezTo>
                      <a:pt x="4292" y="19482"/>
                      <a:pt x="3995" y="19756"/>
                      <a:pt x="3721" y="20623"/>
                    </a:cubicBezTo>
                    <a:cubicBezTo>
                      <a:pt x="3721" y="21194"/>
                      <a:pt x="3425" y="21468"/>
                      <a:pt x="2854" y="21468"/>
                    </a:cubicBezTo>
                    <a:cubicBezTo>
                      <a:pt x="2748" y="21417"/>
                      <a:pt x="2653" y="21395"/>
                      <a:pt x="2565" y="21395"/>
                    </a:cubicBezTo>
                    <a:cubicBezTo>
                      <a:pt x="2181" y="21395"/>
                      <a:pt x="1954" y="21815"/>
                      <a:pt x="1713" y="22038"/>
                    </a:cubicBezTo>
                    <a:cubicBezTo>
                      <a:pt x="1439" y="22609"/>
                      <a:pt x="1713" y="23180"/>
                      <a:pt x="1439" y="23750"/>
                    </a:cubicBezTo>
                    <a:cubicBezTo>
                      <a:pt x="1" y="24321"/>
                      <a:pt x="1" y="25759"/>
                      <a:pt x="1142" y="27745"/>
                    </a:cubicBezTo>
                    <a:cubicBezTo>
                      <a:pt x="868" y="28612"/>
                      <a:pt x="868" y="29183"/>
                      <a:pt x="1439" y="29753"/>
                    </a:cubicBezTo>
                    <a:cubicBezTo>
                      <a:pt x="1719" y="30033"/>
                      <a:pt x="1998" y="30104"/>
                      <a:pt x="2278" y="30104"/>
                    </a:cubicBezTo>
                    <a:cubicBezTo>
                      <a:pt x="2569" y="30104"/>
                      <a:pt x="2860" y="30027"/>
                      <a:pt x="3151" y="30027"/>
                    </a:cubicBezTo>
                    <a:cubicBezTo>
                      <a:pt x="3242" y="29936"/>
                      <a:pt x="3303" y="29905"/>
                      <a:pt x="3355" y="29905"/>
                    </a:cubicBezTo>
                    <a:cubicBezTo>
                      <a:pt x="3458" y="29905"/>
                      <a:pt x="3524" y="30027"/>
                      <a:pt x="3721" y="30027"/>
                    </a:cubicBezTo>
                    <a:cubicBezTo>
                      <a:pt x="4292" y="30324"/>
                      <a:pt x="5137" y="30598"/>
                      <a:pt x="5707" y="30895"/>
                    </a:cubicBezTo>
                    <a:cubicBezTo>
                      <a:pt x="6575" y="30895"/>
                      <a:pt x="7716" y="30895"/>
                      <a:pt x="8286" y="30324"/>
                    </a:cubicBezTo>
                    <a:cubicBezTo>
                      <a:pt x="8857" y="30027"/>
                      <a:pt x="9428" y="29753"/>
                      <a:pt x="9998" y="29753"/>
                    </a:cubicBezTo>
                    <a:cubicBezTo>
                      <a:pt x="10272" y="29753"/>
                      <a:pt x="10843" y="29753"/>
                      <a:pt x="11140" y="29457"/>
                    </a:cubicBezTo>
                    <a:cubicBezTo>
                      <a:pt x="11414" y="29183"/>
                      <a:pt x="11984" y="28886"/>
                      <a:pt x="12281" y="28315"/>
                    </a:cubicBezTo>
                    <a:cubicBezTo>
                      <a:pt x="12281" y="27745"/>
                      <a:pt x="12555" y="27471"/>
                      <a:pt x="13125" y="27471"/>
                    </a:cubicBezTo>
                    <a:cubicBezTo>
                      <a:pt x="13993" y="27174"/>
                      <a:pt x="13993" y="26900"/>
                      <a:pt x="13993" y="26033"/>
                    </a:cubicBezTo>
                    <a:lnTo>
                      <a:pt x="13993" y="25759"/>
                    </a:lnTo>
                    <a:cubicBezTo>
                      <a:pt x="14563" y="24892"/>
                      <a:pt x="14563" y="24047"/>
                      <a:pt x="14267" y="23476"/>
                    </a:cubicBezTo>
                    <a:cubicBezTo>
                      <a:pt x="16549" y="22038"/>
                      <a:pt x="19128" y="21764"/>
                      <a:pt x="21685" y="21194"/>
                    </a:cubicBezTo>
                    <a:cubicBezTo>
                      <a:pt x="25109" y="20623"/>
                      <a:pt x="28259" y="19185"/>
                      <a:pt x="30244" y="16332"/>
                    </a:cubicBezTo>
                    <a:cubicBezTo>
                      <a:pt x="31956" y="14050"/>
                      <a:pt x="33098" y="11767"/>
                      <a:pt x="32527" y="8640"/>
                    </a:cubicBezTo>
                    <a:cubicBezTo>
                      <a:pt x="31682" y="4646"/>
                      <a:pt x="29400" y="1792"/>
                      <a:pt x="25679" y="651"/>
                    </a:cubicBezTo>
                    <a:cubicBezTo>
                      <a:pt x="24686" y="217"/>
                      <a:pt x="23688" y="1"/>
                      <a:pt x="22689" y="1"/>
                    </a:cubicBezTo>
                    <a:close/>
                  </a:path>
                </a:pathLst>
              </a:custGeom>
              <a:solidFill>
                <a:srgbClr val="83C4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40"/>
              <p:cNvSpPr/>
              <p:nvPr/>
            </p:nvSpPr>
            <p:spPr>
              <a:xfrm>
                <a:off x="6515075" y="2626100"/>
                <a:ext cx="592350" cy="593325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733" extrusionOk="0">
                    <a:moveTo>
                      <a:pt x="13125" y="0"/>
                    </a:moveTo>
                    <a:cubicBezTo>
                      <a:pt x="11984" y="297"/>
                      <a:pt x="11413" y="571"/>
                      <a:pt x="10568" y="1142"/>
                    </a:cubicBezTo>
                    <a:cubicBezTo>
                      <a:pt x="9998" y="1712"/>
                      <a:pt x="9427" y="2009"/>
                      <a:pt x="8857" y="2580"/>
                    </a:cubicBezTo>
                    <a:cubicBezTo>
                      <a:pt x="7989" y="3424"/>
                      <a:pt x="7145" y="4292"/>
                      <a:pt x="6574" y="5433"/>
                    </a:cubicBezTo>
                    <a:cubicBezTo>
                      <a:pt x="6003" y="6574"/>
                      <a:pt x="5433" y="7715"/>
                      <a:pt x="4862" y="9130"/>
                    </a:cubicBezTo>
                    <a:cubicBezTo>
                      <a:pt x="4565" y="9998"/>
                      <a:pt x="4292" y="10842"/>
                      <a:pt x="3995" y="11984"/>
                    </a:cubicBezTo>
                    <a:cubicBezTo>
                      <a:pt x="3995" y="11984"/>
                      <a:pt x="3995" y="12280"/>
                      <a:pt x="3721" y="12554"/>
                    </a:cubicBezTo>
                    <a:cubicBezTo>
                      <a:pt x="3424" y="13422"/>
                      <a:pt x="3150" y="14266"/>
                      <a:pt x="2580" y="14837"/>
                    </a:cubicBezTo>
                    <a:cubicBezTo>
                      <a:pt x="1712" y="16275"/>
                      <a:pt x="571" y="17416"/>
                      <a:pt x="297" y="19128"/>
                    </a:cubicBezTo>
                    <a:cubicBezTo>
                      <a:pt x="0" y="19699"/>
                      <a:pt x="297" y="20269"/>
                      <a:pt x="297" y="20840"/>
                    </a:cubicBezTo>
                    <a:cubicBezTo>
                      <a:pt x="571" y="21410"/>
                      <a:pt x="868" y="21981"/>
                      <a:pt x="1438" y="22552"/>
                    </a:cubicBezTo>
                    <a:cubicBezTo>
                      <a:pt x="2018" y="22943"/>
                      <a:pt x="2876" y="23732"/>
                      <a:pt x="3631" y="23732"/>
                    </a:cubicBezTo>
                    <a:cubicBezTo>
                      <a:pt x="3977" y="23732"/>
                      <a:pt x="4300" y="23567"/>
                      <a:pt x="4565" y="23122"/>
                    </a:cubicBezTo>
                    <a:cubicBezTo>
                      <a:pt x="4862" y="23122"/>
                      <a:pt x="4862" y="22826"/>
                      <a:pt x="4862" y="22826"/>
                    </a:cubicBezTo>
                    <a:cubicBezTo>
                      <a:pt x="6277" y="22255"/>
                      <a:pt x="7419" y="21684"/>
                      <a:pt x="8857" y="21410"/>
                    </a:cubicBezTo>
                    <a:lnTo>
                      <a:pt x="12280" y="20543"/>
                    </a:lnTo>
                    <a:cubicBezTo>
                      <a:pt x="13125" y="20543"/>
                      <a:pt x="13696" y="20543"/>
                      <a:pt x="14563" y="20269"/>
                    </a:cubicBezTo>
                    <a:cubicBezTo>
                      <a:pt x="15978" y="19699"/>
                      <a:pt x="17416" y="19128"/>
                      <a:pt x="18831" y="18261"/>
                    </a:cubicBezTo>
                    <a:cubicBezTo>
                      <a:pt x="19699" y="17690"/>
                      <a:pt x="20840" y="16549"/>
                      <a:pt x="21411" y="15704"/>
                    </a:cubicBezTo>
                    <a:cubicBezTo>
                      <a:pt x="21981" y="15134"/>
                      <a:pt x="22255" y="14266"/>
                      <a:pt x="22826" y="13696"/>
                    </a:cubicBezTo>
                    <a:cubicBezTo>
                      <a:pt x="23122" y="13422"/>
                      <a:pt x="23396" y="12851"/>
                      <a:pt x="23396" y="12554"/>
                    </a:cubicBezTo>
                    <a:lnTo>
                      <a:pt x="23396" y="10568"/>
                    </a:lnTo>
                    <a:cubicBezTo>
                      <a:pt x="23396" y="9998"/>
                      <a:pt x="23693" y="9130"/>
                      <a:pt x="23396" y="8560"/>
                    </a:cubicBezTo>
                    <a:cubicBezTo>
                      <a:pt x="23396" y="7715"/>
                      <a:pt x="23122" y="7145"/>
                      <a:pt x="22826" y="6277"/>
                    </a:cubicBezTo>
                    <a:cubicBezTo>
                      <a:pt x="22552" y="5707"/>
                      <a:pt x="22255" y="4862"/>
                      <a:pt x="21981" y="4292"/>
                    </a:cubicBezTo>
                    <a:cubicBezTo>
                      <a:pt x="21411" y="3721"/>
                      <a:pt x="21114" y="3150"/>
                      <a:pt x="20543" y="2580"/>
                    </a:cubicBezTo>
                    <a:cubicBezTo>
                      <a:pt x="19699" y="1712"/>
                      <a:pt x="18261" y="868"/>
                      <a:pt x="17119" y="571"/>
                    </a:cubicBezTo>
                    <a:cubicBezTo>
                      <a:pt x="16845" y="571"/>
                      <a:pt x="16549" y="297"/>
                      <a:pt x="16549" y="297"/>
                    </a:cubicBezTo>
                    <a:cubicBezTo>
                      <a:pt x="15407" y="0"/>
                      <a:pt x="14266" y="0"/>
                      <a:pt x="13125" y="0"/>
                    </a:cubicBezTo>
                    <a:close/>
                  </a:path>
                </a:pathLst>
              </a:custGeom>
              <a:solidFill>
                <a:srgbClr val="FFCD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0"/>
              <p:cNvSpPr/>
              <p:nvPr/>
            </p:nvSpPr>
            <p:spPr>
              <a:xfrm>
                <a:off x="6301075" y="2611825"/>
                <a:ext cx="827450" cy="777800"/>
              </a:xfrm>
              <a:custGeom>
                <a:avLst/>
                <a:gdLst/>
                <a:ahLst/>
                <a:cxnLst/>
                <a:rect l="l" t="t" r="r" b="b"/>
                <a:pathLst>
                  <a:path w="33098" h="31112" extrusionOk="0">
                    <a:moveTo>
                      <a:pt x="14267" y="23693"/>
                    </a:moveTo>
                    <a:cubicBezTo>
                      <a:pt x="14563" y="24264"/>
                      <a:pt x="14563" y="25109"/>
                      <a:pt x="13993" y="25976"/>
                    </a:cubicBezTo>
                    <a:lnTo>
                      <a:pt x="13993" y="26250"/>
                    </a:lnTo>
                    <a:cubicBezTo>
                      <a:pt x="13993" y="27117"/>
                      <a:pt x="13993" y="27391"/>
                      <a:pt x="13125" y="27688"/>
                    </a:cubicBezTo>
                    <a:cubicBezTo>
                      <a:pt x="12555" y="27688"/>
                      <a:pt x="12281" y="27962"/>
                      <a:pt x="12281" y="28532"/>
                    </a:cubicBezTo>
                    <a:cubicBezTo>
                      <a:pt x="11984" y="29103"/>
                      <a:pt x="11414" y="29400"/>
                      <a:pt x="11140" y="29674"/>
                    </a:cubicBezTo>
                    <a:cubicBezTo>
                      <a:pt x="10843" y="29970"/>
                      <a:pt x="10272" y="29970"/>
                      <a:pt x="9998" y="29970"/>
                    </a:cubicBezTo>
                    <a:cubicBezTo>
                      <a:pt x="9428" y="29970"/>
                      <a:pt x="8857" y="30244"/>
                      <a:pt x="8286" y="30541"/>
                    </a:cubicBezTo>
                    <a:cubicBezTo>
                      <a:pt x="7716" y="31112"/>
                      <a:pt x="6575" y="31112"/>
                      <a:pt x="5707" y="31112"/>
                    </a:cubicBezTo>
                    <a:cubicBezTo>
                      <a:pt x="5137" y="30815"/>
                      <a:pt x="4292" y="30541"/>
                      <a:pt x="3721" y="30244"/>
                    </a:cubicBezTo>
                    <a:cubicBezTo>
                      <a:pt x="3425" y="30244"/>
                      <a:pt x="3425" y="29970"/>
                      <a:pt x="3151" y="30244"/>
                    </a:cubicBezTo>
                    <a:cubicBezTo>
                      <a:pt x="2580" y="30244"/>
                      <a:pt x="2010" y="30541"/>
                      <a:pt x="1439" y="29970"/>
                    </a:cubicBezTo>
                    <a:cubicBezTo>
                      <a:pt x="868" y="29400"/>
                      <a:pt x="868" y="28829"/>
                      <a:pt x="1142" y="27962"/>
                    </a:cubicBezTo>
                    <a:cubicBezTo>
                      <a:pt x="1" y="25976"/>
                      <a:pt x="1" y="24538"/>
                      <a:pt x="1439" y="23967"/>
                    </a:cubicBezTo>
                    <a:cubicBezTo>
                      <a:pt x="1713" y="23397"/>
                      <a:pt x="1439" y="22826"/>
                      <a:pt x="1713" y="22255"/>
                    </a:cubicBezTo>
                    <a:cubicBezTo>
                      <a:pt x="2010" y="21981"/>
                      <a:pt x="2283" y="21411"/>
                      <a:pt x="2854" y="21685"/>
                    </a:cubicBezTo>
                    <a:cubicBezTo>
                      <a:pt x="3425" y="21685"/>
                      <a:pt x="3721" y="21411"/>
                      <a:pt x="3721" y="20840"/>
                    </a:cubicBezTo>
                    <a:cubicBezTo>
                      <a:pt x="3995" y="19973"/>
                      <a:pt x="4292" y="19699"/>
                      <a:pt x="5137" y="19699"/>
                    </a:cubicBezTo>
                    <a:cubicBezTo>
                      <a:pt x="5433" y="19699"/>
                      <a:pt x="5707" y="19699"/>
                      <a:pt x="5707" y="19402"/>
                    </a:cubicBezTo>
                    <a:cubicBezTo>
                      <a:pt x="6278" y="18832"/>
                      <a:pt x="6848" y="18261"/>
                      <a:pt x="7716" y="17690"/>
                    </a:cubicBezTo>
                    <a:cubicBezTo>
                      <a:pt x="7990" y="17690"/>
                      <a:pt x="8286" y="17416"/>
                      <a:pt x="8560" y="17416"/>
                    </a:cubicBezTo>
                    <a:cubicBezTo>
                      <a:pt x="9428" y="17690"/>
                      <a:pt x="9702" y="17120"/>
                      <a:pt x="9998" y="16846"/>
                    </a:cubicBezTo>
                    <a:cubicBezTo>
                      <a:pt x="11710" y="14267"/>
                      <a:pt x="12555" y="11413"/>
                      <a:pt x="13422" y="8560"/>
                    </a:cubicBezTo>
                    <a:cubicBezTo>
                      <a:pt x="14563" y="5136"/>
                      <a:pt x="16846" y="2580"/>
                      <a:pt x="19699" y="868"/>
                    </a:cubicBezTo>
                    <a:cubicBezTo>
                      <a:pt x="21685" y="1"/>
                      <a:pt x="23694" y="1"/>
                      <a:pt x="25679" y="868"/>
                    </a:cubicBezTo>
                    <a:cubicBezTo>
                      <a:pt x="29400" y="2009"/>
                      <a:pt x="31682" y="4863"/>
                      <a:pt x="32527" y="8857"/>
                    </a:cubicBezTo>
                    <a:cubicBezTo>
                      <a:pt x="33098" y="11984"/>
                      <a:pt x="31956" y="14267"/>
                      <a:pt x="30244" y="16549"/>
                    </a:cubicBezTo>
                    <a:cubicBezTo>
                      <a:pt x="28259" y="19402"/>
                      <a:pt x="25109" y="20840"/>
                      <a:pt x="21685" y="21411"/>
                    </a:cubicBezTo>
                    <a:cubicBezTo>
                      <a:pt x="19128" y="21981"/>
                      <a:pt x="16549" y="22255"/>
                      <a:pt x="14267" y="23693"/>
                    </a:cubicBezTo>
                    <a:close/>
                    <a:moveTo>
                      <a:pt x="11984" y="23693"/>
                    </a:moveTo>
                    <a:cubicBezTo>
                      <a:pt x="12281" y="23693"/>
                      <a:pt x="12281" y="23693"/>
                      <a:pt x="13422" y="23123"/>
                    </a:cubicBezTo>
                    <a:cubicBezTo>
                      <a:pt x="14563" y="22826"/>
                      <a:pt x="15408" y="22255"/>
                      <a:pt x="16549" y="21981"/>
                    </a:cubicBezTo>
                    <a:cubicBezTo>
                      <a:pt x="18832" y="21411"/>
                      <a:pt x="21411" y="20840"/>
                      <a:pt x="23694" y="20270"/>
                    </a:cubicBezTo>
                    <a:cubicBezTo>
                      <a:pt x="26250" y="19699"/>
                      <a:pt x="28259" y="18261"/>
                      <a:pt x="29674" y="16275"/>
                    </a:cubicBezTo>
                    <a:cubicBezTo>
                      <a:pt x="31682" y="13993"/>
                      <a:pt x="32527" y="11413"/>
                      <a:pt x="31682" y="8286"/>
                    </a:cubicBezTo>
                    <a:cubicBezTo>
                      <a:pt x="30815" y="5136"/>
                      <a:pt x="29103" y="2580"/>
                      <a:pt x="25679" y="1439"/>
                    </a:cubicBezTo>
                    <a:cubicBezTo>
                      <a:pt x="23694" y="571"/>
                      <a:pt x="21685" y="571"/>
                      <a:pt x="19973" y="1713"/>
                    </a:cubicBezTo>
                    <a:cubicBezTo>
                      <a:pt x="16549" y="3425"/>
                      <a:pt x="14563" y="6278"/>
                      <a:pt x="13696" y="9998"/>
                    </a:cubicBezTo>
                    <a:cubicBezTo>
                      <a:pt x="12852" y="13422"/>
                      <a:pt x="11140" y="15978"/>
                      <a:pt x="9428" y="18558"/>
                    </a:cubicBezTo>
                    <a:cubicBezTo>
                      <a:pt x="8857" y="19402"/>
                      <a:pt x="8857" y="19973"/>
                      <a:pt x="9131" y="20543"/>
                    </a:cubicBezTo>
                    <a:cubicBezTo>
                      <a:pt x="9428" y="20543"/>
                      <a:pt x="9428" y="20270"/>
                      <a:pt x="9428" y="20270"/>
                    </a:cubicBezTo>
                    <a:cubicBezTo>
                      <a:pt x="12852" y="17120"/>
                      <a:pt x="15979" y="13696"/>
                      <a:pt x="18558" y="9998"/>
                    </a:cubicBezTo>
                    <a:cubicBezTo>
                      <a:pt x="18832" y="9998"/>
                      <a:pt x="18832" y="9428"/>
                      <a:pt x="18832" y="9131"/>
                    </a:cubicBezTo>
                    <a:cubicBezTo>
                      <a:pt x="18261" y="7990"/>
                      <a:pt x="18558" y="7145"/>
                      <a:pt x="19402" y="6574"/>
                    </a:cubicBezTo>
                    <a:cubicBezTo>
                      <a:pt x="19699" y="6278"/>
                      <a:pt x="19973" y="6278"/>
                      <a:pt x="20270" y="6004"/>
                    </a:cubicBezTo>
                    <a:cubicBezTo>
                      <a:pt x="20544" y="6574"/>
                      <a:pt x="20840" y="6848"/>
                      <a:pt x="20544" y="7145"/>
                    </a:cubicBezTo>
                    <a:cubicBezTo>
                      <a:pt x="20544" y="7716"/>
                      <a:pt x="20270" y="8560"/>
                      <a:pt x="19973" y="9131"/>
                    </a:cubicBezTo>
                    <a:cubicBezTo>
                      <a:pt x="19973" y="9428"/>
                      <a:pt x="19699" y="9701"/>
                      <a:pt x="19699" y="9998"/>
                    </a:cubicBezTo>
                    <a:cubicBezTo>
                      <a:pt x="20544" y="11139"/>
                      <a:pt x="21114" y="12281"/>
                      <a:pt x="21685" y="13422"/>
                    </a:cubicBezTo>
                    <a:cubicBezTo>
                      <a:pt x="22552" y="14267"/>
                      <a:pt x="22552" y="14267"/>
                      <a:pt x="23694" y="13696"/>
                    </a:cubicBezTo>
                    <a:cubicBezTo>
                      <a:pt x="23967" y="13696"/>
                      <a:pt x="24264" y="13422"/>
                      <a:pt x="24538" y="13422"/>
                    </a:cubicBezTo>
                    <a:cubicBezTo>
                      <a:pt x="25109" y="13422"/>
                      <a:pt x="25679" y="13125"/>
                      <a:pt x="26250" y="13125"/>
                    </a:cubicBezTo>
                    <a:cubicBezTo>
                      <a:pt x="26547" y="13125"/>
                      <a:pt x="26821" y="13696"/>
                      <a:pt x="26821" y="13993"/>
                    </a:cubicBezTo>
                    <a:cubicBezTo>
                      <a:pt x="27117" y="13993"/>
                      <a:pt x="26821" y="14563"/>
                      <a:pt x="26547" y="14563"/>
                    </a:cubicBezTo>
                    <a:cubicBezTo>
                      <a:pt x="25679" y="15134"/>
                      <a:pt x="24538" y="15705"/>
                      <a:pt x="23694" y="15408"/>
                    </a:cubicBezTo>
                    <a:cubicBezTo>
                      <a:pt x="22552" y="14837"/>
                      <a:pt x="21982" y="15134"/>
                      <a:pt x="21411" y="15705"/>
                    </a:cubicBezTo>
                    <a:cubicBezTo>
                      <a:pt x="21114" y="15978"/>
                      <a:pt x="20840" y="15978"/>
                      <a:pt x="20544" y="16275"/>
                    </a:cubicBezTo>
                    <a:cubicBezTo>
                      <a:pt x="17417" y="18261"/>
                      <a:pt x="14563" y="20840"/>
                      <a:pt x="11984" y="23693"/>
                    </a:cubicBezTo>
                    <a:close/>
                    <a:moveTo>
                      <a:pt x="19128" y="10569"/>
                    </a:moveTo>
                    <a:lnTo>
                      <a:pt x="13125" y="17416"/>
                    </a:lnTo>
                    <a:lnTo>
                      <a:pt x="9702" y="20840"/>
                    </a:lnTo>
                    <a:cubicBezTo>
                      <a:pt x="9428" y="21114"/>
                      <a:pt x="9428" y="21411"/>
                      <a:pt x="9702" y="21685"/>
                    </a:cubicBezTo>
                    <a:lnTo>
                      <a:pt x="11414" y="23397"/>
                    </a:lnTo>
                    <a:cubicBezTo>
                      <a:pt x="14267" y="19699"/>
                      <a:pt x="17987" y="17120"/>
                      <a:pt x="21982" y="14837"/>
                    </a:cubicBezTo>
                    <a:cubicBezTo>
                      <a:pt x="21114" y="13125"/>
                      <a:pt x="19973" y="11710"/>
                      <a:pt x="19128" y="10569"/>
                    </a:cubicBezTo>
                    <a:close/>
                    <a:moveTo>
                      <a:pt x="4863" y="20270"/>
                    </a:moveTo>
                    <a:cubicBezTo>
                      <a:pt x="4292" y="20543"/>
                      <a:pt x="4292" y="21114"/>
                      <a:pt x="4566" y="21685"/>
                    </a:cubicBezTo>
                    <a:cubicBezTo>
                      <a:pt x="4863" y="22255"/>
                      <a:pt x="5137" y="22826"/>
                      <a:pt x="5707" y="23397"/>
                    </a:cubicBezTo>
                    <a:cubicBezTo>
                      <a:pt x="7145" y="24835"/>
                      <a:pt x="8857" y="25976"/>
                      <a:pt x="10569" y="26820"/>
                    </a:cubicBezTo>
                    <a:cubicBezTo>
                      <a:pt x="11140" y="27117"/>
                      <a:pt x="11984" y="27117"/>
                      <a:pt x="12555" y="27117"/>
                    </a:cubicBezTo>
                    <a:cubicBezTo>
                      <a:pt x="12852" y="27117"/>
                      <a:pt x="13422" y="26820"/>
                      <a:pt x="13422" y="26250"/>
                    </a:cubicBezTo>
                    <a:cubicBezTo>
                      <a:pt x="12281" y="26820"/>
                      <a:pt x="11414" y="26250"/>
                      <a:pt x="10569" y="25679"/>
                    </a:cubicBezTo>
                    <a:cubicBezTo>
                      <a:pt x="8857" y="24538"/>
                      <a:pt x="7145" y="23693"/>
                      <a:pt x="6004" y="21981"/>
                    </a:cubicBezTo>
                    <a:cubicBezTo>
                      <a:pt x="5707" y="21411"/>
                      <a:pt x="5137" y="20840"/>
                      <a:pt x="4863" y="20270"/>
                    </a:cubicBezTo>
                    <a:close/>
                    <a:moveTo>
                      <a:pt x="13422" y="25679"/>
                    </a:moveTo>
                    <a:cubicBezTo>
                      <a:pt x="9702" y="24538"/>
                      <a:pt x="8286" y="21981"/>
                      <a:pt x="7145" y="18832"/>
                    </a:cubicBezTo>
                    <a:cubicBezTo>
                      <a:pt x="6575" y="19402"/>
                      <a:pt x="6278" y="19973"/>
                      <a:pt x="5707" y="20543"/>
                    </a:cubicBezTo>
                    <a:cubicBezTo>
                      <a:pt x="7145" y="22826"/>
                      <a:pt x="9131" y="24264"/>
                      <a:pt x="11140" y="25405"/>
                    </a:cubicBezTo>
                    <a:cubicBezTo>
                      <a:pt x="11984" y="25976"/>
                      <a:pt x="12555" y="25976"/>
                      <a:pt x="13422" y="25679"/>
                    </a:cubicBezTo>
                    <a:close/>
                    <a:moveTo>
                      <a:pt x="2854" y="21981"/>
                    </a:moveTo>
                    <a:cubicBezTo>
                      <a:pt x="2283" y="22255"/>
                      <a:pt x="2010" y="22552"/>
                      <a:pt x="2283" y="23123"/>
                    </a:cubicBezTo>
                    <a:cubicBezTo>
                      <a:pt x="2283" y="23967"/>
                      <a:pt x="2580" y="24538"/>
                      <a:pt x="3151" y="25109"/>
                    </a:cubicBezTo>
                    <a:cubicBezTo>
                      <a:pt x="3995" y="25976"/>
                      <a:pt x="5137" y="26820"/>
                      <a:pt x="6004" y="27688"/>
                    </a:cubicBezTo>
                    <a:cubicBezTo>
                      <a:pt x="7145" y="28258"/>
                      <a:pt x="8286" y="28829"/>
                      <a:pt x="9428" y="29103"/>
                    </a:cubicBezTo>
                    <a:cubicBezTo>
                      <a:pt x="10569" y="29674"/>
                      <a:pt x="11414" y="29103"/>
                      <a:pt x="11710" y="28258"/>
                    </a:cubicBezTo>
                    <a:cubicBezTo>
                      <a:pt x="10272" y="29103"/>
                      <a:pt x="8857" y="28532"/>
                      <a:pt x="7716" y="27962"/>
                    </a:cubicBezTo>
                    <a:cubicBezTo>
                      <a:pt x="6575" y="27117"/>
                      <a:pt x="5433" y="25976"/>
                      <a:pt x="4566" y="25109"/>
                    </a:cubicBezTo>
                    <a:cubicBezTo>
                      <a:pt x="3721" y="24264"/>
                      <a:pt x="2854" y="23397"/>
                      <a:pt x="2854" y="21981"/>
                    </a:cubicBezTo>
                    <a:close/>
                    <a:moveTo>
                      <a:pt x="3721" y="21685"/>
                    </a:moveTo>
                    <a:cubicBezTo>
                      <a:pt x="3721" y="21981"/>
                      <a:pt x="3425" y="22255"/>
                      <a:pt x="3425" y="22552"/>
                    </a:cubicBezTo>
                    <a:cubicBezTo>
                      <a:pt x="3721" y="23123"/>
                      <a:pt x="3995" y="23397"/>
                      <a:pt x="4292" y="23967"/>
                    </a:cubicBezTo>
                    <a:cubicBezTo>
                      <a:pt x="5137" y="24835"/>
                      <a:pt x="6004" y="25679"/>
                      <a:pt x="6575" y="26547"/>
                    </a:cubicBezTo>
                    <a:cubicBezTo>
                      <a:pt x="7716" y="27391"/>
                      <a:pt x="8857" y="27962"/>
                      <a:pt x="10272" y="27962"/>
                    </a:cubicBezTo>
                    <a:lnTo>
                      <a:pt x="11140" y="27962"/>
                    </a:lnTo>
                    <a:cubicBezTo>
                      <a:pt x="7990" y="26250"/>
                      <a:pt x="5137" y="24264"/>
                      <a:pt x="3721" y="21685"/>
                    </a:cubicBezTo>
                    <a:close/>
                    <a:moveTo>
                      <a:pt x="1439" y="24538"/>
                    </a:moveTo>
                    <a:cubicBezTo>
                      <a:pt x="868" y="25109"/>
                      <a:pt x="868" y="25679"/>
                      <a:pt x="1142" y="26547"/>
                    </a:cubicBezTo>
                    <a:cubicBezTo>
                      <a:pt x="2010" y="28258"/>
                      <a:pt x="3425" y="29400"/>
                      <a:pt x="5137" y="30244"/>
                    </a:cubicBezTo>
                    <a:cubicBezTo>
                      <a:pt x="5707" y="30541"/>
                      <a:pt x="6575" y="30541"/>
                      <a:pt x="7419" y="30244"/>
                    </a:cubicBezTo>
                    <a:cubicBezTo>
                      <a:pt x="6004" y="29970"/>
                      <a:pt x="4566" y="29400"/>
                      <a:pt x="3721" y="28258"/>
                    </a:cubicBezTo>
                    <a:cubicBezTo>
                      <a:pt x="2580" y="27117"/>
                      <a:pt x="1439" y="26250"/>
                      <a:pt x="1439" y="24538"/>
                    </a:cubicBezTo>
                    <a:close/>
                    <a:moveTo>
                      <a:pt x="8286" y="29674"/>
                    </a:moveTo>
                    <a:cubicBezTo>
                      <a:pt x="5707" y="28532"/>
                      <a:pt x="3995" y="26820"/>
                      <a:pt x="2010" y="24835"/>
                    </a:cubicBezTo>
                    <a:cubicBezTo>
                      <a:pt x="2283" y="26820"/>
                      <a:pt x="6004" y="29970"/>
                      <a:pt x="8286" y="29674"/>
                    </a:cubicBezTo>
                    <a:close/>
                    <a:moveTo>
                      <a:pt x="23397" y="14563"/>
                    </a:moveTo>
                    <a:cubicBezTo>
                      <a:pt x="24264" y="15134"/>
                      <a:pt x="25679" y="14563"/>
                      <a:pt x="26250" y="13993"/>
                    </a:cubicBezTo>
                    <a:cubicBezTo>
                      <a:pt x="25109" y="13422"/>
                      <a:pt x="24264" y="14267"/>
                      <a:pt x="23397" y="14563"/>
                    </a:cubicBezTo>
                    <a:close/>
                    <a:moveTo>
                      <a:pt x="19402" y="8857"/>
                    </a:moveTo>
                    <a:lnTo>
                      <a:pt x="19699" y="8857"/>
                    </a:lnTo>
                    <a:cubicBezTo>
                      <a:pt x="19699" y="8286"/>
                      <a:pt x="19973" y="7419"/>
                      <a:pt x="20270" y="6848"/>
                    </a:cubicBezTo>
                    <a:cubicBezTo>
                      <a:pt x="19128" y="7419"/>
                      <a:pt x="19128" y="7990"/>
                      <a:pt x="19402" y="8857"/>
                    </a:cubicBezTo>
                    <a:close/>
                    <a:moveTo>
                      <a:pt x="8857" y="17987"/>
                    </a:moveTo>
                    <a:cubicBezTo>
                      <a:pt x="8560" y="17987"/>
                      <a:pt x="7990" y="18261"/>
                      <a:pt x="7990" y="18261"/>
                    </a:cubicBezTo>
                    <a:cubicBezTo>
                      <a:pt x="7990" y="18832"/>
                      <a:pt x="7990" y="19402"/>
                      <a:pt x="8286" y="19973"/>
                    </a:cubicBezTo>
                    <a:lnTo>
                      <a:pt x="8286" y="19973"/>
                    </a:lnTo>
                    <a:cubicBezTo>
                      <a:pt x="8560" y="19402"/>
                      <a:pt x="8560" y="18832"/>
                      <a:pt x="8857" y="17987"/>
                    </a:cubicBezTo>
                    <a:close/>
                    <a:moveTo>
                      <a:pt x="13993" y="23967"/>
                    </a:moveTo>
                    <a:cubicBezTo>
                      <a:pt x="13125" y="24264"/>
                      <a:pt x="12852" y="24538"/>
                      <a:pt x="12281" y="24538"/>
                    </a:cubicBezTo>
                    <a:cubicBezTo>
                      <a:pt x="12852" y="24835"/>
                      <a:pt x="13422" y="24835"/>
                      <a:pt x="13696" y="24538"/>
                    </a:cubicBezTo>
                    <a:cubicBezTo>
                      <a:pt x="13993" y="24538"/>
                      <a:pt x="13993" y="24264"/>
                      <a:pt x="13993" y="23967"/>
                    </a:cubicBezTo>
                    <a:close/>
                    <a:moveTo>
                      <a:pt x="1713" y="28532"/>
                    </a:moveTo>
                    <a:cubicBezTo>
                      <a:pt x="1439" y="29103"/>
                      <a:pt x="1713" y="29400"/>
                      <a:pt x="2010" y="29674"/>
                    </a:cubicBezTo>
                    <a:lnTo>
                      <a:pt x="2854" y="29674"/>
                    </a:lnTo>
                    <a:lnTo>
                      <a:pt x="2854" y="29400"/>
                    </a:lnTo>
                    <a:cubicBezTo>
                      <a:pt x="2580" y="29103"/>
                      <a:pt x="2010" y="28829"/>
                      <a:pt x="1713" y="2853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40"/>
            <p:cNvGrpSpPr/>
            <p:nvPr/>
          </p:nvGrpSpPr>
          <p:grpSpPr>
            <a:xfrm rot="-657468">
              <a:off x="7057742" y="797135"/>
              <a:ext cx="276315" cy="1121410"/>
              <a:chOff x="-3316375" y="456000"/>
              <a:chExt cx="214025" cy="870225"/>
            </a:xfrm>
          </p:grpSpPr>
          <p:sp>
            <p:nvSpPr>
              <p:cNvPr id="428" name="Google Shape;428;p40"/>
              <p:cNvSpPr/>
              <p:nvPr/>
            </p:nvSpPr>
            <p:spPr>
              <a:xfrm>
                <a:off x="-3316375" y="456000"/>
                <a:ext cx="214025" cy="644775"/>
              </a:xfrm>
              <a:custGeom>
                <a:avLst/>
                <a:gdLst/>
                <a:ahLst/>
                <a:cxnLst/>
                <a:rect l="l" t="t" r="r" b="b"/>
                <a:pathLst>
                  <a:path w="8561" h="25791" extrusionOk="0">
                    <a:moveTo>
                      <a:pt x="7145" y="0"/>
                    </a:moveTo>
                    <a:cubicBezTo>
                      <a:pt x="6278" y="0"/>
                      <a:pt x="5707" y="297"/>
                      <a:pt x="4863" y="297"/>
                    </a:cubicBezTo>
                    <a:cubicBezTo>
                      <a:pt x="3151" y="571"/>
                      <a:pt x="2010" y="1438"/>
                      <a:pt x="868" y="2283"/>
                    </a:cubicBezTo>
                    <a:cubicBezTo>
                      <a:pt x="1" y="2579"/>
                      <a:pt x="1" y="3150"/>
                      <a:pt x="1" y="3995"/>
                    </a:cubicBezTo>
                    <a:cubicBezTo>
                      <a:pt x="1" y="7144"/>
                      <a:pt x="1" y="9998"/>
                      <a:pt x="298" y="13125"/>
                    </a:cubicBezTo>
                    <a:lnTo>
                      <a:pt x="298" y="24834"/>
                    </a:lnTo>
                    <a:cubicBezTo>
                      <a:pt x="502" y="25465"/>
                      <a:pt x="554" y="25791"/>
                      <a:pt x="1044" y="25791"/>
                    </a:cubicBezTo>
                    <a:cubicBezTo>
                      <a:pt x="1209" y="25791"/>
                      <a:pt x="1425" y="25753"/>
                      <a:pt x="1713" y="25679"/>
                    </a:cubicBezTo>
                    <a:cubicBezTo>
                      <a:pt x="2115" y="25485"/>
                      <a:pt x="2664" y="25281"/>
                      <a:pt x="3154" y="25281"/>
                    </a:cubicBezTo>
                    <a:cubicBezTo>
                      <a:pt x="3359" y="25281"/>
                      <a:pt x="3553" y="25317"/>
                      <a:pt x="3721" y="25405"/>
                    </a:cubicBezTo>
                    <a:cubicBezTo>
                      <a:pt x="3878" y="25455"/>
                      <a:pt x="4016" y="25477"/>
                      <a:pt x="4140" y="25477"/>
                    </a:cubicBezTo>
                    <a:cubicBezTo>
                      <a:pt x="4685" y="25477"/>
                      <a:pt x="4968" y="25057"/>
                      <a:pt x="5433" y="24834"/>
                    </a:cubicBezTo>
                    <a:lnTo>
                      <a:pt x="7145" y="23122"/>
                    </a:lnTo>
                    <a:cubicBezTo>
                      <a:pt x="7716" y="22551"/>
                      <a:pt x="7716" y="22255"/>
                      <a:pt x="7716" y="21410"/>
                    </a:cubicBezTo>
                    <a:cubicBezTo>
                      <a:pt x="7716" y="16845"/>
                      <a:pt x="7716" y="11983"/>
                      <a:pt x="7990" y="7418"/>
                    </a:cubicBezTo>
                    <a:cubicBezTo>
                      <a:pt x="7990" y="6003"/>
                      <a:pt x="8286" y="4565"/>
                      <a:pt x="8286" y="2853"/>
                    </a:cubicBezTo>
                    <a:cubicBezTo>
                      <a:pt x="8560" y="2009"/>
                      <a:pt x="8560" y="867"/>
                      <a:pt x="8560" y="0"/>
                    </a:cubicBezTo>
                    <a:close/>
                  </a:path>
                </a:pathLst>
              </a:custGeom>
              <a:solidFill>
                <a:srgbClr val="FFCD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0"/>
              <p:cNvSpPr/>
              <p:nvPr/>
            </p:nvSpPr>
            <p:spPr>
              <a:xfrm>
                <a:off x="-3302100" y="1112225"/>
                <a:ext cx="185475" cy="209975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8399" extrusionOk="0">
                    <a:moveTo>
                      <a:pt x="3424" y="0"/>
                    </a:moveTo>
                    <a:cubicBezTo>
                      <a:pt x="2580" y="571"/>
                      <a:pt x="1712" y="868"/>
                      <a:pt x="868" y="1438"/>
                    </a:cubicBezTo>
                    <a:lnTo>
                      <a:pt x="1" y="2283"/>
                    </a:lnTo>
                    <a:lnTo>
                      <a:pt x="1" y="6003"/>
                    </a:lnTo>
                    <a:cubicBezTo>
                      <a:pt x="297" y="6848"/>
                      <a:pt x="571" y="7715"/>
                      <a:pt x="1439" y="7715"/>
                    </a:cubicBezTo>
                    <a:cubicBezTo>
                      <a:pt x="2283" y="7989"/>
                      <a:pt x="2854" y="7989"/>
                      <a:pt x="3721" y="8286"/>
                    </a:cubicBezTo>
                    <a:cubicBezTo>
                      <a:pt x="3887" y="8365"/>
                      <a:pt x="4027" y="8399"/>
                      <a:pt x="4151" y="8399"/>
                    </a:cubicBezTo>
                    <a:cubicBezTo>
                      <a:pt x="4453" y="8399"/>
                      <a:pt x="4652" y="8200"/>
                      <a:pt x="4862" y="7989"/>
                    </a:cubicBezTo>
                    <a:cubicBezTo>
                      <a:pt x="5707" y="7144"/>
                      <a:pt x="6277" y="6574"/>
                      <a:pt x="7145" y="6003"/>
                    </a:cubicBezTo>
                    <a:cubicBezTo>
                      <a:pt x="7145" y="5706"/>
                      <a:pt x="7419" y="5433"/>
                      <a:pt x="7419" y="5136"/>
                    </a:cubicBezTo>
                    <a:cubicBezTo>
                      <a:pt x="7145" y="3721"/>
                      <a:pt x="7145" y="2579"/>
                      <a:pt x="6848" y="1141"/>
                    </a:cubicBezTo>
                    <a:cubicBezTo>
                      <a:pt x="6848" y="571"/>
                      <a:pt x="6574" y="297"/>
                      <a:pt x="6004" y="297"/>
                    </a:cubicBezTo>
                    <a:cubicBezTo>
                      <a:pt x="5433" y="0"/>
                      <a:pt x="4862" y="0"/>
                      <a:pt x="4292" y="0"/>
                    </a:cubicBezTo>
                    <a:close/>
                  </a:path>
                </a:pathLst>
              </a:custGeom>
              <a:solidFill>
                <a:srgbClr val="FFCD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0"/>
              <p:cNvSpPr/>
              <p:nvPr/>
            </p:nvSpPr>
            <p:spPr>
              <a:xfrm>
                <a:off x="-3187975" y="467200"/>
                <a:ext cx="78775" cy="6005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4021" extrusionOk="0">
                    <a:moveTo>
                      <a:pt x="2931" y="1"/>
                    </a:moveTo>
                    <a:cubicBezTo>
                      <a:pt x="2887" y="1"/>
                      <a:pt x="2854" y="31"/>
                      <a:pt x="2854" y="123"/>
                    </a:cubicBezTo>
                    <a:cubicBezTo>
                      <a:pt x="2580" y="123"/>
                      <a:pt x="2009" y="419"/>
                      <a:pt x="1712" y="693"/>
                    </a:cubicBezTo>
                    <a:cubicBezTo>
                      <a:pt x="1439" y="990"/>
                      <a:pt x="868" y="1264"/>
                      <a:pt x="571" y="1561"/>
                    </a:cubicBezTo>
                    <a:cubicBezTo>
                      <a:pt x="297" y="1561"/>
                      <a:pt x="297" y="1835"/>
                      <a:pt x="297" y="2131"/>
                    </a:cubicBezTo>
                    <a:lnTo>
                      <a:pt x="297" y="3273"/>
                    </a:lnTo>
                    <a:cubicBezTo>
                      <a:pt x="1" y="3843"/>
                      <a:pt x="1" y="4414"/>
                      <a:pt x="1" y="4985"/>
                    </a:cubicBezTo>
                    <a:lnTo>
                      <a:pt x="1" y="7838"/>
                    </a:lnTo>
                    <a:lnTo>
                      <a:pt x="1" y="8682"/>
                    </a:lnTo>
                    <a:lnTo>
                      <a:pt x="1" y="10120"/>
                    </a:lnTo>
                    <a:lnTo>
                      <a:pt x="1" y="12973"/>
                    </a:lnTo>
                    <a:lnTo>
                      <a:pt x="1" y="15827"/>
                    </a:lnTo>
                    <a:lnTo>
                      <a:pt x="1" y="18680"/>
                    </a:lnTo>
                    <a:lnTo>
                      <a:pt x="1" y="21533"/>
                    </a:lnTo>
                    <a:lnTo>
                      <a:pt x="1" y="23815"/>
                    </a:lnTo>
                    <a:cubicBezTo>
                      <a:pt x="1" y="23952"/>
                      <a:pt x="75" y="24021"/>
                      <a:pt x="149" y="24021"/>
                    </a:cubicBezTo>
                    <a:cubicBezTo>
                      <a:pt x="223" y="24021"/>
                      <a:pt x="297" y="23952"/>
                      <a:pt x="297" y="23815"/>
                    </a:cubicBezTo>
                    <a:cubicBezTo>
                      <a:pt x="571" y="23519"/>
                      <a:pt x="868" y="23519"/>
                      <a:pt x="868" y="23519"/>
                    </a:cubicBezTo>
                    <a:cubicBezTo>
                      <a:pt x="1142" y="23245"/>
                      <a:pt x="1439" y="22948"/>
                      <a:pt x="1439" y="22674"/>
                    </a:cubicBezTo>
                    <a:cubicBezTo>
                      <a:pt x="1712" y="22377"/>
                      <a:pt x="2009" y="22377"/>
                      <a:pt x="2283" y="21807"/>
                    </a:cubicBezTo>
                    <a:lnTo>
                      <a:pt x="2283" y="20392"/>
                    </a:lnTo>
                    <a:cubicBezTo>
                      <a:pt x="2283" y="18109"/>
                      <a:pt x="2580" y="16100"/>
                      <a:pt x="2283" y="13818"/>
                    </a:cubicBezTo>
                    <a:cubicBezTo>
                      <a:pt x="2283" y="11535"/>
                      <a:pt x="2283" y="8979"/>
                      <a:pt x="2580" y="6400"/>
                    </a:cubicBezTo>
                    <a:lnTo>
                      <a:pt x="2580" y="3273"/>
                    </a:lnTo>
                    <a:cubicBezTo>
                      <a:pt x="2854" y="2131"/>
                      <a:pt x="3150" y="1264"/>
                      <a:pt x="3150" y="123"/>
                    </a:cubicBezTo>
                    <a:cubicBezTo>
                      <a:pt x="3150" y="123"/>
                      <a:pt x="3019" y="1"/>
                      <a:pt x="2931" y="1"/>
                    </a:cubicBezTo>
                    <a:close/>
                  </a:path>
                </a:pathLst>
              </a:custGeom>
              <a:solidFill>
                <a:srgbClr val="DA6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40"/>
              <p:cNvSpPr/>
              <p:nvPr/>
            </p:nvSpPr>
            <p:spPr>
              <a:xfrm>
                <a:off x="-3259300" y="1116325"/>
                <a:ext cx="107300" cy="54275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2171" extrusionOk="0">
                    <a:moveTo>
                      <a:pt x="3556" y="1"/>
                    </a:moveTo>
                    <a:cubicBezTo>
                      <a:pt x="3176" y="1"/>
                      <a:pt x="2663" y="133"/>
                      <a:pt x="2283" y="133"/>
                    </a:cubicBezTo>
                    <a:cubicBezTo>
                      <a:pt x="1438" y="407"/>
                      <a:pt x="571" y="704"/>
                      <a:pt x="0" y="1274"/>
                    </a:cubicBezTo>
                    <a:lnTo>
                      <a:pt x="0" y="1548"/>
                    </a:lnTo>
                    <a:lnTo>
                      <a:pt x="0" y="1845"/>
                    </a:lnTo>
                    <a:lnTo>
                      <a:pt x="297" y="1845"/>
                    </a:lnTo>
                    <a:cubicBezTo>
                      <a:pt x="629" y="2004"/>
                      <a:pt x="1053" y="2171"/>
                      <a:pt x="1462" y="2171"/>
                    </a:cubicBezTo>
                    <a:cubicBezTo>
                      <a:pt x="1757" y="2171"/>
                      <a:pt x="2044" y="2084"/>
                      <a:pt x="2283" y="1845"/>
                    </a:cubicBezTo>
                    <a:cubicBezTo>
                      <a:pt x="2854" y="1548"/>
                      <a:pt x="3995" y="1274"/>
                      <a:pt x="4292" y="407"/>
                    </a:cubicBezTo>
                    <a:lnTo>
                      <a:pt x="3995" y="133"/>
                    </a:lnTo>
                    <a:cubicBezTo>
                      <a:pt x="3904" y="34"/>
                      <a:pt x="3746" y="1"/>
                      <a:pt x="3556" y="1"/>
                    </a:cubicBezTo>
                    <a:close/>
                  </a:path>
                </a:pathLst>
              </a:custGeom>
              <a:solidFill>
                <a:srgbClr val="DA6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40"/>
              <p:cNvSpPr/>
              <p:nvPr/>
            </p:nvSpPr>
            <p:spPr>
              <a:xfrm>
                <a:off x="-3202250" y="1142600"/>
                <a:ext cx="71375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6204" extrusionOk="0">
                    <a:moveTo>
                      <a:pt x="2249" y="1"/>
                    </a:moveTo>
                    <a:cubicBezTo>
                      <a:pt x="2215" y="1"/>
                      <a:pt x="2147" y="75"/>
                      <a:pt x="2010" y="223"/>
                    </a:cubicBezTo>
                    <a:cubicBezTo>
                      <a:pt x="1439" y="497"/>
                      <a:pt x="868" y="794"/>
                      <a:pt x="298" y="1364"/>
                    </a:cubicBezTo>
                    <a:cubicBezTo>
                      <a:pt x="1" y="1638"/>
                      <a:pt x="1" y="2506"/>
                      <a:pt x="298" y="2780"/>
                    </a:cubicBezTo>
                    <a:cubicBezTo>
                      <a:pt x="298" y="3076"/>
                      <a:pt x="572" y="3647"/>
                      <a:pt x="572" y="3921"/>
                    </a:cubicBezTo>
                    <a:cubicBezTo>
                      <a:pt x="298" y="4491"/>
                      <a:pt x="572" y="5359"/>
                      <a:pt x="572" y="5929"/>
                    </a:cubicBezTo>
                    <a:cubicBezTo>
                      <a:pt x="572" y="6203"/>
                      <a:pt x="572" y="6203"/>
                      <a:pt x="868" y="6203"/>
                    </a:cubicBezTo>
                    <a:cubicBezTo>
                      <a:pt x="1142" y="5929"/>
                      <a:pt x="1713" y="5633"/>
                      <a:pt x="2010" y="5359"/>
                    </a:cubicBezTo>
                    <a:cubicBezTo>
                      <a:pt x="2283" y="4788"/>
                      <a:pt x="2854" y="4491"/>
                      <a:pt x="2854" y="3921"/>
                    </a:cubicBezTo>
                    <a:cubicBezTo>
                      <a:pt x="2580" y="3350"/>
                      <a:pt x="2580" y="2506"/>
                      <a:pt x="2580" y="1638"/>
                    </a:cubicBezTo>
                    <a:cubicBezTo>
                      <a:pt x="2580" y="1068"/>
                      <a:pt x="2580" y="497"/>
                      <a:pt x="2283" y="223"/>
                    </a:cubicBezTo>
                    <a:cubicBezTo>
                      <a:pt x="2283" y="75"/>
                      <a:pt x="2283" y="1"/>
                      <a:pt x="2249" y="1"/>
                    </a:cubicBezTo>
                    <a:close/>
                  </a:path>
                </a:pathLst>
              </a:custGeom>
              <a:solidFill>
                <a:srgbClr val="DA6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40"/>
              <p:cNvSpPr/>
              <p:nvPr/>
            </p:nvSpPr>
            <p:spPr>
              <a:xfrm>
                <a:off x="-3316375" y="456000"/>
                <a:ext cx="214025" cy="649400"/>
              </a:xfrm>
              <a:custGeom>
                <a:avLst/>
                <a:gdLst/>
                <a:ahLst/>
                <a:cxnLst/>
                <a:rect l="l" t="t" r="r" b="b"/>
                <a:pathLst>
                  <a:path w="8561" h="25976" extrusionOk="0">
                    <a:moveTo>
                      <a:pt x="8560" y="0"/>
                    </a:moveTo>
                    <a:cubicBezTo>
                      <a:pt x="8560" y="867"/>
                      <a:pt x="8560" y="2009"/>
                      <a:pt x="8286" y="2853"/>
                    </a:cubicBezTo>
                    <a:cubicBezTo>
                      <a:pt x="8286" y="4565"/>
                      <a:pt x="7990" y="6003"/>
                      <a:pt x="7990" y="7418"/>
                    </a:cubicBezTo>
                    <a:cubicBezTo>
                      <a:pt x="7716" y="11983"/>
                      <a:pt x="7716" y="16845"/>
                      <a:pt x="7716" y="21410"/>
                    </a:cubicBezTo>
                    <a:cubicBezTo>
                      <a:pt x="7716" y="22255"/>
                      <a:pt x="7716" y="22551"/>
                      <a:pt x="7145" y="23122"/>
                    </a:cubicBezTo>
                    <a:lnTo>
                      <a:pt x="5433" y="24834"/>
                    </a:lnTo>
                    <a:cubicBezTo>
                      <a:pt x="4863" y="25108"/>
                      <a:pt x="4566" y="25679"/>
                      <a:pt x="3721" y="25405"/>
                    </a:cubicBezTo>
                    <a:cubicBezTo>
                      <a:pt x="3151" y="25108"/>
                      <a:pt x="2283" y="25405"/>
                      <a:pt x="1713" y="25679"/>
                    </a:cubicBezTo>
                    <a:cubicBezTo>
                      <a:pt x="572" y="25975"/>
                      <a:pt x="572" y="25679"/>
                      <a:pt x="298" y="24834"/>
                    </a:cubicBezTo>
                    <a:lnTo>
                      <a:pt x="298" y="13125"/>
                    </a:lnTo>
                    <a:cubicBezTo>
                      <a:pt x="1" y="9998"/>
                      <a:pt x="1" y="7144"/>
                      <a:pt x="1" y="3995"/>
                    </a:cubicBezTo>
                    <a:cubicBezTo>
                      <a:pt x="1" y="3150"/>
                      <a:pt x="1" y="2579"/>
                      <a:pt x="868" y="2283"/>
                    </a:cubicBezTo>
                    <a:cubicBezTo>
                      <a:pt x="2010" y="1438"/>
                      <a:pt x="3151" y="571"/>
                      <a:pt x="4863" y="297"/>
                    </a:cubicBezTo>
                    <a:cubicBezTo>
                      <a:pt x="5707" y="297"/>
                      <a:pt x="6278" y="0"/>
                      <a:pt x="7145" y="0"/>
                    </a:cubicBezTo>
                    <a:close/>
                    <a:moveTo>
                      <a:pt x="4863" y="2853"/>
                    </a:moveTo>
                    <a:cubicBezTo>
                      <a:pt x="3425" y="2853"/>
                      <a:pt x="2010" y="3150"/>
                      <a:pt x="572" y="3150"/>
                    </a:cubicBezTo>
                    <a:lnTo>
                      <a:pt x="572" y="8560"/>
                    </a:lnTo>
                    <a:cubicBezTo>
                      <a:pt x="572" y="13695"/>
                      <a:pt x="868" y="19128"/>
                      <a:pt x="868" y="24263"/>
                    </a:cubicBezTo>
                    <a:cubicBezTo>
                      <a:pt x="868" y="24834"/>
                      <a:pt x="1142" y="25108"/>
                      <a:pt x="1713" y="24834"/>
                    </a:cubicBezTo>
                    <a:cubicBezTo>
                      <a:pt x="2580" y="24834"/>
                      <a:pt x="3151" y="24537"/>
                      <a:pt x="3995" y="24537"/>
                    </a:cubicBezTo>
                    <a:cubicBezTo>
                      <a:pt x="4566" y="24537"/>
                      <a:pt x="4863" y="24537"/>
                      <a:pt x="4863" y="23967"/>
                    </a:cubicBezTo>
                    <a:lnTo>
                      <a:pt x="4863" y="19972"/>
                    </a:lnTo>
                    <a:lnTo>
                      <a:pt x="4863" y="12554"/>
                    </a:lnTo>
                    <a:lnTo>
                      <a:pt x="4863" y="6003"/>
                    </a:lnTo>
                    <a:close/>
                    <a:moveTo>
                      <a:pt x="5433" y="23693"/>
                    </a:moveTo>
                    <a:cubicBezTo>
                      <a:pt x="5707" y="23396"/>
                      <a:pt x="6004" y="23396"/>
                      <a:pt x="6004" y="23122"/>
                    </a:cubicBezTo>
                    <a:cubicBezTo>
                      <a:pt x="6848" y="22551"/>
                      <a:pt x="7419" y="21684"/>
                      <a:pt x="7419" y="20543"/>
                    </a:cubicBezTo>
                    <a:cubicBezTo>
                      <a:pt x="7145" y="19698"/>
                      <a:pt x="7145" y="18557"/>
                      <a:pt x="7145" y="17690"/>
                    </a:cubicBezTo>
                    <a:cubicBezTo>
                      <a:pt x="7145" y="12851"/>
                      <a:pt x="7145" y="8286"/>
                      <a:pt x="7716" y="3424"/>
                    </a:cubicBezTo>
                    <a:cubicBezTo>
                      <a:pt x="7716" y="2579"/>
                      <a:pt x="7990" y="1712"/>
                      <a:pt x="7990" y="867"/>
                    </a:cubicBezTo>
                    <a:cubicBezTo>
                      <a:pt x="7145" y="1141"/>
                      <a:pt x="6575" y="1712"/>
                      <a:pt x="5707" y="2009"/>
                    </a:cubicBezTo>
                    <a:lnTo>
                      <a:pt x="5707" y="2283"/>
                    </a:lnTo>
                    <a:cubicBezTo>
                      <a:pt x="5707" y="3995"/>
                      <a:pt x="5433" y="5706"/>
                      <a:pt x="5433" y="7144"/>
                    </a:cubicBezTo>
                    <a:lnTo>
                      <a:pt x="5433" y="17690"/>
                    </a:lnTo>
                    <a:close/>
                    <a:moveTo>
                      <a:pt x="6575" y="867"/>
                    </a:moveTo>
                    <a:cubicBezTo>
                      <a:pt x="3721" y="1141"/>
                      <a:pt x="2283" y="1438"/>
                      <a:pt x="1439" y="2579"/>
                    </a:cubicBezTo>
                    <a:cubicBezTo>
                      <a:pt x="3425" y="2283"/>
                      <a:pt x="5137" y="2579"/>
                      <a:pt x="6575" y="86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0"/>
              <p:cNvSpPr/>
              <p:nvPr/>
            </p:nvSpPr>
            <p:spPr>
              <a:xfrm>
                <a:off x="-3302100" y="1112225"/>
                <a:ext cx="185475" cy="214000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8560" extrusionOk="0">
                    <a:moveTo>
                      <a:pt x="4292" y="0"/>
                    </a:moveTo>
                    <a:cubicBezTo>
                      <a:pt x="4862" y="0"/>
                      <a:pt x="5433" y="0"/>
                      <a:pt x="6004" y="297"/>
                    </a:cubicBezTo>
                    <a:cubicBezTo>
                      <a:pt x="6574" y="297"/>
                      <a:pt x="6848" y="571"/>
                      <a:pt x="6848" y="1141"/>
                    </a:cubicBezTo>
                    <a:cubicBezTo>
                      <a:pt x="7145" y="2579"/>
                      <a:pt x="7145" y="3721"/>
                      <a:pt x="7419" y="5136"/>
                    </a:cubicBezTo>
                    <a:cubicBezTo>
                      <a:pt x="7419" y="5433"/>
                      <a:pt x="7145" y="5706"/>
                      <a:pt x="7145" y="6003"/>
                    </a:cubicBezTo>
                    <a:cubicBezTo>
                      <a:pt x="6277" y="6574"/>
                      <a:pt x="5707" y="7144"/>
                      <a:pt x="4862" y="7989"/>
                    </a:cubicBezTo>
                    <a:cubicBezTo>
                      <a:pt x="4566" y="8286"/>
                      <a:pt x="4292" y="8560"/>
                      <a:pt x="3721" y="8286"/>
                    </a:cubicBezTo>
                    <a:cubicBezTo>
                      <a:pt x="2854" y="7989"/>
                      <a:pt x="2283" y="7989"/>
                      <a:pt x="1439" y="7715"/>
                    </a:cubicBezTo>
                    <a:cubicBezTo>
                      <a:pt x="571" y="7715"/>
                      <a:pt x="297" y="6848"/>
                      <a:pt x="1" y="6003"/>
                    </a:cubicBezTo>
                    <a:lnTo>
                      <a:pt x="1" y="2283"/>
                    </a:lnTo>
                    <a:lnTo>
                      <a:pt x="868" y="1438"/>
                    </a:lnTo>
                    <a:cubicBezTo>
                      <a:pt x="1712" y="868"/>
                      <a:pt x="2580" y="571"/>
                      <a:pt x="3424" y="0"/>
                    </a:cubicBezTo>
                    <a:close/>
                    <a:moveTo>
                      <a:pt x="3995" y="7715"/>
                    </a:moveTo>
                    <a:lnTo>
                      <a:pt x="3995" y="7418"/>
                    </a:lnTo>
                    <a:cubicBezTo>
                      <a:pt x="3995" y="6003"/>
                      <a:pt x="3995" y="4565"/>
                      <a:pt x="3721" y="3150"/>
                    </a:cubicBezTo>
                    <a:cubicBezTo>
                      <a:pt x="3721" y="3150"/>
                      <a:pt x="3424" y="2579"/>
                      <a:pt x="3150" y="2579"/>
                    </a:cubicBezTo>
                    <a:cubicBezTo>
                      <a:pt x="2283" y="2579"/>
                      <a:pt x="1439" y="2579"/>
                      <a:pt x="571" y="2283"/>
                    </a:cubicBezTo>
                    <a:cubicBezTo>
                      <a:pt x="571" y="3721"/>
                      <a:pt x="571" y="4862"/>
                      <a:pt x="868" y="6277"/>
                    </a:cubicBezTo>
                    <a:cubicBezTo>
                      <a:pt x="868" y="6277"/>
                      <a:pt x="1142" y="6848"/>
                      <a:pt x="1439" y="6848"/>
                    </a:cubicBezTo>
                    <a:cubicBezTo>
                      <a:pt x="2009" y="7144"/>
                      <a:pt x="3150" y="7418"/>
                      <a:pt x="3995" y="7715"/>
                    </a:cubicBezTo>
                    <a:close/>
                    <a:moveTo>
                      <a:pt x="4862" y="6848"/>
                    </a:moveTo>
                    <a:cubicBezTo>
                      <a:pt x="5433" y="6574"/>
                      <a:pt x="6004" y="6003"/>
                      <a:pt x="6277" y="5706"/>
                    </a:cubicBezTo>
                    <a:cubicBezTo>
                      <a:pt x="6574" y="5433"/>
                      <a:pt x="6574" y="5136"/>
                      <a:pt x="6574" y="5136"/>
                    </a:cubicBezTo>
                    <a:cubicBezTo>
                      <a:pt x="6574" y="4291"/>
                      <a:pt x="6277" y="3424"/>
                      <a:pt x="6277" y="2579"/>
                    </a:cubicBezTo>
                    <a:lnTo>
                      <a:pt x="6277" y="1438"/>
                    </a:lnTo>
                    <a:cubicBezTo>
                      <a:pt x="5707" y="1712"/>
                      <a:pt x="5136" y="2009"/>
                      <a:pt x="4862" y="2283"/>
                    </a:cubicBezTo>
                    <a:cubicBezTo>
                      <a:pt x="4566" y="2283"/>
                      <a:pt x="4566" y="2579"/>
                      <a:pt x="4566" y="2853"/>
                    </a:cubicBezTo>
                    <a:cubicBezTo>
                      <a:pt x="4566" y="3995"/>
                      <a:pt x="4566" y="5433"/>
                      <a:pt x="4862" y="6848"/>
                    </a:cubicBezTo>
                    <a:close/>
                    <a:moveTo>
                      <a:pt x="5433" y="868"/>
                    </a:moveTo>
                    <a:cubicBezTo>
                      <a:pt x="3995" y="571"/>
                      <a:pt x="2854" y="868"/>
                      <a:pt x="2283" y="1712"/>
                    </a:cubicBezTo>
                    <a:cubicBezTo>
                      <a:pt x="3424" y="2283"/>
                      <a:pt x="4566" y="1712"/>
                      <a:pt x="5433" y="86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5" name="Google Shape;435;p40"/>
            <p:cNvSpPr/>
            <p:nvPr/>
          </p:nvSpPr>
          <p:spPr>
            <a:xfrm rot="793036">
              <a:off x="7969762" y="1694330"/>
              <a:ext cx="183509" cy="217287"/>
            </a:xfrm>
            <a:custGeom>
              <a:avLst/>
              <a:gdLst/>
              <a:ahLst/>
              <a:cxnLst/>
              <a:rect l="l" t="t" r="r" b="b"/>
              <a:pathLst>
                <a:path w="10273" h="7561" extrusionOk="0">
                  <a:moveTo>
                    <a:pt x="7149" y="992"/>
                  </a:moveTo>
                  <a:cubicBezTo>
                    <a:pt x="7732" y="992"/>
                    <a:pt x="8204" y="1440"/>
                    <a:pt x="8560" y="2324"/>
                  </a:cubicBezTo>
                  <a:cubicBezTo>
                    <a:pt x="8834" y="3191"/>
                    <a:pt x="8264" y="3762"/>
                    <a:pt x="7990" y="4332"/>
                  </a:cubicBezTo>
                  <a:cubicBezTo>
                    <a:pt x="7419" y="5177"/>
                    <a:pt x="6552" y="5473"/>
                    <a:pt x="5981" y="6044"/>
                  </a:cubicBezTo>
                  <a:cubicBezTo>
                    <a:pt x="5411" y="6466"/>
                    <a:pt x="4555" y="6752"/>
                    <a:pt x="3736" y="6752"/>
                  </a:cubicBezTo>
                  <a:cubicBezTo>
                    <a:pt x="2917" y="6752"/>
                    <a:pt x="2135" y="6466"/>
                    <a:pt x="1713" y="5747"/>
                  </a:cubicBezTo>
                  <a:cubicBezTo>
                    <a:pt x="3995" y="5747"/>
                    <a:pt x="4566" y="3191"/>
                    <a:pt x="5981" y="1479"/>
                  </a:cubicBezTo>
                  <a:cubicBezTo>
                    <a:pt x="6409" y="1153"/>
                    <a:pt x="6799" y="992"/>
                    <a:pt x="7149" y="992"/>
                  </a:cubicBezTo>
                  <a:close/>
                  <a:moveTo>
                    <a:pt x="6698" y="1"/>
                  </a:moveTo>
                  <a:cubicBezTo>
                    <a:pt x="4014" y="1"/>
                    <a:pt x="4133" y="5177"/>
                    <a:pt x="1416" y="5177"/>
                  </a:cubicBezTo>
                  <a:cubicBezTo>
                    <a:pt x="1279" y="5040"/>
                    <a:pt x="1136" y="4971"/>
                    <a:pt x="1028" y="4971"/>
                  </a:cubicBezTo>
                  <a:cubicBezTo>
                    <a:pt x="920" y="4971"/>
                    <a:pt x="845" y="5040"/>
                    <a:pt x="845" y="5177"/>
                  </a:cubicBezTo>
                  <a:lnTo>
                    <a:pt x="572" y="5177"/>
                  </a:lnTo>
                  <a:cubicBezTo>
                    <a:pt x="275" y="5177"/>
                    <a:pt x="1" y="5747"/>
                    <a:pt x="572" y="5747"/>
                  </a:cubicBezTo>
                  <a:cubicBezTo>
                    <a:pt x="1018" y="7087"/>
                    <a:pt x="2332" y="7560"/>
                    <a:pt x="3571" y="7560"/>
                  </a:cubicBezTo>
                  <a:cubicBezTo>
                    <a:pt x="3915" y="7560"/>
                    <a:pt x="4253" y="7524"/>
                    <a:pt x="4566" y="7459"/>
                  </a:cubicBezTo>
                  <a:cubicBezTo>
                    <a:pt x="6552" y="7459"/>
                    <a:pt x="8560" y="5473"/>
                    <a:pt x="9405" y="4035"/>
                  </a:cubicBezTo>
                  <a:cubicBezTo>
                    <a:pt x="10272" y="2050"/>
                    <a:pt x="9131" y="338"/>
                    <a:pt x="7122" y="41"/>
                  </a:cubicBezTo>
                  <a:cubicBezTo>
                    <a:pt x="6974" y="14"/>
                    <a:pt x="6832" y="1"/>
                    <a:pt x="6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"/>
          <p:cNvSpPr txBox="1">
            <a:spLocks noGrp="1"/>
          </p:cNvSpPr>
          <p:nvPr>
            <p:ph type="title" idx="8"/>
          </p:nvPr>
        </p:nvSpPr>
        <p:spPr>
          <a:xfrm>
            <a:off x="720000" y="554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Team: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961340" y="1549313"/>
            <a:ext cx="254593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Lubomir</a:t>
            </a:r>
            <a:r>
              <a:rPr lang="en-US" sz="2000" dirty="0"/>
              <a:t> </a:t>
            </a:r>
            <a:r>
              <a:rPr lang="en-US" sz="2000" dirty="0" err="1"/>
              <a:t>Georgiev</a:t>
            </a:r>
            <a:r>
              <a:rPr lang="en-US" sz="2000" dirty="0"/>
              <a:t> 9B </a:t>
            </a:r>
          </a:p>
        </p:txBody>
      </p:sp>
      <p:sp>
        <p:nvSpPr>
          <p:cNvPr id="460" name="Google Shape;460;p42"/>
          <p:cNvSpPr txBox="1">
            <a:spLocks noGrp="1"/>
          </p:cNvSpPr>
          <p:nvPr>
            <p:ph type="subTitle" idx="1"/>
          </p:nvPr>
        </p:nvSpPr>
        <p:spPr>
          <a:xfrm>
            <a:off x="961339" y="2231878"/>
            <a:ext cx="2545935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Scrum trainer and Leader</a:t>
            </a:r>
            <a:endParaRPr lang="en-US" sz="1600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sp>
        <p:nvSpPr>
          <p:cNvPr id="461" name="Google Shape;461;p42"/>
          <p:cNvSpPr txBox="1">
            <a:spLocks noGrp="1"/>
          </p:cNvSpPr>
          <p:nvPr>
            <p:ph type="title" idx="2"/>
          </p:nvPr>
        </p:nvSpPr>
        <p:spPr>
          <a:xfrm>
            <a:off x="961465" y="3138550"/>
            <a:ext cx="254593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Stanislav Yordanov 9G</a:t>
            </a:r>
          </a:p>
        </p:txBody>
      </p:sp>
      <p:sp>
        <p:nvSpPr>
          <p:cNvPr id="462" name="Google Shape;462;p42"/>
          <p:cNvSpPr txBox="1">
            <a:spLocks noGrp="1"/>
          </p:cNvSpPr>
          <p:nvPr>
            <p:ph type="subTitle" idx="3"/>
          </p:nvPr>
        </p:nvSpPr>
        <p:spPr>
          <a:xfrm>
            <a:off x="961339" y="3755200"/>
            <a:ext cx="2545935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Back-End developer</a:t>
            </a:r>
            <a:endParaRPr lang="en-US" sz="1600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sp>
        <p:nvSpPr>
          <p:cNvPr id="463" name="Google Shape;463;p42"/>
          <p:cNvSpPr txBox="1">
            <a:spLocks noGrp="1"/>
          </p:cNvSpPr>
          <p:nvPr>
            <p:ph type="title" idx="4"/>
          </p:nvPr>
        </p:nvSpPr>
        <p:spPr>
          <a:xfrm>
            <a:off x="5636725" y="1549326"/>
            <a:ext cx="23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Eric Ivanov 9G</a:t>
            </a:r>
            <a:endParaRPr dirty="0"/>
          </a:p>
        </p:txBody>
      </p:sp>
      <p:sp>
        <p:nvSpPr>
          <p:cNvPr id="464" name="Google Shape;464;p42"/>
          <p:cNvSpPr txBox="1">
            <a:spLocks noGrp="1"/>
          </p:cNvSpPr>
          <p:nvPr>
            <p:ph type="subTitle" idx="5"/>
          </p:nvPr>
        </p:nvSpPr>
        <p:spPr>
          <a:xfrm>
            <a:off x="5636726" y="2166012"/>
            <a:ext cx="2320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Back-End developer</a:t>
            </a:r>
            <a:endParaRPr lang="en-US" sz="1600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sp>
        <p:nvSpPr>
          <p:cNvPr id="465" name="Google Shape;465;p42"/>
          <p:cNvSpPr txBox="1">
            <a:spLocks noGrp="1"/>
          </p:cNvSpPr>
          <p:nvPr>
            <p:ph type="title" idx="6"/>
          </p:nvPr>
        </p:nvSpPr>
        <p:spPr>
          <a:xfrm>
            <a:off x="5636725" y="3138550"/>
            <a:ext cx="23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Lorena </a:t>
            </a:r>
            <a:r>
              <a:rPr lang="en-US" sz="2000" dirty="0" err="1"/>
              <a:t>Hristova</a:t>
            </a:r>
            <a:r>
              <a:rPr lang="en-US" sz="2000" dirty="0"/>
              <a:t> 9B</a:t>
            </a:r>
          </a:p>
        </p:txBody>
      </p:sp>
      <p:sp>
        <p:nvSpPr>
          <p:cNvPr id="466" name="Google Shape;466;p42"/>
          <p:cNvSpPr txBox="1">
            <a:spLocks noGrp="1"/>
          </p:cNvSpPr>
          <p:nvPr>
            <p:ph type="subTitle" idx="7"/>
          </p:nvPr>
        </p:nvSpPr>
        <p:spPr>
          <a:xfrm>
            <a:off x="5636725" y="3755200"/>
            <a:ext cx="2320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QA engineer</a:t>
            </a:r>
            <a:endParaRPr lang="en-US" sz="1600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grpSp>
        <p:nvGrpSpPr>
          <p:cNvPr id="467" name="Google Shape;467;p42"/>
          <p:cNvGrpSpPr/>
          <p:nvPr/>
        </p:nvGrpSpPr>
        <p:grpSpPr>
          <a:xfrm>
            <a:off x="3683250" y="1549325"/>
            <a:ext cx="1777500" cy="1553478"/>
            <a:chOff x="3683250" y="1545238"/>
            <a:chExt cx="1777500" cy="1553478"/>
          </a:xfrm>
        </p:grpSpPr>
        <p:sp>
          <p:nvSpPr>
            <p:cNvPr id="468" name="Google Shape;468;p42"/>
            <p:cNvSpPr/>
            <p:nvPr/>
          </p:nvSpPr>
          <p:spPr>
            <a:xfrm>
              <a:off x="3683250" y="1545238"/>
              <a:ext cx="1777500" cy="1456200"/>
            </a:xfrm>
            <a:prstGeom prst="rect">
              <a:avLst/>
            </a:prstGeom>
            <a:solidFill>
              <a:srgbClr val="B59ECE"/>
            </a:solidFill>
            <a:ln w="19050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 rot="-1649708">
              <a:off x="3769901" y="1875276"/>
              <a:ext cx="1263398" cy="317479"/>
            </a:xfrm>
            <a:custGeom>
              <a:avLst/>
              <a:gdLst/>
              <a:ahLst/>
              <a:cxnLst/>
              <a:rect l="l" t="t" r="r" b="b"/>
              <a:pathLst>
                <a:path w="55923" h="14055" extrusionOk="0">
                  <a:moveTo>
                    <a:pt x="44257" y="0"/>
                  </a:moveTo>
                  <a:cubicBezTo>
                    <a:pt x="43961" y="0"/>
                    <a:pt x="43666" y="25"/>
                    <a:pt x="43369" y="86"/>
                  </a:cubicBezTo>
                  <a:cubicBezTo>
                    <a:pt x="40516" y="360"/>
                    <a:pt x="37663" y="930"/>
                    <a:pt x="34810" y="1501"/>
                  </a:cubicBezTo>
                  <a:cubicBezTo>
                    <a:pt x="33965" y="1798"/>
                    <a:pt x="33098" y="1798"/>
                    <a:pt x="31956" y="2072"/>
                  </a:cubicBezTo>
                  <a:lnTo>
                    <a:pt x="25109" y="2939"/>
                  </a:lnTo>
                  <a:cubicBezTo>
                    <a:pt x="23123" y="3510"/>
                    <a:pt x="21114" y="3784"/>
                    <a:pt x="19129" y="4080"/>
                  </a:cubicBezTo>
                  <a:cubicBezTo>
                    <a:pt x="16275" y="4354"/>
                    <a:pt x="13696" y="4925"/>
                    <a:pt x="10843" y="5222"/>
                  </a:cubicBezTo>
                  <a:cubicBezTo>
                    <a:pt x="9428" y="5496"/>
                    <a:pt x="7716" y="5792"/>
                    <a:pt x="6004" y="6066"/>
                  </a:cubicBezTo>
                  <a:cubicBezTo>
                    <a:pt x="4292" y="6363"/>
                    <a:pt x="2580" y="6934"/>
                    <a:pt x="1439" y="8075"/>
                  </a:cubicBezTo>
                  <a:cubicBezTo>
                    <a:pt x="1" y="9787"/>
                    <a:pt x="298" y="12640"/>
                    <a:pt x="2580" y="13484"/>
                  </a:cubicBezTo>
                  <a:cubicBezTo>
                    <a:pt x="3425" y="14055"/>
                    <a:pt x="4566" y="14055"/>
                    <a:pt x="5707" y="14055"/>
                  </a:cubicBezTo>
                  <a:cubicBezTo>
                    <a:pt x="9131" y="13781"/>
                    <a:pt x="12281" y="12914"/>
                    <a:pt x="15408" y="12640"/>
                  </a:cubicBezTo>
                  <a:cubicBezTo>
                    <a:pt x="16846" y="12343"/>
                    <a:pt x="18261" y="12069"/>
                    <a:pt x="19402" y="11772"/>
                  </a:cubicBezTo>
                  <a:cubicBezTo>
                    <a:pt x="21114" y="11772"/>
                    <a:pt x="22826" y="11499"/>
                    <a:pt x="24264" y="11202"/>
                  </a:cubicBezTo>
                  <a:cubicBezTo>
                    <a:pt x="25405" y="11202"/>
                    <a:pt x="26547" y="10928"/>
                    <a:pt x="27391" y="10631"/>
                  </a:cubicBezTo>
                  <a:cubicBezTo>
                    <a:pt x="30244" y="10357"/>
                    <a:pt x="33098" y="9787"/>
                    <a:pt x="35951" y="9216"/>
                  </a:cubicBezTo>
                  <a:lnTo>
                    <a:pt x="41086" y="8349"/>
                  </a:lnTo>
                  <a:cubicBezTo>
                    <a:pt x="42798" y="8349"/>
                    <a:pt x="44510" y="7778"/>
                    <a:pt x="46222" y="6934"/>
                  </a:cubicBezTo>
                  <a:cubicBezTo>
                    <a:pt x="48231" y="6066"/>
                    <a:pt x="50217" y="4925"/>
                    <a:pt x="52225" y="3784"/>
                  </a:cubicBezTo>
                  <a:cubicBezTo>
                    <a:pt x="53366" y="3213"/>
                    <a:pt x="54782" y="2642"/>
                    <a:pt x="55923" y="1798"/>
                  </a:cubicBezTo>
                  <a:cubicBezTo>
                    <a:pt x="55649" y="1501"/>
                    <a:pt x="55352" y="1501"/>
                    <a:pt x="55078" y="1501"/>
                  </a:cubicBezTo>
                  <a:cubicBezTo>
                    <a:pt x="52499" y="930"/>
                    <a:pt x="49943" y="657"/>
                    <a:pt x="47660" y="360"/>
                  </a:cubicBezTo>
                  <a:cubicBezTo>
                    <a:pt x="46519" y="360"/>
                    <a:pt x="45392" y="0"/>
                    <a:pt x="44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 rot="-1649708">
              <a:off x="3879817" y="2252272"/>
              <a:ext cx="186698" cy="164353"/>
            </a:xfrm>
            <a:custGeom>
              <a:avLst/>
              <a:gdLst/>
              <a:ahLst/>
              <a:cxnLst/>
              <a:rect l="l" t="t" r="r" b="b"/>
              <a:pathLst>
                <a:path w="8264" h="7276" extrusionOk="0">
                  <a:moveTo>
                    <a:pt x="5125" y="0"/>
                  </a:moveTo>
                  <a:cubicBezTo>
                    <a:pt x="4839" y="0"/>
                    <a:pt x="4554" y="69"/>
                    <a:pt x="4269" y="206"/>
                  </a:cubicBezTo>
                  <a:cubicBezTo>
                    <a:pt x="3995" y="206"/>
                    <a:pt x="3424" y="206"/>
                    <a:pt x="3127" y="503"/>
                  </a:cubicBezTo>
                  <a:cubicBezTo>
                    <a:pt x="2283" y="1073"/>
                    <a:pt x="1142" y="1644"/>
                    <a:pt x="571" y="2785"/>
                  </a:cubicBezTo>
                  <a:cubicBezTo>
                    <a:pt x="571" y="3059"/>
                    <a:pt x="274" y="3356"/>
                    <a:pt x="274" y="3630"/>
                  </a:cubicBezTo>
                  <a:cubicBezTo>
                    <a:pt x="0" y="4497"/>
                    <a:pt x="571" y="5341"/>
                    <a:pt x="1142" y="5912"/>
                  </a:cubicBezTo>
                  <a:cubicBezTo>
                    <a:pt x="1712" y="6483"/>
                    <a:pt x="2283" y="6779"/>
                    <a:pt x="3127" y="7053"/>
                  </a:cubicBezTo>
                  <a:cubicBezTo>
                    <a:pt x="3413" y="7202"/>
                    <a:pt x="3841" y="7276"/>
                    <a:pt x="4269" y="7276"/>
                  </a:cubicBezTo>
                  <a:cubicBezTo>
                    <a:pt x="4697" y="7276"/>
                    <a:pt x="5125" y="7202"/>
                    <a:pt x="5410" y="7053"/>
                  </a:cubicBezTo>
                  <a:cubicBezTo>
                    <a:pt x="6277" y="6779"/>
                    <a:pt x="7122" y="7053"/>
                    <a:pt x="7692" y="6483"/>
                  </a:cubicBezTo>
                  <a:cubicBezTo>
                    <a:pt x="8263" y="5912"/>
                    <a:pt x="8263" y="5068"/>
                    <a:pt x="8263" y="4200"/>
                  </a:cubicBezTo>
                  <a:cubicBezTo>
                    <a:pt x="7989" y="3356"/>
                    <a:pt x="7692" y="2785"/>
                    <a:pt x="7419" y="1918"/>
                  </a:cubicBezTo>
                  <a:cubicBezTo>
                    <a:pt x="7122" y="1073"/>
                    <a:pt x="6551" y="503"/>
                    <a:pt x="5981" y="206"/>
                  </a:cubicBezTo>
                  <a:cubicBezTo>
                    <a:pt x="5695" y="69"/>
                    <a:pt x="5410" y="0"/>
                    <a:pt x="5125" y="0"/>
                  </a:cubicBezTo>
                  <a:close/>
                </a:path>
              </a:pathLst>
            </a:custGeom>
            <a:solidFill>
              <a:srgbClr val="D779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 rot="-1649708">
              <a:off x="4003493" y="2161503"/>
              <a:ext cx="174318" cy="183034"/>
            </a:xfrm>
            <a:custGeom>
              <a:avLst/>
              <a:gdLst/>
              <a:ahLst/>
              <a:cxnLst/>
              <a:rect l="l" t="t" r="r" b="b"/>
              <a:pathLst>
                <a:path w="7716" h="8103" extrusionOk="0">
                  <a:moveTo>
                    <a:pt x="4565" y="1"/>
                  </a:moveTo>
                  <a:cubicBezTo>
                    <a:pt x="3721" y="275"/>
                    <a:pt x="3150" y="275"/>
                    <a:pt x="2283" y="571"/>
                  </a:cubicBezTo>
                  <a:lnTo>
                    <a:pt x="2009" y="571"/>
                  </a:lnTo>
                  <a:cubicBezTo>
                    <a:pt x="1438" y="571"/>
                    <a:pt x="868" y="845"/>
                    <a:pt x="297" y="845"/>
                  </a:cubicBezTo>
                  <a:lnTo>
                    <a:pt x="0" y="845"/>
                  </a:lnTo>
                  <a:lnTo>
                    <a:pt x="0" y="1142"/>
                  </a:lnTo>
                  <a:lnTo>
                    <a:pt x="0" y="1416"/>
                  </a:lnTo>
                  <a:cubicBezTo>
                    <a:pt x="0" y="1713"/>
                    <a:pt x="0" y="1713"/>
                    <a:pt x="297" y="1986"/>
                  </a:cubicBezTo>
                  <a:cubicBezTo>
                    <a:pt x="571" y="2557"/>
                    <a:pt x="868" y="3424"/>
                    <a:pt x="1141" y="3995"/>
                  </a:cubicBezTo>
                  <a:cubicBezTo>
                    <a:pt x="1141" y="4566"/>
                    <a:pt x="1438" y="5136"/>
                    <a:pt x="1438" y="5707"/>
                  </a:cubicBezTo>
                  <a:lnTo>
                    <a:pt x="1438" y="7693"/>
                  </a:lnTo>
                  <a:cubicBezTo>
                    <a:pt x="1438" y="7903"/>
                    <a:pt x="1576" y="8102"/>
                    <a:pt x="1762" y="8102"/>
                  </a:cubicBezTo>
                  <a:cubicBezTo>
                    <a:pt x="1838" y="8102"/>
                    <a:pt x="1923" y="8069"/>
                    <a:pt x="2009" y="7989"/>
                  </a:cubicBezTo>
                  <a:cubicBezTo>
                    <a:pt x="2853" y="7989"/>
                    <a:pt x="3995" y="7693"/>
                    <a:pt x="4862" y="7693"/>
                  </a:cubicBezTo>
                  <a:cubicBezTo>
                    <a:pt x="5706" y="7419"/>
                    <a:pt x="6574" y="7419"/>
                    <a:pt x="7144" y="7122"/>
                  </a:cubicBezTo>
                  <a:cubicBezTo>
                    <a:pt x="7715" y="6848"/>
                    <a:pt x="7715" y="5981"/>
                    <a:pt x="7715" y="5410"/>
                  </a:cubicBezTo>
                  <a:cubicBezTo>
                    <a:pt x="7715" y="4566"/>
                    <a:pt x="7418" y="3698"/>
                    <a:pt x="7144" y="2854"/>
                  </a:cubicBezTo>
                  <a:cubicBezTo>
                    <a:pt x="6848" y="2283"/>
                    <a:pt x="6277" y="1416"/>
                    <a:pt x="6003" y="845"/>
                  </a:cubicBezTo>
                  <a:cubicBezTo>
                    <a:pt x="5706" y="275"/>
                    <a:pt x="5136" y="1"/>
                    <a:pt x="4565" y="1"/>
                  </a:cubicBezTo>
                  <a:close/>
                </a:path>
              </a:pathLst>
            </a:custGeom>
            <a:solidFill>
              <a:srgbClr val="F7E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 rot="-1649708">
              <a:off x="4089054" y="2177447"/>
              <a:ext cx="38700" cy="122226"/>
            </a:xfrm>
            <a:custGeom>
              <a:avLst/>
              <a:gdLst/>
              <a:ahLst/>
              <a:cxnLst/>
              <a:rect l="l" t="t" r="r" b="b"/>
              <a:pathLst>
                <a:path w="1713" h="5411" extrusionOk="0">
                  <a:moveTo>
                    <a:pt x="868" y="572"/>
                  </a:moveTo>
                  <a:cubicBezTo>
                    <a:pt x="1142" y="572"/>
                    <a:pt x="1142" y="275"/>
                    <a:pt x="1439" y="1"/>
                  </a:cubicBezTo>
                  <a:lnTo>
                    <a:pt x="1712" y="1"/>
                  </a:lnTo>
                  <a:lnTo>
                    <a:pt x="1712" y="845"/>
                  </a:lnTo>
                  <a:cubicBezTo>
                    <a:pt x="1712" y="845"/>
                    <a:pt x="1439" y="1142"/>
                    <a:pt x="1142" y="1142"/>
                  </a:cubicBezTo>
                  <a:cubicBezTo>
                    <a:pt x="1439" y="1987"/>
                    <a:pt x="1712" y="3425"/>
                    <a:pt x="1712" y="4566"/>
                  </a:cubicBezTo>
                  <a:lnTo>
                    <a:pt x="1712" y="5137"/>
                  </a:lnTo>
                  <a:cubicBezTo>
                    <a:pt x="1712" y="5137"/>
                    <a:pt x="1439" y="5410"/>
                    <a:pt x="1142" y="5410"/>
                  </a:cubicBezTo>
                  <a:lnTo>
                    <a:pt x="1142" y="4840"/>
                  </a:lnTo>
                  <a:cubicBezTo>
                    <a:pt x="1142" y="3699"/>
                    <a:pt x="868" y="2283"/>
                    <a:pt x="297" y="1142"/>
                  </a:cubicBezTo>
                  <a:cubicBezTo>
                    <a:pt x="1" y="845"/>
                    <a:pt x="297" y="275"/>
                    <a:pt x="1" y="1"/>
                  </a:cubicBezTo>
                  <a:lnTo>
                    <a:pt x="2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 rot="-1649708">
              <a:off x="4151251" y="2252354"/>
              <a:ext cx="19090" cy="19607"/>
            </a:xfrm>
            <a:custGeom>
              <a:avLst/>
              <a:gdLst/>
              <a:ahLst/>
              <a:cxnLst/>
              <a:rect l="l" t="t" r="r" b="b"/>
              <a:pathLst>
                <a:path w="845" h="868" extrusionOk="0">
                  <a:moveTo>
                    <a:pt x="0" y="571"/>
                  </a:moveTo>
                  <a:lnTo>
                    <a:pt x="571" y="0"/>
                  </a:lnTo>
                  <a:cubicBezTo>
                    <a:pt x="571" y="297"/>
                    <a:pt x="845" y="571"/>
                    <a:pt x="845" y="868"/>
                  </a:cubicBezTo>
                  <a:lnTo>
                    <a:pt x="0" y="8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42"/>
            <p:cNvGrpSpPr/>
            <p:nvPr/>
          </p:nvGrpSpPr>
          <p:grpSpPr>
            <a:xfrm>
              <a:off x="3765772" y="1597336"/>
              <a:ext cx="1269456" cy="869132"/>
              <a:chOff x="802534" y="3113536"/>
              <a:chExt cx="1269456" cy="869132"/>
            </a:xfrm>
          </p:grpSpPr>
          <p:sp>
            <p:nvSpPr>
              <p:cNvPr id="475" name="Google Shape;475;p42"/>
              <p:cNvSpPr/>
              <p:nvPr/>
            </p:nvSpPr>
            <p:spPr>
              <a:xfrm rot="-1649708">
                <a:off x="1702996" y="3208676"/>
                <a:ext cx="167608" cy="151071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688" extrusionOk="0">
                    <a:moveTo>
                      <a:pt x="297" y="1"/>
                    </a:moveTo>
                    <a:cubicBezTo>
                      <a:pt x="297" y="1"/>
                      <a:pt x="0" y="298"/>
                      <a:pt x="297" y="298"/>
                    </a:cubicBezTo>
                    <a:cubicBezTo>
                      <a:pt x="297" y="868"/>
                      <a:pt x="571" y="1142"/>
                      <a:pt x="867" y="1439"/>
                    </a:cubicBezTo>
                    <a:cubicBezTo>
                      <a:pt x="1141" y="1713"/>
                      <a:pt x="1438" y="2283"/>
                      <a:pt x="1712" y="2854"/>
                    </a:cubicBezTo>
                    <a:cubicBezTo>
                      <a:pt x="2283" y="3995"/>
                      <a:pt x="2009" y="5137"/>
                      <a:pt x="1712" y="6278"/>
                    </a:cubicBezTo>
                    <a:cubicBezTo>
                      <a:pt x="1518" y="6488"/>
                      <a:pt x="1748" y="6687"/>
                      <a:pt x="1997" y="6687"/>
                    </a:cubicBezTo>
                    <a:cubicBezTo>
                      <a:pt x="2098" y="6687"/>
                      <a:pt x="2203" y="6654"/>
                      <a:pt x="2283" y="6575"/>
                    </a:cubicBezTo>
                    <a:lnTo>
                      <a:pt x="3994" y="5707"/>
                    </a:lnTo>
                    <a:lnTo>
                      <a:pt x="5706" y="4863"/>
                    </a:lnTo>
                    <a:cubicBezTo>
                      <a:pt x="6003" y="4566"/>
                      <a:pt x="6848" y="4292"/>
                      <a:pt x="7144" y="3995"/>
                    </a:cubicBezTo>
                    <a:cubicBezTo>
                      <a:pt x="7418" y="3425"/>
                      <a:pt x="7144" y="2854"/>
                      <a:pt x="6848" y="2580"/>
                    </a:cubicBezTo>
                    <a:cubicBezTo>
                      <a:pt x="6848" y="2009"/>
                      <a:pt x="6848" y="1142"/>
                      <a:pt x="6574" y="868"/>
                    </a:cubicBezTo>
                    <a:cubicBezTo>
                      <a:pt x="6277" y="571"/>
                      <a:pt x="5706" y="571"/>
                      <a:pt x="5136" y="571"/>
                    </a:cubicBezTo>
                    <a:cubicBezTo>
                      <a:pt x="3994" y="571"/>
                      <a:pt x="2853" y="298"/>
                      <a:pt x="1712" y="298"/>
                    </a:cubicBezTo>
                    <a:cubicBezTo>
                      <a:pt x="1141" y="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F7E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2"/>
              <p:cNvSpPr/>
              <p:nvPr/>
            </p:nvSpPr>
            <p:spPr>
              <a:xfrm rot="-1649708">
                <a:off x="805563" y="3386979"/>
                <a:ext cx="1263398" cy="322246"/>
              </a:xfrm>
              <a:custGeom>
                <a:avLst/>
                <a:gdLst/>
                <a:ahLst/>
                <a:cxnLst/>
                <a:rect l="l" t="t" r="r" b="b"/>
                <a:pathLst>
                  <a:path w="55923" h="14266" extrusionOk="0">
                    <a:moveTo>
                      <a:pt x="55923" y="2009"/>
                    </a:moveTo>
                    <a:cubicBezTo>
                      <a:pt x="54782" y="2853"/>
                      <a:pt x="53366" y="3424"/>
                      <a:pt x="52225" y="3995"/>
                    </a:cubicBezTo>
                    <a:cubicBezTo>
                      <a:pt x="50217" y="5136"/>
                      <a:pt x="48231" y="6277"/>
                      <a:pt x="46222" y="7145"/>
                    </a:cubicBezTo>
                    <a:cubicBezTo>
                      <a:pt x="44510" y="7989"/>
                      <a:pt x="42798" y="8560"/>
                      <a:pt x="41086" y="8560"/>
                    </a:cubicBezTo>
                    <a:lnTo>
                      <a:pt x="35951" y="9427"/>
                    </a:lnTo>
                    <a:cubicBezTo>
                      <a:pt x="33098" y="9998"/>
                      <a:pt x="30244" y="10568"/>
                      <a:pt x="27391" y="10842"/>
                    </a:cubicBezTo>
                    <a:cubicBezTo>
                      <a:pt x="26547" y="11139"/>
                      <a:pt x="25405" y="11413"/>
                      <a:pt x="24264" y="11413"/>
                    </a:cubicBezTo>
                    <a:cubicBezTo>
                      <a:pt x="22826" y="11710"/>
                      <a:pt x="21114" y="11983"/>
                      <a:pt x="19402" y="11983"/>
                    </a:cubicBezTo>
                    <a:cubicBezTo>
                      <a:pt x="18261" y="12280"/>
                      <a:pt x="16846" y="12554"/>
                      <a:pt x="15408" y="12851"/>
                    </a:cubicBezTo>
                    <a:cubicBezTo>
                      <a:pt x="12281" y="13125"/>
                      <a:pt x="9131" y="13992"/>
                      <a:pt x="5707" y="14266"/>
                    </a:cubicBezTo>
                    <a:cubicBezTo>
                      <a:pt x="4566" y="14266"/>
                      <a:pt x="3425" y="14266"/>
                      <a:pt x="2580" y="13695"/>
                    </a:cubicBezTo>
                    <a:cubicBezTo>
                      <a:pt x="298" y="12851"/>
                      <a:pt x="1" y="9998"/>
                      <a:pt x="1439" y="8286"/>
                    </a:cubicBezTo>
                    <a:cubicBezTo>
                      <a:pt x="2580" y="7145"/>
                      <a:pt x="4292" y="6574"/>
                      <a:pt x="6004" y="6277"/>
                    </a:cubicBezTo>
                    <a:cubicBezTo>
                      <a:pt x="7716" y="6003"/>
                      <a:pt x="9428" y="5707"/>
                      <a:pt x="10843" y="5433"/>
                    </a:cubicBezTo>
                    <a:cubicBezTo>
                      <a:pt x="13696" y="5136"/>
                      <a:pt x="16275" y="4565"/>
                      <a:pt x="19129" y="4291"/>
                    </a:cubicBezTo>
                    <a:cubicBezTo>
                      <a:pt x="21114" y="3995"/>
                      <a:pt x="23123" y="3721"/>
                      <a:pt x="25109" y="3150"/>
                    </a:cubicBezTo>
                    <a:lnTo>
                      <a:pt x="31956" y="2283"/>
                    </a:lnTo>
                    <a:cubicBezTo>
                      <a:pt x="33098" y="2009"/>
                      <a:pt x="33965" y="2009"/>
                      <a:pt x="34810" y="1712"/>
                    </a:cubicBezTo>
                    <a:cubicBezTo>
                      <a:pt x="37663" y="1141"/>
                      <a:pt x="40516" y="571"/>
                      <a:pt x="43369" y="297"/>
                    </a:cubicBezTo>
                    <a:cubicBezTo>
                      <a:pt x="44807" y="0"/>
                      <a:pt x="46222" y="571"/>
                      <a:pt x="47660" y="571"/>
                    </a:cubicBezTo>
                    <a:cubicBezTo>
                      <a:pt x="49943" y="868"/>
                      <a:pt x="52499" y="1141"/>
                      <a:pt x="55078" y="1712"/>
                    </a:cubicBezTo>
                    <a:cubicBezTo>
                      <a:pt x="55352" y="1712"/>
                      <a:pt x="55649" y="1712"/>
                      <a:pt x="55923" y="2009"/>
                    </a:cubicBezTo>
                    <a:close/>
                    <a:moveTo>
                      <a:pt x="15408" y="11983"/>
                    </a:moveTo>
                    <a:cubicBezTo>
                      <a:pt x="16846" y="11983"/>
                      <a:pt x="17987" y="11710"/>
                      <a:pt x="19402" y="11413"/>
                    </a:cubicBezTo>
                    <a:cubicBezTo>
                      <a:pt x="21411" y="11139"/>
                      <a:pt x="23397" y="11139"/>
                      <a:pt x="25405" y="10568"/>
                    </a:cubicBezTo>
                    <a:cubicBezTo>
                      <a:pt x="26547" y="10568"/>
                      <a:pt x="27688" y="10272"/>
                      <a:pt x="28829" y="9998"/>
                    </a:cubicBezTo>
                    <a:cubicBezTo>
                      <a:pt x="31386" y="9427"/>
                      <a:pt x="33965" y="9130"/>
                      <a:pt x="36521" y="8560"/>
                    </a:cubicBezTo>
                    <a:cubicBezTo>
                      <a:pt x="37663" y="8560"/>
                      <a:pt x="38530" y="8286"/>
                      <a:pt x="39375" y="8286"/>
                    </a:cubicBezTo>
                    <a:cubicBezTo>
                      <a:pt x="41086" y="7989"/>
                      <a:pt x="42524" y="7715"/>
                      <a:pt x="43940" y="7418"/>
                    </a:cubicBezTo>
                    <a:cubicBezTo>
                      <a:pt x="44236" y="7418"/>
                      <a:pt x="44510" y="7145"/>
                      <a:pt x="44510" y="6848"/>
                    </a:cubicBezTo>
                    <a:cubicBezTo>
                      <a:pt x="44807" y="6277"/>
                      <a:pt x="44807" y="6003"/>
                      <a:pt x="45081" y="5433"/>
                    </a:cubicBezTo>
                    <a:lnTo>
                      <a:pt x="43095" y="5433"/>
                    </a:lnTo>
                    <a:cubicBezTo>
                      <a:pt x="41086" y="6003"/>
                      <a:pt x="39101" y="6277"/>
                      <a:pt x="37092" y="6574"/>
                    </a:cubicBezTo>
                    <a:cubicBezTo>
                      <a:pt x="35106" y="6848"/>
                      <a:pt x="33394" y="7145"/>
                      <a:pt x="31682" y="7715"/>
                    </a:cubicBezTo>
                    <a:cubicBezTo>
                      <a:pt x="30244" y="7989"/>
                      <a:pt x="28533" y="8286"/>
                      <a:pt x="27117" y="8560"/>
                    </a:cubicBezTo>
                    <a:cubicBezTo>
                      <a:pt x="24264" y="9130"/>
                      <a:pt x="21114" y="9427"/>
                      <a:pt x="18261" y="9998"/>
                    </a:cubicBezTo>
                    <a:cubicBezTo>
                      <a:pt x="17120" y="9998"/>
                      <a:pt x="16275" y="10272"/>
                      <a:pt x="15408" y="10272"/>
                    </a:cubicBezTo>
                    <a:close/>
                    <a:moveTo>
                      <a:pt x="44807" y="4565"/>
                    </a:moveTo>
                    <a:lnTo>
                      <a:pt x="44807" y="4291"/>
                    </a:lnTo>
                    <a:cubicBezTo>
                      <a:pt x="44807" y="3150"/>
                      <a:pt x="44510" y="3150"/>
                      <a:pt x="43666" y="3150"/>
                    </a:cubicBezTo>
                    <a:cubicBezTo>
                      <a:pt x="43095" y="3424"/>
                      <a:pt x="42524" y="3424"/>
                      <a:pt x="41954" y="3424"/>
                    </a:cubicBezTo>
                    <a:cubicBezTo>
                      <a:pt x="40516" y="3721"/>
                      <a:pt x="39101" y="3721"/>
                      <a:pt x="37663" y="3995"/>
                    </a:cubicBezTo>
                    <a:cubicBezTo>
                      <a:pt x="35380" y="4291"/>
                      <a:pt x="33098" y="4862"/>
                      <a:pt x="30815" y="5136"/>
                    </a:cubicBezTo>
                    <a:cubicBezTo>
                      <a:pt x="28259" y="5707"/>
                      <a:pt x="25679" y="6003"/>
                      <a:pt x="23123" y="6277"/>
                    </a:cubicBezTo>
                    <a:cubicBezTo>
                      <a:pt x="22256" y="6574"/>
                      <a:pt x="21685" y="6848"/>
                      <a:pt x="20840" y="6848"/>
                    </a:cubicBezTo>
                    <a:lnTo>
                      <a:pt x="16549" y="7715"/>
                    </a:lnTo>
                    <a:cubicBezTo>
                      <a:pt x="15979" y="7715"/>
                      <a:pt x="15705" y="7989"/>
                      <a:pt x="15134" y="8286"/>
                    </a:cubicBezTo>
                    <a:cubicBezTo>
                      <a:pt x="15134" y="8560"/>
                      <a:pt x="15134" y="9130"/>
                      <a:pt x="15408" y="9427"/>
                    </a:cubicBezTo>
                    <a:lnTo>
                      <a:pt x="16549" y="9427"/>
                    </a:lnTo>
                    <a:cubicBezTo>
                      <a:pt x="17691" y="9130"/>
                      <a:pt x="19129" y="8856"/>
                      <a:pt x="20270" y="8856"/>
                    </a:cubicBezTo>
                    <a:lnTo>
                      <a:pt x="25405" y="7989"/>
                    </a:lnTo>
                    <a:cubicBezTo>
                      <a:pt x="26821" y="7715"/>
                      <a:pt x="28259" y="7418"/>
                      <a:pt x="29400" y="7145"/>
                    </a:cubicBezTo>
                    <a:cubicBezTo>
                      <a:pt x="32253" y="6848"/>
                      <a:pt x="35106" y="6277"/>
                      <a:pt x="37959" y="5707"/>
                    </a:cubicBezTo>
                    <a:cubicBezTo>
                      <a:pt x="39101" y="5433"/>
                      <a:pt x="40242" y="5136"/>
                      <a:pt x="41657" y="4862"/>
                    </a:cubicBezTo>
                    <a:cubicBezTo>
                      <a:pt x="42524" y="4862"/>
                      <a:pt x="43666" y="4565"/>
                      <a:pt x="44807" y="4565"/>
                    </a:cubicBezTo>
                    <a:close/>
                    <a:moveTo>
                      <a:pt x="13696" y="5707"/>
                    </a:moveTo>
                    <a:lnTo>
                      <a:pt x="14563" y="6574"/>
                    </a:lnTo>
                    <a:cubicBezTo>
                      <a:pt x="14563" y="7145"/>
                      <a:pt x="14837" y="7145"/>
                      <a:pt x="15408" y="7145"/>
                    </a:cubicBezTo>
                    <a:cubicBezTo>
                      <a:pt x="18261" y="6574"/>
                      <a:pt x="21114" y="6003"/>
                      <a:pt x="23967" y="5707"/>
                    </a:cubicBezTo>
                    <a:cubicBezTo>
                      <a:pt x="25109" y="5433"/>
                      <a:pt x="25976" y="5136"/>
                      <a:pt x="26821" y="5136"/>
                    </a:cubicBezTo>
                    <a:cubicBezTo>
                      <a:pt x="28533" y="4862"/>
                      <a:pt x="30541" y="4291"/>
                      <a:pt x="32527" y="3995"/>
                    </a:cubicBezTo>
                    <a:cubicBezTo>
                      <a:pt x="33965" y="3995"/>
                      <a:pt x="35380" y="3721"/>
                      <a:pt x="36818" y="3424"/>
                    </a:cubicBezTo>
                    <a:cubicBezTo>
                      <a:pt x="38804" y="3150"/>
                      <a:pt x="40813" y="2853"/>
                      <a:pt x="43095" y="2283"/>
                    </a:cubicBezTo>
                    <a:lnTo>
                      <a:pt x="43940" y="2283"/>
                    </a:lnTo>
                    <a:cubicBezTo>
                      <a:pt x="43666" y="1712"/>
                      <a:pt x="43369" y="1438"/>
                      <a:pt x="43369" y="1141"/>
                    </a:cubicBezTo>
                    <a:cubicBezTo>
                      <a:pt x="43095" y="1141"/>
                      <a:pt x="42798" y="868"/>
                      <a:pt x="42798" y="868"/>
                    </a:cubicBezTo>
                    <a:cubicBezTo>
                      <a:pt x="40813" y="1141"/>
                      <a:pt x="38530" y="1712"/>
                      <a:pt x="36521" y="2009"/>
                    </a:cubicBezTo>
                    <a:cubicBezTo>
                      <a:pt x="34239" y="2283"/>
                      <a:pt x="31682" y="2853"/>
                      <a:pt x="29400" y="3150"/>
                    </a:cubicBezTo>
                    <a:cubicBezTo>
                      <a:pt x="26821" y="3721"/>
                      <a:pt x="24538" y="3995"/>
                      <a:pt x="21982" y="4291"/>
                    </a:cubicBezTo>
                    <a:cubicBezTo>
                      <a:pt x="20544" y="4565"/>
                      <a:pt x="19129" y="4862"/>
                      <a:pt x="17691" y="4862"/>
                    </a:cubicBezTo>
                    <a:cubicBezTo>
                      <a:pt x="16275" y="5136"/>
                      <a:pt x="15134" y="5433"/>
                      <a:pt x="13696" y="5707"/>
                    </a:cubicBezTo>
                    <a:close/>
                    <a:moveTo>
                      <a:pt x="5433" y="6848"/>
                    </a:moveTo>
                    <a:lnTo>
                      <a:pt x="5433" y="6848"/>
                    </a:lnTo>
                    <a:cubicBezTo>
                      <a:pt x="4292" y="7418"/>
                      <a:pt x="3425" y="7715"/>
                      <a:pt x="2580" y="8286"/>
                    </a:cubicBezTo>
                    <a:cubicBezTo>
                      <a:pt x="572" y="9998"/>
                      <a:pt x="1142" y="12280"/>
                      <a:pt x="3425" y="13125"/>
                    </a:cubicBezTo>
                    <a:cubicBezTo>
                      <a:pt x="4863" y="13695"/>
                      <a:pt x="6278" y="13695"/>
                      <a:pt x="7990" y="13421"/>
                    </a:cubicBezTo>
                    <a:cubicBezTo>
                      <a:pt x="7990" y="13125"/>
                      <a:pt x="8287" y="13125"/>
                      <a:pt x="8287" y="12851"/>
                    </a:cubicBezTo>
                    <a:cubicBezTo>
                      <a:pt x="8287" y="11139"/>
                      <a:pt x="7990" y="9130"/>
                      <a:pt x="7145" y="7715"/>
                    </a:cubicBezTo>
                    <a:cubicBezTo>
                      <a:pt x="6575" y="6574"/>
                      <a:pt x="6575" y="6574"/>
                      <a:pt x="5433" y="6848"/>
                    </a:cubicBezTo>
                    <a:close/>
                    <a:moveTo>
                      <a:pt x="11140" y="12851"/>
                    </a:moveTo>
                    <a:cubicBezTo>
                      <a:pt x="11984" y="12554"/>
                      <a:pt x="13125" y="12554"/>
                      <a:pt x="13993" y="12280"/>
                    </a:cubicBezTo>
                    <a:cubicBezTo>
                      <a:pt x="14563" y="12280"/>
                      <a:pt x="14563" y="11983"/>
                      <a:pt x="14563" y="11413"/>
                    </a:cubicBezTo>
                    <a:cubicBezTo>
                      <a:pt x="14563" y="9701"/>
                      <a:pt x="14267" y="7715"/>
                      <a:pt x="13125" y="6277"/>
                    </a:cubicBezTo>
                    <a:cubicBezTo>
                      <a:pt x="12852" y="6003"/>
                      <a:pt x="12852" y="5707"/>
                      <a:pt x="12281" y="5707"/>
                    </a:cubicBezTo>
                    <a:cubicBezTo>
                      <a:pt x="11710" y="6003"/>
                      <a:pt x="11140" y="6003"/>
                      <a:pt x="10569" y="6003"/>
                    </a:cubicBezTo>
                    <a:cubicBezTo>
                      <a:pt x="9428" y="6277"/>
                      <a:pt x="8560" y="6277"/>
                      <a:pt x="7419" y="6574"/>
                    </a:cubicBezTo>
                    <a:cubicBezTo>
                      <a:pt x="8857" y="8560"/>
                      <a:pt x="9428" y="10842"/>
                      <a:pt x="9131" y="13125"/>
                    </a:cubicBezTo>
                    <a:cubicBezTo>
                      <a:pt x="9702" y="13125"/>
                      <a:pt x="9998" y="12851"/>
                      <a:pt x="10569" y="12851"/>
                    </a:cubicBezTo>
                    <a:cubicBezTo>
                      <a:pt x="10272" y="11710"/>
                      <a:pt x="10569" y="10568"/>
                      <a:pt x="10272" y="9427"/>
                    </a:cubicBezTo>
                    <a:cubicBezTo>
                      <a:pt x="9998" y="9701"/>
                      <a:pt x="9702" y="9701"/>
                      <a:pt x="9428" y="9998"/>
                    </a:cubicBezTo>
                    <a:cubicBezTo>
                      <a:pt x="9131" y="9130"/>
                      <a:pt x="9428" y="8856"/>
                      <a:pt x="9998" y="8856"/>
                    </a:cubicBezTo>
                    <a:cubicBezTo>
                      <a:pt x="9702" y="8286"/>
                      <a:pt x="9702" y="7715"/>
                      <a:pt x="9428" y="7145"/>
                    </a:cubicBezTo>
                    <a:lnTo>
                      <a:pt x="9702" y="7145"/>
                    </a:lnTo>
                    <a:cubicBezTo>
                      <a:pt x="11140" y="8856"/>
                      <a:pt x="11414" y="10568"/>
                      <a:pt x="11140" y="12851"/>
                    </a:cubicBezTo>
                    <a:close/>
                    <a:moveTo>
                      <a:pt x="45378" y="6848"/>
                    </a:moveTo>
                    <a:lnTo>
                      <a:pt x="45378" y="6848"/>
                    </a:lnTo>
                    <a:lnTo>
                      <a:pt x="50513" y="4291"/>
                    </a:lnTo>
                    <a:cubicBezTo>
                      <a:pt x="50217" y="3424"/>
                      <a:pt x="49943" y="2579"/>
                      <a:pt x="49646" y="1438"/>
                    </a:cubicBezTo>
                    <a:cubicBezTo>
                      <a:pt x="47934" y="1438"/>
                      <a:pt x="45948" y="1141"/>
                      <a:pt x="43940" y="868"/>
                    </a:cubicBezTo>
                    <a:cubicBezTo>
                      <a:pt x="44236" y="1438"/>
                      <a:pt x="44807" y="1712"/>
                      <a:pt x="45081" y="2283"/>
                    </a:cubicBezTo>
                    <a:lnTo>
                      <a:pt x="45948" y="4862"/>
                    </a:lnTo>
                    <a:cubicBezTo>
                      <a:pt x="45948" y="5433"/>
                      <a:pt x="45378" y="6003"/>
                      <a:pt x="45378" y="6848"/>
                    </a:cubicBezTo>
                    <a:close/>
                    <a:moveTo>
                      <a:pt x="54508" y="2009"/>
                    </a:moveTo>
                    <a:cubicBezTo>
                      <a:pt x="53366" y="2009"/>
                      <a:pt x="52225" y="2009"/>
                      <a:pt x="51358" y="1712"/>
                    </a:cubicBezTo>
                    <a:cubicBezTo>
                      <a:pt x="50513" y="1712"/>
                      <a:pt x="50513" y="1712"/>
                      <a:pt x="50513" y="2579"/>
                    </a:cubicBezTo>
                    <a:cubicBezTo>
                      <a:pt x="50513" y="2853"/>
                      <a:pt x="50787" y="3150"/>
                      <a:pt x="51084" y="3424"/>
                    </a:cubicBezTo>
                    <a:cubicBezTo>
                      <a:pt x="51084" y="3721"/>
                      <a:pt x="51358" y="3721"/>
                      <a:pt x="51655" y="3721"/>
                    </a:cubicBezTo>
                    <a:cubicBezTo>
                      <a:pt x="52499" y="3150"/>
                      <a:pt x="53366" y="2579"/>
                      <a:pt x="54508" y="20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42"/>
              <p:cNvSpPr/>
              <p:nvPr/>
            </p:nvSpPr>
            <p:spPr>
              <a:xfrm rot="-1649708">
                <a:off x="1103427" y="3798426"/>
                <a:ext cx="19113" cy="25796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142" extrusionOk="0">
                    <a:moveTo>
                      <a:pt x="845" y="571"/>
                    </a:moveTo>
                    <a:cubicBezTo>
                      <a:pt x="845" y="868"/>
                      <a:pt x="845" y="868"/>
                      <a:pt x="571" y="1142"/>
                    </a:cubicBezTo>
                    <a:cubicBezTo>
                      <a:pt x="571" y="868"/>
                      <a:pt x="1" y="868"/>
                      <a:pt x="1" y="868"/>
                    </a:cubicBezTo>
                    <a:cubicBezTo>
                      <a:pt x="1" y="571"/>
                      <a:pt x="275" y="297"/>
                      <a:pt x="275" y="1"/>
                    </a:cubicBezTo>
                    <a:cubicBezTo>
                      <a:pt x="571" y="297"/>
                      <a:pt x="845" y="297"/>
                      <a:pt x="845" y="5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8" name="Google Shape;478;p42"/>
            <p:cNvSpPr/>
            <p:nvPr/>
          </p:nvSpPr>
          <p:spPr>
            <a:xfrm rot="-1649708">
              <a:off x="4117326" y="2199359"/>
              <a:ext cx="12922" cy="25796"/>
            </a:xfrm>
            <a:custGeom>
              <a:avLst/>
              <a:gdLst/>
              <a:ahLst/>
              <a:cxnLst/>
              <a:rect l="l" t="t" r="r" b="b"/>
              <a:pathLst>
                <a:path w="572" h="1142" extrusionOk="0">
                  <a:moveTo>
                    <a:pt x="297" y="1141"/>
                  </a:moveTo>
                  <a:lnTo>
                    <a:pt x="0" y="867"/>
                  </a:lnTo>
                  <a:cubicBezTo>
                    <a:pt x="0" y="571"/>
                    <a:pt x="0" y="297"/>
                    <a:pt x="297" y="0"/>
                  </a:cubicBezTo>
                  <a:cubicBezTo>
                    <a:pt x="297" y="297"/>
                    <a:pt x="571" y="297"/>
                    <a:pt x="571" y="571"/>
                  </a:cubicBezTo>
                  <a:cubicBezTo>
                    <a:pt x="571" y="571"/>
                    <a:pt x="297" y="867"/>
                    <a:pt x="297" y="1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4174814" y="2700012"/>
              <a:ext cx="169920" cy="231955"/>
            </a:xfrm>
            <a:custGeom>
              <a:avLst/>
              <a:gdLst/>
              <a:ahLst/>
              <a:cxnLst/>
              <a:rect l="l" t="t" r="r" b="b"/>
              <a:pathLst>
                <a:path w="4840" h="6607" extrusionOk="0">
                  <a:moveTo>
                    <a:pt x="2055" y="707"/>
                  </a:moveTo>
                  <a:cubicBezTo>
                    <a:pt x="2603" y="707"/>
                    <a:pt x="3218" y="1247"/>
                    <a:pt x="3425" y="1644"/>
                  </a:cubicBezTo>
                  <a:cubicBezTo>
                    <a:pt x="3698" y="2489"/>
                    <a:pt x="3128" y="3060"/>
                    <a:pt x="3128" y="3630"/>
                  </a:cubicBezTo>
                  <a:cubicBezTo>
                    <a:pt x="3128" y="4201"/>
                    <a:pt x="3425" y="5068"/>
                    <a:pt x="3425" y="5639"/>
                  </a:cubicBezTo>
                  <a:cubicBezTo>
                    <a:pt x="2854" y="5068"/>
                    <a:pt x="1987" y="4498"/>
                    <a:pt x="1713" y="3927"/>
                  </a:cubicBezTo>
                  <a:cubicBezTo>
                    <a:pt x="1416" y="3060"/>
                    <a:pt x="845" y="1644"/>
                    <a:pt x="1416" y="1074"/>
                  </a:cubicBezTo>
                  <a:cubicBezTo>
                    <a:pt x="1589" y="810"/>
                    <a:pt x="1816" y="707"/>
                    <a:pt x="2055" y="707"/>
                  </a:cubicBezTo>
                  <a:close/>
                  <a:moveTo>
                    <a:pt x="2124" y="0"/>
                  </a:moveTo>
                  <a:cubicBezTo>
                    <a:pt x="1659" y="0"/>
                    <a:pt x="1187" y="162"/>
                    <a:pt x="845" y="503"/>
                  </a:cubicBezTo>
                  <a:cubicBezTo>
                    <a:pt x="1" y="1074"/>
                    <a:pt x="275" y="2786"/>
                    <a:pt x="845" y="3927"/>
                  </a:cubicBezTo>
                  <a:cubicBezTo>
                    <a:pt x="1416" y="5068"/>
                    <a:pt x="2557" y="5913"/>
                    <a:pt x="3995" y="6209"/>
                  </a:cubicBezTo>
                  <a:cubicBezTo>
                    <a:pt x="3995" y="6483"/>
                    <a:pt x="3995" y="6483"/>
                    <a:pt x="4269" y="6483"/>
                  </a:cubicBezTo>
                  <a:cubicBezTo>
                    <a:pt x="4269" y="6571"/>
                    <a:pt x="4319" y="6607"/>
                    <a:pt x="4389" y="6607"/>
                  </a:cubicBezTo>
                  <a:cubicBezTo>
                    <a:pt x="4556" y="6607"/>
                    <a:pt x="4840" y="6402"/>
                    <a:pt x="4840" y="6209"/>
                  </a:cubicBezTo>
                  <a:lnTo>
                    <a:pt x="4566" y="6209"/>
                  </a:lnTo>
                  <a:lnTo>
                    <a:pt x="4566" y="5913"/>
                  </a:lnTo>
                  <a:cubicBezTo>
                    <a:pt x="3995" y="5068"/>
                    <a:pt x="3995" y="4201"/>
                    <a:pt x="4269" y="3060"/>
                  </a:cubicBezTo>
                  <a:cubicBezTo>
                    <a:pt x="4269" y="2215"/>
                    <a:pt x="4269" y="1644"/>
                    <a:pt x="3698" y="1074"/>
                  </a:cubicBezTo>
                  <a:cubicBezTo>
                    <a:pt x="3532" y="382"/>
                    <a:pt x="2838" y="0"/>
                    <a:pt x="2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42"/>
            <p:cNvGrpSpPr/>
            <p:nvPr/>
          </p:nvGrpSpPr>
          <p:grpSpPr>
            <a:xfrm rot="2400657">
              <a:off x="4431085" y="2076821"/>
              <a:ext cx="827535" cy="856063"/>
              <a:chOff x="9589650" y="635638"/>
              <a:chExt cx="827450" cy="855975"/>
            </a:xfrm>
          </p:grpSpPr>
          <p:sp>
            <p:nvSpPr>
              <p:cNvPr id="481" name="Google Shape;481;p42"/>
              <p:cNvSpPr/>
              <p:nvPr/>
            </p:nvSpPr>
            <p:spPr>
              <a:xfrm>
                <a:off x="9589650" y="635638"/>
                <a:ext cx="827450" cy="851950"/>
              </a:xfrm>
              <a:custGeom>
                <a:avLst/>
                <a:gdLst/>
                <a:ahLst/>
                <a:cxnLst/>
                <a:rect l="l" t="t" r="r" b="b"/>
                <a:pathLst>
                  <a:path w="33098" h="34078" extrusionOk="0">
                    <a:moveTo>
                      <a:pt x="18179" y="6534"/>
                    </a:moveTo>
                    <a:cubicBezTo>
                      <a:pt x="19813" y="6534"/>
                      <a:pt x="21763" y="7741"/>
                      <a:pt x="22529" y="7990"/>
                    </a:cubicBezTo>
                    <a:cubicBezTo>
                      <a:pt x="23397" y="8286"/>
                      <a:pt x="25382" y="10569"/>
                      <a:pt x="26250" y="12281"/>
                    </a:cubicBezTo>
                    <a:cubicBezTo>
                      <a:pt x="27391" y="13993"/>
                      <a:pt x="27094" y="16549"/>
                      <a:pt x="26524" y="17416"/>
                    </a:cubicBezTo>
                    <a:cubicBezTo>
                      <a:pt x="26250" y="18261"/>
                      <a:pt x="25108" y="19973"/>
                      <a:pt x="23967" y="21411"/>
                    </a:cubicBezTo>
                    <a:cubicBezTo>
                      <a:pt x="23171" y="22194"/>
                      <a:pt x="22732" y="22369"/>
                      <a:pt x="22498" y="22369"/>
                    </a:cubicBezTo>
                    <a:cubicBezTo>
                      <a:pt x="22310" y="22369"/>
                      <a:pt x="22255" y="22255"/>
                      <a:pt x="22255" y="22255"/>
                    </a:cubicBezTo>
                    <a:lnTo>
                      <a:pt x="19402" y="18832"/>
                    </a:lnTo>
                    <a:lnTo>
                      <a:pt x="14837" y="13125"/>
                    </a:lnTo>
                    <a:cubicBezTo>
                      <a:pt x="14837" y="13125"/>
                      <a:pt x="12555" y="9998"/>
                      <a:pt x="11984" y="9701"/>
                    </a:cubicBezTo>
                    <a:cubicBezTo>
                      <a:pt x="11687" y="9131"/>
                      <a:pt x="11984" y="8857"/>
                      <a:pt x="11984" y="8857"/>
                    </a:cubicBezTo>
                    <a:cubicBezTo>
                      <a:pt x="11984" y="8857"/>
                      <a:pt x="13125" y="7716"/>
                      <a:pt x="13696" y="7419"/>
                    </a:cubicBezTo>
                    <a:cubicBezTo>
                      <a:pt x="13970" y="7419"/>
                      <a:pt x="16252" y="6848"/>
                      <a:pt x="17690" y="6574"/>
                    </a:cubicBezTo>
                    <a:cubicBezTo>
                      <a:pt x="17849" y="6547"/>
                      <a:pt x="18013" y="6534"/>
                      <a:pt x="18179" y="6534"/>
                    </a:cubicBezTo>
                    <a:close/>
                    <a:moveTo>
                      <a:pt x="20817" y="1"/>
                    </a:moveTo>
                    <a:cubicBezTo>
                      <a:pt x="18832" y="1"/>
                      <a:pt x="16823" y="1"/>
                      <a:pt x="14837" y="571"/>
                    </a:cubicBezTo>
                    <a:cubicBezTo>
                      <a:pt x="12258" y="1439"/>
                      <a:pt x="9701" y="2009"/>
                      <a:pt x="7419" y="3721"/>
                    </a:cubicBezTo>
                    <a:cubicBezTo>
                      <a:pt x="7122" y="3425"/>
                      <a:pt x="6848" y="3151"/>
                      <a:pt x="6552" y="2580"/>
                    </a:cubicBezTo>
                    <a:cubicBezTo>
                      <a:pt x="6415" y="2432"/>
                      <a:pt x="6203" y="2357"/>
                      <a:pt x="5989" y="2357"/>
                    </a:cubicBezTo>
                    <a:cubicBezTo>
                      <a:pt x="5775" y="2357"/>
                      <a:pt x="5559" y="2432"/>
                      <a:pt x="5410" y="2580"/>
                    </a:cubicBezTo>
                    <a:cubicBezTo>
                      <a:pt x="4566" y="3151"/>
                      <a:pt x="3424" y="3995"/>
                      <a:pt x="2557" y="4566"/>
                    </a:cubicBezTo>
                    <a:cubicBezTo>
                      <a:pt x="1986" y="5136"/>
                      <a:pt x="1416" y="5707"/>
                      <a:pt x="571" y="6278"/>
                    </a:cubicBezTo>
                    <a:cubicBezTo>
                      <a:pt x="571" y="6574"/>
                      <a:pt x="1" y="6848"/>
                      <a:pt x="571" y="7145"/>
                    </a:cubicBezTo>
                    <a:cubicBezTo>
                      <a:pt x="1416" y="8560"/>
                      <a:pt x="2557" y="9998"/>
                      <a:pt x="3698" y="11139"/>
                    </a:cubicBezTo>
                    <a:cubicBezTo>
                      <a:pt x="4840" y="12555"/>
                      <a:pt x="5981" y="13993"/>
                      <a:pt x="6848" y="15408"/>
                    </a:cubicBezTo>
                    <a:cubicBezTo>
                      <a:pt x="7990" y="16549"/>
                      <a:pt x="8834" y="17987"/>
                      <a:pt x="9975" y="19402"/>
                    </a:cubicBezTo>
                    <a:cubicBezTo>
                      <a:pt x="11117" y="20840"/>
                      <a:pt x="12258" y="22255"/>
                      <a:pt x="13399" y="23967"/>
                    </a:cubicBezTo>
                    <a:lnTo>
                      <a:pt x="18535" y="29970"/>
                    </a:lnTo>
                    <a:cubicBezTo>
                      <a:pt x="19402" y="31112"/>
                      <a:pt x="20247" y="32527"/>
                      <a:pt x="21114" y="33668"/>
                    </a:cubicBezTo>
                    <a:cubicBezTo>
                      <a:pt x="21308" y="33879"/>
                      <a:pt x="21514" y="34078"/>
                      <a:pt x="21821" y="34078"/>
                    </a:cubicBezTo>
                    <a:cubicBezTo>
                      <a:pt x="21947" y="34078"/>
                      <a:pt x="22090" y="34044"/>
                      <a:pt x="22255" y="33965"/>
                    </a:cubicBezTo>
                    <a:lnTo>
                      <a:pt x="24812" y="32253"/>
                    </a:lnTo>
                    <a:cubicBezTo>
                      <a:pt x="25953" y="31385"/>
                      <a:pt x="26820" y="30244"/>
                      <a:pt x="27962" y="29400"/>
                    </a:cubicBezTo>
                    <a:cubicBezTo>
                      <a:pt x="28236" y="29103"/>
                      <a:pt x="28236" y="29103"/>
                      <a:pt x="27665" y="28829"/>
                    </a:cubicBezTo>
                    <a:cubicBezTo>
                      <a:pt x="27391" y="28258"/>
                      <a:pt x="27094" y="27962"/>
                      <a:pt x="26820" y="27688"/>
                    </a:cubicBezTo>
                    <a:cubicBezTo>
                      <a:pt x="27094" y="27117"/>
                      <a:pt x="27391" y="26820"/>
                      <a:pt x="27665" y="26547"/>
                    </a:cubicBezTo>
                    <a:cubicBezTo>
                      <a:pt x="28532" y="25109"/>
                      <a:pt x="29674" y="23397"/>
                      <a:pt x="30518" y="21685"/>
                    </a:cubicBezTo>
                    <a:cubicBezTo>
                      <a:pt x="31385" y="19973"/>
                      <a:pt x="32230" y="18558"/>
                      <a:pt x="32527" y="16549"/>
                    </a:cubicBezTo>
                    <a:lnTo>
                      <a:pt x="32527" y="14267"/>
                    </a:lnTo>
                    <a:cubicBezTo>
                      <a:pt x="33097" y="10843"/>
                      <a:pt x="32230" y="7990"/>
                      <a:pt x="29947" y="5707"/>
                    </a:cubicBezTo>
                    <a:lnTo>
                      <a:pt x="27962" y="3721"/>
                    </a:lnTo>
                    <a:cubicBezTo>
                      <a:pt x="27665" y="3425"/>
                      <a:pt x="27094" y="3151"/>
                      <a:pt x="26820" y="2854"/>
                    </a:cubicBezTo>
                    <a:cubicBezTo>
                      <a:pt x="25953" y="2283"/>
                      <a:pt x="25382" y="2009"/>
                      <a:pt x="24538" y="1439"/>
                    </a:cubicBezTo>
                    <a:cubicBezTo>
                      <a:pt x="24241" y="1142"/>
                      <a:pt x="23967" y="1142"/>
                      <a:pt x="23397" y="868"/>
                    </a:cubicBezTo>
                    <a:cubicBezTo>
                      <a:pt x="22529" y="571"/>
                      <a:pt x="21685" y="1"/>
                      <a:pt x="20817" y="1"/>
                    </a:cubicBezTo>
                    <a:close/>
                  </a:path>
                </a:pathLst>
              </a:custGeom>
              <a:solidFill>
                <a:srgbClr val="FC8B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42"/>
              <p:cNvSpPr/>
              <p:nvPr/>
            </p:nvSpPr>
            <p:spPr>
              <a:xfrm>
                <a:off x="9589650" y="635638"/>
                <a:ext cx="827450" cy="855975"/>
              </a:xfrm>
              <a:custGeom>
                <a:avLst/>
                <a:gdLst/>
                <a:ahLst/>
                <a:cxnLst/>
                <a:rect l="l" t="t" r="r" b="b"/>
                <a:pathLst>
                  <a:path w="33098" h="34239" extrusionOk="0">
                    <a:moveTo>
                      <a:pt x="29947" y="5707"/>
                    </a:moveTo>
                    <a:lnTo>
                      <a:pt x="27962" y="3721"/>
                    </a:lnTo>
                    <a:cubicBezTo>
                      <a:pt x="27665" y="3425"/>
                      <a:pt x="27094" y="3151"/>
                      <a:pt x="26820" y="2854"/>
                    </a:cubicBezTo>
                    <a:cubicBezTo>
                      <a:pt x="25953" y="2283"/>
                      <a:pt x="25382" y="2009"/>
                      <a:pt x="24538" y="1439"/>
                    </a:cubicBezTo>
                    <a:cubicBezTo>
                      <a:pt x="24241" y="1142"/>
                      <a:pt x="23967" y="1142"/>
                      <a:pt x="23397" y="868"/>
                    </a:cubicBezTo>
                    <a:cubicBezTo>
                      <a:pt x="22529" y="571"/>
                      <a:pt x="21685" y="1"/>
                      <a:pt x="20817" y="1"/>
                    </a:cubicBezTo>
                    <a:cubicBezTo>
                      <a:pt x="18832" y="1"/>
                      <a:pt x="16823" y="1"/>
                      <a:pt x="14837" y="571"/>
                    </a:cubicBezTo>
                    <a:cubicBezTo>
                      <a:pt x="12258" y="1439"/>
                      <a:pt x="9701" y="2009"/>
                      <a:pt x="7419" y="3721"/>
                    </a:cubicBezTo>
                    <a:cubicBezTo>
                      <a:pt x="7122" y="3425"/>
                      <a:pt x="6848" y="3151"/>
                      <a:pt x="6552" y="2580"/>
                    </a:cubicBezTo>
                    <a:cubicBezTo>
                      <a:pt x="6278" y="2283"/>
                      <a:pt x="5707" y="2283"/>
                      <a:pt x="5410" y="2580"/>
                    </a:cubicBezTo>
                    <a:cubicBezTo>
                      <a:pt x="4566" y="3151"/>
                      <a:pt x="3424" y="3995"/>
                      <a:pt x="2557" y="4566"/>
                    </a:cubicBezTo>
                    <a:cubicBezTo>
                      <a:pt x="1986" y="5136"/>
                      <a:pt x="1416" y="5707"/>
                      <a:pt x="571" y="6278"/>
                    </a:cubicBezTo>
                    <a:cubicBezTo>
                      <a:pt x="571" y="6574"/>
                      <a:pt x="1" y="6848"/>
                      <a:pt x="571" y="7145"/>
                    </a:cubicBezTo>
                    <a:cubicBezTo>
                      <a:pt x="1416" y="8560"/>
                      <a:pt x="2557" y="9998"/>
                      <a:pt x="3698" y="11139"/>
                    </a:cubicBezTo>
                    <a:cubicBezTo>
                      <a:pt x="4840" y="12555"/>
                      <a:pt x="5981" y="13993"/>
                      <a:pt x="6848" y="15408"/>
                    </a:cubicBezTo>
                    <a:cubicBezTo>
                      <a:pt x="7990" y="16549"/>
                      <a:pt x="8834" y="17987"/>
                      <a:pt x="9975" y="19402"/>
                    </a:cubicBezTo>
                    <a:cubicBezTo>
                      <a:pt x="11117" y="20840"/>
                      <a:pt x="12258" y="22255"/>
                      <a:pt x="13399" y="23967"/>
                    </a:cubicBezTo>
                    <a:lnTo>
                      <a:pt x="18535" y="29970"/>
                    </a:lnTo>
                    <a:cubicBezTo>
                      <a:pt x="19402" y="31112"/>
                      <a:pt x="20247" y="32527"/>
                      <a:pt x="21114" y="33668"/>
                    </a:cubicBezTo>
                    <a:cubicBezTo>
                      <a:pt x="21388" y="33965"/>
                      <a:pt x="21685" y="34239"/>
                      <a:pt x="22255" y="33965"/>
                    </a:cubicBezTo>
                    <a:lnTo>
                      <a:pt x="24812" y="32253"/>
                    </a:lnTo>
                    <a:cubicBezTo>
                      <a:pt x="25953" y="31385"/>
                      <a:pt x="26820" y="30244"/>
                      <a:pt x="27962" y="29400"/>
                    </a:cubicBezTo>
                    <a:cubicBezTo>
                      <a:pt x="28236" y="29103"/>
                      <a:pt x="28236" y="29103"/>
                      <a:pt x="27665" y="28829"/>
                    </a:cubicBezTo>
                    <a:cubicBezTo>
                      <a:pt x="27391" y="28258"/>
                      <a:pt x="27094" y="27962"/>
                      <a:pt x="26820" y="27688"/>
                    </a:cubicBezTo>
                    <a:cubicBezTo>
                      <a:pt x="27094" y="27117"/>
                      <a:pt x="27391" y="26820"/>
                      <a:pt x="27665" y="26547"/>
                    </a:cubicBezTo>
                    <a:cubicBezTo>
                      <a:pt x="28532" y="25109"/>
                      <a:pt x="29674" y="23397"/>
                      <a:pt x="30518" y="21685"/>
                    </a:cubicBezTo>
                    <a:cubicBezTo>
                      <a:pt x="31385" y="19973"/>
                      <a:pt x="32230" y="18558"/>
                      <a:pt x="32527" y="16549"/>
                    </a:cubicBezTo>
                    <a:lnTo>
                      <a:pt x="32527" y="14267"/>
                    </a:lnTo>
                    <a:cubicBezTo>
                      <a:pt x="33097" y="10843"/>
                      <a:pt x="32230" y="7990"/>
                      <a:pt x="29947" y="5707"/>
                    </a:cubicBezTo>
                    <a:close/>
                    <a:moveTo>
                      <a:pt x="31089" y="8560"/>
                    </a:moveTo>
                    <a:lnTo>
                      <a:pt x="31089" y="8857"/>
                    </a:lnTo>
                    <a:cubicBezTo>
                      <a:pt x="31659" y="9701"/>
                      <a:pt x="31956" y="10569"/>
                      <a:pt x="31956" y="11710"/>
                    </a:cubicBezTo>
                    <a:lnTo>
                      <a:pt x="31956" y="11710"/>
                    </a:lnTo>
                    <a:lnTo>
                      <a:pt x="31956" y="11710"/>
                    </a:lnTo>
                    <a:lnTo>
                      <a:pt x="31956" y="13125"/>
                    </a:lnTo>
                    <a:cubicBezTo>
                      <a:pt x="32230" y="14267"/>
                      <a:pt x="31659" y="17416"/>
                      <a:pt x="31385" y="17690"/>
                    </a:cubicBezTo>
                    <a:cubicBezTo>
                      <a:pt x="31089" y="18832"/>
                      <a:pt x="30518" y="19973"/>
                      <a:pt x="29947" y="21114"/>
                    </a:cubicBezTo>
                    <a:cubicBezTo>
                      <a:pt x="29377" y="22255"/>
                      <a:pt x="28806" y="23693"/>
                      <a:pt x="28236" y="24835"/>
                    </a:cubicBezTo>
                    <a:cubicBezTo>
                      <a:pt x="27391" y="25679"/>
                      <a:pt x="26524" y="26820"/>
                      <a:pt x="25953" y="27688"/>
                    </a:cubicBezTo>
                    <a:cubicBezTo>
                      <a:pt x="26250" y="28258"/>
                      <a:pt x="26820" y="28532"/>
                      <a:pt x="27391" y="29400"/>
                    </a:cubicBezTo>
                    <a:cubicBezTo>
                      <a:pt x="25679" y="30541"/>
                      <a:pt x="23967" y="31956"/>
                      <a:pt x="22255" y="33097"/>
                    </a:cubicBezTo>
                    <a:cubicBezTo>
                      <a:pt x="21959" y="33394"/>
                      <a:pt x="21685" y="33394"/>
                      <a:pt x="21388" y="33097"/>
                    </a:cubicBezTo>
                    <a:cubicBezTo>
                      <a:pt x="19676" y="30541"/>
                      <a:pt x="17690" y="28258"/>
                      <a:pt x="15978" y="25679"/>
                    </a:cubicBezTo>
                    <a:cubicBezTo>
                      <a:pt x="13970" y="23397"/>
                      <a:pt x="11984" y="20840"/>
                      <a:pt x="9975" y="18261"/>
                    </a:cubicBezTo>
                    <a:cubicBezTo>
                      <a:pt x="8560" y="16549"/>
                      <a:pt x="7419" y="14837"/>
                      <a:pt x="5981" y="12851"/>
                    </a:cubicBezTo>
                    <a:cubicBezTo>
                      <a:pt x="4566" y="11139"/>
                      <a:pt x="2854" y="9131"/>
                      <a:pt x="1142" y="7145"/>
                    </a:cubicBezTo>
                    <a:lnTo>
                      <a:pt x="1142" y="6848"/>
                    </a:lnTo>
                    <a:cubicBezTo>
                      <a:pt x="2557" y="5707"/>
                      <a:pt x="4269" y="4292"/>
                      <a:pt x="5707" y="3151"/>
                    </a:cubicBezTo>
                    <a:cubicBezTo>
                      <a:pt x="6278" y="3425"/>
                      <a:pt x="6552" y="3995"/>
                      <a:pt x="7122" y="4292"/>
                    </a:cubicBezTo>
                    <a:cubicBezTo>
                      <a:pt x="7419" y="4566"/>
                      <a:pt x="7419" y="4566"/>
                      <a:pt x="7693" y="4292"/>
                    </a:cubicBezTo>
                    <a:cubicBezTo>
                      <a:pt x="8263" y="3721"/>
                      <a:pt x="9131" y="3425"/>
                      <a:pt x="9701" y="3151"/>
                    </a:cubicBezTo>
                    <a:cubicBezTo>
                      <a:pt x="11413" y="2283"/>
                      <a:pt x="15408" y="868"/>
                      <a:pt x="17964" y="571"/>
                    </a:cubicBezTo>
                    <a:cubicBezTo>
                      <a:pt x="21114" y="297"/>
                      <a:pt x="23397" y="1439"/>
                      <a:pt x="25953" y="3151"/>
                    </a:cubicBezTo>
                    <a:cubicBezTo>
                      <a:pt x="28236" y="4566"/>
                      <a:pt x="29947" y="6574"/>
                      <a:pt x="31089" y="85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42"/>
              <p:cNvSpPr/>
              <p:nvPr/>
            </p:nvSpPr>
            <p:spPr>
              <a:xfrm>
                <a:off x="9860700" y="778313"/>
                <a:ext cx="420575" cy="427975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7119" extrusionOk="0">
                    <a:moveTo>
                      <a:pt x="11413" y="17119"/>
                    </a:moveTo>
                    <a:cubicBezTo>
                      <a:pt x="9975" y="15407"/>
                      <a:pt x="8263" y="13421"/>
                      <a:pt x="6848" y="11709"/>
                    </a:cubicBezTo>
                    <a:cubicBezTo>
                      <a:pt x="5707" y="10568"/>
                      <a:pt x="4840" y="9130"/>
                      <a:pt x="3698" y="7989"/>
                    </a:cubicBezTo>
                    <a:cubicBezTo>
                      <a:pt x="2854" y="6574"/>
                      <a:pt x="1713" y="5432"/>
                      <a:pt x="845" y="3994"/>
                    </a:cubicBezTo>
                    <a:cubicBezTo>
                      <a:pt x="1" y="3150"/>
                      <a:pt x="1" y="2283"/>
                      <a:pt x="1416" y="2009"/>
                    </a:cubicBezTo>
                    <a:lnTo>
                      <a:pt x="1713" y="2009"/>
                    </a:lnTo>
                    <a:cubicBezTo>
                      <a:pt x="5136" y="0"/>
                      <a:pt x="8560" y="0"/>
                      <a:pt x="11984" y="1712"/>
                    </a:cubicBezTo>
                    <a:cubicBezTo>
                      <a:pt x="13399" y="2579"/>
                      <a:pt x="14266" y="3994"/>
                      <a:pt x="15111" y="5136"/>
                    </a:cubicBezTo>
                    <a:cubicBezTo>
                      <a:pt x="15682" y="6277"/>
                      <a:pt x="16549" y="7418"/>
                      <a:pt x="16549" y="8560"/>
                    </a:cubicBezTo>
                    <a:cubicBezTo>
                      <a:pt x="16823" y="11139"/>
                      <a:pt x="15682" y="13125"/>
                      <a:pt x="14266" y="14836"/>
                    </a:cubicBezTo>
                    <a:cubicBezTo>
                      <a:pt x="13399" y="15704"/>
                      <a:pt x="12555" y="16548"/>
                      <a:pt x="11413" y="17119"/>
                    </a:cubicBezTo>
                    <a:close/>
                    <a:moveTo>
                      <a:pt x="11687" y="16274"/>
                    </a:moveTo>
                    <a:cubicBezTo>
                      <a:pt x="12258" y="15407"/>
                      <a:pt x="13125" y="14836"/>
                      <a:pt x="13696" y="14266"/>
                    </a:cubicBezTo>
                    <a:cubicBezTo>
                      <a:pt x="15408" y="12280"/>
                      <a:pt x="16549" y="9998"/>
                      <a:pt x="15408" y="7144"/>
                    </a:cubicBezTo>
                    <a:cubicBezTo>
                      <a:pt x="14540" y="5432"/>
                      <a:pt x="13399" y="4291"/>
                      <a:pt x="12258" y="3150"/>
                    </a:cubicBezTo>
                    <a:cubicBezTo>
                      <a:pt x="11117" y="2283"/>
                      <a:pt x="10272" y="1712"/>
                      <a:pt x="8834" y="1438"/>
                    </a:cubicBezTo>
                    <a:cubicBezTo>
                      <a:pt x="6552" y="867"/>
                      <a:pt x="4269" y="1438"/>
                      <a:pt x="1986" y="2579"/>
                    </a:cubicBezTo>
                    <a:cubicBezTo>
                      <a:pt x="1142" y="3150"/>
                      <a:pt x="1142" y="3424"/>
                      <a:pt x="1713" y="3994"/>
                    </a:cubicBezTo>
                    <a:cubicBezTo>
                      <a:pt x="2854" y="5432"/>
                      <a:pt x="3698" y="6574"/>
                      <a:pt x="4840" y="7989"/>
                    </a:cubicBezTo>
                    <a:cubicBezTo>
                      <a:pt x="7122" y="10568"/>
                      <a:pt x="9131" y="13421"/>
                      <a:pt x="11687" y="1627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42"/>
              <p:cNvSpPr/>
              <p:nvPr/>
            </p:nvSpPr>
            <p:spPr>
              <a:xfrm>
                <a:off x="9675250" y="821088"/>
                <a:ext cx="477650" cy="606625"/>
              </a:xfrm>
              <a:custGeom>
                <a:avLst/>
                <a:gdLst/>
                <a:ahLst/>
                <a:cxnLst/>
                <a:rect l="l" t="t" r="r" b="b"/>
                <a:pathLst>
                  <a:path w="19106" h="24265" extrusionOk="0">
                    <a:moveTo>
                      <a:pt x="17964" y="22552"/>
                    </a:moveTo>
                    <a:cubicBezTo>
                      <a:pt x="17690" y="21982"/>
                      <a:pt x="17119" y="21685"/>
                      <a:pt x="16823" y="21114"/>
                    </a:cubicBezTo>
                    <a:cubicBezTo>
                      <a:pt x="15978" y="19973"/>
                      <a:pt x="15111" y="19129"/>
                      <a:pt x="14266" y="17987"/>
                    </a:cubicBezTo>
                    <a:cubicBezTo>
                      <a:pt x="12828" y="15705"/>
                      <a:pt x="11116" y="13696"/>
                      <a:pt x="9701" y="11710"/>
                    </a:cubicBezTo>
                    <a:cubicBezTo>
                      <a:pt x="8834" y="10569"/>
                      <a:pt x="8263" y="9702"/>
                      <a:pt x="7419" y="8857"/>
                    </a:cubicBezTo>
                    <a:cubicBezTo>
                      <a:pt x="6551" y="7716"/>
                      <a:pt x="5707" y="6849"/>
                      <a:pt x="4839" y="5707"/>
                    </a:cubicBezTo>
                    <a:cubicBezTo>
                      <a:pt x="4566" y="5433"/>
                      <a:pt x="4269" y="5137"/>
                      <a:pt x="3995" y="4566"/>
                    </a:cubicBezTo>
                    <a:cubicBezTo>
                      <a:pt x="3424" y="3995"/>
                      <a:pt x="1142" y="868"/>
                      <a:pt x="274" y="1"/>
                    </a:cubicBezTo>
                    <a:cubicBezTo>
                      <a:pt x="0" y="1"/>
                      <a:pt x="0" y="1"/>
                      <a:pt x="0" y="298"/>
                    </a:cubicBezTo>
                    <a:lnTo>
                      <a:pt x="845" y="1142"/>
                    </a:lnTo>
                    <a:cubicBezTo>
                      <a:pt x="1142" y="1713"/>
                      <a:pt x="3424" y="5137"/>
                      <a:pt x="4269" y="6004"/>
                    </a:cubicBezTo>
                    <a:cubicBezTo>
                      <a:pt x="5981" y="7716"/>
                      <a:pt x="7693" y="9998"/>
                      <a:pt x="9131" y="11984"/>
                    </a:cubicBezTo>
                    <a:cubicBezTo>
                      <a:pt x="10842" y="13993"/>
                      <a:pt x="12258" y="15979"/>
                      <a:pt x="13696" y="17987"/>
                    </a:cubicBezTo>
                    <a:lnTo>
                      <a:pt x="16252" y="21411"/>
                    </a:lnTo>
                    <a:cubicBezTo>
                      <a:pt x="17119" y="22256"/>
                      <a:pt x="17690" y="23397"/>
                      <a:pt x="18831" y="23967"/>
                    </a:cubicBezTo>
                    <a:cubicBezTo>
                      <a:pt x="18831" y="24264"/>
                      <a:pt x="19105" y="23967"/>
                      <a:pt x="18831" y="23694"/>
                    </a:cubicBezTo>
                    <a:cubicBezTo>
                      <a:pt x="18831" y="23397"/>
                      <a:pt x="18261" y="22826"/>
                      <a:pt x="17964" y="225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2"/>
              <p:cNvSpPr/>
              <p:nvPr/>
            </p:nvSpPr>
            <p:spPr>
              <a:xfrm>
                <a:off x="9689525" y="778313"/>
                <a:ext cx="42800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712" extrusionOk="0">
                    <a:moveTo>
                      <a:pt x="1415" y="297"/>
                    </a:moveTo>
                    <a:cubicBezTo>
                      <a:pt x="1415" y="0"/>
                      <a:pt x="1415" y="0"/>
                      <a:pt x="1141" y="297"/>
                    </a:cubicBezTo>
                    <a:lnTo>
                      <a:pt x="845" y="571"/>
                    </a:lnTo>
                    <a:lnTo>
                      <a:pt x="571" y="867"/>
                    </a:lnTo>
                    <a:lnTo>
                      <a:pt x="274" y="1141"/>
                    </a:lnTo>
                    <a:cubicBezTo>
                      <a:pt x="0" y="1438"/>
                      <a:pt x="274" y="1712"/>
                      <a:pt x="274" y="1712"/>
                    </a:cubicBezTo>
                    <a:cubicBezTo>
                      <a:pt x="845" y="1438"/>
                      <a:pt x="845" y="1141"/>
                      <a:pt x="1415" y="867"/>
                    </a:cubicBezTo>
                    <a:cubicBezTo>
                      <a:pt x="1415" y="571"/>
                      <a:pt x="1712" y="297"/>
                      <a:pt x="1415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42"/>
              <p:cNvSpPr/>
              <p:nvPr/>
            </p:nvSpPr>
            <p:spPr>
              <a:xfrm>
                <a:off x="10160275" y="1356363"/>
                <a:ext cx="4967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986" extrusionOk="0">
                    <a:moveTo>
                      <a:pt x="1713" y="274"/>
                    </a:moveTo>
                    <a:cubicBezTo>
                      <a:pt x="1416" y="274"/>
                      <a:pt x="1142" y="571"/>
                      <a:pt x="845" y="845"/>
                    </a:cubicBezTo>
                    <a:cubicBezTo>
                      <a:pt x="572" y="1141"/>
                      <a:pt x="275" y="1415"/>
                      <a:pt x="1" y="1415"/>
                    </a:cubicBezTo>
                    <a:cubicBezTo>
                      <a:pt x="1" y="1712"/>
                      <a:pt x="1" y="1986"/>
                      <a:pt x="275" y="1986"/>
                    </a:cubicBezTo>
                    <a:cubicBezTo>
                      <a:pt x="845" y="1712"/>
                      <a:pt x="1416" y="1141"/>
                      <a:pt x="1987" y="571"/>
                    </a:cubicBezTo>
                    <a:cubicBezTo>
                      <a:pt x="1987" y="274"/>
                      <a:pt x="1713" y="0"/>
                      <a:pt x="1713" y="27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42"/>
              <p:cNvSpPr/>
              <p:nvPr/>
            </p:nvSpPr>
            <p:spPr>
              <a:xfrm>
                <a:off x="9938875" y="1085313"/>
                <a:ext cx="428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416" extrusionOk="0">
                    <a:moveTo>
                      <a:pt x="1439" y="0"/>
                    </a:moveTo>
                    <a:cubicBezTo>
                      <a:pt x="1142" y="0"/>
                      <a:pt x="868" y="571"/>
                      <a:pt x="571" y="845"/>
                    </a:cubicBezTo>
                    <a:cubicBezTo>
                      <a:pt x="297" y="845"/>
                      <a:pt x="1" y="1141"/>
                      <a:pt x="1" y="1415"/>
                    </a:cubicBezTo>
                    <a:lnTo>
                      <a:pt x="297" y="1415"/>
                    </a:lnTo>
                    <a:cubicBezTo>
                      <a:pt x="571" y="1415"/>
                      <a:pt x="571" y="1141"/>
                      <a:pt x="868" y="1141"/>
                    </a:cubicBezTo>
                    <a:lnTo>
                      <a:pt x="1713" y="274"/>
                    </a:lnTo>
                    <a:cubicBezTo>
                      <a:pt x="1713" y="274"/>
                      <a:pt x="1713" y="0"/>
                      <a:pt x="14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42"/>
              <p:cNvSpPr/>
              <p:nvPr/>
            </p:nvSpPr>
            <p:spPr>
              <a:xfrm>
                <a:off x="9810500" y="928388"/>
                <a:ext cx="57075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1712" extrusionOk="0">
                    <a:moveTo>
                      <a:pt x="1712" y="274"/>
                    </a:moveTo>
                    <a:lnTo>
                      <a:pt x="1712" y="274"/>
                    </a:lnTo>
                    <a:cubicBezTo>
                      <a:pt x="1141" y="571"/>
                      <a:pt x="867" y="845"/>
                      <a:pt x="297" y="1415"/>
                    </a:cubicBezTo>
                    <a:cubicBezTo>
                      <a:pt x="0" y="1415"/>
                      <a:pt x="297" y="1712"/>
                      <a:pt x="571" y="1712"/>
                    </a:cubicBezTo>
                    <a:cubicBezTo>
                      <a:pt x="1141" y="1415"/>
                      <a:pt x="1438" y="1141"/>
                      <a:pt x="2009" y="571"/>
                    </a:cubicBezTo>
                    <a:cubicBezTo>
                      <a:pt x="2283" y="571"/>
                      <a:pt x="2009" y="0"/>
                      <a:pt x="1712" y="27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42"/>
              <p:cNvSpPr/>
              <p:nvPr/>
            </p:nvSpPr>
            <p:spPr>
              <a:xfrm>
                <a:off x="10053000" y="1227963"/>
                <a:ext cx="57100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987" extrusionOk="0">
                    <a:moveTo>
                      <a:pt x="1713" y="274"/>
                    </a:moveTo>
                    <a:cubicBezTo>
                      <a:pt x="1142" y="571"/>
                      <a:pt x="868" y="1142"/>
                      <a:pt x="298" y="1416"/>
                    </a:cubicBezTo>
                    <a:cubicBezTo>
                      <a:pt x="1" y="1712"/>
                      <a:pt x="298" y="1986"/>
                      <a:pt x="298" y="1712"/>
                    </a:cubicBezTo>
                    <a:cubicBezTo>
                      <a:pt x="868" y="1712"/>
                      <a:pt x="868" y="1416"/>
                      <a:pt x="1142" y="1416"/>
                    </a:cubicBezTo>
                    <a:cubicBezTo>
                      <a:pt x="1439" y="1142"/>
                      <a:pt x="1713" y="845"/>
                      <a:pt x="2009" y="845"/>
                    </a:cubicBezTo>
                    <a:cubicBezTo>
                      <a:pt x="2283" y="571"/>
                      <a:pt x="2009" y="0"/>
                      <a:pt x="1713" y="27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42"/>
              <p:cNvSpPr/>
              <p:nvPr/>
            </p:nvSpPr>
            <p:spPr>
              <a:xfrm>
                <a:off x="9710625" y="814263"/>
                <a:ext cx="2855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45" extrusionOk="0">
                    <a:moveTo>
                      <a:pt x="868" y="0"/>
                    </a:moveTo>
                    <a:cubicBezTo>
                      <a:pt x="571" y="0"/>
                      <a:pt x="571" y="274"/>
                      <a:pt x="297" y="274"/>
                    </a:cubicBezTo>
                    <a:lnTo>
                      <a:pt x="297" y="571"/>
                    </a:lnTo>
                    <a:cubicBezTo>
                      <a:pt x="1" y="571"/>
                      <a:pt x="1" y="571"/>
                      <a:pt x="1" y="845"/>
                    </a:cubicBezTo>
                    <a:lnTo>
                      <a:pt x="297" y="845"/>
                    </a:lnTo>
                    <a:lnTo>
                      <a:pt x="297" y="845"/>
                    </a:lnTo>
                    <a:lnTo>
                      <a:pt x="571" y="845"/>
                    </a:lnTo>
                    <a:lnTo>
                      <a:pt x="571" y="845"/>
                    </a:lnTo>
                    <a:cubicBezTo>
                      <a:pt x="571" y="845"/>
                      <a:pt x="571" y="571"/>
                      <a:pt x="868" y="571"/>
                    </a:cubicBezTo>
                    <a:lnTo>
                      <a:pt x="1142" y="2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42"/>
              <p:cNvSpPr/>
              <p:nvPr/>
            </p:nvSpPr>
            <p:spPr>
              <a:xfrm>
                <a:off x="9724900" y="835363"/>
                <a:ext cx="285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68" extrusionOk="0">
                    <a:moveTo>
                      <a:pt x="868" y="1"/>
                    </a:moveTo>
                    <a:lnTo>
                      <a:pt x="571" y="297"/>
                    </a:lnTo>
                    <a:lnTo>
                      <a:pt x="297" y="571"/>
                    </a:lnTo>
                    <a:cubicBezTo>
                      <a:pt x="0" y="868"/>
                      <a:pt x="297" y="868"/>
                      <a:pt x="297" y="868"/>
                    </a:cubicBezTo>
                    <a:cubicBezTo>
                      <a:pt x="571" y="868"/>
                      <a:pt x="571" y="868"/>
                      <a:pt x="868" y="571"/>
                    </a:cubicBezTo>
                    <a:lnTo>
                      <a:pt x="868" y="571"/>
                    </a:lnTo>
                    <a:cubicBezTo>
                      <a:pt x="1142" y="571"/>
                      <a:pt x="1142" y="297"/>
                      <a:pt x="1142" y="297"/>
                    </a:cubicBezTo>
                    <a:cubicBezTo>
                      <a:pt x="1142" y="297"/>
                      <a:pt x="1142" y="1"/>
                      <a:pt x="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42"/>
              <p:cNvSpPr/>
              <p:nvPr/>
            </p:nvSpPr>
            <p:spPr>
              <a:xfrm>
                <a:off x="9746575" y="863888"/>
                <a:ext cx="2855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69" extrusionOk="0">
                    <a:moveTo>
                      <a:pt x="845" y="1"/>
                    </a:moveTo>
                    <a:lnTo>
                      <a:pt x="571" y="1"/>
                    </a:lnTo>
                    <a:cubicBezTo>
                      <a:pt x="571" y="298"/>
                      <a:pt x="571" y="298"/>
                      <a:pt x="275" y="298"/>
                    </a:cubicBezTo>
                    <a:cubicBezTo>
                      <a:pt x="275" y="298"/>
                      <a:pt x="275" y="571"/>
                      <a:pt x="1" y="571"/>
                    </a:cubicBezTo>
                    <a:cubicBezTo>
                      <a:pt x="1" y="571"/>
                      <a:pt x="1" y="868"/>
                      <a:pt x="275" y="868"/>
                    </a:cubicBezTo>
                    <a:cubicBezTo>
                      <a:pt x="275" y="868"/>
                      <a:pt x="571" y="868"/>
                      <a:pt x="571" y="571"/>
                    </a:cubicBezTo>
                    <a:cubicBezTo>
                      <a:pt x="845" y="571"/>
                      <a:pt x="845" y="571"/>
                      <a:pt x="1142" y="298"/>
                    </a:cubicBezTo>
                    <a:cubicBezTo>
                      <a:pt x="1142" y="1"/>
                      <a:pt x="845" y="1"/>
                      <a:pt x="84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42"/>
              <p:cNvSpPr/>
              <p:nvPr/>
            </p:nvSpPr>
            <p:spPr>
              <a:xfrm>
                <a:off x="9767700" y="892438"/>
                <a:ext cx="217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8" extrusionOk="0">
                    <a:moveTo>
                      <a:pt x="868" y="0"/>
                    </a:moveTo>
                    <a:lnTo>
                      <a:pt x="571" y="0"/>
                    </a:lnTo>
                    <a:lnTo>
                      <a:pt x="297" y="0"/>
                    </a:lnTo>
                    <a:cubicBezTo>
                      <a:pt x="0" y="297"/>
                      <a:pt x="0" y="297"/>
                      <a:pt x="0" y="571"/>
                    </a:cubicBezTo>
                    <a:cubicBezTo>
                      <a:pt x="0" y="571"/>
                      <a:pt x="297" y="867"/>
                      <a:pt x="297" y="571"/>
                    </a:cubicBezTo>
                    <a:lnTo>
                      <a:pt x="571" y="571"/>
                    </a:lnTo>
                    <a:cubicBezTo>
                      <a:pt x="571" y="571"/>
                      <a:pt x="571" y="297"/>
                      <a:pt x="868" y="297"/>
                    </a:cubicBezTo>
                    <a:lnTo>
                      <a:pt x="868" y="2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42"/>
              <p:cNvSpPr/>
              <p:nvPr/>
            </p:nvSpPr>
            <p:spPr>
              <a:xfrm>
                <a:off x="9781950" y="914113"/>
                <a:ext cx="3597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845" extrusionOk="0">
                    <a:moveTo>
                      <a:pt x="1142" y="0"/>
                    </a:moveTo>
                    <a:cubicBezTo>
                      <a:pt x="868" y="0"/>
                      <a:pt x="868" y="0"/>
                      <a:pt x="571" y="274"/>
                    </a:cubicBezTo>
                    <a:cubicBezTo>
                      <a:pt x="571" y="274"/>
                      <a:pt x="298" y="274"/>
                      <a:pt x="298" y="571"/>
                    </a:cubicBezTo>
                    <a:cubicBezTo>
                      <a:pt x="1" y="845"/>
                      <a:pt x="571" y="845"/>
                      <a:pt x="571" y="845"/>
                    </a:cubicBezTo>
                    <a:cubicBezTo>
                      <a:pt x="571" y="571"/>
                      <a:pt x="868" y="571"/>
                      <a:pt x="868" y="571"/>
                    </a:cubicBezTo>
                    <a:cubicBezTo>
                      <a:pt x="1142" y="571"/>
                      <a:pt x="1142" y="274"/>
                      <a:pt x="1142" y="274"/>
                    </a:cubicBezTo>
                    <a:cubicBezTo>
                      <a:pt x="1439" y="274"/>
                      <a:pt x="1142" y="0"/>
                      <a:pt x="11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42"/>
              <p:cNvSpPr/>
              <p:nvPr/>
            </p:nvSpPr>
            <p:spPr>
              <a:xfrm>
                <a:off x="9803650" y="935213"/>
                <a:ext cx="2855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69" extrusionOk="0">
                    <a:moveTo>
                      <a:pt x="845" y="1"/>
                    </a:moveTo>
                    <a:cubicBezTo>
                      <a:pt x="571" y="1"/>
                      <a:pt x="274" y="298"/>
                      <a:pt x="0" y="572"/>
                    </a:cubicBezTo>
                    <a:cubicBezTo>
                      <a:pt x="0" y="868"/>
                      <a:pt x="274" y="868"/>
                      <a:pt x="274" y="868"/>
                    </a:cubicBezTo>
                    <a:cubicBezTo>
                      <a:pt x="571" y="572"/>
                      <a:pt x="845" y="572"/>
                      <a:pt x="1141" y="298"/>
                    </a:cubicBezTo>
                    <a:cubicBezTo>
                      <a:pt x="1141" y="298"/>
                      <a:pt x="1141" y="1"/>
                      <a:pt x="84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42"/>
              <p:cNvSpPr/>
              <p:nvPr/>
            </p:nvSpPr>
            <p:spPr>
              <a:xfrm>
                <a:off x="9832175" y="971163"/>
                <a:ext cx="28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46" extrusionOk="0">
                    <a:moveTo>
                      <a:pt x="845" y="1"/>
                    </a:moveTo>
                    <a:cubicBezTo>
                      <a:pt x="571" y="1"/>
                      <a:pt x="274" y="275"/>
                      <a:pt x="274" y="572"/>
                    </a:cubicBezTo>
                    <a:cubicBezTo>
                      <a:pt x="0" y="572"/>
                      <a:pt x="0" y="846"/>
                      <a:pt x="274" y="846"/>
                    </a:cubicBezTo>
                    <a:cubicBezTo>
                      <a:pt x="571" y="846"/>
                      <a:pt x="571" y="572"/>
                      <a:pt x="571" y="572"/>
                    </a:cubicBezTo>
                    <a:cubicBezTo>
                      <a:pt x="845" y="572"/>
                      <a:pt x="845" y="572"/>
                      <a:pt x="1142" y="275"/>
                    </a:cubicBezTo>
                    <a:cubicBezTo>
                      <a:pt x="1142" y="275"/>
                      <a:pt x="1142" y="1"/>
                      <a:pt x="84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42"/>
              <p:cNvSpPr/>
              <p:nvPr/>
            </p:nvSpPr>
            <p:spPr>
              <a:xfrm>
                <a:off x="9846450" y="999713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1141" y="0"/>
                    </a:moveTo>
                    <a:cubicBezTo>
                      <a:pt x="845" y="0"/>
                      <a:pt x="571" y="0"/>
                      <a:pt x="274" y="274"/>
                    </a:cubicBezTo>
                    <a:cubicBezTo>
                      <a:pt x="0" y="274"/>
                      <a:pt x="274" y="571"/>
                      <a:pt x="571" y="571"/>
                    </a:cubicBezTo>
                    <a:cubicBezTo>
                      <a:pt x="845" y="571"/>
                      <a:pt x="1141" y="274"/>
                      <a:pt x="1141" y="27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42"/>
              <p:cNvSpPr/>
              <p:nvPr/>
            </p:nvSpPr>
            <p:spPr>
              <a:xfrm>
                <a:off x="9867550" y="1013963"/>
                <a:ext cx="28550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43" extrusionOk="0">
                    <a:moveTo>
                      <a:pt x="868" y="1"/>
                    </a:moveTo>
                    <a:lnTo>
                      <a:pt x="571" y="275"/>
                    </a:lnTo>
                    <a:cubicBezTo>
                      <a:pt x="297" y="275"/>
                      <a:pt x="297" y="572"/>
                      <a:pt x="1" y="572"/>
                    </a:cubicBezTo>
                    <a:cubicBezTo>
                      <a:pt x="1" y="845"/>
                      <a:pt x="297" y="1142"/>
                      <a:pt x="297" y="845"/>
                    </a:cubicBezTo>
                    <a:cubicBezTo>
                      <a:pt x="571" y="845"/>
                      <a:pt x="571" y="845"/>
                      <a:pt x="868" y="572"/>
                    </a:cubicBezTo>
                    <a:lnTo>
                      <a:pt x="1142" y="275"/>
                    </a:lnTo>
                    <a:cubicBezTo>
                      <a:pt x="1142" y="275"/>
                      <a:pt x="1142" y="1"/>
                      <a:pt x="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42"/>
              <p:cNvSpPr/>
              <p:nvPr/>
            </p:nvSpPr>
            <p:spPr>
              <a:xfrm>
                <a:off x="9881825" y="1035088"/>
                <a:ext cx="285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68" extrusionOk="0">
                    <a:moveTo>
                      <a:pt x="868" y="297"/>
                    </a:moveTo>
                    <a:lnTo>
                      <a:pt x="571" y="297"/>
                    </a:lnTo>
                    <a:cubicBezTo>
                      <a:pt x="571" y="297"/>
                      <a:pt x="297" y="297"/>
                      <a:pt x="297" y="571"/>
                    </a:cubicBezTo>
                    <a:cubicBezTo>
                      <a:pt x="0" y="571"/>
                      <a:pt x="297" y="868"/>
                      <a:pt x="571" y="868"/>
                    </a:cubicBezTo>
                    <a:cubicBezTo>
                      <a:pt x="571" y="571"/>
                      <a:pt x="1141" y="571"/>
                      <a:pt x="1141" y="571"/>
                    </a:cubicBezTo>
                    <a:cubicBezTo>
                      <a:pt x="1141" y="297"/>
                      <a:pt x="1141" y="0"/>
                      <a:pt x="868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42"/>
              <p:cNvSpPr/>
              <p:nvPr/>
            </p:nvSpPr>
            <p:spPr>
              <a:xfrm>
                <a:off x="9903500" y="1056763"/>
                <a:ext cx="28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46" extrusionOk="0">
                    <a:moveTo>
                      <a:pt x="845" y="1"/>
                    </a:moveTo>
                    <a:lnTo>
                      <a:pt x="571" y="1"/>
                    </a:lnTo>
                    <a:cubicBezTo>
                      <a:pt x="571" y="275"/>
                      <a:pt x="571" y="275"/>
                      <a:pt x="274" y="275"/>
                    </a:cubicBezTo>
                    <a:lnTo>
                      <a:pt x="1" y="571"/>
                    </a:lnTo>
                    <a:cubicBezTo>
                      <a:pt x="1" y="845"/>
                      <a:pt x="274" y="845"/>
                      <a:pt x="571" y="845"/>
                    </a:cubicBezTo>
                    <a:lnTo>
                      <a:pt x="571" y="571"/>
                    </a:lnTo>
                    <a:lnTo>
                      <a:pt x="845" y="571"/>
                    </a:lnTo>
                    <a:cubicBezTo>
                      <a:pt x="845" y="571"/>
                      <a:pt x="845" y="275"/>
                      <a:pt x="1142" y="275"/>
                    </a:cubicBezTo>
                    <a:cubicBezTo>
                      <a:pt x="1142" y="275"/>
                      <a:pt x="1142" y="1"/>
                      <a:pt x="84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42"/>
              <p:cNvSpPr/>
              <p:nvPr/>
            </p:nvSpPr>
            <p:spPr>
              <a:xfrm>
                <a:off x="9924625" y="1077888"/>
                <a:ext cx="285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68" extrusionOk="0">
                    <a:moveTo>
                      <a:pt x="571" y="0"/>
                    </a:moveTo>
                    <a:lnTo>
                      <a:pt x="297" y="297"/>
                    </a:lnTo>
                    <a:cubicBezTo>
                      <a:pt x="297" y="297"/>
                      <a:pt x="0" y="297"/>
                      <a:pt x="0" y="571"/>
                    </a:cubicBezTo>
                    <a:lnTo>
                      <a:pt x="0" y="868"/>
                    </a:lnTo>
                    <a:cubicBezTo>
                      <a:pt x="297" y="868"/>
                      <a:pt x="571" y="868"/>
                      <a:pt x="571" y="571"/>
                    </a:cubicBezTo>
                    <a:cubicBezTo>
                      <a:pt x="867" y="571"/>
                      <a:pt x="867" y="571"/>
                      <a:pt x="867" y="297"/>
                    </a:cubicBezTo>
                    <a:cubicBezTo>
                      <a:pt x="1141" y="0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42"/>
              <p:cNvSpPr/>
              <p:nvPr/>
            </p:nvSpPr>
            <p:spPr>
              <a:xfrm>
                <a:off x="9953150" y="1120688"/>
                <a:ext cx="285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68" extrusionOk="0">
                    <a:moveTo>
                      <a:pt x="868" y="297"/>
                    </a:moveTo>
                    <a:lnTo>
                      <a:pt x="571" y="297"/>
                    </a:lnTo>
                    <a:lnTo>
                      <a:pt x="297" y="571"/>
                    </a:lnTo>
                    <a:cubicBezTo>
                      <a:pt x="0" y="571"/>
                      <a:pt x="297" y="868"/>
                      <a:pt x="571" y="868"/>
                    </a:cubicBezTo>
                    <a:cubicBezTo>
                      <a:pt x="571" y="868"/>
                      <a:pt x="1142" y="571"/>
                      <a:pt x="1142" y="297"/>
                    </a:cubicBezTo>
                    <a:cubicBezTo>
                      <a:pt x="1142" y="297"/>
                      <a:pt x="1142" y="0"/>
                      <a:pt x="868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42"/>
              <p:cNvSpPr/>
              <p:nvPr/>
            </p:nvSpPr>
            <p:spPr>
              <a:xfrm>
                <a:off x="9967425" y="1142363"/>
                <a:ext cx="359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846" extrusionOk="0">
                    <a:moveTo>
                      <a:pt x="1141" y="1"/>
                    </a:moveTo>
                    <a:cubicBezTo>
                      <a:pt x="867" y="1"/>
                      <a:pt x="571" y="274"/>
                      <a:pt x="297" y="571"/>
                    </a:cubicBezTo>
                    <a:cubicBezTo>
                      <a:pt x="0" y="571"/>
                      <a:pt x="297" y="845"/>
                      <a:pt x="571" y="845"/>
                    </a:cubicBezTo>
                    <a:cubicBezTo>
                      <a:pt x="867" y="845"/>
                      <a:pt x="1141" y="571"/>
                      <a:pt x="1141" y="274"/>
                    </a:cubicBezTo>
                    <a:cubicBezTo>
                      <a:pt x="1438" y="274"/>
                      <a:pt x="1141" y="1"/>
                      <a:pt x="11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42"/>
              <p:cNvSpPr/>
              <p:nvPr/>
            </p:nvSpPr>
            <p:spPr>
              <a:xfrm>
                <a:off x="9989100" y="1163488"/>
                <a:ext cx="285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68" extrusionOk="0">
                    <a:moveTo>
                      <a:pt x="845" y="0"/>
                    </a:moveTo>
                    <a:lnTo>
                      <a:pt x="845" y="0"/>
                    </a:lnTo>
                    <a:cubicBezTo>
                      <a:pt x="571" y="0"/>
                      <a:pt x="571" y="0"/>
                      <a:pt x="571" y="297"/>
                    </a:cubicBezTo>
                    <a:cubicBezTo>
                      <a:pt x="274" y="297"/>
                      <a:pt x="274" y="297"/>
                      <a:pt x="0" y="571"/>
                    </a:cubicBezTo>
                    <a:cubicBezTo>
                      <a:pt x="0" y="867"/>
                      <a:pt x="274" y="867"/>
                      <a:pt x="274" y="867"/>
                    </a:cubicBezTo>
                    <a:cubicBezTo>
                      <a:pt x="571" y="571"/>
                      <a:pt x="571" y="571"/>
                      <a:pt x="845" y="571"/>
                    </a:cubicBezTo>
                    <a:cubicBezTo>
                      <a:pt x="845" y="571"/>
                      <a:pt x="845" y="297"/>
                      <a:pt x="1142" y="297"/>
                    </a:cubicBezTo>
                    <a:cubicBezTo>
                      <a:pt x="1142" y="297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42"/>
              <p:cNvSpPr/>
              <p:nvPr/>
            </p:nvSpPr>
            <p:spPr>
              <a:xfrm>
                <a:off x="10003350" y="1192013"/>
                <a:ext cx="354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571" extrusionOk="0">
                    <a:moveTo>
                      <a:pt x="1142" y="0"/>
                    </a:moveTo>
                    <a:cubicBezTo>
                      <a:pt x="846" y="0"/>
                      <a:pt x="572" y="0"/>
                      <a:pt x="275" y="297"/>
                    </a:cubicBezTo>
                    <a:cubicBezTo>
                      <a:pt x="1" y="297"/>
                      <a:pt x="275" y="571"/>
                      <a:pt x="572" y="571"/>
                    </a:cubicBezTo>
                    <a:cubicBezTo>
                      <a:pt x="846" y="297"/>
                      <a:pt x="1142" y="297"/>
                      <a:pt x="1142" y="0"/>
                    </a:cubicBezTo>
                    <a:cubicBezTo>
                      <a:pt x="1416" y="0"/>
                      <a:pt x="1142" y="0"/>
                      <a:pt x="11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42"/>
              <p:cNvSpPr/>
              <p:nvPr/>
            </p:nvSpPr>
            <p:spPr>
              <a:xfrm>
                <a:off x="10024475" y="1206263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1142" y="1"/>
                    </a:moveTo>
                    <a:cubicBezTo>
                      <a:pt x="868" y="1"/>
                      <a:pt x="868" y="298"/>
                      <a:pt x="571" y="298"/>
                    </a:cubicBezTo>
                    <a:cubicBezTo>
                      <a:pt x="571" y="298"/>
                      <a:pt x="297" y="572"/>
                      <a:pt x="1" y="572"/>
                    </a:cubicBezTo>
                    <a:cubicBezTo>
                      <a:pt x="1" y="868"/>
                      <a:pt x="1" y="1142"/>
                      <a:pt x="297" y="868"/>
                    </a:cubicBezTo>
                    <a:cubicBezTo>
                      <a:pt x="571" y="868"/>
                      <a:pt x="1142" y="572"/>
                      <a:pt x="1142" y="298"/>
                    </a:cubicBezTo>
                    <a:cubicBezTo>
                      <a:pt x="1439" y="1"/>
                      <a:pt x="1142" y="1"/>
                      <a:pt x="1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42"/>
              <p:cNvSpPr/>
              <p:nvPr/>
            </p:nvSpPr>
            <p:spPr>
              <a:xfrm>
                <a:off x="10038750" y="1227963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1141" y="0"/>
                    </a:moveTo>
                    <a:cubicBezTo>
                      <a:pt x="868" y="274"/>
                      <a:pt x="571" y="274"/>
                      <a:pt x="297" y="571"/>
                    </a:cubicBezTo>
                    <a:cubicBezTo>
                      <a:pt x="0" y="571"/>
                      <a:pt x="297" y="1142"/>
                      <a:pt x="571" y="845"/>
                    </a:cubicBezTo>
                    <a:cubicBezTo>
                      <a:pt x="868" y="845"/>
                      <a:pt x="1141" y="571"/>
                      <a:pt x="1438" y="27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2"/>
              <p:cNvSpPr/>
              <p:nvPr/>
            </p:nvSpPr>
            <p:spPr>
              <a:xfrm>
                <a:off x="10074700" y="1270763"/>
                <a:ext cx="2855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45" extrusionOk="0">
                    <a:moveTo>
                      <a:pt x="845" y="0"/>
                    </a:moveTo>
                    <a:cubicBezTo>
                      <a:pt x="845" y="274"/>
                      <a:pt x="571" y="274"/>
                      <a:pt x="571" y="274"/>
                    </a:cubicBezTo>
                    <a:cubicBezTo>
                      <a:pt x="274" y="274"/>
                      <a:pt x="274" y="274"/>
                      <a:pt x="274" y="571"/>
                    </a:cubicBezTo>
                    <a:cubicBezTo>
                      <a:pt x="0" y="571"/>
                      <a:pt x="0" y="845"/>
                      <a:pt x="274" y="845"/>
                    </a:cubicBezTo>
                    <a:cubicBezTo>
                      <a:pt x="571" y="845"/>
                      <a:pt x="571" y="571"/>
                      <a:pt x="845" y="571"/>
                    </a:cubicBezTo>
                    <a:cubicBezTo>
                      <a:pt x="845" y="571"/>
                      <a:pt x="1141" y="571"/>
                      <a:pt x="1141" y="274"/>
                    </a:cubicBezTo>
                    <a:cubicBezTo>
                      <a:pt x="1141" y="274"/>
                      <a:pt x="1141" y="0"/>
                      <a:pt x="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42"/>
              <p:cNvSpPr/>
              <p:nvPr/>
            </p:nvSpPr>
            <p:spPr>
              <a:xfrm>
                <a:off x="10095800" y="1291863"/>
                <a:ext cx="217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69" extrusionOk="0">
                    <a:moveTo>
                      <a:pt x="571" y="1"/>
                    </a:moveTo>
                    <a:cubicBezTo>
                      <a:pt x="297" y="1"/>
                      <a:pt x="1" y="298"/>
                      <a:pt x="1" y="571"/>
                    </a:cubicBezTo>
                    <a:lnTo>
                      <a:pt x="1" y="571"/>
                    </a:lnTo>
                    <a:lnTo>
                      <a:pt x="1" y="868"/>
                    </a:lnTo>
                    <a:cubicBezTo>
                      <a:pt x="297" y="571"/>
                      <a:pt x="571" y="571"/>
                      <a:pt x="868" y="298"/>
                    </a:cubicBezTo>
                    <a:cubicBezTo>
                      <a:pt x="868" y="298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42"/>
              <p:cNvSpPr/>
              <p:nvPr/>
            </p:nvSpPr>
            <p:spPr>
              <a:xfrm>
                <a:off x="10110075" y="1313563"/>
                <a:ext cx="2855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45" extrusionOk="0">
                    <a:moveTo>
                      <a:pt x="868" y="0"/>
                    </a:moveTo>
                    <a:cubicBezTo>
                      <a:pt x="571" y="0"/>
                      <a:pt x="571" y="274"/>
                      <a:pt x="297" y="274"/>
                    </a:cubicBezTo>
                    <a:cubicBezTo>
                      <a:pt x="0" y="274"/>
                      <a:pt x="0" y="571"/>
                      <a:pt x="0" y="571"/>
                    </a:cubicBezTo>
                    <a:cubicBezTo>
                      <a:pt x="0" y="845"/>
                      <a:pt x="297" y="845"/>
                      <a:pt x="297" y="845"/>
                    </a:cubicBezTo>
                    <a:cubicBezTo>
                      <a:pt x="297" y="571"/>
                      <a:pt x="571" y="571"/>
                      <a:pt x="571" y="571"/>
                    </a:cubicBezTo>
                    <a:cubicBezTo>
                      <a:pt x="868" y="571"/>
                      <a:pt x="868" y="274"/>
                      <a:pt x="1142" y="274"/>
                    </a:cubicBezTo>
                    <a:cubicBezTo>
                      <a:pt x="1142" y="0"/>
                      <a:pt x="868" y="0"/>
                      <a:pt x="8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42"/>
              <p:cNvSpPr/>
              <p:nvPr/>
            </p:nvSpPr>
            <p:spPr>
              <a:xfrm>
                <a:off x="10124325" y="1334663"/>
                <a:ext cx="2857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869" extrusionOk="0">
                    <a:moveTo>
                      <a:pt x="868" y="1"/>
                    </a:moveTo>
                    <a:lnTo>
                      <a:pt x="572" y="1"/>
                    </a:lnTo>
                    <a:lnTo>
                      <a:pt x="1" y="571"/>
                    </a:lnTo>
                    <a:cubicBezTo>
                      <a:pt x="1" y="571"/>
                      <a:pt x="1" y="868"/>
                      <a:pt x="298" y="868"/>
                    </a:cubicBezTo>
                    <a:cubicBezTo>
                      <a:pt x="298" y="571"/>
                      <a:pt x="572" y="571"/>
                      <a:pt x="572" y="571"/>
                    </a:cubicBezTo>
                    <a:cubicBezTo>
                      <a:pt x="868" y="571"/>
                      <a:pt x="868" y="571"/>
                      <a:pt x="1142" y="297"/>
                    </a:cubicBezTo>
                    <a:cubicBezTo>
                      <a:pt x="1142" y="297"/>
                      <a:pt x="1142" y="1"/>
                      <a:pt x="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42"/>
              <p:cNvSpPr/>
              <p:nvPr/>
            </p:nvSpPr>
            <p:spPr>
              <a:xfrm>
                <a:off x="10138600" y="1356363"/>
                <a:ext cx="2855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45" extrusionOk="0">
                    <a:moveTo>
                      <a:pt x="868" y="0"/>
                    </a:moveTo>
                    <a:cubicBezTo>
                      <a:pt x="571" y="0"/>
                      <a:pt x="297" y="274"/>
                      <a:pt x="1" y="274"/>
                    </a:cubicBezTo>
                    <a:cubicBezTo>
                      <a:pt x="1" y="571"/>
                      <a:pt x="1" y="845"/>
                      <a:pt x="297" y="845"/>
                    </a:cubicBezTo>
                    <a:cubicBezTo>
                      <a:pt x="571" y="571"/>
                      <a:pt x="868" y="571"/>
                      <a:pt x="868" y="274"/>
                    </a:cubicBezTo>
                    <a:cubicBezTo>
                      <a:pt x="1142" y="0"/>
                      <a:pt x="868" y="0"/>
                      <a:pt x="8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3" name="Google Shape;513;p42"/>
          <p:cNvGrpSpPr/>
          <p:nvPr/>
        </p:nvGrpSpPr>
        <p:grpSpPr>
          <a:xfrm>
            <a:off x="3683375" y="3138589"/>
            <a:ext cx="1777500" cy="1176600"/>
            <a:chOff x="3476100" y="3177989"/>
            <a:chExt cx="1777500" cy="1176600"/>
          </a:xfrm>
        </p:grpSpPr>
        <p:sp>
          <p:nvSpPr>
            <p:cNvPr id="514" name="Google Shape;514;p42"/>
            <p:cNvSpPr/>
            <p:nvPr/>
          </p:nvSpPr>
          <p:spPr>
            <a:xfrm>
              <a:off x="3476100" y="3177989"/>
              <a:ext cx="1777500" cy="1176600"/>
            </a:xfrm>
            <a:prstGeom prst="rect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42"/>
            <p:cNvGrpSpPr/>
            <p:nvPr/>
          </p:nvGrpSpPr>
          <p:grpSpPr>
            <a:xfrm rot="1495738">
              <a:off x="3691316" y="3439022"/>
              <a:ext cx="721965" cy="787137"/>
              <a:chOff x="6860126" y="1082080"/>
              <a:chExt cx="1411295" cy="1519827"/>
            </a:xfrm>
          </p:grpSpPr>
          <p:sp>
            <p:nvSpPr>
              <p:cNvPr id="516" name="Google Shape;516;p42"/>
              <p:cNvSpPr/>
              <p:nvPr/>
            </p:nvSpPr>
            <p:spPr>
              <a:xfrm>
                <a:off x="6860126" y="1082080"/>
                <a:ext cx="1411295" cy="1510506"/>
              </a:xfrm>
              <a:custGeom>
                <a:avLst/>
                <a:gdLst/>
                <a:ahLst/>
                <a:cxnLst/>
                <a:rect l="l" t="t" r="r" b="b"/>
                <a:pathLst>
                  <a:path w="29674" h="31760" extrusionOk="0">
                    <a:moveTo>
                      <a:pt x="15944" y="1808"/>
                    </a:moveTo>
                    <a:cubicBezTo>
                      <a:pt x="16589" y="1808"/>
                      <a:pt x="17191" y="1946"/>
                      <a:pt x="17690" y="2283"/>
                    </a:cubicBezTo>
                    <a:cubicBezTo>
                      <a:pt x="18831" y="2853"/>
                      <a:pt x="19402" y="3995"/>
                      <a:pt x="19699" y="5136"/>
                    </a:cubicBezTo>
                    <a:cubicBezTo>
                      <a:pt x="19973" y="5136"/>
                      <a:pt x="19699" y="5410"/>
                      <a:pt x="19699" y="5410"/>
                    </a:cubicBezTo>
                    <a:cubicBezTo>
                      <a:pt x="17987" y="5980"/>
                      <a:pt x="16549" y="7122"/>
                      <a:pt x="15134" y="7692"/>
                    </a:cubicBezTo>
                    <a:cubicBezTo>
                      <a:pt x="14563" y="7989"/>
                      <a:pt x="14266" y="8263"/>
                      <a:pt x="13696" y="8263"/>
                    </a:cubicBezTo>
                    <a:cubicBezTo>
                      <a:pt x="12851" y="8263"/>
                      <a:pt x="12280" y="7692"/>
                      <a:pt x="11710" y="7692"/>
                    </a:cubicBezTo>
                    <a:cubicBezTo>
                      <a:pt x="11413" y="7692"/>
                      <a:pt x="11139" y="7692"/>
                      <a:pt x="11139" y="7418"/>
                    </a:cubicBezTo>
                    <a:cubicBezTo>
                      <a:pt x="11139" y="5410"/>
                      <a:pt x="12554" y="2853"/>
                      <a:pt x="14563" y="1986"/>
                    </a:cubicBezTo>
                    <a:cubicBezTo>
                      <a:pt x="15030" y="1874"/>
                      <a:pt x="15497" y="1808"/>
                      <a:pt x="15944" y="1808"/>
                    </a:cubicBezTo>
                    <a:close/>
                    <a:moveTo>
                      <a:pt x="10939" y="9007"/>
                    </a:moveTo>
                    <a:cubicBezTo>
                      <a:pt x="10990" y="9007"/>
                      <a:pt x="11052" y="9043"/>
                      <a:pt x="11139" y="9130"/>
                    </a:cubicBezTo>
                    <a:cubicBezTo>
                      <a:pt x="11413" y="9130"/>
                      <a:pt x="11984" y="9130"/>
                      <a:pt x="12280" y="9404"/>
                    </a:cubicBezTo>
                    <a:cubicBezTo>
                      <a:pt x="12280" y="9404"/>
                      <a:pt x="12554" y="9701"/>
                      <a:pt x="12280" y="9701"/>
                    </a:cubicBezTo>
                    <a:cubicBezTo>
                      <a:pt x="11984" y="10272"/>
                      <a:pt x="11413" y="10272"/>
                      <a:pt x="11139" y="10842"/>
                    </a:cubicBezTo>
                    <a:cubicBezTo>
                      <a:pt x="11053" y="10922"/>
                      <a:pt x="10969" y="10955"/>
                      <a:pt x="10893" y="10955"/>
                    </a:cubicBezTo>
                    <a:cubicBezTo>
                      <a:pt x="10706" y="10955"/>
                      <a:pt x="10569" y="10756"/>
                      <a:pt x="10569" y="10545"/>
                    </a:cubicBezTo>
                    <a:cubicBezTo>
                      <a:pt x="10842" y="10272"/>
                      <a:pt x="10569" y="9701"/>
                      <a:pt x="10569" y="9404"/>
                    </a:cubicBezTo>
                    <a:cubicBezTo>
                      <a:pt x="10762" y="9211"/>
                      <a:pt x="10819" y="9007"/>
                      <a:pt x="10939" y="9007"/>
                    </a:cubicBezTo>
                    <a:close/>
                    <a:moveTo>
                      <a:pt x="19933" y="6765"/>
                    </a:moveTo>
                    <a:cubicBezTo>
                      <a:pt x="20045" y="6765"/>
                      <a:pt x="20157" y="6789"/>
                      <a:pt x="20269" y="6848"/>
                    </a:cubicBezTo>
                    <a:cubicBezTo>
                      <a:pt x="20840" y="7122"/>
                      <a:pt x="20840" y="7989"/>
                      <a:pt x="20840" y="8560"/>
                    </a:cubicBezTo>
                    <a:cubicBezTo>
                      <a:pt x="20840" y="9404"/>
                      <a:pt x="20840" y="10272"/>
                      <a:pt x="21411" y="11116"/>
                    </a:cubicBezTo>
                    <a:cubicBezTo>
                      <a:pt x="21411" y="11413"/>
                      <a:pt x="21114" y="11413"/>
                      <a:pt x="21114" y="11413"/>
                    </a:cubicBezTo>
                    <a:cubicBezTo>
                      <a:pt x="19973" y="11413"/>
                      <a:pt x="19402" y="10842"/>
                      <a:pt x="18557" y="10272"/>
                    </a:cubicBezTo>
                    <a:cubicBezTo>
                      <a:pt x="17987" y="9975"/>
                      <a:pt x="16846" y="9975"/>
                      <a:pt x="16275" y="9404"/>
                    </a:cubicBezTo>
                    <a:lnTo>
                      <a:pt x="16275" y="9130"/>
                    </a:lnTo>
                    <a:cubicBezTo>
                      <a:pt x="16275" y="9130"/>
                      <a:pt x="15978" y="8834"/>
                      <a:pt x="16275" y="8834"/>
                    </a:cubicBezTo>
                    <a:cubicBezTo>
                      <a:pt x="16846" y="7989"/>
                      <a:pt x="17690" y="7692"/>
                      <a:pt x="18557" y="7418"/>
                    </a:cubicBezTo>
                    <a:cubicBezTo>
                      <a:pt x="19016" y="7180"/>
                      <a:pt x="19474" y="6765"/>
                      <a:pt x="19933" y="6765"/>
                    </a:cubicBezTo>
                    <a:close/>
                    <a:moveTo>
                      <a:pt x="23624" y="6111"/>
                    </a:moveTo>
                    <a:cubicBezTo>
                      <a:pt x="24777" y="6111"/>
                      <a:pt x="25972" y="6366"/>
                      <a:pt x="26546" y="7122"/>
                    </a:cubicBezTo>
                    <a:cubicBezTo>
                      <a:pt x="27391" y="8834"/>
                      <a:pt x="27117" y="10545"/>
                      <a:pt x="26250" y="11983"/>
                    </a:cubicBezTo>
                    <a:cubicBezTo>
                      <a:pt x="25976" y="12554"/>
                      <a:pt x="25679" y="13399"/>
                      <a:pt x="25108" y="13399"/>
                    </a:cubicBezTo>
                    <a:cubicBezTo>
                      <a:pt x="24834" y="13125"/>
                      <a:pt x="24538" y="12828"/>
                      <a:pt x="24264" y="12828"/>
                    </a:cubicBezTo>
                    <a:cubicBezTo>
                      <a:pt x="23693" y="12828"/>
                      <a:pt x="23396" y="12554"/>
                      <a:pt x="23122" y="12257"/>
                    </a:cubicBezTo>
                    <a:cubicBezTo>
                      <a:pt x="22826" y="12257"/>
                      <a:pt x="22552" y="11983"/>
                      <a:pt x="22552" y="11687"/>
                    </a:cubicBezTo>
                    <a:lnTo>
                      <a:pt x="22552" y="9975"/>
                    </a:lnTo>
                    <a:lnTo>
                      <a:pt x="21684" y="6551"/>
                    </a:lnTo>
                    <a:lnTo>
                      <a:pt x="21981" y="6277"/>
                    </a:lnTo>
                    <a:cubicBezTo>
                      <a:pt x="22459" y="6177"/>
                      <a:pt x="23036" y="6111"/>
                      <a:pt x="23624" y="6111"/>
                    </a:cubicBezTo>
                    <a:close/>
                    <a:moveTo>
                      <a:pt x="8286" y="8263"/>
                    </a:moveTo>
                    <a:cubicBezTo>
                      <a:pt x="8560" y="8263"/>
                      <a:pt x="9131" y="8263"/>
                      <a:pt x="9131" y="8560"/>
                    </a:cubicBezTo>
                    <a:cubicBezTo>
                      <a:pt x="9427" y="9130"/>
                      <a:pt x="9427" y="9404"/>
                      <a:pt x="9427" y="9701"/>
                    </a:cubicBezTo>
                    <a:lnTo>
                      <a:pt x="9427" y="11116"/>
                    </a:lnTo>
                    <a:cubicBezTo>
                      <a:pt x="9427" y="11413"/>
                      <a:pt x="9427" y="11983"/>
                      <a:pt x="9131" y="12257"/>
                    </a:cubicBezTo>
                    <a:cubicBezTo>
                      <a:pt x="8857" y="12828"/>
                      <a:pt x="8286" y="13399"/>
                      <a:pt x="7989" y="13695"/>
                    </a:cubicBezTo>
                    <a:cubicBezTo>
                      <a:pt x="7419" y="14266"/>
                      <a:pt x="7145" y="14837"/>
                      <a:pt x="6574" y="15111"/>
                    </a:cubicBezTo>
                    <a:cubicBezTo>
                      <a:pt x="6277" y="15407"/>
                      <a:pt x="6004" y="15681"/>
                      <a:pt x="5433" y="15681"/>
                    </a:cubicBezTo>
                    <a:cubicBezTo>
                      <a:pt x="5136" y="15407"/>
                      <a:pt x="4862" y="15111"/>
                      <a:pt x="4566" y="14540"/>
                    </a:cubicBezTo>
                    <a:cubicBezTo>
                      <a:pt x="3150" y="13399"/>
                      <a:pt x="2009" y="11413"/>
                      <a:pt x="3150" y="9701"/>
                    </a:cubicBezTo>
                    <a:cubicBezTo>
                      <a:pt x="3424" y="9130"/>
                      <a:pt x="4566" y="8560"/>
                      <a:pt x="5136" y="8560"/>
                    </a:cubicBezTo>
                    <a:cubicBezTo>
                      <a:pt x="6277" y="8263"/>
                      <a:pt x="7419" y="8263"/>
                      <a:pt x="8286" y="8263"/>
                    </a:cubicBezTo>
                    <a:close/>
                    <a:moveTo>
                      <a:pt x="23396" y="14266"/>
                    </a:moveTo>
                    <a:cubicBezTo>
                      <a:pt x="23693" y="14266"/>
                      <a:pt x="23693" y="14540"/>
                      <a:pt x="23693" y="14837"/>
                    </a:cubicBezTo>
                    <a:cubicBezTo>
                      <a:pt x="23693" y="15111"/>
                      <a:pt x="23396" y="15407"/>
                      <a:pt x="23396" y="15681"/>
                    </a:cubicBezTo>
                    <a:cubicBezTo>
                      <a:pt x="23122" y="15681"/>
                      <a:pt x="22826" y="15681"/>
                      <a:pt x="22826" y="15407"/>
                    </a:cubicBezTo>
                    <a:lnTo>
                      <a:pt x="22826" y="14540"/>
                    </a:lnTo>
                    <a:cubicBezTo>
                      <a:pt x="22826" y="14540"/>
                      <a:pt x="22826" y="14266"/>
                      <a:pt x="23122" y="14266"/>
                    </a:cubicBezTo>
                    <a:close/>
                    <a:moveTo>
                      <a:pt x="8860" y="14427"/>
                    </a:moveTo>
                    <a:cubicBezTo>
                      <a:pt x="9115" y="14427"/>
                      <a:pt x="9341" y="14626"/>
                      <a:pt x="9131" y="14837"/>
                    </a:cubicBezTo>
                    <a:lnTo>
                      <a:pt x="9131" y="17119"/>
                    </a:lnTo>
                    <a:cubicBezTo>
                      <a:pt x="9131" y="17393"/>
                      <a:pt x="8857" y="17393"/>
                      <a:pt x="8560" y="17393"/>
                    </a:cubicBezTo>
                    <a:cubicBezTo>
                      <a:pt x="8286" y="17119"/>
                      <a:pt x="7715" y="16822"/>
                      <a:pt x="7419" y="16549"/>
                    </a:cubicBezTo>
                    <a:cubicBezTo>
                      <a:pt x="7145" y="16549"/>
                      <a:pt x="7145" y="16252"/>
                      <a:pt x="7419" y="16252"/>
                    </a:cubicBezTo>
                    <a:cubicBezTo>
                      <a:pt x="7715" y="15681"/>
                      <a:pt x="8286" y="15111"/>
                      <a:pt x="8560" y="14540"/>
                    </a:cubicBezTo>
                    <a:cubicBezTo>
                      <a:pt x="8646" y="14460"/>
                      <a:pt x="8755" y="14427"/>
                      <a:pt x="8860" y="14427"/>
                    </a:cubicBezTo>
                    <a:close/>
                    <a:moveTo>
                      <a:pt x="15134" y="10272"/>
                    </a:moveTo>
                    <a:lnTo>
                      <a:pt x="16846" y="11116"/>
                    </a:lnTo>
                    <a:lnTo>
                      <a:pt x="18557" y="11983"/>
                    </a:lnTo>
                    <a:cubicBezTo>
                      <a:pt x="19128" y="12257"/>
                      <a:pt x="19973" y="12554"/>
                      <a:pt x="20543" y="12828"/>
                    </a:cubicBezTo>
                    <a:cubicBezTo>
                      <a:pt x="20840" y="13125"/>
                      <a:pt x="21114" y="13399"/>
                      <a:pt x="21114" y="13969"/>
                    </a:cubicBezTo>
                    <a:cubicBezTo>
                      <a:pt x="21114" y="14540"/>
                      <a:pt x="21411" y="15407"/>
                      <a:pt x="21411" y="16252"/>
                    </a:cubicBezTo>
                    <a:cubicBezTo>
                      <a:pt x="21114" y="16822"/>
                      <a:pt x="21114" y="17393"/>
                      <a:pt x="20840" y="17964"/>
                    </a:cubicBezTo>
                    <a:cubicBezTo>
                      <a:pt x="20543" y="18260"/>
                      <a:pt x="19973" y="18534"/>
                      <a:pt x="19402" y="18831"/>
                    </a:cubicBezTo>
                    <a:cubicBezTo>
                      <a:pt x="19128" y="19105"/>
                      <a:pt x="18557" y="19676"/>
                      <a:pt x="17987" y="19972"/>
                    </a:cubicBezTo>
                    <a:cubicBezTo>
                      <a:pt x="17701" y="20109"/>
                      <a:pt x="17485" y="20178"/>
                      <a:pt x="17268" y="20178"/>
                    </a:cubicBezTo>
                    <a:cubicBezTo>
                      <a:pt x="17051" y="20178"/>
                      <a:pt x="16834" y="20109"/>
                      <a:pt x="16549" y="19972"/>
                    </a:cubicBezTo>
                    <a:cubicBezTo>
                      <a:pt x="15704" y="19676"/>
                      <a:pt x="14837" y="19402"/>
                      <a:pt x="13992" y="19402"/>
                    </a:cubicBezTo>
                    <a:cubicBezTo>
                      <a:pt x="13422" y="19105"/>
                      <a:pt x="12554" y="19105"/>
                      <a:pt x="11984" y="18831"/>
                    </a:cubicBezTo>
                    <a:cubicBezTo>
                      <a:pt x="11413" y="18831"/>
                      <a:pt x="10842" y="18534"/>
                      <a:pt x="10569" y="18260"/>
                    </a:cubicBezTo>
                    <a:lnTo>
                      <a:pt x="10569" y="17119"/>
                    </a:lnTo>
                    <a:cubicBezTo>
                      <a:pt x="10569" y="16822"/>
                      <a:pt x="10272" y="16549"/>
                      <a:pt x="10272" y="15978"/>
                    </a:cubicBezTo>
                    <a:lnTo>
                      <a:pt x="10272" y="13399"/>
                    </a:lnTo>
                    <a:lnTo>
                      <a:pt x="10272" y="13125"/>
                    </a:lnTo>
                    <a:cubicBezTo>
                      <a:pt x="10569" y="13125"/>
                      <a:pt x="10569" y="12828"/>
                      <a:pt x="10842" y="12828"/>
                    </a:cubicBezTo>
                    <a:cubicBezTo>
                      <a:pt x="11139" y="12554"/>
                      <a:pt x="11413" y="12257"/>
                      <a:pt x="11984" y="11983"/>
                    </a:cubicBezTo>
                    <a:cubicBezTo>
                      <a:pt x="12554" y="11413"/>
                      <a:pt x="13125" y="10842"/>
                      <a:pt x="13696" y="10545"/>
                    </a:cubicBezTo>
                    <a:cubicBezTo>
                      <a:pt x="13992" y="10272"/>
                      <a:pt x="14563" y="10272"/>
                      <a:pt x="15134" y="10272"/>
                    </a:cubicBezTo>
                    <a:close/>
                    <a:moveTo>
                      <a:pt x="25405" y="15978"/>
                    </a:moveTo>
                    <a:cubicBezTo>
                      <a:pt x="25405" y="15978"/>
                      <a:pt x="25679" y="15978"/>
                      <a:pt x="25679" y="16252"/>
                    </a:cubicBezTo>
                    <a:cubicBezTo>
                      <a:pt x="25976" y="16252"/>
                      <a:pt x="25976" y="16549"/>
                      <a:pt x="26250" y="16549"/>
                    </a:cubicBezTo>
                    <a:cubicBezTo>
                      <a:pt x="27391" y="17393"/>
                      <a:pt x="27688" y="19402"/>
                      <a:pt x="26820" y="20543"/>
                    </a:cubicBezTo>
                    <a:cubicBezTo>
                      <a:pt x="26546" y="21114"/>
                      <a:pt x="25679" y="21684"/>
                      <a:pt x="25108" y="21958"/>
                    </a:cubicBezTo>
                    <a:cubicBezTo>
                      <a:pt x="24827" y="22057"/>
                      <a:pt x="24543" y="22090"/>
                      <a:pt x="24258" y="22090"/>
                    </a:cubicBezTo>
                    <a:cubicBezTo>
                      <a:pt x="23688" y="22090"/>
                      <a:pt x="23115" y="21958"/>
                      <a:pt x="22552" y="21958"/>
                    </a:cubicBezTo>
                    <a:cubicBezTo>
                      <a:pt x="22255" y="21958"/>
                      <a:pt x="21981" y="21684"/>
                      <a:pt x="22255" y="21684"/>
                    </a:cubicBezTo>
                    <a:cubicBezTo>
                      <a:pt x="22255" y="21114"/>
                      <a:pt x="22255" y="20817"/>
                      <a:pt x="22552" y="20246"/>
                    </a:cubicBezTo>
                    <a:cubicBezTo>
                      <a:pt x="22552" y="19972"/>
                      <a:pt x="22826" y="19402"/>
                      <a:pt x="22552" y="19105"/>
                    </a:cubicBezTo>
                    <a:lnTo>
                      <a:pt x="22552" y="18831"/>
                    </a:lnTo>
                    <a:cubicBezTo>
                      <a:pt x="22552" y="18534"/>
                      <a:pt x="22552" y="18534"/>
                      <a:pt x="22826" y="18534"/>
                    </a:cubicBezTo>
                    <a:cubicBezTo>
                      <a:pt x="23122" y="17964"/>
                      <a:pt x="23693" y="17690"/>
                      <a:pt x="23967" y="17393"/>
                    </a:cubicBezTo>
                    <a:lnTo>
                      <a:pt x="25405" y="15978"/>
                    </a:lnTo>
                    <a:close/>
                    <a:moveTo>
                      <a:pt x="11139" y="19676"/>
                    </a:moveTo>
                    <a:cubicBezTo>
                      <a:pt x="12554" y="20543"/>
                      <a:pt x="13992" y="20543"/>
                      <a:pt x="15408" y="21114"/>
                    </a:cubicBezTo>
                    <a:lnTo>
                      <a:pt x="15408" y="21684"/>
                    </a:lnTo>
                    <a:lnTo>
                      <a:pt x="13696" y="22529"/>
                    </a:lnTo>
                    <a:cubicBezTo>
                      <a:pt x="13125" y="22825"/>
                      <a:pt x="12280" y="23099"/>
                      <a:pt x="11710" y="23396"/>
                    </a:cubicBezTo>
                    <a:cubicBezTo>
                      <a:pt x="11611" y="23487"/>
                      <a:pt x="11545" y="23518"/>
                      <a:pt x="11501" y="23518"/>
                    </a:cubicBezTo>
                    <a:cubicBezTo>
                      <a:pt x="11413" y="23518"/>
                      <a:pt x="11413" y="23396"/>
                      <a:pt x="11413" y="23396"/>
                    </a:cubicBezTo>
                    <a:lnTo>
                      <a:pt x="10569" y="19972"/>
                    </a:lnTo>
                    <a:cubicBezTo>
                      <a:pt x="10569" y="19676"/>
                      <a:pt x="11139" y="19676"/>
                      <a:pt x="11139" y="19676"/>
                    </a:cubicBezTo>
                    <a:close/>
                    <a:moveTo>
                      <a:pt x="6206" y="17558"/>
                    </a:moveTo>
                    <a:cubicBezTo>
                      <a:pt x="6247" y="17558"/>
                      <a:pt x="6277" y="17591"/>
                      <a:pt x="6277" y="17690"/>
                    </a:cubicBezTo>
                    <a:cubicBezTo>
                      <a:pt x="7145" y="17964"/>
                      <a:pt x="8560" y="18260"/>
                      <a:pt x="9131" y="19105"/>
                    </a:cubicBezTo>
                    <a:cubicBezTo>
                      <a:pt x="9427" y="19676"/>
                      <a:pt x="9427" y="20543"/>
                      <a:pt x="9701" y="21114"/>
                    </a:cubicBezTo>
                    <a:cubicBezTo>
                      <a:pt x="9701" y="21958"/>
                      <a:pt x="9701" y="23099"/>
                      <a:pt x="9998" y="23967"/>
                    </a:cubicBezTo>
                    <a:cubicBezTo>
                      <a:pt x="9998" y="24241"/>
                      <a:pt x="9998" y="24241"/>
                      <a:pt x="9701" y="24537"/>
                    </a:cubicBezTo>
                    <a:cubicBezTo>
                      <a:pt x="8767" y="24806"/>
                      <a:pt x="7767" y="25074"/>
                      <a:pt x="6852" y="25074"/>
                    </a:cubicBezTo>
                    <a:cubicBezTo>
                      <a:pt x="5821" y="25074"/>
                      <a:pt x="4896" y="24734"/>
                      <a:pt x="4292" y="23670"/>
                    </a:cubicBezTo>
                    <a:cubicBezTo>
                      <a:pt x="2854" y="21387"/>
                      <a:pt x="4566" y="19676"/>
                      <a:pt x="5707" y="17964"/>
                    </a:cubicBezTo>
                    <a:cubicBezTo>
                      <a:pt x="5707" y="17690"/>
                      <a:pt x="6004" y="17690"/>
                      <a:pt x="6004" y="17690"/>
                    </a:cubicBezTo>
                    <a:cubicBezTo>
                      <a:pt x="6004" y="17690"/>
                      <a:pt x="6125" y="17558"/>
                      <a:pt x="6206" y="17558"/>
                    </a:cubicBezTo>
                    <a:close/>
                    <a:moveTo>
                      <a:pt x="17913" y="22350"/>
                    </a:moveTo>
                    <a:cubicBezTo>
                      <a:pt x="18186" y="22350"/>
                      <a:pt x="18486" y="22417"/>
                      <a:pt x="18831" y="22529"/>
                    </a:cubicBezTo>
                    <a:cubicBezTo>
                      <a:pt x="19402" y="22529"/>
                      <a:pt x="19973" y="22825"/>
                      <a:pt x="20543" y="23099"/>
                    </a:cubicBezTo>
                    <a:lnTo>
                      <a:pt x="20543" y="23396"/>
                    </a:lnTo>
                    <a:cubicBezTo>
                      <a:pt x="19973" y="25382"/>
                      <a:pt x="19699" y="27961"/>
                      <a:pt x="17690" y="29102"/>
                    </a:cubicBezTo>
                    <a:cubicBezTo>
                      <a:pt x="17268" y="29388"/>
                      <a:pt x="16771" y="29530"/>
                      <a:pt x="16238" y="29530"/>
                    </a:cubicBezTo>
                    <a:cubicBezTo>
                      <a:pt x="15704" y="29530"/>
                      <a:pt x="15134" y="29388"/>
                      <a:pt x="14563" y="29102"/>
                    </a:cubicBezTo>
                    <a:cubicBezTo>
                      <a:pt x="13992" y="28806"/>
                      <a:pt x="13422" y="28235"/>
                      <a:pt x="13125" y="27664"/>
                    </a:cubicBezTo>
                    <a:cubicBezTo>
                      <a:pt x="12851" y="27391"/>
                      <a:pt x="12851" y="27094"/>
                      <a:pt x="12554" y="26523"/>
                    </a:cubicBezTo>
                    <a:cubicBezTo>
                      <a:pt x="12554" y="26523"/>
                      <a:pt x="12280" y="26249"/>
                      <a:pt x="12280" y="25953"/>
                    </a:cubicBezTo>
                    <a:lnTo>
                      <a:pt x="12280" y="25679"/>
                    </a:lnTo>
                    <a:cubicBezTo>
                      <a:pt x="11984" y="25679"/>
                      <a:pt x="11984" y="25382"/>
                      <a:pt x="12280" y="25382"/>
                    </a:cubicBezTo>
                    <a:lnTo>
                      <a:pt x="12280" y="25108"/>
                    </a:lnTo>
                    <a:cubicBezTo>
                      <a:pt x="13125" y="24811"/>
                      <a:pt x="13696" y="24537"/>
                      <a:pt x="14563" y="23967"/>
                    </a:cubicBezTo>
                    <a:cubicBezTo>
                      <a:pt x="15408" y="23670"/>
                      <a:pt x="15978" y="23099"/>
                      <a:pt x="16846" y="22825"/>
                    </a:cubicBezTo>
                    <a:cubicBezTo>
                      <a:pt x="17183" y="22488"/>
                      <a:pt x="17520" y="22350"/>
                      <a:pt x="17913" y="22350"/>
                    </a:cubicBezTo>
                    <a:close/>
                    <a:moveTo>
                      <a:pt x="15134" y="0"/>
                    </a:moveTo>
                    <a:cubicBezTo>
                      <a:pt x="13992" y="274"/>
                      <a:pt x="12851" y="845"/>
                      <a:pt x="11984" y="1712"/>
                    </a:cubicBezTo>
                    <a:cubicBezTo>
                      <a:pt x="11139" y="3127"/>
                      <a:pt x="10569" y="4565"/>
                      <a:pt x="9998" y="5980"/>
                    </a:cubicBezTo>
                    <a:cubicBezTo>
                      <a:pt x="9998" y="6277"/>
                      <a:pt x="9701" y="6551"/>
                      <a:pt x="9701" y="7122"/>
                    </a:cubicBezTo>
                    <a:cubicBezTo>
                      <a:pt x="9131" y="6848"/>
                      <a:pt x="8560" y="6848"/>
                      <a:pt x="7989" y="6551"/>
                    </a:cubicBezTo>
                    <a:lnTo>
                      <a:pt x="6277" y="6551"/>
                    </a:lnTo>
                    <a:cubicBezTo>
                      <a:pt x="5136" y="6551"/>
                      <a:pt x="3995" y="6848"/>
                      <a:pt x="2854" y="7122"/>
                    </a:cubicBezTo>
                    <a:cubicBezTo>
                      <a:pt x="571" y="7989"/>
                      <a:pt x="0" y="10545"/>
                      <a:pt x="571" y="11983"/>
                    </a:cubicBezTo>
                    <a:cubicBezTo>
                      <a:pt x="1142" y="13125"/>
                      <a:pt x="1712" y="13969"/>
                      <a:pt x="2580" y="15111"/>
                    </a:cubicBezTo>
                    <a:lnTo>
                      <a:pt x="4292" y="16822"/>
                    </a:lnTo>
                    <a:cubicBezTo>
                      <a:pt x="3721" y="17964"/>
                      <a:pt x="3150" y="18831"/>
                      <a:pt x="2580" y="20246"/>
                    </a:cubicBezTo>
                    <a:cubicBezTo>
                      <a:pt x="2009" y="21114"/>
                      <a:pt x="1712" y="22529"/>
                      <a:pt x="2009" y="23670"/>
                    </a:cubicBezTo>
                    <a:cubicBezTo>
                      <a:pt x="2283" y="24241"/>
                      <a:pt x="2580" y="25108"/>
                      <a:pt x="3150" y="25382"/>
                    </a:cubicBezTo>
                    <a:cubicBezTo>
                      <a:pt x="3813" y="26511"/>
                      <a:pt x="4842" y="27274"/>
                      <a:pt x="6082" y="27274"/>
                    </a:cubicBezTo>
                    <a:cubicBezTo>
                      <a:pt x="6421" y="27274"/>
                      <a:pt x="6777" y="27216"/>
                      <a:pt x="7145" y="27094"/>
                    </a:cubicBezTo>
                    <a:cubicBezTo>
                      <a:pt x="7715" y="27094"/>
                      <a:pt x="8286" y="26820"/>
                      <a:pt x="9131" y="26820"/>
                    </a:cubicBezTo>
                    <a:cubicBezTo>
                      <a:pt x="9427" y="26523"/>
                      <a:pt x="9998" y="26249"/>
                      <a:pt x="10272" y="26249"/>
                    </a:cubicBezTo>
                    <a:cubicBezTo>
                      <a:pt x="11139" y="27391"/>
                      <a:pt x="11710" y="28806"/>
                      <a:pt x="12554" y="29947"/>
                    </a:cubicBezTo>
                    <a:cubicBezTo>
                      <a:pt x="13448" y="31287"/>
                      <a:pt x="14690" y="31760"/>
                      <a:pt x="16152" y="31760"/>
                    </a:cubicBezTo>
                    <a:cubicBezTo>
                      <a:pt x="16557" y="31760"/>
                      <a:pt x="16980" y="31723"/>
                      <a:pt x="17416" y="31659"/>
                    </a:cubicBezTo>
                    <a:cubicBezTo>
                      <a:pt x="19128" y="31088"/>
                      <a:pt x="20543" y="29673"/>
                      <a:pt x="21114" y="27961"/>
                    </a:cubicBezTo>
                    <a:cubicBezTo>
                      <a:pt x="21684" y="26523"/>
                      <a:pt x="21981" y="25108"/>
                      <a:pt x="22255" y="23967"/>
                    </a:cubicBezTo>
                    <a:lnTo>
                      <a:pt x="25405" y="23967"/>
                    </a:lnTo>
                    <a:cubicBezTo>
                      <a:pt x="27391" y="23670"/>
                      <a:pt x="28829" y="22529"/>
                      <a:pt x="29103" y="20817"/>
                    </a:cubicBezTo>
                    <a:cubicBezTo>
                      <a:pt x="29673" y="19402"/>
                      <a:pt x="29103" y="17690"/>
                      <a:pt x="28258" y="16549"/>
                    </a:cubicBezTo>
                    <a:cubicBezTo>
                      <a:pt x="27961" y="15978"/>
                      <a:pt x="27391" y="15111"/>
                      <a:pt x="26820" y="14540"/>
                    </a:cubicBezTo>
                    <a:cubicBezTo>
                      <a:pt x="27391" y="13969"/>
                      <a:pt x="27688" y="13125"/>
                      <a:pt x="27961" y="12257"/>
                    </a:cubicBezTo>
                    <a:cubicBezTo>
                      <a:pt x="28829" y="10545"/>
                      <a:pt x="29103" y="8834"/>
                      <a:pt x="28532" y="7122"/>
                    </a:cubicBezTo>
                    <a:cubicBezTo>
                      <a:pt x="28018" y="5332"/>
                      <a:pt x="26354" y="4228"/>
                      <a:pt x="24777" y="4228"/>
                    </a:cubicBezTo>
                    <a:cubicBezTo>
                      <a:pt x="24604" y="4228"/>
                      <a:pt x="24433" y="4241"/>
                      <a:pt x="24264" y="4269"/>
                    </a:cubicBezTo>
                    <a:cubicBezTo>
                      <a:pt x="23396" y="4269"/>
                      <a:pt x="22552" y="4565"/>
                      <a:pt x="21981" y="4565"/>
                    </a:cubicBezTo>
                    <a:cubicBezTo>
                      <a:pt x="21684" y="4565"/>
                      <a:pt x="21684" y="4565"/>
                      <a:pt x="21411" y="4269"/>
                    </a:cubicBezTo>
                    <a:cubicBezTo>
                      <a:pt x="21114" y="3995"/>
                      <a:pt x="21114" y="3424"/>
                      <a:pt x="20840" y="2853"/>
                    </a:cubicBezTo>
                    <a:cubicBezTo>
                      <a:pt x="19699" y="1712"/>
                      <a:pt x="18557" y="274"/>
                      <a:pt x="16846" y="0"/>
                    </a:cubicBezTo>
                    <a:close/>
                  </a:path>
                </a:pathLst>
              </a:custGeom>
              <a:solidFill>
                <a:srgbClr val="F7E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2"/>
              <p:cNvSpPr/>
              <p:nvPr/>
            </p:nvSpPr>
            <p:spPr>
              <a:xfrm>
                <a:off x="6860126" y="1082080"/>
                <a:ext cx="1411295" cy="1519827"/>
              </a:xfrm>
              <a:custGeom>
                <a:avLst/>
                <a:gdLst/>
                <a:ahLst/>
                <a:cxnLst/>
                <a:rect l="l" t="t" r="r" b="b"/>
                <a:pathLst>
                  <a:path w="29674" h="31956" extrusionOk="0">
                    <a:moveTo>
                      <a:pt x="4292" y="16822"/>
                    </a:moveTo>
                    <a:lnTo>
                      <a:pt x="2580" y="15111"/>
                    </a:lnTo>
                    <a:cubicBezTo>
                      <a:pt x="1712" y="13969"/>
                      <a:pt x="1142" y="13125"/>
                      <a:pt x="571" y="11983"/>
                    </a:cubicBezTo>
                    <a:cubicBezTo>
                      <a:pt x="0" y="10545"/>
                      <a:pt x="571" y="7989"/>
                      <a:pt x="2854" y="7122"/>
                    </a:cubicBezTo>
                    <a:cubicBezTo>
                      <a:pt x="3995" y="6848"/>
                      <a:pt x="5136" y="6551"/>
                      <a:pt x="6277" y="6551"/>
                    </a:cubicBezTo>
                    <a:lnTo>
                      <a:pt x="7989" y="6551"/>
                    </a:lnTo>
                    <a:cubicBezTo>
                      <a:pt x="8560" y="6848"/>
                      <a:pt x="9131" y="6848"/>
                      <a:pt x="9701" y="7122"/>
                    </a:cubicBezTo>
                    <a:cubicBezTo>
                      <a:pt x="9701" y="6551"/>
                      <a:pt x="9998" y="6277"/>
                      <a:pt x="9998" y="5980"/>
                    </a:cubicBezTo>
                    <a:cubicBezTo>
                      <a:pt x="10569" y="4565"/>
                      <a:pt x="11139" y="3127"/>
                      <a:pt x="11984" y="1712"/>
                    </a:cubicBezTo>
                    <a:cubicBezTo>
                      <a:pt x="12851" y="845"/>
                      <a:pt x="13992" y="274"/>
                      <a:pt x="15134" y="0"/>
                    </a:cubicBezTo>
                    <a:lnTo>
                      <a:pt x="16846" y="0"/>
                    </a:lnTo>
                    <a:cubicBezTo>
                      <a:pt x="18557" y="274"/>
                      <a:pt x="19699" y="1712"/>
                      <a:pt x="20840" y="2853"/>
                    </a:cubicBezTo>
                    <a:cubicBezTo>
                      <a:pt x="21114" y="3424"/>
                      <a:pt x="21114" y="3995"/>
                      <a:pt x="21411" y="4269"/>
                    </a:cubicBezTo>
                    <a:cubicBezTo>
                      <a:pt x="21684" y="4565"/>
                      <a:pt x="21684" y="4565"/>
                      <a:pt x="21981" y="4565"/>
                    </a:cubicBezTo>
                    <a:cubicBezTo>
                      <a:pt x="22552" y="4565"/>
                      <a:pt x="23396" y="4269"/>
                      <a:pt x="24264" y="4269"/>
                    </a:cubicBezTo>
                    <a:cubicBezTo>
                      <a:pt x="25976" y="3995"/>
                      <a:pt x="27961" y="5136"/>
                      <a:pt x="28532" y="7122"/>
                    </a:cubicBezTo>
                    <a:cubicBezTo>
                      <a:pt x="29103" y="8834"/>
                      <a:pt x="28829" y="10545"/>
                      <a:pt x="27961" y="12257"/>
                    </a:cubicBezTo>
                    <a:cubicBezTo>
                      <a:pt x="27688" y="13125"/>
                      <a:pt x="27391" y="13969"/>
                      <a:pt x="26820" y="14540"/>
                    </a:cubicBezTo>
                    <a:cubicBezTo>
                      <a:pt x="27391" y="15111"/>
                      <a:pt x="27961" y="15978"/>
                      <a:pt x="28258" y="16549"/>
                    </a:cubicBezTo>
                    <a:cubicBezTo>
                      <a:pt x="29103" y="17690"/>
                      <a:pt x="29673" y="19402"/>
                      <a:pt x="29103" y="20817"/>
                    </a:cubicBezTo>
                    <a:cubicBezTo>
                      <a:pt x="28829" y="22529"/>
                      <a:pt x="27391" y="23670"/>
                      <a:pt x="25405" y="23967"/>
                    </a:cubicBezTo>
                    <a:lnTo>
                      <a:pt x="22255" y="23967"/>
                    </a:lnTo>
                    <a:cubicBezTo>
                      <a:pt x="21981" y="25108"/>
                      <a:pt x="21684" y="26523"/>
                      <a:pt x="21114" y="27961"/>
                    </a:cubicBezTo>
                    <a:cubicBezTo>
                      <a:pt x="20543" y="29673"/>
                      <a:pt x="19128" y="31088"/>
                      <a:pt x="17416" y="31659"/>
                    </a:cubicBezTo>
                    <a:cubicBezTo>
                      <a:pt x="15408" y="31956"/>
                      <a:pt x="13696" y="31659"/>
                      <a:pt x="12554" y="29947"/>
                    </a:cubicBezTo>
                    <a:cubicBezTo>
                      <a:pt x="11710" y="28806"/>
                      <a:pt x="11139" y="27391"/>
                      <a:pt x="10272" y="26249"/>
                    </a:cubicBezTo>
                    <a:cubicBezTo>
                      <a:pt x="9998" y="26249"/>
                      <a:pt x="9427" y="26523"/>
                      <a:pt x="9131" y="26820"/>
                    </a:cubicBezTo>
                    <a:cubicBezTo>
                      <a:pt x="8286" y="26820"/>
                      <a:pt x="7715" y="27094"/>
                      <a:pt x="7145" y="27094"/>
                    </a:cubicBezTo>
                    <a:cubicBezTo>
                      <a:pt x="5433" y="27664"/>
                      <a:pt x="3995" y="26820"/>
                      <a:pt x="3150" y="25382"/>
                    </a:cubicBezTo>
                    <a:cubicBezTo>
                      <a:pt x="2580" y="25108"/>
                      <a:pt x="2283" y="24241"/>
                      <a:pt x="2009" y="23670"/>
                    </a:cubicBezTo>
                    <a:cubicBezTo>
                      <a:pt x="1712" y="22529"/>
                      <a:pt x="2009" y="21114"/>
                      <a:pt x="2580" y="20246"/>
                    </a:cubicBezTo>
                    <a:cubicBezTo>
                      <a:pt x="3150" y="18831"/>
                      <a:pt x="3721" y="17964"/>
                      <a:pt x="4292" y="16822"/>
                    </a:cubicBezTo>
                    <a:close/>
                    <a:moveTo>
                      <a:pt x="10569" y="14540"/>
                    </a:moveTo>
                    <a:cubicBezTo>
                      <a:pt x="10842" y="15681"/>
                      <a:pt x="10842" y="16549"/>
                      <a:pt x="10842" y="17393"/>
                    </a:cubicBezTo>
                    <a:cubicBezTo>
                      <a:pt x="10842" y="17964"/>
                      <a:pt x="11139" y="17964"/>
                      <a:pt x="11413" y="18260"/>
                    </a:cubicBezTo>
                    <a:cubicBezTo>
                      <a:pt x="13422" y="18831"/>
                      <a:pt x="15408" y="19402"/>
                      <a:pt x="17119" y="19972"/>
                    </a:cubicBezTo>
                    <a:cubicBezTo>
                      <a:pt x="17416" y="20246"/>
                      <a:pt x="17690" y="19972"/>
                      <a:pt x="17690" y="19972"/>
                    </a:cubicBezTo>
                    <a:cubicBezTo>
                      <a:pt x="18831" y="19105"/>
                      <a:pt x="19699" y="18534"/>
                      <a:pt x="20543" y="17964"/>
                    </a:cubicBezTo>
                    <a:cubicBezTo>
                      <a:pt x="20840" y="17690"/>
                      <a:pt x="21114" y="17393"/>
                      <a:pt x="21114" y="17119"/>
                    </a:cubicBezTo>
                    <a:lnTo>
                      <a:pt x="21114" y="13969"/>
                    </a:lnTo>
                    <a:cubicBezTo>
                      <a:pt x="21114" y="13695"/>
                      <a:pt x="20840" y="13399"/>
                      <a:pt x="20543" y="13125"/>
                    </a:cubicBezTo>
                    <a:cubicBezTo>
                      <a:pt x="18831" y="11983"/>
                      <a:pt x="16549" y="11116"/>
                      <a:pt x="14563" y="10545"/>
                    </a:cubicBezTo>
                    <a:lnTo>
                      <a:pt x="13992" y="10545"/>
                    </a:lnTo>
                    <a:cubicBezTo>
                      <a:pt x="13125" y="11413"/>
                      <a:pt x="12554" y="11983"/>
                      <a:pt x="11710" y="12554"/>
                    </a:cubicBezTo>
                    <a:cubicBezTo>
                      <a:pt x="11139" y="13125"/>
                      <a:pt x="10272" y="13695"/>
                      <a:pt x="10569" y="14540"/>
                    </a:cubicBezTo>
                    <a:close/>
                    <a:moveTo>
                      <a:pt x="11710" y="25679"/>
                    </a:moveTo>
                    <a:cubicBezTo>
                      <a:pt x="11413" y="25679"/>
                      <a:pt x="11139" y="25679"/>
                      <a:pt x="11413" y="26249"/>
                    </a:cubicBezTo>
                    <a:cubicBezTo>
                      <a:pt x="11984" y="27391"/>
                      <a:pt x="12280" y="28235"/>
                      <a:pt x="12851" y="29102"/>
                    </a:cubicBezTo>
                    <a:cubicBezTo>
                      <a:pt x="13992" y="30518"/>
                      <a:pt x="15408" y="31088"/>
                      <a:pt x="17119" y="30814"/>
                    </a:cubicBezTo>
                    <a:cubicBezTo>
                      <a:pt x="18831" y="30244"/>
                      <a:pt x="19973" y="29376"/>
                      <a:pt x="20543" y="27664"/>
                    </a:cubicBezTo>
                    <a:cubicBezTo>
                      <a:pt x="21684" y="24811"/>
                      <a:pt x="21981" y="21958"/>
                      <a:pt x="22255" y="19402"/>
                    </a:cubicBezTo>
                    <a:cubicBezTo>
                      <a:pt x="22255" y="19105"/>
                      <a:pt x="21981" y="18831"/>
                      <a:pt x="21981" y="18534"/>
                    </a:cubicBezTo>
                    <a:cubicBezTo>
                      <a:pt x="22255" y="17964"/>
                      <a:pt x="22255" y="17690"/>
                      <a:pt x="22255" y="17119"/>
                    </a:cubicBezTo>
                    <a:cubicBezTo>
                      <a:pt x="22255" y="15407"/>
                      <a:pt x="22552" y="13399"/>
                      <a:pt x="22255" y="11687"/>
                    </a:cubicBezTo>
                    <a:cubicBezTo>
                      <a:pt x="22255" y="10272"/>
                      <a:pt x="21981" y="9130"/>
                      <a:pt x="21684" y="7692"/>
                    </a:cubicBezTo>
                    <a:cubicBezTo>
                      <a:pt x="21411" y="5980"/>
                      <a:pt x="21114" y="4269"/>
                      <a:pt x="19973" y="2853"/>
                    </a:cubicBezTo>
                    <a:cubicBezTo>
                      <a:pt x="18831" y="1415"/>
                      <a:pt x="17416" y="571"/>
                      <a:pt x="15408" y="845"/>
                    </a:cubicBezTo>
                    <a:cubicBezTo>
                      <a:pt x="14266" y="1141"/>
                      <a:pt x="13125" y="1415"/>
                      <a:pt x="12554" y="2557"/>
                    </a:cubicBezTo>
                    <a:cubicBezTo>
                      <a:pt x="11984" y="3424"/>
                      <a:pt x="11413" y="4269"/>
                      <a:pt x="10842" y="5410"/>
                    </a:cubicBezTo>
                    <a:cubicBezTo>
                      <a:pt x="10842" y="5707"/>
                      <a:pt x="10569" y="6277"/>
                      <a:pt x="10569" y="6551"/>
                    </a:cubicBezTo>
                    <a:cubicBezTo>
                      <a:pt x="10272" y="6848"/>
                      <a:pt x="10272" y="7122"/>
                      <a:pt x="10842" y="7122"/>
                    </a:cubicBezTo>
                    <a:cubicBezTo>
                      <a:pt x="10842" y="5707"/>
                      <a:pt x="11413" y="4565"/>
                      <a:pt x="12280" y="3698"/>
                    </a:cubicBezTo>
                    <a:cubicBezTo>
                      <a:pt x="13125" y="2283"/>
                      <a:pt x="14266" y="1415"/>
                      <a:pt x="15978" y="1415"/>
                    </a:cubicBezTo>
                    <a:cubicBezTo>
                      <a:pt x="17416" y="1141"/>
                      <a:pt x="18831" y="1986"/>
                      <a:pt x="19699" y="3424"/>
                    </a:cubicBezTo>
                    <a:cubicBezTo>
                      <a:pt x="20269" y="4565"/>
                      <a:pt x="20543" y="5707"/>
                      <a:pt x="20840" y="6551"/>
                    </a:cubicBezTo>
                    <a:cubicBezTo>
                      <a:pt x="21114" y="8263"/>
                      <a:pt x="21411" y="9975"/>
                      <a:pt x="21684" y="11983"/>
                    </a:cubicBezTo>
                    <a:lnTo>
                      <a:pt x="21684" y="15681"/>
                    </a:lnTo>
                    <a:cubicBezTo>
                      <a:pt x="21684" y="17690"/>
                      <a:pt x="21411" y="19676"/>
                      <a:pt x="21114" y="21387"/>
                    </a:cubicBezTo>
                    <a:cubicBezTo>
                      <a:pt x="20840" y="23670"/>
                      <a:pt x="20269" y="25953"/>
                      <a:pt x="19402" y="27961"/>
                    </a:cubicBezTo>
                    <a:cubicBezTo>
                      <a:pt x="18831" y="29102"/>
                      <a:pt x="17987" y="29947"/>
                      <a:pt x="16549" y="30244"/>
                    </a:cubicBezTo>
                    <a:cubicBezTo>
                      <a:pt x="15134" y="30244"/>
                      <a:pt x="13992" y="29673"/>
                      <a:pt x="13125" y="28532"/>
                    </a:cubicBezTo>
                    <a:cubicBezTo>
                      <a:pt x="12554" y="27664"/>
                      <a:pt x="12280" y="26820"/>
                      <a:pt x="11710" y="25679"/>
                    </a:cubicBezTo>
                    <a:close/>
                    <a:moveTo>
                      <a:pt x="12554" y="25382"/>
                    </a:moveTo>
                    <a:cubicBezTo>
                      <a:pt x="12554" y="25679"/>
                      <a:pt x="12851" y="26249"/>
                      <a:pt x="13125" y="26523"/>
                    </a:cubicBezTo>
                    <a:cubicBezTo>
                      <a:pt x="13422" y="27664"/>
                      <a:pt x="13992" y="28532"/>
                      <a:pt x="15134" y="29102"/>
                    </a:cubicBezTo>
                    <a:cubicBezTo>
                      <a:pt x="16549" y="29947"/>
                      <a:pt x="17987" y="29376"/>
                      <a:pt x="18831" y="27961"/>
                    </a:cubicBezTo>
                    <a:cubicBezTo>
                      <a:pt x="19128" y="26820"/>
                      <a:pt x="19699" y="25382"/>
                      <a:pt x="19973" y="24241"/>
                    </a:cubicBezTo>
                    <a:cubicBezTo>
                      <a:pt x="20269" y="23099"/>
                      <a:pt x="20269" y="23099"/>
                      <a:pt x="19128" y="22825"/>
                    </a:cubicBezTo>
                    <a:lnTo>
                      <a:pt x="19128" y="22825"/>
                    </a:lnTo>
                    <a:cubicBezTo>
                      <a:pt x="18261" y="22529"/>
                      <a:pt x="17416" y="22255"/>
                      <a:pt x="16549" y="23099"/>
                    </a:cubicBezTo>
                    <a:lnTo>
                      <a:pt x="16275" y="23099"/>
                    </a:lnTo>
                    <a:cubicBezTo>
                      <a:pt x="15134" y="23967"/>
                      <a:pt x="13696" y="24537"/>
                      <a:pt x="12554" y="25382"/>
                    </a:cubicBezTo>
                    <a:close/>
                    <a:moveTo>
                      <a:pt x="11413" y="7418"/>
                    </a:moveTo>
                    <a:cubicBezTo>
                      <a:pt x="12280" y="7692"/>
                      <a:pt x="12851" y="7989"/>
                      <a:pt x="13696" y="7989"/>
                    </a:cubicBezTo>
                    <a:lnTo>
                      <a:pt x="14266" y="7989"/>
                    </a:lnTo>
                    <a:cubicBezTo>
                      <a:pt x="15978" y="6848"/>
                      <a:pt x="17416" y="5980"/>
                      <a:pt x="19402" y="5410"/>
                    </a:cubicBezTo>
                    <a:cubicBezTo>
                      <a:pt x="19699" y="5410"/>
                      <a:pt x="19699" y="5136"/>
                      <a:pt x="19699" y="4839"/>
                    </a:cubicBezTo>
                    <a:cubicBezTo>
                      <a:pt x="19128" y="3995"/>
                      <a:pt x="18557" y="3127"/>
                      <a:pt x="17987" y="2853"/>
                    </a:cubicBezTo>
                    <a:cubicBezTo>
                      <a:pt x="15978" y="1415"/>
                      <a:pt x="15134" y="1712"/>
                      <a:pt x="13422" y="3127"/>
                    </a:cubicBezTo>
                    <a:cubicBezTo>
                      <a:pt x="12280" y="4269"/>
                      <a:pt x="11710" y="5707"/>
                      <a:pt x="11413" y="7418"/>
                    </a:cubicBezTo>
                    <a:close/>
                    <a:moveTo>
                      <a:pt x="5707" y="15407"/>
                    </a:moveTo>
                    <a:cubicBezTo>
                      <a:pt x="6848" y="14266"/>
                      <a:pt x="7715" y="13399"/>
                      <a:pt x="8857" y="12554"/>
                    </a:cubicBezTo>
                    <a:cubicBezTo>
                      <a:pt x="8857" y="12257"/>
                      <a:pt x="9131" y="11983"/>
                      <a:pt x="9131" y="11687"/>
                    </a:cubicBezTo>
                    <a:lnTo>
                      <a:pt x="9131" y="10272"/>
                    </a:lnTo>
                    <a:cubicBezTo>
                      <a:pt x="9131" y="8834"/>
                      <a:pt x="9427" y="8834"/>
                      <a:pt x="7989" y="8834"/>
                    </a:cubicBezTo>
                    <a:cubicBezTo>
                      <a:pt x="6848" y="8560"/>
                      <a:pt x="5433" y="8560"/>
                      <a:pt x="3995" y="9130"/>
                    </a:cubicBezTo>
                    <a:cubicBezTo>
                      <a:pt x="3150" y="9701"/>
                      <a:pt x="2580" y="10272"/>
                      <a:pt x="2854" y="11116"/>
                    </a:cubicBezTo>
                    <a:cubicBezTo>
                      <a:pt x="2854" y="11687"/>
                      <a:pt x="2854" y="12257"/>
                      <a:pt x="3150" y="12554"/>
                    </a:cubicBezTo>
                    <a:cubicBezTo>
                      <a:pt x="3995" y="13399"/>
                      <a:pt x="4862" y="14540"/>
                      <a:pt x="5707" y="15407"/>
                    </a:cubicBezTo>
                    <a:close/>
                    <a:moveTo>
                      <a:pt x="3995" y="22255"/>
                    </a:moveTo>
                    <a:lnTo>
                      <a:pt x="3995" y="22529"/>
                    </a:lnTo>
                    <a:lnTo>
                      <a:pt x="4862" y="24241"/>
                    </a:lnTo>
                    <a:cubicBezTo>
                      <a:pt x="5136" y="24537"/>
                      <a:pt x="5433" y="24811"/>
                      <a:pt x="6004" y="24537"/>
                    </a:cubicBezTo>
                    <a:lnTo>
                      <a:pt x="6277" y="24811"/>
                    </a:lnTo>
                    <a:cubicBezTo>
                      <a:pt x="6574" y="25108"/>
                      <a:pt x="7145" y="24811"/>
                      <a:pt x="7715" y="24811"/>
                    </a:cubicBezTo>
                    <a:cubicBezTo>
                      <a:pt x="8286" y="24537"/>
                      <a:pt x="8560" y="24241"/>
                      <a:pt x="9131" y="24241"/>
                    </a:cubicBezTo>
                    <a:cubicBezTo>
                      <a:pt x="9701" y="23967"/>
                      <a:pt x="9701" y="23967"/>
                      <a:pt x="9701" y="23396"/>
                    </a:cubicBezTo>
                    <a:cubicBezTo>
                      <a:pt x="9427" y="22255"/>
                      <a:pt x="9131" y="21114"/>
                      <a:pt x="9131" y="19972"/>
                    </a:cubicBezTo>
                    <a:cubicBezTo>
                      <a:pt x="9131" y="19402"/>
                      <a:pt x="8857" y="18831"/>
                      <a:pt x="7989" y="18534"/>
                    </a:cubicBezTo>
                    <a:cubicBezTo>
                      <a:pt x="7715" y="18534"/>
                      <a:pt x="7145" y="18260"/>
                      <a:pt x="6848" y="17964"/>
                    </a:cubicBezTo>
                    <a:cubicBezTo>
                      <a:pt x="6574" y="17690"/>
                      <a:pt x="6277" y="17690"/>
                      <a:pt x="6004" y="18260"/>
                    </a:cubicBezTo>
                    <a:cubicBezTo>
                      <a:pt x="5707" y="18534"/>
                      <a:pt x="5433" y="18831"/>
                      <a:pt x="5433" y="19105"/>
                    </a:cubicBezTo>
                    <a:cubicBezTo>
                      <a:pt x="4566" y="19972"/>
                      <a:pt x="3995" y="20817"/>
                      <a:pt x="3995" y="22255"/>
                    </a:cubicBezTo>
                    <a:close/>
                    <a:moveTo>
                      <a:pt x="20840" y="18534"/>
                    </a:moveTo>
                    <a:cubicBezTo>
                      <a:pt x="20543" y="18831"/>
                      <a:pt x="20269" y="19105"/>
                      <a:pt x="19973" y="19105"/>
                    </a:cubicBezTo>
                    <a:cubicBezTo>
                      <a:pt x="18261" y="20246"/>
                      <a:pt x="16549" y="21387"/>
                      <a:pt x="14563" y="22529"/>
                    </a:cubicBezTo>
                    <a:cubicBezTo>
                      <a:pt x="13125" y="23396"/>
                      <a:pt x="11710" y="23967"/>
                      <a:pt x="10272" y="24537"/>
                    </a:cubicBezTo>
                    <a:cubicBezTo>
                      <a:pt x="9131" y="25108"/>
                      <a:pt x="7989" y="25679"/>
                      <a:pt x="6848" y="25679"/>
                    </a:cubicBezTo>
                    <a:cubicBezTo>
                      <a:pt x="6004" y="25679"/>
                      <a:pt x="5136" y="25679"/>
                      <a:pt x="4566" y="25108"/>
                    </a:cubicBezTo>
                    <a:cubicBezTo>
                      <a:pt x="3424" y="23670"/>
                      <a:pt x="2854" y="22529"/>
                      <a:pt x="3721" y="20817"/>
                    </a:cubicBezTo>
                    <a:cubicBezTo>
                      <a:pt x="4292" y="19402"/>
                      <a:pt x="5136" y="18260"/>
                      <a:pt x="6004" y="17119"/>
                    </a:cubicBezTo>
                    <a:cubicBezTo>
                      <a:pt x="6574" y="16252"/>
                      <a:pt x="7419" y="15407"/>
                      <a:pt x="7989" y="14837"/>
                    </a:cubicBezTo>
                    <a:cubicBezTo>
                      <a:pt x="9701" y="13125"/>
                      <a:pt x="11710" y="11687"/>
                      <a:pt x="13422" y="9975"/>
                    </a:cubicBezTo>
                    <a:lnTo>
                      <a:pt x="12851" y="9975"/>
                    </a:lnTo>
                    <a:cubicBezTo>
                      <a:pt x="11710" y="10545"/>
                      <a:pt x="10842" y="11413"/>
                      <a:pt x="10272" y="11983"/>
                    </a:cubicBezTo>
                    <a:cubicBezTo>
                      <a:pt x="8286" y="13695"/>
                      <a:pt x="6277" y="15681"/>
                      <a:pt x="4862" y="17690"/>
                    </a:cubicBezTo>
                    <a:cubicBezTo>
                      <a:pt x="3995" y="18831"/>
                      <a:pt x="3150" y="19676"/>
                      <a:pt x="2854" y="21114"/>
                    </a:cubicBezTo>
                    <a:cubicBezTo>
                      <a:pt x="2854" y="21958"/>
                      <a:pt x="2580" y="22825"/>
                      <a:pt x="2854" y="23967"/>
                    </a:cubicBezTo>
                    <a:cubicBezTo>
                      <a:pt x="3995" y="26249"/>
                      <a:pt x="5707" y="26820"/>
                      <a:pt x="7989" y="26523"/>
                    </a:cubicBezTo>
                    <a:cubicBezTo>
                      <a:pt x="9131" y="26249"/>
                      <a:pt x="10272" y="25679"/>
                      <a:pt x="11413" y="25108"/>
                    </a:cubicBezTo>
                    <a:lnTo>
                      <a:pt x="11710" y="24811"/>
                    </a:lnTo>
                    <a:cubicBezTo>
                      <a:pt x="11710" y="24241"/>
                      <a:pt x="11984" y="24241"/>
                      <a:pt x="11984" y="24537"/>
                    </a:cubicBezTo>
                    <a:cubicBezTo>
                      <a:pt x="12280" y="24811"/>
                      <a:pt x="12554" y="24537"/>
                      <a:pt x="12851" y="24537"/>
                    </a:cubicBezTo>
                    <a:cubicBezTo>
                      <a:pt x="13125" y="24241"/>
                      <a:pt x="13422" y="24241"/>
                      <a:pt x="13992" y="23967"/>
                    </a:cubicBezTo>
                    <a:cubicBezTo>
                      <a:pt x="15978" y="22825"/>
                      <a:pt x="17987" y="21387"/>
                      <a:pt x="19973" y="20246"/>
                    </a:cubicBezTo>
                    <a:cubicBezTo>
                      <a:pt x="20543" y="19676"/>
                      <a:pt x="21114" y="19402"/>
                      <a:pt x="20840" y="18534"/>
                    </a:cubicBezTo>
                    <a:close/>
                    <a:moveTo>
                      <a:pt x="22255" y="6277"/>
                    </a:moveTo>
                    <a:lnTo>
                      <a:pt x="22255" y="6551"/>
                    </a:lnTo>
                    <a:cubicBezTo>
                      <a:pt x="22255" y="8263"/>
                      <a:pt x="22552" y="9975"/>
                      <a:pt x="22826" y="11687"/>
                    </a:cubicBezTo>
                    <a:cubicBezTo>
                      <a:pt x="22826" y="11983"/>
                      <a:pt x="23122" y="11983"/>
                      <a:pt x="23122" y="12257"/>
                    </a:cubicBezTo>
                    <a:lnTo>
                      <a:pt x="24834" y="13125"/>
                    </a:lnTo>
                    <a:cubicBezTo>
                      <a:pt x="25108" y="13399"/>
                      <a:pt x="25108" y="13399"/>
                      <a:pt x="25405" y="13125"/>
                    </a:cubicBezTo>
                    <a:cubicBezTo>
                      <a:pt x="26250" y="11687"/>
                      <a:pt x="26820" y="10272"/>
                      <a:pt x="26546" y="8560"/>
                    </a:cubicBezTo>
                    <a:cubicBezTo>
                      <a:pt x="26546" y="7692"/>
                      <a:pt x="25976" y="7122"/>
                      <a:pt x="25405" y="6551"/>
                    </a:cubicBezTo>
                    <a:cubicBezTo>
                      <a:pt x="24264" y="6277"/>
                      <a:pt x="23122" y="6277"/>
                      <a:pt x="22255" y="6277"/>
                    </a:cubicBezTo>
                    <a:close/>
                    <a:moveTo>
                      <a:pt x="20840" y="12554"/>
                    </a:moveTo>
                    <a:lnTo>
                      <a:pt x="21114" y="12554"/>
                    </a:lnTo>
                    <a:cubicBezTo>
                      <a:pt x="20840" y="12257"/>
                      <a:pt x="20840" y="11983"/>
                      <a:pt x="20543" y="11983"/>
                    </a:cubicBezTo>
                    <a:cubicBezTo>
                      <a:pt x="19128" y="11116"/>
                      <a:pt x="17987" y="10272"/>
                      <a:pt x="16549" y="9701"/>
                    </a:cubicBezTo>
                    <a:cubicBezTo>
                      <a:pt x="14266" y="8560"/>
                      <a:pt x="11710" y="7989"/>
                      <a:pt x="9131" y="7418"/>
                    </a:cubicBezTo>
                    <a:cubicBezTo>
                      <a:pt x="7419" y="7122"/>
                      <a:pt x="5707" y="6848"/>
                      <a:pt x="3995" y="7418"/>
                    </a:cubicBezTo>
                    <a:cubicBezTo>
                      <a:pt x="3150" y="7692"/>
                      <a:pt x="2283" y="7989"/>
                      <a:pt x="1712" y="8834"/>
                    </a:cubicBezTo>
                    <a:cubicBezTo>
                      <a:pt x="1142" y="9701"/>
                      <a:pt x="868" y="11116"/>
                      <a:pt x="1438" y="12257"/>
                    </a:cubicBezTo>
                    <a:cubicBezTo>
                      <a:pt x="2283" y="13695"/>
                      <a:pt x="3424" y="15111"/>
                      <a:pt x="5136" y="16252"/>
                    </a:cubicBezTo>
                    <a:cubicBezTo>
                      <a:pt x="5136" y="16252"/>
                      <a:pt x="5136" y="15978"/>
                      <a:pt x="5433" y="15978"/>
                    </a:cubicBezTo>
                    <a:cubicBezTo>
                      <a:pt x="5136" y="15681"/>
                      <a:pt x="5136" y="15681"/>
                      <a:pt x="4862" y="15681"/>
                    </a:cubicBezTo>
                    <a:cubicBezTo>
                      <a:pt x="3721" y="14540"/>
                      <a:pt x="2580" y="13399"/>
                      <a:pt x="2009" y="11687"/>
                    </a:cubicBezTo>
                    <a:cubicBezTo>
                      <a:pt x="1712" y="10545"/>
                      <a:pt x="2580" y="9130"/>
                      <a:pt x="3721" y="8560"/>
                    </a:cubicBezTo>
                    <a:cubicBezTo>
                      <a:pt x="4862" y="7989"/>
                      <a:pt x="6277" y="7989"/>
                      <a:pt x="7715" y="7989"/>
                    </a:cubicBezTo>
                    <a:cubicBezTo>
                      <a:pt x="11139" y="8263"/>
                      <a:pt x="14266" y="9701"/>
                      <a:pt x="17119" y="10842"/>
                    </a:cubicBezTo>
                    <a:cubicBezTo>
                      <a:pt x="18557" y="11413"/>
                      <a:pt x="19699" y="11983"/>
                      <a:pt x="20840" y="12554"/>
                    </a:cubicBezTo>
                    <a:close/>
                    <a:moveTo>
                      <a:pt x="25405" y="16252"/>
                    </a:moveTo>
                    <a:cubicBezTo>
                      <a:pt x="24538" y="16822"/>
                      <a:pt x="23967" y="17690"/>
                      <a:pt x="23396" y="18260"/>
                    </a:cubicBezTo>
                    <a:cubicBezTo>
                      <a:pt x="23122" y="18260"/>
                      <a:pt x="22826" y="18534"/>
                      <a:pt x="22826" y="18831"/>
                    </a:cubicBezTo>
                    <a:cubicBezTo>
                      <a:pt x="22826" y="19676"/>
                      <a:pt x="22552" y="20543"/>
                      <a:pt x="22552" y="21684"/>
                    </a:cubicBezTo>
                    <a:cubicBezTo>
                      <a:pt x="23693" y="21958"/>
                      <a:pt x="24834" y="21958"/>
                      <a:pt x="25976" y="21387"/>
                    </a:cubicBezTo>
                    <a:cubicBezTo>
                      <a:pt x="26820" y="21114"/>
                      <a:pt x="27391" y="19402"/>
                      <a:pt x="27117" y="18534"/>
                    </a:cubicBezTo>
                    <a:cubicBezTo>
                      <a:pt x="26820" y="17690"/>
                      <a:pt x="26250" y="16822"/>
                      <a:pt x="25405" y="16252"/>
                    </a:cubicBezTo>
                    <a:close/>
                    <a:moveTo>
                      <a:pt x="22552" y="22529"/>
                    </a:moveTo>
                    <a:cubicBezTo>
                      <a:pt x="22255" y="23099"/>
                      <a:pt x="22255" y="23099"/>
                      <a:pt x="23122" y="23396"/>
                    </a:cubicBezTo>
                    <a:cubicBezTo>
                      <a:pt x="24264" y="23396"/>
                      <a:pt x="25405" y="23396"/>
                      <a:pt x="26546" y="22825"/>
                    </a:cubicBezTo>
                    <a:cubicBezTo>
                      <a:pt x="27391" y="22529"/>
                      <a:pt x="28258" y="21958"/>
                      <a:pt x="28532" y="21114"/>
                    </a:cubicBezTo>
                    <a:cubicBezTo>
                      <a:pt x="28829" y="19402"/>
                      <a:pt x="28532" y="17964"/>
                      <a:pt x="27688" y="16549"/>
                    </a:cubicBezTo>
                    <a:cubicBezTo>
                      <a:pt x="26820" y="15407"/>
                      <a:pt x="25405" y="14266"/>
                      <a:pt x="24264" y="13399"/>
                    </a:cubicBezTo>
                    <a:cubicBezTo>
                      <a:pt x="23693" y="13125"/>
                      <a:pt x="23396" y="13125"/>
                      <a:pt x="23122" y="12828"/>
                    </a:cubicBezTo>
                    <a:lnTo>
                      <a:pt x="22826" y="12828"/>
                    </a:lnTo>
                    <a:cubicBezTo>
                      <a:pt x="23122" y="13125"/>
                      <a:pt x="23122" y="13695"/>
                      <a:pt x="23396" y="13969"/>
                    </a:cubicBezTo>
                    <a:cubicBezTo>
                      <a:pt x="24264" y="14540"/>
                      <a:pt x="25405" y="15407"/>
                      <a:pt x="26250" y="16252"/>
                    </a:cubicBezTo>
                    <a:cubicBezTo>
                      <a:pt x="27117" y="17119"/>
                      <a:pt x="27961" y="17964"/>
                      <a:pt x="27688" y="19676"/>
                    </a:cubicBezTo>
                    <a:cubicBezTo>
                      <a:pt x="27391" y="21114"/>
                      <a:pt x="26546" y="22255"/>
                      <a:pt x="25108" y="22529"/>
                    </a:cubicBezTo>
                    <a:close/>
                    <a:moveTo>
                      <a:pt x="21981" y="5136"/>
                    </a:moveTo>
                    <a:cubicBezTo>
                      <a:pt x="21981" y="5410"/>
                      <a:pt x="21684" y="5980"/>
                      <a:pt x="22255" y="5980"/>
                    </a:cubicBezTo>
                    <a:cubicBezTo>
                      <a:pt x="22826" y="5707"/>
                      <a:pt x="23693" y="5707"/>
                      <a:pt x="24264" y="5707"/>
                    </a:cubicBezTo>
                    <a:cubicBezTo>
                      <a:pt x="25405" y="5707"/>
                      <a:pt x="26250" y="6277"/>
                      <a:pt x="26820" y="7122"/>
                    </a:cubicBezTo>
                    <a:cubicBezTo>
                      <a:pt x="27688" y="7989"/>
                      <a:pt x="27391" y="9130"/>
                      <a:pt x="27391" y="10272"/>
                    </a:cubicBezTo>
                    <a:cubicBezTo>
                      <a:pt x="27117" y="11413"/>
                      <a:pt x="26546" y="12828"/>
                      <a:pt x="25679" y="13695"/>
                    </a:cubicBezTo>
                    <a:cubicBezTo>
                      <a:pt x="25976" y="13969"/>
                      <a:pt x="26250" y="13969"/>
                      <a:pt x="26546" y="14266"/>
                    </a:cubicBezTo>
                    <a:cubicBezTo>
                      <a:pt x="26546" y="13695"/>
                      <a:pt x="26820" y="13399"/>
                      <a:pt x="27117" y="12828"/>
                    </a:cubicBezTo>
                    <a:cubicBezTo>
                      <a:pt x="27961" y="11413"/>
                      <a:pt x="28532" y="9701"/>
                      <a:pt x="27961" y="7989"/>
                    </a:cubicBezTo>
                    <a:cubicBezTo>
                      <a:pt x="27688" y="6277"/>
                      <a:pt x="26820" y="5410"/>
                      <a:pt x="25405" y="5136"/>
                    </a:cubicBezTo>
                    <a:cubicBezTo>
                      <a:pt x="24264" y="4565"/>
                      <a:pt x="23122" y="4839"/>
                      <a:pt x="21981" y="5136"/>
                    </a:cubicBezTo>
                    <a:close/>
                    <a:moveTo>
                      <a:pt x="16275" y="8834"/>
                    </a:moveTo>
                    <a:cubicBezTo>
                      <a:pt x="17987" y="9701"/>
                      <a:pt x="19402" y="10545"/>
                      <a:pt x="20840" y="11116"/>
                    </a:cubicBezTo>
                    <a:lnTo>
                      <a:pt x="20840" y="11116"/>
                    </a:lnTo>
                    <a:cubicBezTo>
                      <a:pt x="20543" y="9701"/>
                      <a:pt x="20543" y="8560"/>
                      <a:pt x="20269" y="7418"/>
                    </a:cubicBezTo>
                    <a:cubicBezTo>
                      <a:pt x="20269" y="6848"/>
                      <a:pt x="19973" y="7122"/>
                      <a:pt x="19699" y="7122"/>
                    </a:cubicBezTo>
                    <a:close/>
                    <a:moveTo>
                      <a:pt x="15134" y="21387"/>
                    </a:moveTo>
                    <a:cubicBezTo>
                      <a:pt x="13696" y="20817"/>
                      <a:pt x="12280" y="20543"/>
                      <a:pt x="10842" y="19972"/>
                    </a:cubicBezTo>
                    <a:cubicBezTo>
                      <a:pt x="11139" y="21114"/>
                      <a:pt x="11413" y="21958"/>
                      <a:pt x="11413" y="23396"/>
                    </a:cubicBezTo>
                    <a:cubicBezTo>
                      <a:pt x="12851" y="22529"/>
                      <a:pt x="13992" y="21958"/>
                      <a:pt x="15134" y="21387"/>
                    </a:cubicBezTo>
                    <a:close/>
                    <a:moveTo>
                      <a:pt x="16549" y="20817"/>
                    </a:moveTo>
                    <a:lnTo>
                      <a:pt x="16549" y="20543"/>
                    </a:lnTo>
                    <a:cubicBezTo>
                      <a:pt x="15704" y="20246"/>
                      <a:pt x="15134" y="20246"/>
                      <a:pt x="14266" y="19972"/>
                    </a:cubicBezTo>
                    <a:cubicBezTo>
                      <a:pt x="11984" y="19105"/>
                      <a:pt x="9701" y="18260"/>
                      <a:pt x="7419" y="17119"/>
                    </a:cubicBezTo>
                    <a:cubicBezTo>
                      <a:pt x="7145" y="16822"/>
                      <a:pt x="7145" y="16822"/>
                      <a:pt x="6848" y="17119"/>
                    </a:cubicBezTo>
                    <a:lnTo>
                      <a:pt x="6848" y="17393"/>
                    </a:lnTo>
                    <a:cubicBezTo>
                      <a:pt x="8560" y="17964"/>
                      <a:pt x="9998" y="18831"/>
                      <a:pt x="11413" y="19402"/>
                    </a:cubicBezTo>
                    <a:cubicBezTo>
                      <a:pt x="12851" y="19972"/>
                      <a:pt x="14266" y="20246"/>
                      <a:pt x="15704" y="20817"/>
                    </a:cubicBezTo>
                    <a:close/>
                    <a:moveTo>
                      <a:pt x="14837" y="8263"/>
                    </a:moveTo>
                    <a:cubicBezTo>
                      <a:pt x="15408" y="8560"/>
                      <a:pt x="15704" y="8834"/>
                      <a:pt x="16275" y="8263"/>
                    </a:cubicBezTo>
                    <a:cubicBezTo>
                      <a:pt x="16275" y="8263"/>
                      <a:pt x="16549" y="8263"/>
                      <a:pt x="16846" y="7989"/>
                    </a:cubicBezTo>
                    <a:cubicBezTo>
                      <a:pt x="17690" y="7418"/>
                      <a:pt x="18831" y="6848"/>
                      <a:pt x="19973" y="6277"/>
                    </a:cubicBezTo>
                    <a:cubicBezTo>
                      <a:pt x="19973" y="6277"/>
                      <a:pt x="19973" y="5980"/>
                      <a:pt x="19699" y="5707"/>
                    </a:cubicBezTo>
                    <a:cubicBezTo>
                      <a:pt x="17987" y="6551"/>
                      <a:pt x="16549" y="7418"/>
                      <a:pt x="14837" y="8263"/>
                    </a:cubicBezTo>
                    <a:close/>
                    <a:moveTo>
                      <a:pt x="10842" y="23396"/>
                    </a:moveTo>
                    <a:cubicBezTo>
                      <a:pt x="10842" y="22255"/>
                      <a:pt x="10569" y="21114"/>
                      <a:pt x="10272" y="19972"/>
                    </a:cubicBezTo>
                    <a:cubicBezTo>
                      <a:pt x="10272" y="19676"/>
                      <a:pt x="9998" y="19402"/>
                      <a:pt x="9701" y="19402"/>
                    </a:cubicBezTo>
                    <a:cubicBezTo>
                      <a:pt x="9701" y="20817"/>
                      <a:pt x="9998" y="22255"/>
                      <a:pt x="10272" y="23670"/>
                    </a:cubicBezTo>
                    <a:cubicBezTo>
                      <a:pt x="10569" y="23670"/>
                      <a:pt x="10842" y="23396"/>
                      <a:pt x="10842" y="23396"/>
                    </a:cubicBezTo>
                    <a:close/>
                    <a:moveTo>
                      <a:pt x="9998" y="13969"/>
                    </a:moveTo>
                    <a:cubicBezTo>
                      <a:pt x="9427" y="14266"/>
                      <a:pt x="9427" y="14266"/>
                      <a:pt x="9427" y="14837"/>
                    </a:cubicBezTo>
                    <a:cubicBezTo>
                      <a:pt x="9427" y="15407"/>
                      <a:pt x="9701" y="16252"/>
                      <a:pt x="9701" y="16822"/>
                    </a:cubicBezTo>
                    <a:cubicBezTo>
                      <a:pt x="9701" y="17393"/>
                      <a:pt x="9998" y="17690"/>
                      <a:pt x="10272" y="17690"/>
                    </a:cubicBezTo>
                    <a:cubicBezTo>
                      <a:pt x="10272" y="16549"/>
                      <a:pt x="10272" y="15407"/>
                      <a:pt x="9998" y="13969"/>
                    </a:cubicBezTo>
                    <a:close/>
                    <a:moveTo>
                      <a:pt x="7419" y="16252"/>
                    </a:moveTo>
                    <a:cubicBezTo>
                      <a:pt x="7989" y="16549"/>
                      <a:pt x="8560" y="16822"/>
                      <a:pt x="8857" y="17119"/>
                    </a:cubicBezTo>
                    <a:lnTo>
                      <a:pt x="8857" y="14837"/>
                    </a:lnTo>
                    <a:cubicBezTo>
                      <a:pt x="8560" y="15407"/>
                      <a:pt x="7989" y="15681"/>
                      <a:pt x="7419" y="16252"/>
                    </a:cubicBezTo>
                    <a:close/>
                    <a:moveTo>
                      <a:pt x="24264" y="15111"/>
                    </a:moveTo>
                    <a:cubicBezTo>
                      <a:pt x="23693" y="15978"/>
                      <a:pt x="22826" y="16549"/>
                      <a:pt x="23122" y="17690"/>
                    </a:cubicBezTo>
                    <a:cubicBezTo>
                      <a:pt x="23693" y="17119"/>
                      <a:pt x="24264" y="16549"/>
                      <a:pt x="24834" y="15681"/>
                    </a:cubicBezTo>
                    <a:cubicBezTo>
                      <a:pt x="24538" y="15681"/>
                      <a:pt x="24538" y="15407"/>
                      <a:pt x="24264" y="15111"/>
                    </a:cubicBezTo>
                    <a:close/>
                    <a:moveTo>
                      <a:pt x="18557" y="21958"/>
                    </a:moveTo>
                    <a:cubicBezTo>
                      <a:pt x="19128" y="22255"/>
                      <a:pt x="19402" y="22255"/>
                      <a:pt x="19973" y="22255"/>
                    </a:cubicBezTo>
                    <a:cubicBezTo>
                      <a:pt x="20269" y="22529"/>
                      <a:pt x="20543" y="22529"/>
                      <a:pt x="20543" y="22255"/>
                    </a:cubicBezTo>
                    <a:cubicBezTo>
                      <a:pt x="20543" y="21958"/>
                      <a:pt x="20543" y="21684"/>
                      <a:pt x="20269" y="21387"/>
                    </a:cubicBezTo>
                    <a:cubicBezTo>
                      <a:pt x="19402" y="21114"/>
                      <a:pt x="18831" y="21387"/>
                      <a:pt x="18557" y="21958"/>
                    </a:cubicBezTo>
                    <a:close/>
                    <a:moveTo>
                      <a:pt x="9701" y="11413"/>
                    </a:moveTo>
                    <a:lnTo>
                      <a:pt x="9998" y="11413"/>
                    </a:lnTo>
                    <a:cubicBezTo>
                      <a:pt x="9998" y="11413"/>
                      <a:pt x="9998" y="11116"/>
                      <a:pt x="10272" y="11116"/>
                    </a:cubicBezTo>
                    <a:lnTo>
                      <a:pt x="10272" y="9404"/>
                    </a:lnTo>
                    <a:lnTo>
                      <a:pt x="9998" y="9130"/>
                    </a:lnTo>
                    <a:lnTo>
                      <a:pt x="9701" y="9130"/>
                    </a:lnTo>
                    <a:close/>
                    <a:moveTo>
                      <a:pt x="10842" y="10842"/>
                    </a:moveTo>
                    <a:cubicBezTo>
                      <a:pt x="11413" y="10272"/>
                      <a:pt x="11710" y="9975"/>
                      <a:pt x="12280" y="9701"/>
                    </a:cubicBezTo>
                    <a:cubicBezTo>
                      <a:pt x="11710" y="9404"/>
                      <a:pt x="11413" y="9404"/>
                      <a:pt x="10842" y="9404"/>
                    </a:cubicBezTo>
                    <a:close/>
                    <a:moveTo>
                      <a:pt x="23122" y="14266"/>
                    </a:moveTo>
                    <a:lnTo>
                      <a:pt x="23122" y="15407"/>
                    </a:lnTo>
                    <a:lnTo>
                      <a:pt x="23693" y="148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2"/>
              <p:cNvSpPr/>
              <p:nvPr/>
            </p:nvSpPr>
            <p:spPr>
              <a:xfrm>
                <a:off x="7498429" y="1737932"/>
                <a:ext cx="190050" cy="185484"/>
              </a:xfrm>
              <a:custGeom>
                <a:avLst/>
                <a:gdLst/>
                <a:ahLst/>
                <a:cxnLst/>
                <a:rect l="l" t="t" r="r" b="b"/>
                <a:pathLst>
                  <a:path w="3996" h="3900" extrusionOk="0">
                    <a:moveTo>
                      <a:pt x="1754" y="1"/>
                    </a:moveTo>
                    <a:cubicBezTo>
                      <a:pt x="1408" y="1"/>
                      <a:pt x="1079" y="67"/>
                      <a:pt x="845" y="179"/>
                    </a:cubicBezTo>
                    <a:cubicBezTo>
                      <a:pt x="571" y="476"/>
                      <a:pt x="275" y="750"/>
                      <a:pt x="1" y="1321"/>
                    </a:cubicBezTo>
                    <a:lnTo>
                      <a:pt x="1" y="2188"/>
                    </a:lnTo>
                    <a:cubicBezTo>
                      <a:pt x="1" y="2462"/>
                      <a:pt x="1" y="2759"/>
                      <a:pt x="275" y="3032"/>
                    </a:cubicBezTo>
                    <a:cubicBezTo>
                      <a:pt x="571" y="3329"/>
                      <a:pt x="1142" y="3900"/>
                      <a:pt x="1713" y="3900"/>
                    </a:cubicBezTo>
                    <a:cubicBezTo>
                      <a:pt x="2283" y="3900"/>
                      <a:pt x="2557" y="3603"/>
                      <a:pt x="3128" y="3329"/>
                    </a:cubicBezTo>
                    <a:cubicBezTo>
                      <a:pt x="3425" y="3329"/>
                      <a:pt x="3425" y="3032"/>
                      <a:pt x="3698" y="2462"/>
                    </a:cubicBezTo>
                    <a:cubicBezTo>
                      <a:pt x="3995" y="1891"/>
                      <a:pt x="3698" y="750"/>
                      <a:pt x="3128" y="476"/>
                    </a:cubicBezTo>
                    <a:cubicBezTo>
                      <a:pt x="2791" y="139"/>
                      <a:pt x="2254" y="1"/>
                      <a:pt x="1754" y="1"/>
                    </a:cubicBezTo>
                    <a:close/>
                  </a:path>
                </a:pathLst>
              </a:custGeom>
              <a:solidFill>
                <a:srgbClr val="B59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42"/>
              <p:cNvSpPr/>
              <p:nvPr/>
            </p:nvSpPr>
            <p:spPr>
              <a:xfrm>
                <a:off x="7471320" y="1719288"/>
                <a:ext cx="230190" cy="217159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4566" extrusionOk="0">
                    <a:moveTo>
                      <a:pt x="4565" y="2009"/>
                    </a:moveTo>
                    <a:cubicBezTo>
                      <a:pt x="4839" y="3151"/>
                      <a:pt x="3698" y="4566"/>
                      <a:pt x="2557" y="4566"/>
                    </a:cubicBezTo>
                    <a:cubicBezTo>
                      <a:pt x="1415" y="4566"/>
                      <a:pt x="274" y="3721"/>
                      <a:pt x="0" y="2580"/>
                    </a:cubicBezTo>
                    <a:cubicBezTo>
                      <a:pt x="0" y="1142"/>
                      <a:pt x="1141" y="1"/>
                      <a:pt x="2557" y="1"/>
                    </a:cubicBezTo>
                    <a:cubicBezTo>
                      <a:pt x="3698" y="1"/>
                      <a:pt x="4565" y="868"/>
                      <a:pt x="4565" y="2009"/>
                    </a:cubicBezTo>
                    <a:close/>
                    <a:moveTo>
                      <a:pt x="2557" y="571"/>
                    </a:moveTo>
                    <a:cubicBezTo>
                      <a:pt x="1415" y="571"/>
                      <a:pt x="845" y="1439"/>
                      <a:pt x="845" y="2580"/>
                    </a:cubicBezTo>
                    <a:cubicBezTo>
                      <a:pt x="845" y="3424"/>
                      <a:pt x="1712" y="3995"/>
                      <a:pt x="2557" y="3995"/>
                    </a:cubicBezTo>
                    <a:cubicBezTo>
                      <a:pt x="3698" y="3995"/>
                      <a:pt x="4268" y="2854"/>
                      <a:pt x="4268" y="2009"/>
                    </a:cubicBezTo>
                    <a:cubicBezTo>
                      <a:pt x="4268" y="1142"/>
                      <a:pt x="3424" y="571"/>
                      <a:pt x="2557" y="5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42"/>
            <p:cNvGrpSpPr/>
            <p:nvPr/>
          </p:nvGrpSpPr>
          <p:grpSpPr>
            <a:xfrm>
              <a:off x="4540462" y="3466648"/>
              <a:ext cx="639071" cy="651214"/>
              <a:chOff x="4540462" y="3466648"/>
              <a:chExt cx="639071" cy="651214"/>
            </a:xfrm>
          </p:grpSpPr>
          <p:sp>
            <p:nvSpPr>
              <p:cNvPr id="521" name="Google Shape;521;p42"/>
              <p:cNvSpPr/>
              <p:nvPr/>
            </p:nvSpPr>
            <p:spPr>
              <a:xfrm rot="-675370">
                <a:off x="4579397" y="3691882"/>
                <a:ext cx="52614" cy="50129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969" extrusionOk="0">
                    <a:moveTo>
                      <a:pt x="978" y="1"/>
                    </a:moveTo>
                    <a:cubicBezTo>
                      <a:pt x="416" y="1"/>
                      <a:pt x="0" y="428"/>
                      <a:pt x="0" y="990"/>
                    </a:cubicBezTo>
                    <a:cubicBezTo>
                      <a:pt x="0" y="1552"/>
                      <a:pt x="416" y="1968"/>
                      <a:pt x="978" y="1968"/>
                    </a:cubicBezTo>
                    <a:cubicBezTo>
                      <a:pt x="1541" y="1968"/>
                      <a:pt x="2103" y="1552"/>
                      <a:pt x="2103" y="990"/>
                    </a:cubicBezTo>
                    <a:cubicBezTo>
                      <a:pt x="2103" y="428"/>
                      <a:pt x="1541" y="1"/>
                      <a:pt x="978" y="1"/>
                    </a:cubicBez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42"/>
              <p:cNvSpPr/>
              <p:nvPr/>
            </p:nvSpPr>
            <p:spPr>
              <a:xfrm rot="-675370">
                <a:off x="4931150" y="3622210"/>
                <a:ext cx="49237" cy="50129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969" extrusionOk="0">
                    <a:moveTo>
                      <a:pt x="979" y="1"/>
                    </a:moveTo>
                    <a:cubicBezTo>
                      <a:pt x="416" y="1"/>
                      <a:pt x="0" y="428"/>
                      <a:pt x="0" y="990"/>
                    </a:cubicBezTo>
                    <a:cubicBezTo>
                      <a:pt x="0" y="1552"/>
                      <a:pt x="416" y="1968"/>
                      <a:pt x="979" y="1968"/>
                    </a:cubicBezTo>
                    <a:cubicBezTo>
                      <a:pt x="1541" y="1968"/>
                      <a:pt x="1968" y="1552"/>
                      <a:pt x="1968" y="990"/>
                    </a:cubicBezTo>
                    <a:cubicBezTo>
                      <a:pt x="1968" y="428"/>
                      <a:pt x="1541" y="1"/>
                      <a:pt x="979" y="1"/>
                    </a:cubicBez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42"/>
              <p:cNvSpPr/>
              <p:nvPr/>
            </p:nvSpPr>
            <p:spPr>
              <a:xfrm rot="-675370">
                <a:off x="4647770" y="4046879"/>
                <a:ext cx="52614" cy="5356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104" extrusionOk="0">
                    <a:moveTo>
                      <a:pt x="978" y="1"/>
                    </a:moveTo>
                    <a:cubicBezTo>
                      <a:pt x="416" y="1"/>
                      <a:pt x="0" y="563"/>
                      <a:pt x="0" y="1125"/>
                    </a:cubicBezTo>
                    <a:cubicBezTo>
                      <a:pt x="0" y="1687"/>
                      <a:pt x="416" y="2103"/>
                      <a:pt x="978" y="2103"/>
                    </a:cubicBezTo>
                    <a:cubicBezTo>
                      <a:pt x="1541" y="2103"/>
                      <a:pt x="2103" y="1687"/>
                      <a:pt x="2103" y="1125"/>
                    </a:cubicBezTo>
                    <a:cubicBezTo>
                      <a:pt x="2103" y="563"/>
                      <a:pt x="1541" y="1"/>
                      <a:pt x="978" y="1"/>
                    </a:cubicBez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42"/>
              <p:cNvSpPr/>
              <p:nvPr/>
            </p:nvSpPr>
            <p:spPr>
              <a:xfrm rot="-675370">
                <a:off x="4999523" y="3977207"/>
                <a:ext cx="49237" cy="53565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2104" extrusionOk="0">
                    <a:moveTo>
                      <a:pt x="979" y="1"/>
                    </a:moveTo>
                    <a:cubicBezTo>
                      <a:pt x="416" y="1"/>
                      <a:pt x="0" y="563"/>
                      <a:pt x="0" y="1125"/>
                    </a:cubicBezTo>
                    <a:cubicBezTo>
                      <a:pt x="0" y="1687"/>
                      <a:pt x="416" y="2103"/>
                      <a:pt x="979" y="2103"/>
                    </a:cubicBezTo>
                    <a:cubicBezTo>
                      <a:pt x="1541" y="2103"/>
                      <a:pt x="1968" y="1687"/>
                      <a:pt x="1968" y="1125"/>
                    </a:cubicBezTo>
                    <a:cubicBezTo>
                      <a:pt x="1968" y="563"/>
                      <a:pt x="1541" y="1"/>
                      <a:pt x="979" y="1"/>
                    </a:cubicBez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42"/>
              <p:cNvSpPr/>
              <p:nvPr/>
            </p:nvSpPr>
            <p:spPr>
              <a:xfrm rot="-675370">
                <a:off x="4671212" y="3553743"/>
                <a:ext cx="49237" cy="53565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2104" extrusionOk="0">
                    <a:moveTo>
                      <a:pt x="990" y="1"/>
                    </a:moveTo>
                    <a:cubicBezTo>
                      <a:pt x="427" y="1"/>
                      <a:pt x="0" y="417"/>
                      <a:pt x="0" y="979"/>
                    </a:cubicBezTo>
                    <a:cubicBezTo>
                      <a:pt x="0" y="1541"/>
                      <a:pt x="427" y="2103"/>
                      <a:pt x="990" y="2103"/>
                    </a:cubicBezTo>
                    <a:cubicBezTo>
                      <a:pt x="1552" y="2103"/>
                      <a:pt x="1968" y="1541"/>
                      <a:pt x="1968" y="979"/>
                    </a:cubicBezTo>
                    <a:cubicBezTo>
                      <a:pt x="1968" y="417"/>
                      <a:pt x="1552" y="1"/>
                      <a:pt x="990" y="1"/>
                    </a:cubicBez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42"/>
              <p:cNvSpPr/>
              <p:nvPr/>
            </p:nvSpPr>
            <p:spPr>
              <a:xfrm rot="-675370">
                <a:off x="5019588" y="3484071"/>
                <a:ext cx="52614" cy="5356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104" extrusionOk="0">
                    <a:moveTo>
                      <a:pt x="1125" y="1"/>
                    </a:moveTo>
                    <a:cubicBezTo>
                      <a:pt x="416" y="1"/>
                      <a:pt x="0" y="417"/>
                      <a:pt x="0" y="979"/>
                    </a:cubicBezTo>
                    <a:cubicBezTo>
                      <a:pt x="0" y="1541"/>
                      <a:pt x="416" y="2103"/>
                      <a:pt x="1125" y="2103"/>
                    </a:cubicBezTo>
                    <a:cubicBezTo>
                      <a:pt x="1687" y="2103"/>
                      <a:pt x="2103" y="1541"/>
                      <a:pt x="2103" y="979"/>
                    </a:cubicBezTo>
                    <a:cubicBezTo>
                      <a:pt x="2103" y="417"/>
                      <a:pt x="1687" y="1"/>
                      <a:pt x="1125" y="1"/>
                    </a:cubicBez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42"/>
              <p:cNvSpPr/>
              <p:nvPr/>
            </p:nvSpPr>
            <p:spPr>
              <a:xfrm rot="-675370">
                <a:off x="5087960" y="3842505"/>
                <a:ext cx="52614" cy="50129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969" extrusionOk="0">
                    <a:moveTo>
                      <a:pt x="1125" y="1"/>
                    </a:moveTo>
                    <a:cubicBezTo>
                      <a:pt x="416" y="1"/>
                      <a:pt x="0" y="417"/>
                      <a:pt x="0" y="979"/>
                    </a:cubicBezTo>
                    <a:cubicBezTo>
                      <a:pt x="0" y="1541"/>
                      <a:pt x="416" y="1968"/>
                      <a:pt x="1125" y="1968"/>
                    </a:cubicBezTo>
                    <a:cubicBezTo>
                      <a:pt x="1687" y="1968"/>
                      <a:pt x="2103" y="1541"/>
                      <a:pt x="2103" y="979"/>
                    </a:cubicBezTo>
                    <a:cubicBezTo>
                      <a:pt x="2103" y="417"/>
                      <a:pt x="1687" y="1"/>
                      <a:pt x="1125" y="1"/>
                    </a:cubicBez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42"/>
              <p:cNvSpPr/>
              <p:nvPr/>
            </p:nvSpPr>
            <p:spPr>
              <a:xfrm rot="-675370">
                <a:off x="4739584" y="3912177"/>
                <a:ext cx="49237" cy="50129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969" extrusionOk="0">
                    <a:moveTo>
                      <a:pt x="990" y="1"/>
                    </a:moveTo>
                    <a:cubicBezTo>
                      <a:pt x="427" y="1"/>
                      <a:pt x="0" y="417"/>
                      <a:pt x="0" y="979"/>
                    </a:cubicBezTo>
                    <a:cubicBezTo>
                      <a:pt x="0" y="1541"/>
                      <a:pt x="427" y="1968"/>
                      <a:pt x="990" y="1968"/>
                    </a:cubicBezTo>
                    <a:cubicBezTo>
                      <a:pt x="1552" y="1968"/>
                      <a:pt x="1968" y="1541"/>
                      <a:pt x="1968" y="979"/>
                    </a:cubicBezTo>
                    <a:cubicBezTo>
                      <a:pt x="1968" y="417"/>
                      <a:pt x="1552" y="1"/>
                      <a:pt x="990" y="1"/>
                    </a:cubicBez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42"/>
              <p:cNvSpPr/>
              <p:nvPr/>
            </p:nvSpPr>
            <p:spPr>
              <a:xfrm rot="-675370">
                <a:off x="4587431" y="3514894"/>
                <a:ext cx="545134" cy="554723"/>
              </a:xfrm>
              <a:custGeom>
                <a:avLst/>
                <a:gdLst/>
                <a:ahLst/>
                <a:cxnLst/>
                <a:rect l="l" t="t" r="r" b="b"/>
                <a:pathLst>
                  <a:path w="21789" h="21789" extrusionOk="0">
                    <a:moveTo>
                      <a:pt x="6049" y="844"/>
                    </a:moveTo>
                    <a:cubicBezTo>
                      <a:pt x="6330" y="844"/>
                      <a:pt x="6611" y="1125"/>
                      <a:pt x="6611" y="1406"/>
                    </a:cubicBezTo>
                    <a:cubicBezTo>
                      <a:pt x="6611" y="1833"/>
                      <a:pt x="6330" y="2114"/>
                      <a:pt x="6049" y="2114"/>
                    </a:cubicBezTo>
                    <a:cubicBezTo>
                      <a:pt x="5768" y="2114"/>
                      <a:pt x="5486" y="1833"/>
                      <a:pt x="5486" y="1406"/>
                    </a:cubicBezTo>
                    <a:cubicBezTo>
                      <a:pt x="5486" y="1125"/>
                      <a:pt x="5768" y="844"/>
                      <a:pt x="6049" y="844"/>
                    </a:cubicBezTo>
                    <a:close/>
                    <a:moveTo>
                      <a:pt x="20383" y="844"/>
                    </a:moveTo>
                    <a:cubicBezTo>
                      <a:pt x="20664" y="844"/>
                      <a:pt x="20945" y="1125"/>
                      <a:pt x="20945" y="1406"/>
                    </a:cubicBezTo>
                    <a:cubicBezTo>
                      <a:pt x="20945" y="1833"/>
                      <a:pt x="20664" y="2114"/>
                      <a:pt x="20383" y="2114"/>
                    </a:cubicBezTo>
                    <a:cubicBezTo>
                      <a:pt x="20102" y="2114"/>
                      <a:pt x="19956" y="1968"/>
                      <a:pt x="19956" y="1833"/>
                    </a:cubicBezTo>
                    <a:lnTo>
                      <a:pt x="19821" y="1833"/>
                    </a:lnTo>
                    <a:cubicBezTo>
                      <a:pt x="19821" y="1687"/>
                      <a:pt x="19674" y="1552"/>
                      <a:pt x="19674" y="1406"/>
                    </a:cubicBezTo>
                    <a:cubicBezTo>
                      <a:pt x="19674" y="1125"/>
                      <a:pt x="19956" y="844"/>
                      <a:pt x="20383" y="844"/>
                    </a:cubicBezTo>
                    <a:close/>
                    <a:moveTo>
                      <a:pt x="5340" y="2676"/>
                    </a:moveTo>
                    <a:cubicBezTo>
                      <a:pt x="5486" y="2811"/>
                      <a:pt x="5486" y="2811"/>
                      <a:pt x="5621" y="2811"/>
                    </a:cubicBezTo>
                    <a:lnTo>
                      <a:pt x="5621" y="5622"/>
                    </a:lnTo>
                    <a:lnTo>
                      <a:pt x="2811" y="5622"/>
                    </a:lnTo>
                    <a:cubicBezTo>
                      <a:pt x="2811" y="5487"/>
                      <a:pt x="2811" y="5487"/>
                      <a:pt x="2676" y="5341"/>
                    </a:cubicBezTo>
                    <a:lnTo>
                      <a:pt x="5340" y="2676"/>
                    </a:lnTo>
                    <a:close/>
                    <a:moveTo>
                      <a:pt x="18977" y="1833"/>
                    </a:moveTo>
                    <a:lnTo>
                      <a:pt x="18977" y="2114"/>
                    </a:lnTo>
                    <a:lnTo>
                      <a:pt x="16448" y="4779"/>
                    </a:lnTo>
                    <a:cubicBezTo>
                      <a:pt x="16167" y="4644"/>
                      <a:pt x="16021" y="4644"/>
                      <a:pt x="15740" y="4644"/>
                    </a:cubicBezTo>
                    <a:cubicBezTo>
                      <a:pt x="15043" y="4644"/>
                      <a:pt x="14480" y="5060"/>
                      <a:pt x="14334" y="5622"/>
                    </a:cubicBezTo>
                    <a:lnTo>
                      <a:pt x="6465" y="5622"/>
                    </a:lnTo>
                    <a:lnTo>
                      <a:pt x="6465" y="2811"/>
                    </a:lnTo>
                    <a:cubicBezTo>
                      <a:pt x="6892" y="2676"/>
                      <a:pt x="7308" y="2395"/>
                      <a:pt x="7454" y="1833"/>
                    </a:cubicBezTo>
                    <a:close/>
                    <a:moveTo>
                      <a:pt x="1405" y="5487"/>
                    </a:moveTo>
                    <a:cubicBezTo>
                      <a:pt x="1833" y="5487"/>
                      <a:pt x="2114" y="5768"/>
                      <a:pt x="2114" y="6049"/>
                    </a:cubicBezTo>
                    <a:cubicBezTo>
                      <a:pt x="2114" y="6330"/>
                      <a:pt x="1833" y="6611"/>
                      <a:pt x="1405" y="6611"/>
                    </a:cubicBezTo>
                    <a:cubicBezTo>
                      <a:pt x="1124" y="6611"/>
                      <a:pt x="843" y="6330"/>
                      <a:pt x="843" y="6049"/>
                    </a:cubicBezTo>
                    <a:cubicBezTo>
                      <a:pt x="843" y="5768"/>
                      <a:pt x="1124" y="5487"/>
                      <a:pt x="1405" y="5487"/>
                    </a:cubicBezTo>
                    <a:close/>
                    <a:moveTo>
                      <a:pt x="15740" y="5487"/>
                    </a:moveTo>
                    <a:cubicBezTo>
                      <a:pt x="16021" y="5487"/>
                      <a:pt x="16302" y="5768"/>
                      <a:pt x="16302" y="6049"/>
                    </a:cubicBezTo>
                    <a:cubicBezTo>
                      <a:pt x="16302" y="6330"/>
                      <a:pt x="16021" y="6611"/>
                      <a:pt x="15740" y="6611"/>
                    </a:cubicBezTo>
                    <a:lnTo>
                      <a:pt x="15605" y="6611"/>
                    </a:lnTo>
                    <a:cubicBezTo>
                      <a:pt x="15324" y="6611"/>
                      <a:pt x="15177" y="6330"/>
                      <a:pt x="15177" y="6049"/>
                    </a:cubicBezTo>
                    <a:cubicBezTo>
                      <a:pt x="15177" y="5768"/>
                      <a:pt x="15459" y="5487"/>
                      <a:pt x="15740" y="5487"/>
                    </a:cubicBezTo>
                    <a:close/>
                    <a:moveTo>
                      <a:pt x="14334" y="6465"/>
                    </a:moveTo>
                    <a:cubicBezTo>
                      <a:pt x="14480" y="6892"/>
                      <a:pt x="14896" y="7308"/>
                      <a:pt x="15324" y="7454"/>
                    </a:cubicBezTo>
                    <a:lnTo>
                      <a:pt x="15324" y="15324"/>
                    </a:lnTo>
                    <a:lnTo>
                      <a:pt x="7454" y="15324"/>
                    </a:lnTo>
                    <a:cubicBezTo>
                      <a:pt x="7308" y="14897"/>
                      <a:pt x="6892" y="14481"/>
                      <a:pt x="6465" y="14335"/>
                    </a:cubicBezTo>
                    <a:lnTo>
                      <a:pt x="6465" y="6465"/>
                    </a:lnTo>
                    <a:close/>
                    <a:moveTo>
                      <a:pt x="6049" y="15178"/>
                    </a:moveTo>
                    <a:cubicBezTo>
                      <a:pt x="6330" y="15178"/>
                      <a:pt x="6611" y="15459"/>
                      <a:pt x="6611" y="15740"/>
                    </a:cubicBezTo>
                    <a:cubicBezTo>
                      <a:pt x="6611" y="16021"/>
                      <a:pt x="6330" y="16302"/>
                      <a:pt x="6049" y="16302"/>
                    </a:cubicBezTo>
                    <a:cubicBezTo>
                      <a:pt x="5768" y="16302"/>
                      <a:pt x="5486" y="16021"/>
                      <a:pt x="5486" y="15740"/>
                    </a:cubicBezTo>
                    <a:cubicBezTo>
                      <a:pt x="5486" y="15459"/>
                      <a:pt x="5768" y="15178"/>
                      <a:pt x="6049" y="15178"/>
                    </a:cubicBezTo>
                    <a:close/>
                    <a:moveTo>
                      <a:pt x="20383" y="15178"/>
                    </a:moveTo>
                    <a:cubicBezTo>
                      <a:pt x="20664" y="15178"/>
                      <a:pt x="20945" y="15459"/>
                      <a:pt x="20945" y="15740"/>
                    </a:cubicBezTo>
                    <a:cubicBezTo>
                      <a:pt x="20945" y="16021"/>
                      <a:pt x="20664" y="16302"/>
                      <a:pt x="20383" y="16302"/>
                    </a:cubicBezTo>
                    <a:cubicBezTo>
                      <a:pt x="19956" y="16302"/>
                      <a:pt x="19674" y="16021"/>
                      <a:pt x="19674" y="15740"/>
                    </a:cubicBezTo>
                    <a:cubicBezTo>
                      <a:pt x="19674" y="15459"/>
                      <a:pt x="19956" y="15178"/>
                      <a:pt x="20383" y="15178"/>
                    </a:cubicBezTo>
                    <a:close/>
                    <a:moveTo>
                      <a:pt x="18977" y="16167"/>
                    </a:moveTo>
                    <a:cubicBezTo>
                      <a:pt x="18977" y="16302"/>
                      <a:pt x="18977" y="16448"/>
                      <a:pt x="19112" y="16448"/>
                    </a:cubicBezTo>
                    <a:lnTo>
                      <a:pt x="16448" y="19113"/>
                    </a:lnTo>
                    <a:cubicBezTo>
                      <a:pt x="16448" y="18978"/>
                      <a:pt x="16302" y="18978"/>
                      <a:pt x="16167" y="18978"/>
                    </a:cubicBezTo>
                    <a:lnTo>
                      <a:pt x="16167" y="16167"/>
                    </a:lnTo>
                    <a:close/>
                    <a:moveTo>
                      <a:pt x="15324" y="16167"/>
                    </a:moveTo>
                    <a:lnTo>
                      <a:pt x="15324" y="18978"/>
                    </a:lnTo>
                    <a:cubicBezTo>
                      <a:pt x="14896" y="19113"/>
                      <a:pt x="14480" y="19394"/>
                      <a:pt x="14334" y="19956"/>
                    </a:cubicBezTo>
                    <a:lnTo>
                      <a:pt x="2811" y="19956"/>
                    </a:lnTo>
                    <a:lnTo>
                      <a:pt x="2811" y="19675"/>
                    </a:lnTo>
                    <a:lnTo>
                      <a:pt x="5486" y="17010"/>
                    </a:lnTo>
                    <a:cubicBezTo>
                      <a:pt x="5621" y="17145"/>
                      <a:pt x="5768" y="17145"/>
                      <a:pt x="6049" y="17145"/>
                    </a:cubicBezTo>
                    <a:cubicBezTo>
                      <a:pt x="6746" y="17145"/>
                      <a:pt x="7173" y="16729"/>
                      <a:pt x="7454" y="16167"/>
                    </a:cubicBezTo>
                    <a:close/>
                    <a:moveTo>
                      <a:pt x="1552" y="19675"/>
                    </a:moveTo>
                    <a:cubicBezTo>
                      <a:pt x="1833" y="19821"/>
                      <a:pt x="2114" y="19956"/>
                      <a:pt x="2114" y="20383"/>
                    </a:cubicBezTo>
                    <a:cubicBezTo>
                      <a:pt x="2114" y="20664"/>
                      <a:pt x="1833" y="20945"/>
                      <a:pt x="1405" y="20945"/>
                    </a:cubicBezTo>
                    <a:cubicBezTo>
                      <a:pt x="1124" y="20945"/>
                      <a:pt x="843" y="20664"/>
                      <a:pt x="843" y="20383"/>
                    </a:cubicBezTo>
                    <a:cubicBezTo>
                      <a:pt x="843" y="19956"/>
                      <a:pt x="1124" y="19821"/>
                      <a:pt x="1405" y="19675"/>
                    </a:cubicBezTo>
                    <a:close/>
                    <a:moveTo>
                      <a:pt x="15740" y="19675"/>
                    </a:moveTo>
                    <a:cubicBezTo>
                      <a:pt x="16021" y="19821"/>
                      <a:pt x="16302" y="19956"/>
                      <a:pt x="16302" y="20383"/>
                    </a:cubicBezTo>
                    <a:cubicBezTo>
                      <a:pt x="16302" y="20664"/>
                      <a:pt x="16021" y="20945"/>
                      <a:pt x="15740" y="20945"/>
                    </a:cubicBezTo>
                    <a:cubicBezTo>
                      <a:pt x="15459" y="20945"/>
                      <a:pt x="15177" y="20664"/>
                      <a:pt x="15177" y="20383"/>
                    </a:cubicBezTo>
                    <a:cubicBezTo>
                      <a:pt x="15177" y="19956"/>
                      <a:pt x="15324" y="19821"/>
                      <a:pt x="15605" y="19675"/>
                    </a:cubicBezTo>
                    <a:close/>
                    <a:moveTo>
                      <a:pt x="6049" y="1"/>
                    </a:moveTo>
                    <a:cubicBezTo>
                      <a:pt x="5205" y="1"/>
                      <a:pt x="4643" y="709"/>
                      <a:pt x="4643" y="1406"/>
                    </a:cubicBezTo>
                    <a:cubicBezTo>
                      <a:pt x="4643" y="1687"/>
                      <a:pt x="4643" y="1833"/>
                      <a:pt x="4778" y="2114"/>
                    </a:cubicBezTo>
                    <a:lnTo>
                      <a:pt x="2114" y="4779"/>
                    </a:lnTo>
                    <a:cubicBezTo>
                      <a:pt x="1833" y="4644"/>
                      <a:pt x="1686" y="4644"/>
                      <a:pt x="1405" y="4644"/>
                    </a:cubicBezTo>
                    <a:cubicBezTo>
                      <a:pt x="708" y="4644"/>
                      <a:pt x="0" y="5206"/>
                      <a:pt x="0" y="6049"/>
                    </a:cubicBezTo>
                    <a:cubicBezTo>
                      <a:pt x="0" y="6892"/>
                      <a:pt x="708" y="7454"/>
                      <a:pt x="1405" y="7454"/>
                    </a:cubicBezTo>
                    <a:cubicBezTo>
                      <a:pt x="2114" y="7454"/>
                      <a:pt x="2676" y="7027"/>
                      <a:pt x="2811" y="6465"/>
                    </a:cubicBezTo>
                    <a:lnTo>
                      <a:pt x="5621" y="6465"/>
                    </a:lnTo>
                    <a:lnTo>
                      <a:pt x="5621" y="14335"/>
                    </a:lnTo>
                    <a:cubicBezTo>
                      <a:pt x="5059" y="14481"/>
                      <a:pt x="4643" y="15043"/>
                      <a:pt x="4643" y="15740"/>
                    </a:cubicBezTo>
                    <a:cubicBezTo>
                      <a:pt x="4643" y="16021"/>
                      <a:pt x="4643" y="16302"/>
                      <a:pt x="4778" y="16448"/>
                    </a:cubicBezTo>
                    <a:lnTo>
                      <a:pt x="2249" y="19113"/>
                    </a:lnTo>
                    <a:cubicBezTo>
                      <a:pt x="2114" y="18978"/>
                      <a:pt x="1968" y="18978"/>
                      <a:pt x="1833" y="18978"/>
                    </a:cubicBezTo>
                    <a:lnTo>
                      <a:pt x="1833" y="9984"/>
                    </a:lnTo>
                    <a:cubicBezTo>
                      <a:pt x="1833" y="9703"/>
                      <a:pt x="1686" y="9557"/>
                      <a:pt x="1405" y="9557"/>
                    </a:cubicBezTo>
                    <a:cubicBezTo>
                      <a:pt x="1271" y="9557"/>
                      <a:pt x="989" y="9703"/>
                      <a:pt x="989" y="9984"/>
                    </a:cubicBezTo>
                    <a:lnTo>
                      <a:pt x="989" y="18978"/>
                    </a:lnTo>
                    <a:cubicBezTo>
                      <a:pt x="427" y="19113"/>
                      <a:pt x="0" y="19675"/>
                      <a:pt x="0" y="20383"/>
                    </a:cubicBezTo>
                    <a:cubicBezTo>
                      <a:pt x="0" y="21080"/>
                      <a:pt x="708" y="21788"/>
                      <a:pt x="1405" y="21788"/>
                    </a:cubicBezTo>
                    <a:cubicBezTo>
                      <a:pt x="2114" y="21788"/>
                      <a:pt x="2676" y="21361"/>
                      <a:pt x="2811" y="20799"/>
                    </a:cubicBezTo>
                    <a:lnTo>
                      <a:pt x="14334" y="20799"/>
                    </a:lnTo>
                    <a:cubicBezTo>
                      <a:pt x="14480" y="21361"/>
                      <a:pt x="15043" y="21788"/>
                      <a:pt x="15740" y="21788"/>
                    </a:cubicBezTo>
                    <a:cubicBezTo>
                      <a:pt x="16583" y="21788"/>
                      <a:pt x="17145" y="21080"/>
                      <a:pt x="17145" y="20383"/>
                    </a:cubicBezTo>
                    <a:cubicBezTo>
                      <a:pt x="17145" y="20102"/>
                      <a:pt x="17145" y="19956"/>
                      <a:pt x="17010" y="19675"/>
                    </a:cubicBezTo>
                    <a:lnTo>
                      <a:pt x="19674" y="17010"/>
                    </a:lnTo>
                    <a:cubicBezTo>
                      <a:pt x="19956" y="17145"/>
                      <a:pt x="20102" y="17145"/>
                      <a:pt x="20383" y="17145"/>
                    </a:cubicBezTo>
                    <a:cubicBezTo>
                      <a:pt x="21080" y="17145"/>
                      <a:pt x="21788" y="16583"/>
                      <a:pt x="21788" y="15740"/>
                    </a:cubicBezTo>
                    <a:cubicBezTo>
                      <a:pt x="21788" y="14897"/>
                      <a:pt x="21080" y="14335"/>
                      <a:pt x="20383" y="14335"/>
                    </a:cubicBezTo>
                    <a:cubicBezTo>
                      <a:pt x="19674" y="14335"/>
                      <a:pt x="19112" y="14762"/>
                      <a:pt x="18977" y="15324"/>
                    </a:cubicBezTo>
                    <a:lnTo>
                      <a:pt x="16167" y="15324"/>
                    </a:lnTo>
                    <a:lnTo>
                      <a:pt x="16167" y="7454"/>
                    </a:lnTo>
                    <a:cubicBezTo>
                      <a:pt x="16729" y="7173"/>
                      <a:pt x="17145" y="6746"/>
                      <a:pt x="17145" y="6049"/>
                    </a:cubicBezTo>
                    <a:cubicBezTo>
                      <a:pt x="17145" y="5768"/>
                      <a:pt x="17145" y="5622"/>
                      <a:pt x="17010" y="5341"/>
                    </a:cubicBezTo>
                    <a:lnTo>
                      <a:pt x="19674" y="2676"/>
                    </a:lnTo>
                    <a:cubicBezTo>
                      <a:pt x="19674" y="2811"/>
                      <a:pt x="19821" y="2811"/>
                      <a:pt x="19821" y="2811"/>
                    </a:cubicBezTo>
                    <a:lnTo>
                      <a:pt x="19821" y="11389"/>
                    </a:lnTo>
                    <a:cubicBezTo>
                      <a:pt x="19821" y="11670"/>
                      <a:pt x="20102" y="11805"/>
                      <a:pt x="20383" y="11805"/>
                    </a:cubicBezTo>
                    <a:cubicBezTo>
                      <a:pt x="20518" y="11805"/>
                      <a:pt x="20799" y="11670"/>
                      <a:pt x="20799" y="11389"/>
                    </a:cubicBezTo>
                    <a:lnTo>
                      <a:pt x="20799" y="2811"/>
                    </a:lnTo>
                    <a:cubicBezTo>
                      <a:pt x="21361" y="2676"/>
                      <a:pt x="21788" y="2114"/>
                      <a:pt x="21788" y="1406"/>
                    </a:cubicBezTo>
                    <a:cubicBezTo>
                      <a:pt x="21788" y="709"/>
                      <a:pt x="21080" y="1"/>
                      <a:pt x="20383" y="1"/>
                    </a:cubicBezTo>
                    <a:cubicBezTo>
                      <a:pt x="19674" y="1"/>
                      <a:pt x="19112" y="428"/>
                      <a:pt x="18977" y="990"/>
                    </a:cubicBezTo>
                    <a:lnTo>
                      <a:pt x="7454" y="990"/>
                    </a:lnTo>
                    <a:cubicBezTo>
                      <a:pt x="7173" y="428"/>
                      <a:pt x="6746" y="1"/>
                      <a:pt x="604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42"/>
              <p:cNvSpPr/>
              <p:nvPr/>
            </p:nvSpPr>
            <p:spPr>
              <a:xfrm rot="-675370">
                <a:off x="4605613" y="3769779"/>
                <a:ext cx="21116" cy="21487"/>
              </a:xfrm>
              <a:custGeom>
                <a:avLst/>
                <a:gdLst/>
                <a:ahLst/>
                <a:cxnLst/>
                <a:rect l="l" t="t" r="r" b="b"/>
                <a:pathLst>
                  <a:path w="844" h="844" extrusionOk="0">
                    <a:moveTo>
                      <a:pt x="416" y="0"/>
                    </a:moveTo>
                    <a:cubicBezTo>
                      <a:pt x="416" y="0"/>
                      <a:pt x="282" y="0"/>
                      <a:pt x="135" y="146"/>
                    </a:cubicBezTo>
                    <a:cubicBezTo>
                      <a:pt x="135" y="281"/>
                      <a:pt x="0" y="281"/>
                      <a:pt x="0" y="428"/>
                    </a:cubicBezTo>
                    <a:cubicBezTo>
                      <a:pt x="0" y="562"/>
                      <a:pt x="135" y="709"/>
                      <a:pt x="135" y="709"/>
                    </a:cubicBezTo>
                    <a:cubicBezTo>
                      <a:pt x="282" y="844"/>
                      <a:pt x="416" y="844"/>
                      <a:pt x="416" y="844"/>
                    </a:cubicBezTo>
                    <a:cubicBezTo>
                      <a:pt x="563" y="844"/>
                      <a:pt x="697" y="844"/>
                      <a:pt x="697" y="709"/>
                    </a:cubicBezTo>
                    <a:cubicBezTo>
                      <a:pt x="844" y="709"/>
                      <a:pt x="844" y="562"/>
                      <a:pt x="844" y="428"/>
                    </a:cubicBezTo>
                    <a:cubicBezTo>
                      <a:pt x="844" y="281"/>
                      <a:pt x="844" y="281"/>
                      <a:pt x="697" y="146"/>
                    </a:cubicBezTo>
                    <a:cubicBezTo>
                      <a:pt x="697" y="0"/>
                      <a:pt x="563" y="0"/>
                      <a:pt x="4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42"/>
              <p:cNvSpPr/>
              <p:nvPr/>
            </p:nvSpPr>
            <p:spPr>
              <a:xfrm rot="-675370">
                <a:off x="5089198" y="3789928"/>
                <a:ext cx="24493" cy="21487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44" extrusionOk="0">
                    <a:moveTo>
                      <a:pt x="563" y="0"/>
                    </a:moveTo>
                    <a:cubicBezTo>
                      <a:pt x="417" y="0"/>
                      <a:pt x="282" y="0"/>
                      <a:pt x="136" y="146"/>
                    </a:cubicBezTo>
                    <a:cubicBezTo>
                      <a:pt x="136" y="146"/>
                      <a:pt x="1" y="281"/>
                      <a:pt x="1" y="428"/>
                    </a:cubicBezTo>
                    <a:cubicBezTo>
                      <a:pt x="1" y="562"/>
                      <a:pt x="136" y="562"/>
                      <a:pt x="136" y="709"/>
                    </a:cubicBezTo>
                    <a:cubicBezTo>
                      <a:pt x="282" y="709"/>
                      <a:pt x="417" y="843"/>
                      <a:pt x="563" y="843"/>
                    </a:cubicBezTo>
                    <a:cubicBezTo>
                      <a:pt x="563" y="843"/>
                      <a:pt x="698" y="709"/>
                      <a:pt x="844" y="709"/>
                    </a:cubicBezTo>
                    <a:cubicBezTo>
                      <a:pt x="844" y="562"/>
                      <a:pt x="979" y="562"/>
                      <a:pt x="979" y="428"/>
                    </a:cubicBezTo>
                    <a:cubicBezTo>
                      <a:pt x="979" y="281"/>
                      <a:pt x="844" y="146"/>
                      <a:pt x="844" y="146"/>
                    </a:cubicBezTo>
                    <a:cubicBezTo>
                      <a:pt x="698" y="0"/>
                      <a:pt x="563" y="0"/>
                      <a:pt x="5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41"/>
          <p:cNvPicPr preferRelativeResize="0"/>
          <p:nvPr/>
        </p:nvPicPr>
        <p:blipFill rotWithShape="1">
          <a:blip r:embed="rId3">
            <a:alphaModFix/>
          </a:blip>
          <a:srcRect l="5060" t="2018" r="5060"/>
          <a:stretch/>
        </p:blipFill>
        <p:spPr>
          <a:xfrm>
            <a:off x="4755525" y="1181250"/>
            <a:ext cx="3668350" cy="281800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1" name="Google Shape;441;p41"/>
          <p:cNvSpPr txBox="1">
            <a:spLocks noGrp="1"/>
          </p:cNvSpPr>
          <p:nvPr>
            <p:ph type="title"/>
          </p:nvPr>
        </p:nvSpPr>
        <p:spPr>
          <a:xfrm>
            <a:off x="720000" y="1181250"/>
            <a:ext cx="2553600" cy="9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Idea: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41"/>
          <p:cNvSpPr txBox="1">
            <a:spLocks noGrp="1"/>
          </p:cNvSpPr>
          <p:nvPr>
            <p:ph type="subTitle" idx="1"/>
          </p:nvPr>
        </p:nvSpPr>
        <p:spPr>
          <a:xfrm>
            <a:off x="720000" y="2488000"/>
            <a:ext cx="3852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idea is to make a calculator which </a:t>
            </a:r>
            <a:r>
              <a:rPr lang="en-US" dirty="0"/>
              <a:t>convert the values ​​from one unit of physics to another. </a:t>
            </a:r>
            <a:endParaRPr dirty="0"/>
          </a:p>
        </p:txBody>
      </p:sp>
      <p:grpSp>
        <p:nvGrpSpPr>
          <p:cNvPr id="443" name="Google Shape;443;p41"/>
          <p:cNvGrpSpPr/>
          <p:nvPr/>
        </p:nvGrpSpPr>
        <p:grpSpPr>
          <a:xfrm>
            <a:off x="3446925" y="1181250"/>
            <a:ext cx="1127400" cy="963900"/>
            <a:chOff x="3446925" y="1181250"/>
            <a:chExt cx="1127400" cy="963900"/>
          </a:xfrm>
        </p:grpSpPr>
        <p:grpSp>
          <p:nvGrpSpPr>
            <p:cNvPr id="444" name="Google Shape;444;p41"/>
            <p:cNvGrpSpPr/>
            <p:nvPr/>
          </p:nvGrpSpPr>
          <p:grpSpPr>
            <a:xfrm>
              <a:off x="3446925" y="1181250"/>
              <a:ext cx="1127400" cy="963900"/>
              <a:chOff x="2532875" y="66375"/>
              <a:chExt cx="1127400" cy="963900"/>
            </a:xfrm>
          </p:grpSpPr>
          <p:sp>
            <p:nvSpPr>
              <p:cNvPr id="445" name="Google Shape;445;p41"/>
              <p:cNvSpPr/>
              <p:nvPr/>
            </p:nvSpPr>
            <p:spPr>
              <a:xfrm>
                <a:off x="2532875" y="66375"/>
                <a:ext cx="1127400" cy="963900"/>
              </a:xfrm>
              <a:prstGeom prst="rect">
                <a:avLst/>
              </a:prstGeom>
              <a:solidFill>
                <a:srgbClr val="B59ECE"/>
              </a:solidFill>
              <a:ln w="19050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6" name="Google Shape;446;p41"/>
              <p:cNvGrpSpPr/>
              <p:nvPr/>
            </p:nvGrpSpPr>
            <p:grpSpPr>
              <a:xfrm>
                <a:off x="2795748" y="174923"/>
                <a:ext cx="601726" cy="747093"/>
                <a:chOff x="1350850" y="4238125"/>
                <a:chExt cx="677925" cy="841700"/>
              </a:xfrm>
            </p:grpSpPr>
            <p:sp>
              <p:nvSpPr>
                <p:cNvPr id="447" name="Google Shape;447;p41"/>
                <p:cNvSpPr/>
                <p:nvPr/>
              </p:nvSpPr>
              <p:spPr>
                <a:xfrm>
                  <a:off x="1450700" y="4241075"/>
                  <a:ext cx="578075" cy="65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23" h="26244" extrusionOk="0">
                      <a:moveTo>
                        <a:pt x="11504" y="1"/>
                      </a:moveTo>
                      <a:cubicBezTo>
                        <a:pt x="10268" y="1"/>
                        <a:pt x="9070" y="203"/>
                        <a:pt x="7990" y="750"/>
                      </a:cubicBezTo>
                      <a:cubicBezTo>
                        <a:pt x="6848" y="1595"/>
                        <a:pt x="6004" y="2462"/>
                        <a:pt x="4863" y="3307"/>
                      </a:cubicBezTo>
                      <a:lnTo>
                        <a:pt x="2283" y="6730"/>
                      </a:lnTo>
                      <a:cubicBezTo>
                        <a:pt x="2009" y="7027"/>
                        <a:pt x="2009" y="7301"/>
                        <a:pt x="2283" y="7301"/>
                      </a:cubicBezTo>
                      <a:cubicBezTo>
                        <a:pt x="3425" y="8168"/>
                        <a:pt x="4292" y="9013"/>
                        <a:pt x="5136" y="9583"/>
                      </a:cubicBezTo>
                      <a:cubicBezTo>
                        <a:pt x="5707" y="9880"/>
                        <a:pt x="6004" y="9880"/>
                        <a:pt x="6278" y="10154"/>
                      </a:cubicBezTo>
                      <a:lnTo>
                        <a:pt x="8286" y="10154"/>
                      </a:lnTo>
                      <a:cubicBezTo>
                        <a:pt x="8574" y="10229"/>
                        <a:pt x="8807" y="10266"/>
                        <a:pt x="9004" y="10266"/>
                      </a:cubicBezTo>
                      <a:cubicBezTo>
                        <a:pt x="9585" y="10266"/>
                        <a:pt x="9846" y="9941"/>
                        <a:pt x="10272" y="9310"/>
                      </a:cubicBezTo>
                      <a:cubicBezTo>
                        <a:pt x="10569" y="8739"/>
                        <a:pt x="10843" y="8442"/>
                        <a:pt x="11140" y="7872"/>
                      </a:cubicBezTo>
                      <a:cubicBezTo>
                        <a:pt x="11403" y="7481"/>
                        <a:pt x="11789" y="7271"/>
                        <a:pt x="12211" y="7271"/>
                      </a:cubicBezTo>
                      <a:cubicBezTo>
                        <a:pt x="12702" y="7271"/>
                        <a:pt x="13242" y="7555"/>
                        <a:pt x="13696" y="8168"/>
                      </a:cubicBezTo>
                      <a:cubicBezTo>
                        <a:pt x="14837" y="9880"/>
                        <a:pt x="13993" y="13304"/>
                        <a:pt x="11984" y="14149"/>
                      </a:cubicBezTo>
                      <a:cubicBezTo>
                        <a:pt x="10843" y="14719"/>
                        <a:pt x="9428" y="15016"/>
                        <a:pt x="8286" y="15587"/>
                      </a:cubicBezTo>
                      <a:cubicBezTo>
                        <a:pt x="5707" y="16431"/>
                        <a:pt x="3425" y="17572"/>
                        <a:pt x="1713" y="19581"/>
                      </a:cubicBezTo>
                      <a:cubicBezTo>
                        <a:pt x="1439" y="20152"/>
                        <a:pt x="868" y="20722"/>
                        <a:pt x="571" y="21293"/>
                      </a:cubicBezTo>
                      <a:cubicBezTo>
                        <a:pt x="1" y="21863"/>
                        <a:pt x="298" y="22434"/>
                        <a:pt x="868" y="22708"/>
                      </a:cubicBezTo>
                      <a:cubicBezTo>
                        <a:pt x="2283" y="23575"/>
                        <a:pt x="3721" y="24717"/>
                        <a:pt x="5136" y="25858"/>
                      </a:cubicBezTo>
                      <a:cubicBezTo>
                        <a:pt x="5562" y="26138"/>
                        <a:pt x="5981" y="26209"/>
                        <a:pt x="6401" y="26209"/>
                      </a:cubicBezTo>
                      <a:cubicBezTo>
                        <a:pt x="6837" y="26209"/>
                        <a:pt x="7274" y="26132"/>
                        <a:pt x="7716" y="26132"/>
                      </a:cubicBezTo>
                      <a:cubicBezTo>
                        <a:pt x="7929" y="26207"/>
                        <a:pt x="8144" y="26244"/>
                        <a:pt x="8355" y="26244"/>
                      </a:cubicBezTo>
                      <a:cubicBezTo>
                        <a:pt x="8979" y="26244"/>
                        <a:pt x="9572" y="25919"/>
                        <a:pt x="9998" y="25287"/>
                      </a:cubicBezTo>
                      <a:cubicBezTo>
                        <a:pt x="9998" y="24991"/>
                        <a:pt x="9998" y="24991"/>
                        <a:pt x="10272" y="24717"/>
                      </a:cubicBezTo>
                      <a:cubicBezTo>
                        <a:pt x="11413" y="23575"/>
                        <a:pt x="13125" y="23005"/>
                        <a:pt x="14563" y="22137"/>
                      </a:cubicBezTo>
                      <a:cubicBezTo>
                        <a:pt x="16549" y="21293"/>
                        <a:pt x="18261" y="20152"/>
                        <a:pt x="19402" y="18714"/>
                      </a:cubicBezTo>
                      <a:cubicBezTo>
                        <a:pt x="21685" y="15587"/>
                        <a:pt x="23123" y="12163"/>
                        <a:pt x="22552" y="8442"/>
                      </a:cubicBezTo>
                      <a:cubicBezTo>
                        <a:pt x="21982" y="5315"/>
                        <a:pt x="20544" y="2165"/>
                        <a:pt x="16846" y="1321"/>
                      </a:cubicBezTo>
                      <a:cubicBezTo>
                        <a:pt x="15705" y="750"/>
                        <a:pt x="14837" y="453"/>
                        <a:pt x="13696" y="179"/>
                      </a:cubicBezTo>
                      <a:cubicBezTo>
                        <a:pt x="12963" y="70"/>
                        <a:pt x="12227" y="1"/>
                        <a:pt x="11504" y="1"/>
                      </a:cubicBezTo>
                      <a:close/>
                    </a:path>
                  </a:pathLst>
                </a:custGeom>
                <a:solidFill>
                  <a:srgbClr val="85E0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41"/>
                <p:cNvSpPr/>
                <p:nvPr/>
              </p:nvSpPr>
              <p:spPr>
                <a:xfrm>
                  <a:off x="1350850" y="4855900"/>
                  <a:ext cx="278500" cy="2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0" h="8786" extrusionOk="0">
                      <a:moveTo>
                        <a:pt x="2892" y="0"/>
                      </a:moveTo>
                      <a:cubicBezTo>
                        <a:pt x="2690" y="0"/>
                        <a:pt x="2492" y="204"/>
                        <a:pt x="2283" y="398"/>
                      </a:cubicBezTo>
                      <a:cubicBezTo>
                        <a:pt x="1142" y="1539"/>
                        <a:pt x="571" y="3251"/>
                        <a:pt x="0" y="4963"/>
                      </a:cubicBezTo>
                      <a:lnTo>
                        <a:pt x="297" y="5533"/>
                      </a:lnTo>
                      <a:cubicBezTo>
                        <a:pt x="1438" y="6401"/>
                        <a:pt x="2854" y="7245"/>
                        <a:pt x="3995" y="8112"/>
                      </a:cubicBezTo>
                      <a:cubicBezTo>
                        <a:pt x="4292" y="8386"/>
                        <a:pt x="4565" y="8683"/>
                        <a:pt x="5136" y="8683"/>
                      </a:cubicBezTo>
                      <a:lnTo>
                        <a:pt x="6574" y="8683"/>
                      </a:lnTo>
                      <a:cubicBezTo>
                        <a:pt x="6856" y="8751"/>
                        <a:pt x="7104" y="8785"/>
                        <a:pt x="7325" y="8785"/>
                      </a:cubicBezTo>
                      <a:cubicBezTo>
                        <a:pt x="7998" y="8785"/>
                        <a:pt x="8427" y="8468"/>
                        <a:pt x="8857" y="7816"/>
                      </a:cubicBezTo>
                      <a:cubicBezTo>
                        <a:pt x="9130" y="7542"/>
                        <a:pt x="9427" y="7542"/>
                        <a:pt x="9427" y="7245"/>
                      </a:cubicBezTo>
                      <a:cubicBezTo>
                        <a:pt x="9998" y="6401"/>
                        <a:pt x="10568" y="5830"/>
                        <a:pt x="11139" y="4963"/>
                      </a:cubicBezTo>
                      <a:lnTo>
                        <a:pt x="11139" y="4392"/>
                      </a:lnTo>
                      <a:cubicBezTo>
                        <a:pt x="10272" y="3821"/>
                        <a:pt x="9427" y="3251"/>
                        <a:pt x="8857" y="2680"/>
                      </a:cubicBezTo>
                      <a:cubicBezTo>
                        <a:pt x="7989" y="2109"/>
                        <a:pt x="7419" y="1265"/>
                        <a:pt x="6574" y="694"/>
                      </a:cubicBezTo>
                      <a:cubicBezTo>
                        <a:pt x="6277" y="694"/>
                        <a:pt x="6003" y="398"/>
                        <a:pt x="6003" y="398"/>
                      </a:cubicBezTo>
                      <a:cubicBezTo>
                        <a:pt x="4862" y="124"/>
                        <a:pt x="3995" y="124"/>
                        <a:pt x="3150" y="124"/>
                      </a:cubicBezTo>
                      <a:cubicBezTo>
                        <a:pt x="3063" y="36"/>
                        <a:pt x="297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85E0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41"/>
                <p:cNvSpPr/>
                <p:nvPr/>
              </p:nvSpPr>
              <p:spPr>
                <a:xfrm>
                  <a:off x="1615050" y="4395050"/>
                  <a:ext cx="1426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7" h="3722" extrusionOk="0">
                      <a:moveTo>
                        <a:pt x="3995" y="1"/>
                      </a:moveTo>
                      <a:cubicBezTo>
                        <a:pt x="3424" y="1"/>
                        <a:pt x="3128" y="1"/>
                        <a:pt x="2557" y="297"/>
                      </a:cubicBezTo>
                      <a:cubicBezTo>
                        <a:pt x="1986" y="571"/>
                        <a:pt x="1712" y="1142"/>
                        <a:pt x="1142" y="1713"/>
                      </a:cubicBezTo>
                      <a:cubicBezTo>
                        <a:pt x="845" y="2009"/>
                        <a:pt x="274" y="2580"/>
                        <a:pt x="274" y="3151"/>
                      </a:cubicBezTo>
                      <a:cubicBezTo>
                        <a:pt x="274" y="3424"/>
                        <a:pt x="0" y="3424"/>
                        <a:pt x="274" y="3721"/>
                      </a:cubicBezTo>
                      <a:lnTo>
                        <a:pt x="1986" y="3721"/>
                      </a:lnTo>
                      <a:cubicBezTo>
                        <a:pt x="2283" y="3721"/>
                        <a:pt x="2854" y="3721"/>
                        <a:pt x="3128" y="3424"/>
                      </a:cubicBezTo>
                      <a:cubicBezTo>
                        <a:pt x="3424" y="2580"/>
                        <a:pt x="3698" y="2283"/>
                        <a:pt x="4269" y="1713"/>
                      </a:cubicBezTo>
                      <a:cubicBezTo>
                        <a:pt x="4566" y="1439"/>
                        <a:pt x="4839" y="1142"/>
                        <a:pt x="5136" y="1142"/>
                      </a:cubicBezTo>
                      <a:cubicBezTo>
                        <a:pt x="5136" y="868"/>
                        <a:pt x="5410" y="868"/>
                        <a:pt x="5410" y="571"/>
                      </a:cubicBezTo>
                      <a:cubicBezTo>
                        <a:pt x="5707" y="571"/>
                        <a:pt x="5707" y="297"/>
                        <a:pt x="5410" y="297"/>
                      </a:cubicBezTo>
                      <a:cubicBezTo>
                        <a:pt x="5136" y="1"/>
                        <a:pt x="4566" y="1"/>
                        <a:pt x="3995" y="1"/>
                      </a:cubicBezTo>
                      <a:close/>
                    </a:path>
                  </a:pathLst>
                </a:custGeom>
                <a:solidFill>
                  <a:srgbClr val="83C4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41"/>
                <p:cNvSpPr/>
                <p:nvPr/>
              </p:nvSpPr>
              <p:spPr>
                <a:xfrm>
                  <a:off x="1593375" y="4352250"/>
                  <a:ext cx="413725" cy="5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9" h="21411" extrusionOk="0">
                      <a:moveTo>
                        <a:pt x="14266" y="1"/>
                      </a:moveTo>
                      <a:cubicBezTo>
                        <a:pt x="14266" y="1"/>
                        <a:pt x="13992" y="1"/>
                        <a:pt x="13992" y="298"/>
                      </a:cubicBezTo>
                      <a:cubicBezTo>
                        <a:pt x="13992" y="571"/>
                        <a:pt x="14266" y="868"/>
                        <a:pt x="14266" y="1439"/>
                      </a:cubicBezTo>
                      <a:cubicBezTo>
                        <a:pt x="14266" y="1713"/>
                        <a:pt x="14563" y="2283"/>
                        <a:pt x="14563" y="2854"/>
                      </a:cubicBezTo>
                      <a:cubicBezTo>
                        <a:pt x="14837" y="2854"/>
                        <a:pt x="14837" y="3151"/>
                        <a:pt x="14837" y="3425"/>
                      </a:cubicBezTo>
                      <a:cubicBezTo>
                        <a:pt x="15133" y="3995"/>
                        <a:pt x="14837" y="4566"/>
                        <a:pt x="14837" y="5433"/>
                      </a:cubicBezTo>
                      <a:cubicBezTo>
                        <a:pt x="14837" y="6004"/>
                        <a:pt x="14837" y="6574"/>
                        <a:pt x="14563" y="7145"/>
                      </a:cubicBezTo>
                      <a:cubicBezTo>
                        <a:pt x="14266" y="7716"/>
                        <a:pt x="14266" y="7990"/>
                        <a:pt x="13992" y="8560"/>
                      </a:cubicBezTo>
                      <a:cubicBezTo>
                        <a:pt x="13992" y="9131"/>
                        <a:pt x="13695" y="9702"/>
                        <a:pt x="13421" y="9998"/>
                      </a:cubicBezTo>
                      <a:cubicBezTo>
                        <a:pt x="13125" y="10843"/>
                        <a:pt x="12554" y="11413"/>
                        <a:pt x="12280" y="11984"/>
                      </a:cubicBezTo>
                      <a:cubicBezTo>
                        <a:pt x="11709" y="12281"/>
                        <a:pt x="11139" y="12851"/>
                        <a:pt x="10568" y="13125"/>
                      </a:cubicBezTo>
                      <a:cubicBezTo>
                        <a:pt x="9701" y="13993"/>
                        <a:pt x="8856" y="14563"/>
                        <a:pt x="7715" y="15134"/>
                      </a:cubicBezTo>
                      <a:cubicBezTo>
                        <a:pt x="6574" y="15408"/>
                        <a:pt x="5706" y="15978"/>
                        <a:pt x="4565" y="16846"/>
                      </a:cubicBezTo>
                      <a:cubicBezTo>
                        <a:pt x="3424" y="17120"/>
                        <a:pt x="2579" y="17690"/>
                        <a:pt x="1712" y="18558"/>
                      </a:cubicBezTo>
                      <a:cubicBezTo>
                        <a:pt x="1141" y="19402"/>
                        <a:pt x="571" y="19973"/>
                        <a:pt x="0" y="20840"/>
                      </a:cubicBezTo>
                      <a:cubicBezTo>
                        <a:pt x="0" y="21114"/>
                        <a:pt x="0" y="21114"/>
                        <a:pt x="297" y="21114"/>
                      </a:cubicBezTo>
                      <a:lnTo>
                        <a:pt x="1712" y="21114"/>
                      </a:lnTo>
                      <a:cubicBezTo>
                        <a:pt x="2283" y="21411"/>
                        <a:pt x="2579" y="21411"/>
                        <a:pt x="2853" y="21411"/>
                      </a:cubicBezTo>
                      <a:cubicBezTo>
                        <a:pt x="3150" y="21411"/>
                        <a:pt x="3424" y="20840"/>
                        <a:pt x="3424" y="20840"/>
                      </a:cubicBezTo>
                      <a:lnTo>
                        <a:pt x="3721" y="20544"/>
                      </a:lnTo>
                      <a:lnTo>
                        <a:pt x="3995" y="20544"/>
                      </a:lnTo>
                      <a:lnTo>
                        <a:pt x="3995" y="20270"/>
                      </a:lnTo>
                      <a:lnTo>
                        <a:pt x="4291" y="19973"/>
                      </a:lnTo>
                      <a:cubicBezTo>
                        <a:pt x="4565" y="19699"/>
                        <a:pt x="5136" y="19402"/>
                        <a:pt x="5433" y="19402"/>
                      </a:cubicBezTo>
                      <a:cubicBezTo>
                        <a:pt x="6003" y="19128"/>
                        <a:pt x="6574" y="18558"/>
                        <a:pt x="7144" y="18558"/>
                      </a:cubicBezTo>
                      <a:lnTo>
                        <a:pt x="9701" y="16846"/>
                      </a:lnTo>
                      <a:cubicBezTo>
                        <a:pt x="11709" y="15705"/>
                        <a:pt x="13421" y="13993"/>
                        <a:pt x="14837" y="12281"/>
                      </a:cubicBezTo>
                      <a:cubicBezTo>
                        <a:pt x="15407" y="11140"/>
                        <a:pt x="15704" y="10272"/>
                        <a:pt x="15978" y="9131"/>
                      </a:cubicBezTo>
                      <a:cubicBezTo>
                        <a:pt x="15978" y="7990"/>
                        <a:pt x="16548" y="6848"/>
                        <a:pt x="16548" y="5707"/>
                      </a:cubicBezTo>
                      <a:cubicBezTo>
                        <a:pt x="16548" y="4566"/>
                        <a:pt x="16275" y="3721"/>
                        <a:pt x="16275" y="2580"/>
                      </a:cubicBezTo>
                      <a:cubicBezTo>
                        <a:pt x="15978" y="2283"/>
                        <a:pt x="15978" y="1713"/>
                        <a:pt x="15704" y="1142"/>
                      </a:cubicBezTo>
                      <a:cubicBezTo>
                        <a:pt x="15407" y="868"/>
                        <a:pt x="14837" y="571"/>
                        <a:pt x="14563" y="1"/>
                      </a:cubicBezTo>
                      <a:close/>
                    </a:path>
                  </a:pathLst>
                </a:custGeom>
                <a:solidFill>
                  <a:srgbClr val="83C4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41"/>
                <p:cNvSpPr/>
                <p:nvPr/>
              </p:nvSpPr>
              <p:spPr>
                <a:xfrm>
                  <a:off x="1450700" y="4238125"/>
                  <a:ext cx="578075" cy="66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23" h="26547" extrusionOk="0">
                      <a:moveTo>
                        <a:pt x="1713" y="19699"/>
                      </a:moveTo>
                      <a:cubicBezTo>
                        <a:pt x="3425" y="17690"/>
                        <a:pt x="5707" y="16549"/>
                        <a:pt x="8286" y="15705"/>
                      </a:cubicBezTo>
                      <a:cubicBezTo>
                        <a:pt x="9428" y="15134"/>
                        <a:pt x="10843" y="14837"/>
                        <a:pt x="11984" y="14267"/>
                      </a:cubicBezTo>
                      <a:cubicBezTo>
                        <a:pt x="13993" y="13422"/>
                        <a:pt x="14837" y="9998"/>
                        <a:pt x="13696" y="8286"/>
                      </a:cubicBezTo>
                      <a:cubicBezTo>
                        <a:pt x="12851" y="7145"/>
                        <a:pt x="11710" y="7145"/>
                        <a:pt x="11140" y="7990"/>
                      </a:cubicBezTo>
                      <a:cubicBezTo>
                        <a:pt x="10843" y="8560"/>
                        <a:pt x="10569" y="8857"/>
                        <a:pt x="10272" y="9428"/>
                      </a:cubicBezTo>
                      <a:cubicBezTo>
                        <a:pt x="9702" y="10272"/>
                        <a:pt x="9428" y="10569"/>
                        <a:pt x="8286" y="10272"/>
                      </a:cubicBezTo>
                      <a:lnTo>
                        <a:pt x="6278" y="10272"/>
                      </a:lnTo>
                      <a:cubicBezTo>
                        <a:pt x="6004" y="9998"/>
                        <a:pt x="5707" y="9998"/>
                        <a:pt x="5136" y="9701"/>
                      </a:cubicBezTo>
                      <a:cubicBezTo>
                        <a:pt x="4292" y="9131"/>
                        <a:pt x="3425" y="8286"/>
                        <a:pt x="2283" y="7419"/>
                      </a:cubicBezTo>
                      <a:cubicBezTo>
                        <a:pt x="2009" y="7419"/>
                        <a:pt x="2009" y="7145"/>
                        <a:pt x="2283" y="6848"/>
                      </a:cubicBezTo>
                      <a:lnTo>
                        <a:pt x="4863" y="3425"/>
                      </a:lnTo>
                      <a:cubicBezTo>
                        <a:pt x="6004" y="2580"/>
                        <a:pt x="6848" y="1713"/>
                        <a:pt x="7990" y="868"/>
                      </a:cubicBezTo>
                      <a:cubicBezTo>
                        <a:pt x="9702" y="1"/>
                        <a:pt x="11710" y="1"/>
                        <a:pt x="13696" y="297"/>
                      </a:cubicBezTo>
                      <a:cubicBezTo>
                        <a:pt x="14837" y="571"/>
                        <a:pt x="15705" y="868"/>
                        <a:pt x="16846" y="1439"/>
                      </a:cubicBezTo>
                      <a:cubicBezTo>
                        <a:pt x="20544" y="2283"/>
                        <a:pt x="21982" y="5433"/>
                        <a:pt x="22552" y="8560"/>
                      </a:cubicBezTo>
                      <a:cubicBezTo>
                        <a:pt x="23123" y="12281"/>
                        <a:pt x="21685" y="15705"/>
                        <a:pt x="19402" y="18832"/>
                      </a:cubicBezTo>
                      <a:cubicBezTo>
                        <a:pt x="18261" y="20270"/>
                        <a:pt x="16549" y="21411"/>
                        <a:pt x="14563" y="22255"/>
                      </a:cubicBezTo>
                      <a:cubicBezTo>
                        <a:pt x="13125" y="23123"/>
                        <a:pt x="11413" y="23693"/>
                        <a:pt x="10272" y="24835"/>
                      </a:cubicBezTo>
                      <a:cubicBezTo>
                        <a:pt x="9998" y="25109"/>
                        <a:pt x="9998" y="25109"/>
                        <a:pt x="9998" y="25405"/>
                      </a:cubicBezTo>
                      <a:cubicBezTo>
                        <a:pt x="9428" y="26250"/>
                        <a:pt x="8560" y="26547"/>
                        <a:pt x="7716" y="26250"/>
                      </a:cubicBezTo>
                      <a:cubicBezTo>
                        <a:pt x="6848" y="26250"/>
                        <a:pt x="6004" y="26547"/>
                        <a:pt x="5136" y="25976"/>
                      </a:cubicBezTo>
                      <a:cubicBezTo>
                        <a:pt x="3721" y="24835"/>
                        <a:pt x="2283" y="23693"/>
                        <a:pt x="868" y="22826"/>
                      </a:cubicBezTo>
                      <a:cubicBezTo>
                        <a:pt x="298" y="22552"/>
                        <a:pt x="1" y="21981"/>
                        <a:pt x="571" y="21411"/>
                      </a:cubicBezTo>
                      <a:cubicBezTo>
                        <a:pt x="868" y="20840"/>
                        <a:pt x="1439" y="20270"/>
                        <a:pt x="1713" y="19699"/>
                      </a:cubicBezTo>
                      <a:close/>
                      <a:moveTo>
                        <a:pt x="3721" y="5433"/>
                      </a:moveTo>
                      <a:cubicBezTo>
                        <a:pt x="3425" y="6004"/>
                        <a:pt x="3151" y="6278"/>
                        <a:pt x="2854" y="6574"/>
                      </a:cubicBezTo>
                      <a:cubicBezTo>
                        <a:pt x="2580" y="6848"/>
                        <a:pt x="2580" y="7145"/>
                        <a:pt x="2854" y="7419"/>
                      </a:cubicBezTo>
                      <a:cubicBezTo>
                        <a:pt x="3995" y="7990"/>
                        <a:pt x="4863" y="8560"/>
                        <a:pt x="6004" y="9131"/>
                      </a:cubicBezTo>
                      <a:cubicBezTo>
                        <a:pt x="6004" y="9428"/>
                        <a:pt x="6574" y="9131"/>
                        <a:pt x="6574" y="9131"/>
                      </a:cubicBezTo>
                      <a:cubicBezTo>
                        <a:pt x="7145" y="8560"/>
                        <a:pt x="7419" y="7716"/>
                        <a:pt x="8286" y="7145"/>
                      </a:cubicBezTo>
                      <a:cubicBezTo>
                        <a:pt x="9998" y="5136"/>
                        <a:pt x="11984" y="5707"/>
                        <a:pt x="13696" y="7145"/>
                      </a:cubicBezTo>
                      <a:cubicBezTo>
                        <a:pt x="15705" y="8857"/>
                        <a:pt x="15408" y="13125"/>
                        <a:pt x="12851" y="14267"/>
                      </a:cubicBezTo>
                      <a:cubicBezTo>
                        <a:pt x="11140" y="15134"/>
                        <a:pt x="9428" y="15978"/>
                        <a:pt x="7716" y="16275"/>
                      </a:cubicBezTo>
                      <a:cubicBezTo>
                        <a:pt x="4863" y="17120"/>
                        <a:pt x="2854" y="19128"/>
                        <a:pt x="1439" y="21685"/>
                      </a:cubicBezTo>
                      <a:cubicBezTo>
                        <a:pt x="1142" y="21685"/>
                        <a:pt x="1439" y="22255"/>
                        <a:pt x="1439" y="22255"/>
                      </a:cubicBezTo>
                      <a:cubicBezTo>
                        <a:pt x="2580" y="23123"/>
                        <a:pt x="3721" y="23967"/>
                        <a:pt x="4863" y="24538"/>
                      </a:cubicBezTo>
                      <a:cubicBezTo>
                        <a:pt x="5136" y="25109"/>
                        <a:pt x="5433" y="25109"/>
                        <a:pt x="6004" y="24538"/>
                      </a:cubicBezTo>
                      <a:cubicBezTo>
                        <a:pt x="7419" y="22255"/>
                        <a:pt x="9702" y="20840"/>
                        <a:pt x="12281" y="19973"/>
                      </a:cubicBezTo>
                      <a:cubicBezTo>
                        <a:pt x="15408" y="18832"/>
                        <a:pt x="17987" y="16846"/>
                        <a:pt x="19128" y="13422"/>
                      </a:cubicBezTo>
                      <a:cubicBezTo>
                        <a:pt x="19402" y="12281"/>
                        <a:pt x="19699" y="11139"/>
                        <a:pt x="19973" y="9701"/>
                      </a:cubicBezTo>
                      <a:cubicBezTo>
                        <a:pt x="20270" y="7145"/>
                        <a:pt x="19699" y="4863"/>
                        <a:pt x="17690" y="3151"/>
                      </a:cubicBezTo>
                      <a:cubicBezTo>
                        <a:pt x="15705" y="1142"/>
                        <a:pt x="13422" y="571"/>
                        <a:pt x="11140" y="571"/>
                      </a:cubicBezTo>
                      <a:cubicBezTo>
                        <a:pt x="10272" y="571"/>
                        <a:pt x="9428" y="868"/>
                        <a:pt x="8857" y="1142"/>
                      </a:cubicBezTo>
                      <a:cubicBezTo>
                        <a:pt x="6848" y="2009"/>
                        <a:pt x="5136" y="3721"/>
                        <a:pt x="3721" y="5433"/>
                      </a:cubicBezTo>
                      <a:close/>
                      <a:moveTo>
                        <a:pt x="20270" y="5433"/>
                      </a:moveTo>
                      <a:lnTo>
                        <a:pt x="20270" y="6004"/>
                      </a:lnTo>
                      <a:cubicBezTo>
                        <a:pt x="21114" y="8286"/>
                        <a:pt x="20840" y="10843"/>
                        <a:pt x="19973" y="13422"/>
                      </a:cubicBezTo>
                      <a:cubicBezTo>
                        <a:pt x="18832" y="16549"/>
                        <a:pt x="16549" y="18558"/>
                        <a:pt x="13422" y="19973"/>
                      </a:cubicBezTo>
                      <a:cubicBezTo>
                        <a:pt x="11710" y="20840"/>
                        <a:pt x="9998" y="21685"/>
                        <a:pt x="8286" y="22826"/>
                      </a:cubicBezTo>
                      <a:cubicBezTo>
                        <a:pt x="7419" y="23397"/>
                        <a:pt x="6848" y="24538"/>
                        <a:pt x="6004" y="25405"/>
                      </a:cubicBezTo>
                      <a:lnTo>
                        <a:pt x="6278" y="25405"/>
                      </a:lnTo>
                      <a:cubicBezTo>
                        <a:pt x="6848" y="25679"/>
                        <a:pt x="7716" y="25679"/>
                        <a:pt x="8286" y="25679"/>
                      </a:cubicBezTo>
                      <a:cubicBezTo>
                        <a:pt x="8560" y="25679"/>
                        <a:pt x="8857" y="25405"/>
                        <a:pt x="8857" y="25405"/>
                      </a:cubicBezTo>
                      <a:cubicBezTo>
                        <a:pt x="10272" y="23693"/>
                        <a:pt x="12281" y="22826"/>
                        <a:pt x="13993" y="21981"/>
                      </a:cubicBezTo>
                      <a:cubicBezTo>
                        <a:pt x="15705" y="21114"/>
                        <a:pt x="17416" y="20270"/>
                        <a:pt x="18558" y="18832"/>
                      </a:cubicBezTo>
                      <a:cubicBezTo>
                        <a:pt x="20840" y="15978"/>
                        <a:pt x="21982" y="12555"/>
                        <a:pt x="21685" y="8560"/>
                      </a:cubicBezTo>
                      <a:cubicBezTo>
                        <a:pt x="21411" y="7419"/>
                        <a:pt x="21114" y="6278"/>
                        <a:pt x="20270" y="5433"/>
                      </a:cubicBezTo>
                      <a:close/>
                      <a:moveTo>
                        <a:pt x="7145" y="9428"/>
                      </a:moveTo>
                      <a:cubicBezTo>
                        <a:pt x="7716" y="9428"/>
                        <a:pt x="8286" y="9701"/>
                        <a:pt x="8560" y="9701"/>
                      </a:cubicBezTo>
                      <a:cubicBezTo>
                        <a:pt x="9131" y="9998"/>
                        <a:pt x="9428" y="9701"/>
                        <a:pt x="9428" y="9131"/>
                      </a:cubicBezTo>
                      <a:cubicBezTo>
                        <a:pt x="9998" y="8560"/>
                        <a:pt x="10272" y="7990"/>
                        <a:pt x="10843" y="7716"/>
                      </a:cubicBezTo>
                      <a:lnTo>
                        <a:pt x="11710" y="6848"/>
                      </a:lnTo>
                      <a:cubicBezTo>
                        <a:pt x="9702" y="6004"/>
                        <a:pt x="8286" y="7145"/>
                        <a:pt x="7145" y="94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41"/>
                <p:cNvSpPr/>
                <p:nvPr/>
              </p:nvSpPr>
              <p:spPr>
                <a:xfrm>
                  <a:off x="1350850" y="4851550"/>
                  <a:ext cx="278500" cy="2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0" h="9131" extrusionOk="0">
                      <a:moveTo>
                        <a:pt x="9427" y="7419"/>
                      </a:moveTo>
                      <a:cubicBezTo>
                        <a:pt x="9427" y="7716"/>
                        <a:pt x="9130" y="7716"/>
                        <a:pt x="8857" y="7990"/>
                      </a:cubicBezTo>
                      <a:cubicBezTo>
                        <a:pt x="8286" y="8857"/>
                        <a:pt x="7715" y="9131"/>
                        <a:pt x="6574" y="8857"/>
                      </a:cubicBezTo>
                      <a:lnTo>
                        <a:pt x="5136" y="8857"/>
                      </a:lnTo>
                      <a:cubicBezTo>
                        <a:pt x="4565" y="8857"/>
                        <a:pt x="4292" y="8560"/>
                        <a:pt x="3995" y="8286"/>
                      </a:cubicBezTo>
                      <a:cubicBezTo>
                        <a:pt x="2854" y="7419"/>
                        <a:pt x="1438" y="6575"/>
                        <a:pt x="297" y="5707"/>
                      </a:cubicBezTo>
                      <a:lnTo>
                        <a:pt x="0" y="5137"/>
                      </a:lnTo>
                      <a:cubicBezTo>
                        <a:pt x="571" y="3425"/>
                        <a:pt x="1142" y="1713"/>
                        <a:pt x="2283" y="572"/>
                      </a:cubicBezTo>
                      <a:cubicBezTo>
                        <a:pt x="2580" y="298"/>
                        <a:pt x="2854" y="1"/>
                        <a:pt x="3150" y="298"/>
                      </a:cubicBezTo>
                      <a:cubicBezTo>
                        <a:pt x="3995" y="298"/>
                        <a:pt x="4862" y="298"/>
                        <a:pt x="6003" y="572"/>
                      </a:cubicBezTo>
                      <a:cubicBezTo>
                        <a:pt x="6003" y="572"/>
                        <a:pt x="6277" y="868"/>
                        <a:pt x="6574" y="868"/>
                      </a:cubicBezTo>
                      <a:cubicBezTo>
                        <a:pt x="7419" y="1439"/>
                        <a:pt x="7989" y="2283"/>
                        <a:pt x="8857" y="2854"/>
                      </a:cubicBezTo>
                      <a:cubicBezTo>
                        <a:pt x="9427" y="3425"/>
                        <a:pt x="10272" y="3995"/>
                        <a:pt x="11139" y="4566"/>
                      </a:cubicBezTo>
                      <a:lnTo>
                        <a:pt x="11139" y="5137"/>
                      </a:lnTo>
                      <a:cubicBezTo>
                        <a:pt x="10568" y="6004"/>
                        <a:pt x="9998" y="6575"/>
                        <a:pt x="9427" y="7419"/>
                      </a:cubicBezTo>
                      <a:close/>
                      <a:moveTo>
                        <a:pt x="4565" y="7716"/>
                      </a:moveTo>
                      <a:cubicBezTo>
                        <a:pt x="5136" y="6848"/>
                        <a:pt x="5707" y="5707"/>
                        <a:pt x="6277" y="4863"/>
                      </a:cubicBezTo>
                      <a:cubicBezTo>
                        <a:pt x="6848" y="3721"/>
                        <a:pt x="6848" y="3721"/>
                        <a:pt x="5707" y="2854"/>
                      </a:cubicBezTo>
                      <a:cubicBezTo>
                        <a:pt x="5433" y="2580"/>
                        <a:pt x="5136" y="2580"/>
                        <a:pt x="5136" y="2283"/>
                      </a:cubicBezTo>
                      <a:cubicBezTo>
                        <a:pt x="4292" y="1713"/>
                        <a:pt x="3721" y="1142"/>
                        <a:pt x="2854" y="572"/>
                      </a:cubicBezTo>
                      <a:lnTo>
                        <a:pt x="1142" y="4863"/>
                      </a:lnTo>
                      <a:cubicBezTo>
                        <a:pt x="868" y="5137"/>
                        <a:pt x="1142" y="5433"/>
                        <a:pt x="1142" y="5433"/>
                      </a:cubicBezTo>
                      <a:cubicBezTo>
                        <a:pt x="2283" y="6278"/>
                        <a:pt x="3424" y="7145"/>
                        <a:pt x="4565" y="7716"/>
                      </a:cubicBezTo>
                      <a:close/>
                      <a:moveTo>
                        <a:pt x="7419" y="4292"/>
                      </a:moveTo>
                      <a:cubicBezTo>
                        <a:pt x="6848" y="5433"/>
                        <a:pt x="6003" y="6848"/>
                        <a:pt x="5433" y="7990"/>
                      </a:cubicBezTo>
                      <a:cubicBezTo>
                        <a:pt x="6277" y="7990"/>
                        <a:pt x="6848" y="8286"/>
                        <a:pt x="7715" y="8286"/>
                      </a:cubicBezTo>
                      <a:cubicBezTo>
                        <a:pt x="7715" y="8286"/>
                        <a:pt x="7989" y="8286"/>
                        <a:pt x="8286" y="7990"/>
                      </a:cubicBezTo>
                      <a:lnTo>
                        <a:pt x="9998" y="5433"/>
                      </a:lnTo>
                      <a:cubicBezTo>
                        <a:pt x="10272" y="5137"/>
                        <a:pt x="10272" y="4863"/>
                        <a:pt x="9998" y="4863"/>
                      </a:cubicBezTo>
                      <a:cubicBezTo>
                        <a:pt x="9130" y="4566"/>
                        <a:pt x="8286" y="4292"/>
                        <a:pt x="7419" y="4292"/>
                      </a:cubicBezTo>
                      <a:close/>
                      <a:moveTo>
                        <a:pt x="4565" y="868"/>
                      </a:moveTo>
                      <a:cubicBezTo>
                        <a:pt x="5433" y="2010"/>
                        <a:pt x="7715" y="3425"/>
                        <a:pt x="8286" y="3721"/>
                      </a:cubicBezTo>
                      <a:cubicBezTo>
                        <a:pt x="7715" y="2854"/>
                        <a:pt x="6574" y="2010"/>
                        <a:pt x="5707" y="1142"/>
                      </a:cubicBezTo>
                      <a:cubicBezTo>
                        <a:pt x="5433" y="868"/>
                        <a:pt x="5136" y="868"/>
                        <a:pt x="4565" y="8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53" name="Google Shape;453;p41"/>
            <p:cNvSpPr/>
            <p:nvPr/>
          </p:nvSpPr>
          <p:spPr>
            <a:xfrm rot="794569">
              <a:off x="4244165" y="1741199"/>
              <a:ext cx="183528" cy="217699"/>
            </a:xfrm>
            <a:custGeom>
              <a:avLst/>
              <a:gdLst/>
              <a:ahLst/>
              <a:cxnLst/>
              <a:rect l="l" t="t" r="r" b="b"/>
              <a:pathLst>
                <a:path w="10273" h="7561" extrusionOk="0">
                  <a:moveTo>
                    <a:pt x="7149" y="992"/>
                  </a:moveTo>
                  <a:cubicBezTo>
                    <a:pt x="7732" y="992"/>
                    <a:pt x="8204" y="1440"/>
                    <a:pt x="8560" y="2324"/>
                  </a:cubicBezTo>
                  <a:cubicBezTo>
                    <a:pt x="8834" y="3191"/>
                    <a:pt x="8264" y="3762"/>
                    <a:pt x="7990" y="4332"/>
                  </a:cubicBezTo>
                  <a:cubicBezTo>
                    <a:pt x="7419" y="5177"/>
                    <a:pt x="6552" y="5473"/>
                    <a:pt x="5981" y="6044"/>
                  </a:cubicBezTo>
                  <a:cubicBezTo>
                    <a:pt x="5411" y="6466"/>
                    <a:pt x="4555" y="6752"/>
                    <a:pt x="3736" y="6752"/>
                  </a:cubicBezTo>
                  <a:cubicBezTo>
                    <a:pt x="2917" y="6752"/>
                    <a:pt x="2135" y="6466"/>
                    <a:pt x="1713" y="5747"/>
                  </a:cubicBezTo>
                  <a:cubicBezTo>
                    <a:pt x="3995" y="5747"/>
                    <a:pt x="4566" y="3191"/>
                    <a:pt x="5981" y="1479"/>
                  </a:cubicBezTo>
                  <a:cubicBezTo>
                    <a:pt x="6409" y="1153"/>
                    <a:pt x="6799" y="992"/>
                    <a:pt x="7149" y="992"/>
                  </a:cubicBezTo>
                  <a:close/>
                  <a:moveTo>
                    <a:pt x="6698" y="1"/>
                  </a:moveTo>
                  <a:cubicBezTo>
                    <a:pt x="4014" y="1"/>
                    <a:pt x="4133" y="5177"/>
                    <a:pt x="1416" y="5177"/>
                  </a:cubicBezTo>
                  <a:cubicBezTo>
                    <a:pt x="1279" y="5040"/>
                    <a:pt x="1136" y="4971"/>
                    <a:pt x="1028" y="4971"/>
                  </a:cubicBezTo>
                  <a:cubicBezTo>
                    <a:pt x="920" y="4971"/>
                    <a:pt x="845" y="5040"/>
                    <a:pt x="845" y="5177"/>
                  </a:cubicBezTo>
                  <a:lnTo>
                    <a:pt x="572" y="5177"/>
                  </a:lnTo>
                  <a:cubicBezTo>
                    <a:pt x="275" y="5177"/>
                    <a:pt x="1" y="5747"/>
                    <a:pt x="572" y="5747"/>
                  </a:cubicBezTo>
                  <a:cubicBezTo>
                    <a:pt x="1018" y="7087"/>
                    <a:pt x="2332" y="7560"/>
                    <a:pt x="3571" y="7560"/>
                  </a:cubicBezTo>
                  <a:cubicBezTo>
                    <a:pt x="3915" y="7560"/>
                    <a:pt x="4253" y="7524"/>
                    <a:pt x="4566" y="7459"/>
                  </a:cubicBezTo>
                  <a:cubicBezTo>
                    <a:pt x="6552" y="7459"/>
                    <a:pt x="8560" y="5473"/>
                    <a:pt x="9405" y="4035"/>
                  </a:cubicBezTo>
                  <a:cubicBezTo>
                    <a:pt x="10272" y="2050"/>
                    <a:pt x="9131" y="338"/>
                    <a:pt x="7122" y="41"/>
                  </a:cubicBezTo>
                  <a:cubicBezTo>
                    <a:pt x="6974" y="14"/>
                    <a:pt x="6832" y="1"/>
                    <a:pt x="6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F84388C4-83D5-407D-92F3-8A27B5DBE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525" y="4177399"/>
            <a:ext cx="426757" cy="432854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06E06CEB-9244-4228-9C7A-737D96BA4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98" y="2488000"/>
            <a:ext cx="347502" cy="4328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63"/>
          <p:cNvSpPr txBox="1">
            <a:spLocks noGrp="1"/>
          </p:cNvSpPr>
          <p:nvPr>
            <p:ph type="title"/>
          </p:nvPr>
        </p:nvSpPr>
        <p:spPr>
          <a:xfrm>
            <a:off x="720000" y="554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Steps:</a:t>
            </a:r>
            <a:endParaRPr dirty="0"/>
          </a:p>
        </p:txBody>
      </p:sp>
      <p:grpSp>
        <p:nvGrpSpPr>
          <p:cNvPr id="1811" name="Google Shape;1811;p63"/>
          <p:cNvGrpSpPr/>
          <p:nvPr/>
        </p:nvGrpSpPr>
        <p:grpSpPr>
          <a:xfrm>
            <a:off x="4640125" y="3137800"/>
            <a:ext cx="1224900" cy="900000"/>
            <a:chOff x="4640125" y="3137800"/>
            <a:chExt cx="1224900" cy="900000"/>
          </a:xfrm>
        </p:grpSpPr>
        <p:grpSp>
          <p:nvGrpSpPr>
            <p:cNvPr id="1812" name="Google Shape;1812;p63"/>
            <p:cNvGrpSpPr/>
            <p:nvPr/>
          </p:nvGrpSpPr>
          <p:grpSpPr>
            <a:xfrm>
              <a:off x="4640125" y="3137800"/>
              <a:ext cx="1224900" cy="900000"/>
              <a:chOff x="4608325" y="3144050"/>
              <a:chExt cx="1224900" cy="900000"/>
            </a:xfrm>
          </p:grpSpPr>
          <p:sp>
            <p:nvSpPr>
              <p:cNvPr id="1813" name="Google Shape;1813;p63"/>
              <p:cNvSpPr/>
              <p:nvPr/>
            </p:nvSpPr>
            <p:spPr>
              <a:xfrm>
                <a:off x="4608325" y="3144050"/>
                <a:ext cx="1224900" cy="9000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14" name="Google Shape;1814;p63"/>
              <p:cNvGrpSpPr/>
              <p:nvPr/>
            </p:nvGrpSpPr>
            <p:grpSpPr>
              <a:xfrm>
                <a:off x="4659902" y="3363568"/>
                <a:ext cx="1138310" cy="566948"/>
                <a:chOff x="6794411" y="3349542"/>
                <a:chExt cx="1424847" cy="709660"/>
              </a:xfrm>
            </p:grpSpPr>
            <p:sp>
              <p:nvSpPr>
                <p:cNvPr id="1815" name="Google Shape;1815;p63"/>
                <p:cNvSpPr/>
                <p:nvPr/>
              </p:nvSpPr>
              <p:spPr>
                <a:xfrm rot="607529">
                  <a:off x="6825544" y="3468331"/>
                  <a:ext cx="1362090" cy="474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85" h="18994" extrusionOk="0">
                      <a:moveTo>
                        <a:pt x="3467" y="0"/>
                      </a:moveTo>
                      <a:cubicBezTo>
                        <a:pt x="3183" y="0"/>
                        <a:pt x="2871" y="63"/>
                        <a:pt x="2557" y="163"/>
                      </a:cubicBezTo>
                      <a:cubicBezTo>
                        <a:pt x="1986" y="460"/>
                        <a:pt x="1712" y="1030"/>
                        <a:pt x="1415" y="1601"/>
                      </a:cubicBezTo>
                      <a:cubicBezTo>
                        <a:pt x="1141" y="2172"/>
                        <a:pt x="1415" y="2742"/>
                        <a:pt x="1986" y="3016"/>
                      </a:cubicBezTo>
                      <a:cubicBezTo>
                        <a:pt x="2283" y="3313"/>
                        <a:pt x="2283" y="3587"/>
                        <a:pt x="2283" y="4157"/>
                      </a:cubicBezTo>
                      <a:lnTo>
                        <a:pt x="2283" y="5025"/>
                      </a:lnTo>
                      <a:cubicBezTo>
                        <a:pt x="1986" y="7581"/>
                        <a:pt x="1986" y="10434"/>
                        <a:pt x="1712" y="13014"/>
                      </a:cubicBezTo>
                      <a:cubicBezTo>
                        <a:pt x="1712" y="13287"/>
                        <a:pt x="1415" y="13584"/>
                        <a:pt x="1141" y="13858"/>
                      </a:cubicBezTo>
                      <a:cubicBezTo>
                        <a:pt x="571" y="14155"/>
                        <a:pt x="0" y="14725"/>
                        <a:pt x="274" y="15570"/>
                      </a:cubicBezTo>
                      <a:cubicBezTo>
                        <a:pt x="571" y="16141"/>
                        <a:pt x="845" y="16711"/>
                        <a:pt x="1712" y="16711"/>
                      </a:cubicBezTo>
                      <a:cubicBezTo>
                        <a:pt x="2283" y="16711"/>
                        <a:pt x="2853" y="16437"/>
                        <a:pt x="3127" y="15867"/>
                      </a:cubicBezTo>
                      <a:cubicBezTo>
                        <a:pt x="3424" y="15296"/>
                        <a:pt x="3424" y="15296"/>
                        <a:pt x="3995" y="15296"/>
                      </a:cubicBezTo>
                      <a:cubicBezTo>
                        <a:pt x="7418" y="16141"/>
                        <a:pt x="10842" y="16711"/>
                        <a:pt x="14540" y="17579"/>
                      </a:cubicBezTo>
                      <a:cubicBezTo>
                        <a:pt x="14540" y="17579"/>
                        <a:pt x="14837" y="17852"/>
                        <a:pt x="15111" y="17852"/>
                      </a:cubicBezTo>
                      <a:cubicBezTo>
                        <a:pt x="15407" y="18720"/>
                        <a:pt x="15681" y="18994"/>
                        <a:pt x="16549" y="18994"/>
                      </a:cubicBezTo>
                      <a:cubicBezTo>
                        <a:pt x="17119" y="18994"/>
                        <a:pt x="17690" y="18423"/>
                        <a:pt x="17690" y="17579"/>
                      </a:cubicBezTo>
                      <a:cubicBezTo>
                        <a:pt x="17690" y="17282"/>
                        <a:pt x="17964" y="16711"/>
                        <a:pt x="18260" y="16437"/>
                      </a:cubicBezTo>
                      <a:cubicBezTo>
                        <a:pt x="19972" y="13584"/>
                        <a:pt x="21684" y="11005"/>
                        <a:pt x="23396" y="8152"/>
                      </a:cubicBezTo>
                      <a:lnTo>
                        <a:pt x="24241" y="8152"/>
                      </a:lnTo>
                      <a:cubicBezTo>
                        <a:pt x="25108" y="8152"/>
                        <a:pt x="25679" y="7878"/>
                        <a:pt x="25679" y="7010"/>
                      </a:cubicBezTo>
                      <a:cubicBezTo>
                        <a:pt x="25679" y="6440"/>
                        <a:pt x="25953" y="6166"/>
                        <a:pt x="26523" y="6166"/>
                      </a:cubicBezTo>
                      <a:cubicBezTo>
                        <a:pt x="28235" y="5595"/>
                        <a:pt x="29947" y="5299"/>
                        <a:pt x="31385" y="4728"/>
                      </a:cubicBezTo>
                      <a:cubicBezTo>
                        <a:pt x="33371" y="3883"/>
                        <a:pt x="35083" y="3313"/>
                        <a:pt x="36795" y="2742"/>
                      </a:cubicBezTo>
                      <a:cubicBezTo>
                        <a:pt x="36919" y="2618"/>
                        <a:pt x="37039" y="2546"/>
                        <a:pt x="37159" y="2546"/>
                      </a:cubicBezTo>
                      <a:cubicBezTo>
                        <a:pt x="37325" y="2546"/>
                        <a:pt x="37490" y="2684"/>
                        <a:pt x="37662" y="3016"/>
                      </a:cubicBezTo>
                      <a:cubicBezTo>
                        <a:pt x="37901" y="3379"/>
                        <a:pt x="38288" y="3539"/>
                        <a:pt x="38680" y="3539"/>
                      </a:cubicBezTo>
                      <a:cubicBezTo>
                        <a:pt x="39222" y="3539"/>
                        <a:pt x="39772" y="3233"/>
                        <a:pt x="39944" y="2742"/>
                      </a:cubicBezTo>
                      <a:cubicBezTo>
                        <a:pt x="40139" y="2532"/>
                        <a:pt x="40345" y="2333"/>
                        <a:pt x="40546" y="2333"/>
                      </a:cubicBezTo>
                      <a:cubicBezTo>
                        <a:pt x="40628" y="2333"/>
                        <a:pt x="40709" y="2366"/>
                        <a:pt x="40789" y="2445"/>
                      </a:cubicBezTo>
                      <a:cubicBezTo>
                        <a:pt x="42798" y="2742"/>
                        <a:pt x="45080" y="3016"/>
                        <a:pt x="47066" y="3313"/>
                      </a:cubicBezTo>
                      <a:cubicBezTo>
                        <a:pt x="47363" y="3313"/>
                        <a:pt x="47363" y="3587"/>
                        <a:pt x="47637" y="3883"/>
                      </a:cubicBezTo>
                      <a:cubicBezTo>
                        <a:pt x="47933" y="5025"/>
                        <a:pt x="47933" y="5299"/>
                        <a:pt x="49349" y="5299"/>
                      </a:cubicBezTo>
                      <a:cubicBezTo>
                        <a:pt x="49645" y="5299"/>
                        <a:pt x="49919" y="5299"/>
                        <a:pt x="49919" y="5595"/>
                      </a:cubicBezTo>
                      <a:cubicBezTo>
                        <a:pt x="50490" y="6737"/>
                        <a:pt x="51357" y="7581"/>
                        <a:pt x="51928" y="8722"/>
                      </a:cubicBezTo>
                      <a:lnTo>
                        <a:pt x="51928" y="9590"/>
                      </a:lnTo>
                      <a:cubicBezTo>
                        <a:pt x="51928" y="9864"/>
                        <a:pt x="51928" y="10434"/>
                        <a:pt x="52202" y="11005"/>
                      </a:cubicBezTo>
                      <a:cubicBezTo>
                        <a:pt x="52377" y="11342"/>
                        <a:pt x="52743" y="11480"/>
                        <a:pt x="53132" y="11480"/>
                      </a:cubicBezTo>
                      <a:cubicBezTo>
                        <a:pt x="53401" y="11480"/>
                        <a:pt x="53680" y="11414"/>
                        <a:pt x="53914" y="11302"/>
                      </a:cubicBezTo>
                      <a:cubicBezTo>
                        <a:pt x="54484" y="11005"/>
                        <a:pt x="54484" y="10434"/>
                        <a:pt x="54484" y="9864"/>
                      </a:cubicBezTo>
                      <a:cubicBezTo>
                        <a:pt x="54484" y="9590"/>
                        <a:pt x="54210" y="9293"/>
                        <a:pt x="53914" y="9293"/>
                      </a:cubicBezTo>
                      <a:cubicBezTo>
                        <a:pt x="53069" y="9293"/>
                        <a:pt x="52772" y="8722"/>
                        <a:pt x="52498" y="8152"/>
                      </a:cubicBezTo>
                      <a:cubicBezTo>
                        <a:pt x="51928" y="7307"/>
                        <a:pt x="51357" y="6737"/>
                        <a:pt x="51060" y="6166"/>
                      </a:cubicBezTo>
                      <a:cubicBezTo>
                        <a:pt x="50490" y="5299"/>
                        <a:pt x="50216" y="4728"/>
                        <a:pt x="50490" y="3883"/>
                      </a:cubicBezTo>
                      <a:cubicBezTo>
                        <a:pt x="50490" y="3313"/>
                        <a:pt x="50490" y="2742"/>
                        <a:pt x="49919" y="2445"/>
                      </a:cubicBezTo>
                      <a:cubicBezTo>
                        <a:pt x="49634" y="2308"/>
                        <a:pt x="49349" y="2240"/>
                        <a:pt x="49063" y="2240"/>
                      </a:cubicBezTo>
                      <a:cubicBezTo>
                        <a:pt x="48778" y="2240"/>
                        <a:pt x="48493" y="2308"/>
                        <a:pt x="48207" y="2445"/>
                      </a:cubicBezTo>
                      <a:cubicBezTo>
                        <a:pt x="47933" y="2742"/>
                        <a:pt x="47637" y="2742"/>
                        <a:pt x="47363" y="2742"/>
                      </a:cubicBezTo>
                      <a:cubicBezTo>
                        <a:pt x="45080" y="2172"/>
                        <a:pt x="43072" y="1875"/>
                        <a:pt x="40789" y="1601"/>
                      </a:cubicBezTo>
                      <a:cubicBezTo>
                        <a:pt x="40515" y="1601"/>
                        <a:pt x="40218" y="1304"/>
                        <a:pt x="39944" y="1304"/>
                      </a:cubicBezTo>
                      <a:cubicBezTo>
                        <a:pt x="39661" y="737"/>
                        <a:pt x="39237" y="525"/>
                        <a:pt x="38812" y="525"/>
                      </a:cubicBezTo>
                      <a:cubicBezTo>
                        <a:pt x="38381" y="525"/>
                        <a:pt x="37949" y="743"/>
                        <a:pt x="37662" y="1030"/>
                      </a:cubicBezTo>
                      <a:cubicBezTo>
                        <a:pt x="37091" y="1875"/>
                        <a:pt x="36521" y="1875"/>
                        <a:pt x="35950" y="2172"/>
                      </a:cubicBezTo>
                      <a:cubicBezTo>
                        <a:pt x="32800" y="3587"/>
                        <a:pt x="29376" y="4728"/>
                        <a:pt x="25953" y="5595"/>
                      </a:cubicBezTo>
                      <a:lnTo>
                        <a:pt x="25382" y="5595"/>
                      </a:lnTo>
                      <a:cubicBezTo>
                        <a:pt x="24783" y="5385"/>
                        <a:pt x="24321" y="5186"/>
                        <a:pt x="23900" y="5186"/>
                      </a:cubicBezTo>
                      <a:cubicBezTo>
                        <a:pt x="23728" y="5186"/>
                        <a:pt x="23562" y="5219"/>
                        <a:pt x="23396" y="5299"/>
                      </a:cubicBezTo>
                      <a:cubicBezTo>
                        <a:pt x="23099" y="5595"/>
                        <a:pt x="22826" y="5595"/>
                        <a:pt x="22826" y="5595"/>
                      </a:cubicBezTo>
                      <a:cubicBezTo>
                        <a:pt x="21388" y="5025"/>
                        <a:pt x="19972" y="4454"/>
                        <a:pt x="18831" y="4157"/>
                      </a:cubicBezTo>
                      <a:cubicBezTo>
                        <a:pt x="14266" y="3016"/>
                        <a:pt x="9701" y="2172"/>
                        <a:pt x="5136" y="1030"/>
                      </a:cubicBezTo>
                      <a:cubicBezTo>
                        <a:pt x="5136" y="1030"/>
                        <a:pt x="4839" y="734"/>
                        <a:pt x="4565" y="734"/>
                      </a:cubicBezTo>
                      <a:cubicBezTo>
                        <a:pt x="4376" y="195"/>
                        <a:pt x="3965" y="0"/>
                        <a:pt x="3467" y="0"/>
                      </a:cubicBezTo>
                      <a:close/>
                    </a:path>
                  </a:pathLst>
                </a:custGeom>
                <a:solidFill>
                  <a:srgbClr val="FFCD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63"/>
                <p:cNvSpPr/>
                <p:nvPr/>
              </p:nvSpPr>
              <p:spPr>
                <a:xfrm rot="607529">
                  <a:off x="6825790" y="3465553"/>
                  <a:ext cx="1362090" cy="47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85" h="19106" extrusionOk="0">
                      <a:moveTo>
                        <a:pt x="23396" y="8264"/>
                      </a:moveTo>
                      <a:cubicBezTo>
                        <a:pt x="21684" y="11117"/>
                        <a:pt x="19972" y="13696"/>
                        <a:pt x="18260" y="16549"/>
                      </a:cubicBezTo>
                      <a:cubicBezTo>
                        <a:pt x="17964" y="16823"/>
                        <a:pt x="17690" y="17394"/>
                        <a:pt x="17690" y="17691"/>
                      </a:cubicBezTo>
                      <a:cubicBezTo>
                        <a:pt x="17690" y="18535"/>
                        <a:pt x="17119" y="19106"/>
                        <a:pt x="16549" y="19106"/>
                      </a:cubicBezTo>
                      <a:cubicBezTo>
                        <a:pt x="15681" y="19106"/>
                        <a:pt x="15407" y="18832"/>
                        <a:pt x="15111" y="17964"/>
                      </a:cubicBezTo>
                      <a:cubicBezTo>
                        <a:pt x="14837" y="17964"/>
                        <a:pt x="14540" y="17691"/>
                        <a:pt x="14540" y="17691"/>
                      </a:cubicBezTo>
                      <a:cubicBezTo>
                        <a:pt x="10842" y="16823"/>
                        <a:pt x="7418" y="16253"/>
                        <a:pt x="3995" y="15408"/>
                      </a:cubicBezTo>
                      <a:cubicBezTo>
                        <a:pt x="3424" y="15408"/>
                        <a:pt x="3424" y="15408"/>
                        <a:pt x="3127" y="15979"/>
                      </a:cubicBezTo>
                      <a:cubicBezTo>
                        <a:pt x="2853" y="16549"/>
                        <a:pt x="2283" y="16823"/>
                        <a:pt x="1712" y="16823"/>
                      </a:cubicBezTo>
                      <a:cubicBezTo>
                        <a:pt x="845" y="16823"/>
                        <a:pt x="571" y="16253"/>
                        <a:pt x="274" y="15682"/>
                      </a:cubicBezTo>
                      <a:cubicBezTo>
                        <a:pt x="0" y="14837"/>
                        <a:pt x="571" y="14267"/>
                        <a:pt x="1141" y="13970"/>
                      </a:cubicBezTo>
                      <a:cubicBezTo>
                        <a:pt x="1415" y="13696"/>
                        <a:pt x="1712" y="13399"/>
                        <a:pt x="1712" y="13126"/>
                      </a:cubicBezTo>
                      <a:cubicBezTo>
                        <a:pt x="1986" y="10546"/>
                        <a:pt x="1986" y="7693"/>
                        <a:pt x="2283" y="5137"/>
                      </a:cubicBezTo>
                      <a:lnTo>
                        <a:pt x="2283" y="4269"/>
                      </a:lnTo>
                      <a:cubicBezTo>
                        <a:pt x="2283" y="3699"/>
                        <a:pt x="2283" y="3425"/>
                        <a:pt x="1986" y="3128"/>
                      </a:cubicBezTo>
                      <a:cubicBezTo>
                        <a:pt x="1415" y="2854"/>
                        <a:pt x="1141" y="2284"/>
                        <a:pt x="1415" y="1713"/>
                      </a:cubicBezTo>
                      <a:cubicBezTo>
                        <a:pt x="1712" y="1142"/>
                        <a:pt x="1986" y="572"/>
                        <a:pt x="2557" y="275"/>
                      </a:cubicBezTo>
                      <a:cubicBezTo>
                        <a:pt x="3424" y="1"/>
                        <a:pt x="4269" y="1"/>
                        <a:pt x="4565" y="846"/>
                      </a:cubicBezTo>
                      <a:cubicBezTo>
                        <a:pt x="4839" y="846"/>
                        <a:pt x="5136" y="1142"/>
                        <a:pt x="5136" y="1142"/>
                      </a:cubicBezTo>
                      <a:cubicBezTo>
                        <a:pt x="9701" y="2284"/>
                        <a:pt x="14266" y="3128"/>
                        <a:pt x="18831" y="4269"/>
                      </a:cubicBezTo>
                      <a:cubicBezTo>
                        <a:pt x="19972" y="4566"/>
                        <a:pt x="21388" y="5137"/>
                        <a:pt x="22826" y="5707"/>
                      </a:cubicBezTo>
                      <a:cubicBezTo>
                        <a:pt x="22826" y="5707"/>
                        <a:pt x="23099" y="5707"/>
                        <a:pt x="23396" y="5411"/>
                      </a:cubicBezTo>
                      <a:cubicBezTo>
                        <a:pt x="23967" y="5137"/>
                        <a:pt x="24537" y="5411"/>
                        <a:pt x="25382" y="5707"/>
                      </a:cubicBezTo>
                      <a:lnTo>
                        <a:pt x="25953" y="5707"/>
                      </a:lnTo>
                      <a:cubicBezTo>
                        <a:pt x="29376" y="4840"/>
                        <a:pt x="32800" y="3699"/>
                        <a:pt x="35950" y="2284"/>
                      </a:cubicBezTo>
                      <a:cubicBezTo>
                        <a:pt x="36521" y="1987"/>
                        <a:pt x="37091" y="1987"/>
                        <a:pt x="37662" y="1142"/>
                      </a:cubicBezTo>
                      <a:cubicBezTo>
                        <a:pt x="38233" y="572"/>
                        <a:pt x="39374" y="275"/>
                        <a:pt x="39944" y="1416"/>
                      </a:cubicBezTo>
                      <a:cubicBezTo>
                        <a:pt x="40218" y="1416"/>
                        <a:pt x="40515" y="1713"/>
                        <a:pt x="40789" y="1713"/>
                      </a:cubicBezTo>
                      <a:cubicBezTo>
                        <a:pt x="43072" y="1987"/>
                        <a:pt x="45080" y="2284"/>
                        <a:pt x="47363" y="2854"/>
                      </a:cubicBezTo>
                      <a:cubicBezTo>
                        <a:pt x="47637" y="2854"/>
                        <a:pt x="47933" y="2854"/>
                        <a:pt x="48207" y="2557"/>
                      </a:cubicBezTo>
                      <a:cubicBezTo>
                        <a:pt x="48778" y="2284"/>
                        <a:pt x="49349" y="2284"/>
                        <a:pt x="49919" y="2557"/>
                      </a:cubicBezTo>
                      <a:cubicBezTo>
                        <a:pt x="50490" y="2854"/>
                        <a:pt x="50490" y="3425"/>
                        <a:pt x="50490" y="3995"/>
                      </a:cubicBezTo>
                      <a:cubicBezTo>
                        <a:pt x="50216" y="4840"/>
                        <a:pt x="50490" y="5411"/>
                        <a:pt x="51060" y="6278"/>
                      </a:cubicBezTo>
                      <a:cubicBezTo>
                        <a:pt x="51357" y="6849"/>
                        <a:pt x="51928" y="7419"/>
                        <a:pt x="52498" y="8264"/>
                      </a:cubicBezTo>
                      <a:cubicBezTo>
                        <a:pt x="52772" y="8834"/>
                        <a:pt x="53069" y="9405"/>
                        <a:pt x="53914" y="9405"/>
                      </a:cubicBezTo>
                      <a:cubicBezTo>
                        <a:pt x="54210" y="9405"/>
                        <a:pt x="54484" y="9702"/>
                        <a:pt x="54484" y="9976"/>
                      </a:cubicBezTo>
                      <a:cubicBezTo>
                        <a:pt x="54484" y="10546"/>
                        <a:pt x="54484" y="11117"/>
                        <a:pt x="53914" y="11414"/>
                      </a:cubicBezTo>
                      <a:cubicBezTo>
                        <a:pt x="53343" y="11688"/>
                        <a:pt x="52498" y="11688"/>
                        <a:pt x="52202" y="11117"/>
                      </a:cubicBezTo>
                      <a:cubicBezTo>
                        <a:pt x="51928" y="10546"/>
                        <a:pt x="51928" y="9976"/>
                        <a:pt x="51928" y="9702"/>
                      </a:cubicBezTo>
                      <a:lnTo>
                        <a:pt x="51928" y="8834"/>
                      </a:lnTo>
                      <a:cubicBezTo>
                        <a:pt x="51357" y="7693"/>
                        <a:pt x="50490" y="6849"/>
                        <a:pt x="49919" y="5707"/>
                      </a:cubicBezTo>
                      <a:cubicBezTo>
                        <a:pt x="49919" y="5411"/>
                        <a:pt x="49645" y="5411"/>
                        <a:pt x="49349" y="5411"/>
                      </a:cubicBezTo>
                      <a:cubicBezTo>
                        <a:pt x="47933" y="5411"/>
                        <a:pt x="47933" y="5137"/>
                        <a:pt x="47637" y="3995"/>
                      </a:cubicBezTo>
                      <a:cubicBezTo>
                        <a:pt x="47363" y="3699"/>
                        <a:pt x="47363" y="3425"/>
                        <a:pt x="47066" y="3425"/>
                      </a:cubicBezTo>
                      <a:cubicBezTo>
                        <a:pt x="45080" y="3128"/>
                        <a:pt x="42798" y="2854"/>
                        <a:pt x="40789" y="2557"/>
                      </a:cubicBezTo>
                      <a:cubicBezTo>
                        <a:pt x="40515" y="2284"/>
                        <a:pt x="40218" y="2557"/>
                        <a:pt x="39944" y="2854"/>
                      </a:cubicBezTo>
                      <a:cubicBezTo>
                        <a:pt x="39648" y="3699"/>
                        <a:pt x="38233" y="3995"/>
                        <a:pt x="37662" y="3128"/>
                      </a:cubicBezTo>
                      <a:cubicBezTo>
                        <a:pt x="37365" y="2557"/>
                        <a:pt x="37091" y="2557"/>
                        <a:pt x="36795" y="2854"/>
                      </a:cubicBezTo>
                      <a:cubicBezTo>
                        <a:pt x="35083" y="3425"/>
                        <a:pt x="33371" y="3995"/>
                        <a:pt x="31385" y="4840"/>
                      </a:cubicBezTo>
                      <a:cubicBezTo>
                        <a:pt x="29947" y="5411"/>
                        <a:pt x="28235" y="5707"/>
                        <a:pt x="26523" y="6278"/>
                      </a:cubicBezTo>
                      <a:cubicBezTo>
                        <a:pt x="25953" y="6278"/>
                        <a:pt x="25679" y="6552"/>
                        <a:pt x="25679" y="7122"/>
                      </a:cubicBezTo>
                      <a:cubicBezTo>
                        <a:pt x="25679" y="7990"/>
                        <a:pt x="25108" y="8264"/>
                        <a:pt x="24241" y="8264"/>
                      </a:cubicBezTo>
                      <a:close/>
                      <a:moveTo>
                        <a:pt x="22529" y="6278"/>
                      </a:moveTo>
                      <a:cubicBezTo>
                        <a:pt x="16822" y="4269"/>
                        <a:pt x="10842" y="3128"/>
                        <a:pt x="4839" y="1416"/>
                      </a:cubicBezTo>
                      <a:cubicBezTo>
                        <a:pt x="4565" y="2854"/>
                        <a:pt x="4269" y="3699"/>
                        <a:pt x="2853" y="3699"/>
                      </a:cubicBezTo>
                      <a:cubicBezTo>
                        <a:pt x="2853" y="6849"/>
                        <a:pt x="2557" y="10272"/>
                        <a:pt x="2557" y="13696"/>
                      </a:cubicBezTo>
                      <a:lnTo>
                        <a:pt x="3127" y="13970"/>
                      </a:lnTo>
                      <a:cubicBezTo>
                        <a:pt x="3127" y="14837"/>
                        <a:pt x="3995" y="14837"/>
                        <a:pt x="4565" y="14837"/>
                      </a:cubicBezTo>
                      <a:cubicBezTo>
                        <a:pt x="7692" y="15682"/>
                        <a:pt x="11116" y="16253"/>
                        <a:pt x="14540" y="17120"/>
                      </a:cubicBezTo>
                      <a:cubicBezTo>
                        <a:pt x="14540" y="17120"/>
                        <a:pt x="15111" y="17120"/>
                        <a:pt x="15111" y="16823"/>
                      </a:cubicBezTo>
                      <a:cubicBezTo>
                        <a:pt x="15681" y="15979"/>
                        <a:pt x="16549" y="15979"/>
                        <a:pt x="17393" y="16549"/>
                      </a:cubicBezTo>
                      <a:lnTo>
                        <a:pt x="18260" y="15682"/>
                      </a:lnTo>
                      <a:cubicBezTo>
                        <a:pt x="18831" y="14541"/>
                        <a:pt x="19402" y="13696"/>
                        <a:pt x="19972" y="12829"/>
                      </a:cubicBezTo>
                      <a:lnTo>
                        <a:pt x="22529" y="8560"/>
                      </a:lnTo>
                      <a:cubicBezTo>
                        <a:pt x="22529" y="8264"/>
                        <a:pt x="22826" y="7990"/>
                        <a:pt x="22826" y="7693"/>
                      </a:cubicBezTo>
                      <a:cubicBezTo>
                        <a:pt x="22826" y="7122"/>
                        <a:pt x="22826" y="6849"/>
                        <a:pt x="22529" y="6278"/>
                      </a:cubicBezTo>
                      <a:close/>
                      <a:moveTo>
                        <a:pt x="2557" y="1142"/>
                      </a:moveTo>
                      <a:cubicBezTo>
                        <a:pt x="2283" y="1142"/>
                        <a:pt x="1986" y="1713"/>
                        <a:pt x="1986" y="2284"/>
                      </a:cubicBezTo>
                      <a:cubicBezTo>
                        <a:pt x="2283" y="2557"/>
                        <a:pt x="3127" y="3128"/>
                        <a:pt x="3424" y="3128"/>
                      </a:cubicBezTo>
                      <a:cubicBezTo>
                        <a:pt x="3995" y="2854"/>
                        <a:pt x="4269" y="1987"/>
                        <a:pt x="4269" y="1416"/>
                      </a:cubicBezTo>
                      <a:cubicBezTo>
                        <a:pt x="3995" y="846"/>
                        <a:pt x="3698" y="846"/>
                        <a:pt x="2557" y="1142"/>
                      </a:cubicBezTo>
                      <a:close/>
                      <a:moveTo>
                        <a:pt x="2557" y="14267"/>
                      </a:moveTo>
                      <a:cubicBezTo>
                        <a:pt x="1986" y="14267"/>
                        <a:pt x="1712" y="14541"/>
                        <a:pt x="1415" y="14541"/>
                      </a:cubicBezTo>
                      <a:cubicBezTo>
                        <a:pt x="845" y="14837"/>
                        <a:pt x="845" y="15408"/>
                        <a:pt x="1141" y="15682"/>
                      </a:cubicBezTo>
                      <a:cubicBezTo>
                        <a:pt x="1415" y="15979"/>
                        <a:pt x="1712" y="16253"/>
                        <a:pt x="1986" y="16253"/>
                      </a:cubicBezTo>
                      <a:cubicBezTo>
                        <a:pt x="2283" y="15979"/>
                        <a:pt x="2557" y="15682"/>
                        <a:pt x="2557" y="15408"/>
                      </a:cubicBezTo>
                      <a:cubicBezTo>
                        <a:pt x="2853" y="15111"/>
                        <a:pt x="2557" y="14837"/>
                        <a:pt x="2557" y="14267"/>
                      </a:cubicBezTo>
                      <a:close/>
                      <a:moveTo>
                        <a:pt x="25108" y="6552"/>
                      </a:moveTo>
                      <a:cubicBezTo>
                        <a:pt x="24811" y="6278"/>
                        <a:pt x="24241" y="5981"/>
                        <a:pt x="23967" y="5981"/>
                      </a:cubicBezTo>
                      <a:cubicBezTo>
                        <a:pt x="23670" y="5981"/>
                        <a:pt x="23396" y="6849"/>
                        <a:pt x="23670" y="7122"/>
                      </a:cubicBezTo>
                      <a:cubicBezTo>
                        <a:pt x="23670" y="7419"/>
                        <a:pt x="24241" y="7693"/>
                        <a:pt x="24537" y="7693"/>
                      </a:cubicBezTo>
                      <a:cubicBezTo>
                        <a:pt x="24811" y="7419"/>
                        <a:pt x="24811" y="7122"/>
                        <a:pt x="25108" y="6552"/>
                      </a:cubicBezTo>
                      <a:close/>
                      <a:moveTo>
                        <a:pt x="37936" y="2557"/>
                      </a:moveTo>
                      <a:cubicBezTo>
                        <a:pt x="38506" y="2854"/>
                        <a:pt x="38803" y="3128"/>
                        <a:pt x="39077" y="2854"/>
                      </a:cubicBezTo>
                      <a:cubicBezTo>
                        <a:pt x="39374" y="2854"/>
                        <a:pt x="39648" y="2284"/>
                        <a:pt x="39648" y="1987"/>
                      </a:cubicBezTo>
                      <a:cubicBezTo>
                        <a:pt x="39374" y="1713"/>
                        <a:pt x="38803" y="1416"/>
                        <a:pt x="38506" y="1416"/>
                      </a:cubicBezTo>
                      <a:cubicBezTo>
                        <a:pt x="38233" y="1713"/>
                        <a:pt x="38233" y="1987"/>
                        <a:pt x="37936" y="2557"/>
                      </a:cubicBezTo>
                      <a:close/>
                      <a:moveTo>
                        <a:pt x="49349" y="3128"/>
                      </a:moveTo>
                      <a:cubicBezTo>
                        <a:pt x="48778" y="3128"/>
                        <a:pt x="48207" y="3128"/>
                        <a:pt x="48207" y="3699"/>
                      </a:cubicBezTo>
                      <a:cubicBezTo>
                        <a:pt x="48504" y="4269"/>
                        <a:pt x="48504" y="4566"/>
                        <a:pt x="48778" y="4566"/>
                      </a:cubicBezTo>
                      <a:cubicBezTo>
                        <a:pt x="49075" y="4840"/>
                        <a:pt x="49349" y="4566"/>
                        <a:pt x="49645" y="4269"/>
                      </a:cubicBezTo>
                      <a:cubicBezTo>
                        <a:pt x="49919" y="3995"/>
                        <a:pt x="49645" y="3425"/>
                        <a:pt x="49349" y="3128"/>
                      </a:cubicBezTo>
                      <a:close/>
                      <a:moveTo>
                        <a:pt x="16822" y="17394"/>
                      </a:moveTo>
                      <a:cubicBezTo>
                        <a:pt x="16822" y="17120"/>
                        <a:pt x="16549" y="16823"/>
                        <a:pt x="16252" y="16823"/>
                      </a:cubicBezTo>
                      <a:cubicBezTo>
                        <a:pt x="15681" y="17120"/>
                        <a:pt x="15681" y="17394"/>
                        <a:pt x="15681" y="17691"/>
                      </a:cubicBezTo>
                      <a:cubicBezTo>
                        <a:pt x="15978" y="17964"/>
                        <a:pt x="16252" y="18261"/>
                        <a:pt x="16549" y="18261"/>
                      </a:cubicBezTo>
                      <a:cubicBezTo>
                        <a:pt x="17119" y="18261"/>
                        <a:pt x="17119" y="17964"/>
                        <a:pt x="16822" y="17394"/>
                      </a:cubicBezTo>
                      <a:close/>
                      <a:moveTo>
                        <a:pt x="53914" y="9976"/>
                      </a:moveTo>
                      <a:lnTo>
                        <a:pt x="53343" y="9976"/>
                      </a:lnTo>
                      <a:cubicBezTo>
                        <a:pt x="53069" y="10272"/>
                        <a:pt x="52772" y="10272"/>
                        <a:pt x="52772" y="10272"/>
                      </a:cubicBezTo>
                      <a:lnTo>
                        <a:pt x="52772" y="10546"/>
                      </a:lnTo>
                      <a:cubicBezTo>
                        <a:pt x="53069" y="10843"/>
                        <a:pt x="53343" y="10843"/>
                        <a:pt x="53640" y="10546"/>
                      </a:cubicBezTo>
                      <a:cubicBezTo>
                        <a:pt x="53640" y="10546"/>
                        <a:pt x="53640" y="10272"/>
                        <a:pt x="53914" y="99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17" name="Google Shape;1817;p63"/>
            <p:cNvSpPr/>
            <p:nvPr/>
          </p:nvSpPr>
          <p:spPr>
            <a:xfrm rot="607358">
              <a:off x="5270576" y="3668063"/>
              <a:ext cx="211152" cy="144127"/>
            </a:xfrm>
            <a:custGeom>
              <a:avLst/>
              <a:gdLst/>
              <a:ahLst/>
              <a:cxnLst/>
              <a:rect l="l" t="t" r="r" b="b"/>
              <a:pathLst>
                <a:path w="12258" h="8367" extrusionOk="0">
                  <a:moveTo>
                    <a:pt x="9131" y="1223"/>
                  </a:moveTo>
                  <a:cubicBezTo>
                    <a:pt x="10546" y="1223"/>
                    <a:pt x="11117" y="1793"/>
                    <a:pt x="11117" y="2935"/>
                  </a:cubicBezTo>
                  <a:cubicBezTo>
                    <a:pt x="11413" y="3802"/>
                    <a:pt x="11117" y="4373"/>
                    <a:pt x="10546" y="5217"/>
                  </a:cubicBezTo>
                  <a:cubicBezTo>
                    <a:pt x="9701" y="6655"/>
                    <a:pt x="7990" y="7226"/>
                    <a:pt x="6278" y="7226"/>
                  </a:cubicBezTo>
                  <a:cubicBezTo>
                    <a:pt x="5941" y="7290"/>
                    <a:pt x="5590" y="7324"/>
                    <a:pt x="5234" y="7324"/>
                  </a:cubicBezTo>
                  <a:cubicBezTo>
                    <a:pt x="4070" y="7324"/>
                    <a:pt x="2861" y="6959"/>
                    <a:pt x="1987" y="6084"/>
                  </a:cubicBezTo>
                  <a:cubicBezTo>
                    <a:pt x="1713" y="6084"/>
                    <a:pt x="1713" y="6084"/>
                    <a:pt x="1416" y="5788"/>
                  </a:cubicBezTo>
                  <a:lnTo>
                    <a:pt x="1416" y="5788"/>
                  </a:lnTo>
                  <a:cubicBezTo>
                    <a:pt x="1654" y="5831"/>
                    <a:pt x="1887" y="5851"/>
                    <a:pt x="2115" y="5851"/>
                  </a:cubicBezTo>
                  <a:cubicBezTo>
                    <a:pt x="4910" y="5851"/>
                    <a:pt x="7021" y="2805"/>
                    <a:pt x="9131" y="1223"/>
                  </a:cubicBezTo>
                  <a:close/>
                  <a:moveTo>
                    <a:pt x="9814" y="1"/>
                  </a:moveTo>
                  <a:cubicBezTo>
                    <a:pt x="9604" y="1"/>
                    <a:pt x="9376" y="27"/>
                    <a:pt x="9131" y="81"/>
                  </a:cubicBezTo>
                  <a:cubicBezTo>
                    <a:pt x="7990" y="378"/>
                    <a:pt x="7122" y="1793"/>
                    <a:pt x="6278" y="2364"/>
                  </a:cubicBezTo>
                  <a:cubicBezTo>
                    <a:pt x="4737" y="3905"/>
                    <a:pt x="2955" y="4984"/>
                    <a:pt x="949" y="4984"/>
                  </a:cubicBezTo>
                  <a:cubicBezTo>
                    <a:pt x="727" y="4984"/>
                    <a:pt x="502" y="4970"/>
                    <a:pt x="275" y="4943"/>
                  </a:cubicBezTo>
                  <a:cubicBezTo>
                    <a:pt x="194" y="4856"/>
                    <a:pt x="137" y="4820"/>
                    <a:pt x="97" y="4820"/>
                  </a:cubicBezTo>
                  <a:cubicBezTo>
                    <a:pt x="1" y="4820"/>
                    <a:pt x="1" y="5024"/>
                    <a:pt x="1" y="5217"/>
                  </a:cubicBezTo>
                  <a:lnTo>
                    <a:pt x="1" y="5514"/>
                  </a:lnTo>
                  <a:cubicBezTo>
                    <a:pt x="1713" y="7796"/>
                    <a:pt x="3995" y="8367"/>
                    <a:pt x="6848" y="8367"/>
                  </a:cubicBezTo>
                  <a:cubicBezTo>
                    <a:pt x="9131" y="8070"/>
                    <a:pt x="11984" y="6655"/>
                    <a:pt x="12258" y="4076"/>
                  </a:cubicBezTo>
                  <a:cubicBezTo>
                    <a:pt x="12258" y="2281"/>
                    <a:pt x="11792" y="1"/>
                    <a:pt x="9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" name="Google Shape;1818;p63"/>
          <p:cNvGrpSpPr/>
          <p:nvPr/>
        </p:nvGrpSpPr>
        <p:grpSpPr>
          <a:xfrm>
            <a:off x="3305969" y="1867250"/>
            <a:ext cx="1224600" cy="1395900"/>
            <a:chOff x="3305969" y="1914000"/>
            <a:chExt cx="1224600" cy="1395900"/>
          </a:xfrm>
        </p:grpSpPr>
        <p:sp>
          <p:nvSpPr>
            <p:cNvPr id="1819" name="Google Shape;1819;p63"/>
            <p:cNvSpPr/>
            <p:nvPr/>
          </p:nvSpPr>
          <p:spPr>
            <a:xfrm>
              <a:off x="3305969" y="1914000"/>
              <a:ext cx="1224600" cy="13959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0" name="Google Shape;1820;p63"/>
            <p:cNvGrpSpPr/>
            <p:nvPr/>
          </p:nvGrpSpPr>
          <p:grpSpPr>
            <a:xfrm>
              <a:off x="3357051" y="2752393"/>
              <a:ext cx="1069598" cy="438265"/>
              <a:chOff x="2078400" y="4616450"/>
              <a:chExt cx="1184100" cy="485075"/>
            </a:xfrm>
          </p:grpSpPr>
          <p:sp>
            <p:nvSpPr>
              <p:cNvPr id="1821" name="Google Shape;1821;p63"/>
              <p:cNvSpPr/>
              <p:nvPr/>
            </p:nvSpPr>
            <p:spPr>
              <a:xfrm>
                <a:off x="2078400" y="4616450"/>
                <a:ext cx="1184100" cy="482125"/>
              </a:xfrm>
              <a:custGeom>
                <a:avLst/>
                <a:gdLst/>
                <a:ahLst/>
                <a:cxnLst/>
                <a:rect l="l" t="t" r="r" b="b"/>
                <a:pathLst>
                  <a:path w="47364" h="19285" extrusionOk="0">
                    <a:moveTo>
                      <a:pt x="2580" y="1"/>
                    </a:moveTo>
                    <a:cubicBezTo>
                      <a:pt x="2283" y="1"/>
                      <a:pt x="1713" y="275"/>
                      <a:pt x="1713" y="275"/>
                    </a:cubicBezTo>
                    <a:cubicBezTo>
                      <a:pt x="1439" y="1142"/>
                      <a:pt x="1142" y="1713"/>
                      <a:pt x="1142" y="2557"/>
                    </a:cubicBezTo>
                    <a:cubicBezTo>
                      <a:pt x="868" y="4269"/>
                      <a:pt x="297" y="6278"/>
                      <a:pt x="1" y="8264"/>
                    </a:cubicBezTo>
                    <a:cubicBezTo>
                      <a:pt x="1" y="8560"/>
                      <a:pt x="1" y="8834"/>
                      <a:pt x="297" y="8834"/>
                    </a:cubicBezTo>
                    <a:cubicBezTo>
                      <a:pt x="571" y="9131"/>
                      <a:pt x="1142" y="9131"/>
                      <a:pt x="1713" y="9405"/>
                    </a:cubicBezTo>
                    <a:cubicBezTo>
                      <a:pt x="2580" y="9702"/>
                      <a:pt x="3721" y="9976"/>
                      <a:pt x="4862" y="10272"/>
                    </a:cubicBezTo>
                    <a:lnTo>
                      <a:pt x="13422" y="11984"/>
                    </a:lnTo>
                    <a:lnTo>
                      <a:pt x="20269" y="13696"/>
                    </a:lnTo>
                    <a:cubicBezTo>
                      <a:pt x="23693" y="14541"/>
                      <a:pt x="27117" y="15408"/>
                      <a:pt x="30815" y="16252"/>
                    </a:cubicBezTo>
                    <a:cubicBezTo>
                      <a:pt x="32823" y="16823"/>
                      <a:pt x="35106" y="17120"/>
                      <a:pt x="37388" y="17690"/>
                    </a:cubicBezTo>
                    <a:cubicBezTo>
                      <a:pt x="39671" y="18261"/>
                      <a:pt x="41954" y="18535"/>
                      <a:pt x="44510" y="19106"/>
                    </a:cubicBezTo>
                    <a:cubicBezTo>
                      <a:pt x="44721" y="19215"/>
                      <a:pt x="44894" y="19284"/>
                      <a:pt x="45042" y="19284"/>
                    </a:cubicBezTo>
                    <a:cubicBezTo>
                      <a:pt x="45296" y="19284"/>
                      <a:pt x="45478" y="19082"/>
                      <a:pt x="45651" y="18535"/>
                    </a:cubicBezTo>
                    <a:cubicBezTo>
                      <a:pt x="45948" y="17690"/>
                      <a:pt x="46222" y="16823"/>
                      <a:pt x="46222" y="15979"/>
                    </a:cubicBezTo>
                    <a:cubicBezTo>
                      <a:pt x="46792" y="14267"/>
                      <a:pt x="47089" y="12555"/>
                      <a:pt x="47363" y="10843"/>
                    </a:cubicBezTo>
                    <a:cubicBezTo>
                      <a:pt x="47363" y="10272"/>
                      <a:pt x="47363" y="10272"/>
                      <a:pt x="46792" y="9976"/>
                    </a:cubicBezTo>
                    <a:cubicBezTo>
                      <a:pt x="46222" y="9976"/>
                      <a:pt x="45377" y="9702"/>
                      <a:pt x="44510" y="9702"/>
                    </a:cubicBezTo>
                    <a:cubicBezTo>
                      <a:pt x="42227" y="9131"/>
                      <a:pt x="39945" y="8834"/>
                      <a:pt x="37959" y="8264"/>
                    </a:cubicBezTo>
                    <a:cubicBezTo>
                      <a:pt x="35950" y="7990"/>
                      <a:pt x="33965" y="7419"/>
                      <a:pt x="31956" y="6848"/>
                    </a:cubicBezTo>
                    <a:cubicBezTo>
                      <a:pt x="29400" y="6278"/>
                      <a:pt x="26546" y="5707"/>
                      <a:pt x="23967" y="4840"/>
                    </a:cubicBezTo>
                    <a:cubicBezTo>
                      <a:pt x="22255" y="4566"/>
                      <a:pt x="20269" y="4269"/>
                      <a:pt x="18558" y="3699"/>
                    </a:cubicBezTo>
                    <a:cubicBezTo>
                      <a:pt x="15408" y="3128"/>
                      <a:pt x="12281" y="2283"/>
                      <a:pt x="9427" y="1416"/>
                    </a:cubicBezTo>
                    <a:cubicBezTo>
                      <a:pt x="7145" y="1142"/>
                      <a:pt x="4862" y="572"/>
                      <a:pt x="2580" y="1"/>
                    </a:cubicBezTo>
                    <a:close/>
                  </a:path>
                </a:pathLst>
              </a:custGeom>
              <a:solidFill>
                <a:srgbClr val="FFCD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63"/>
              <p:cNvSpPr/>
              <p:nvPr/>
            </p:nvSpPr>
            <p:spPr>
              <a:xfrm>
                <a:off x="2078400" y="4616450"/>
                <a:ext cx="1184100" cy="485075"/>
              </a:xfrm>
              <a:custGeom>
                <a:avLst/>
                <a:gdLst/>
                <a:ahLst/>
                <a:cxnLst/>
                <a:rect l="l" t="t" r="r" b="b"/>
                <a:pathLst>
                  <a:path w="47364" h="19403" extrusionOk="0">
                    <a:moveTo>
                      <a:pt x="1713" y="9405"/>
                    </a:moveTo>
                    <a:cubicBezTo>
                      <a:pt x="1142" y="9131"/>
                      <a:pt x="571" y="9131"/>
                      <a:pt x="297" y="8834"/>
                    </a:cubicBezTo>
                    <a:cubicBezTo>
                      <a:pt x="1" y="8834"/>
                      <a:pt x="1" y="8560"/>
                      <a:pt x="1" y="8264"/>
                    </a:cubicBezTo>
                    <a:cubicBezTo>
                      <a:pt x="297" y="6278"/>
                      <a:pt x="868" y="4269"/>
                      <a:pt x="1142" y="2557"/>
                    </a:cubicBezTo>
                    <a:cubicBezTo>
                      <a:pt x="1142" y="1713"/>
                      <a:pt x="1439" y="1142"/>
                      <a:pt x="1713" y="275"/>
                    </a:cubicBezTo>
                    <a:cubicBezTo>
                      <a:pt x="1713" y="275"/>
                      <a:pt x="2283" y="1"/>
                      <a:pt x="2580" y="1"/>
                    </a:cubicBezTo>
                    <a:cubicBezTo>
                      <a:pt x="4862" y="572"/>
                      <a:pt x="7145" y="1142"/>
                      <a:pt x="9427" y="1416"/>
                    </a:cubicBezTo>
                    <a:cubicBezTo>
                      <a:pt x="12281" y="2283"/>
                      <a:pt x="15408" y="3128"/>
                      <a:pt x="18558" y="3699"/>
                    </a:cubicBezTo>
                    <a:cubicBezTo>
                      <a:pt x="20269" y="4269"/>
                      <a:pt x="22255" y="4566"/>
                      <a:pt x="23967" y="4840"/>
                    </a:cubicBezTo>
                    <a:cubicBezTo>
                      <a:pt x="26546" y="5707"/>
                      <a:pt x="29400" y="6278"/>
                      <a:pt x="31956" y="6848"/>
                    </a:cubicBezTo>
                    <a:cubicBezTo>
                      <a:pt x="33965" y="7419"/>
                      <a:pt x="35950" y="7990"/>
                      <a:pt x="37959" y="8264"/>
                    </a:cubicBezTo>
                    <a:cubicBezTo>
                      <a:pt x="39945" y="8834"/>
                      <a:pt x="42227" y="9131"/>
                      <a:pt x="44510" y="9702"/>
                    </a:cubicBezTo>
                    <a:cubicBezTo>
                      <a:pt x="45377" y="9702"/>
                      <a:pt x="46222" y="9976"/>
                      <a:pt x="46792" y="9976"/>
                    </a:cubicBezTo>
                    <a:cubicBezTo>
                      <a:pt x="47363" y="10272"/>
                      <a:pt x="47363" y="10272"/>
                      <a:pt x="47363" y="10843"/>
                    </a:cubicBezTo>
                    <a:cubicBezTo>
                      <a:pt x="47089" y="12555"/>
                      <a:pt x="46792" y="14267"/>
                      <a:pt x="46222" y="15979"/>
                    </a:cubicBezTo>
                    <a:cubicBezTo>
                      <a:pt x="46222" y="16823"/>
                      <a:pt x="45948" y="17690"/>
                      <a:pt x="45651" y="18535"/>
                    </a:cubicBezTo>
                    <a:cubicBezTo>
                      <a:pt x="45377" y="19402"/>
                      <a:pt x="45081" y="19402"/>
                      <a:pt x="44510" y="19106"/>
                    </a:cubicBezTo>
                    <a:cubicBezTo>
                      <a:pt x="41954" y="18535"/>
                      <a:pt x="39671" y="18261"/>
                      <a:pt x="37388" y="17690"/>
                    </a:cubicBezTo>
                    <a:cubicBezTo>
                      <a:pt x="35106" y="17120"/>
                      <a:pt x="32823" y="16823"/>
                      <a:pt x="30815" y="16252"/>
                    </a:cubicBezTo>
                    <a:cubicBezTo>
                      <a:pt x="27117" y="15408"/>
                      <a:pt x="23693" y="14541"/>
                      <a:pt x="20269" y="13696"/>
                    </a:cubicBezTo>
                    <a:lnTo>
                      <a:pt x="13422" y="11984"/>
                    </a:lnTo>
                    <a:lnTo>
                      <a:pt x="4862" y="10272"/>
                    </a:lnTo>
                    <a:cubicBezTo>
                      <a:pt x="3721" y="9976"/>
                      <a:pt x="2580" y="9702"/>
                      <a:pt x="1713" y="9405"/>
                    </a:cubicBezTo>
                    <a:close/>
                    <a:moveTo>
                      <a:pt x="868" y="8264"/>
                    </a:moveTo>
                    <a:cubicBezTo>
                      <a:pt x="1142" y="8560"/>
                      <a:pt x="1713" y="8834"/>
                      <a:pt x="2283" y="8834"/>
                    </a:cubicBezTo>
                    <a:cubicBezTo>
                      <a:pt x="3721" y="9131"/>
                      <a:pt x="5433" y="9405"/>
                      <a:pt x="7145" y="9702"/>
                    </a:cubicBezTo>
                    <a:cubicBezTo>
                      <a:pt x="9427" y="10272"/>
                      <a:pt x="11413" y="10843"/>
                      <a:pt x="13696" y="11414"/>
                    </a:cubicBezTo>
                    <a:cubicBezTo>
                      <a:pt x="17987" y="12555"/>
                      <a:pt x="21981" y="13399"/>
                      <a:pt x="26250" y="14541"/>
                    </a:cubicBezTo>
                    <a:cubicBezTo>
                      <a:pt x="28258" y="15111"/>
                      <a:pt x="30541" y="15682"/>
                      <a:pt x="32527" y="15979"/>
                    </a:cubicBezTo>
                    <a:cubicBezTo>
                      <a:pt x="35677" y="16823"/>
                      <a:pt x="38530" y="17394"/>
                      <a:pt x="41383" y="17964"/>
                    </a:cubicBezTo>
                    <a:cubicBezTo>
                      <a:pt x="42524" y="18261"/>
                      <a:pt x="43665" y="18261"/>
                      <a:pt x="45081" y="18535"/>
                    </a:cubicBezTo>
                    <a:cubicBezTo>
                      <a:pt x="45377" y="17690"/>
                      <a:pt x="45377" y="16823"/>
                      <a:pt x="45651" y="15682"/>
                    </a:cubicBezTo>
                    <a:cubicBezTo>
                      <a:pt x="45948" y="14267"/>
                      <a:pt x="46222" y="12829"/>
                      <a:pt x="46519" y="11117"/>
                    </a:cubicBezTo>
                    <a:cubicBezTo>
                      <a:pt x="46792" y="10843"/>
                      <a:pt x="46519" y="10546"/>
                      <a:pt x="46222" y="10546"/>
                    </a:cubicBezTo>
                    <a:lnTo>
                      <a:pt x="41954" y="9702"/>
                    </a:lnTo>
                    <a:cubicBezTo>
                      <a:pt x="39374" y="9131"/>
                      <a:pt x="36521" y="8560"/>
                      <a:pt x="33668" y="7990"/>
                    </a:cubicBezTo>
                    <a:lnTo>
                      <a:pt x="30244" y="7122"/>
                    </a:lnTo>
                    <a:cubicBezTo>
                      <a:pt x="28532" y="6552"/>
                      <a:pt x="26546" y="6278"/>
                      <a:pt x="24538" y="5707"/>
                    </a:cubicBezTo>
                    <a:cubicBezTo>
                      <a:pt x="23397" y="5410"/>
                      <a:pt x="21981" y="5137"/>
                      <a:pt x="20840" y="4840"/>
                    </a:cubicBezTo>
                    <a:cubicBezTo>
                      <a:pt x="18558" y="4566"/>
                      <a:pt x="16275" y="3995"/>
                      <a:pt x="13993" y="3425"/>
                    </a:cubicBezTo>
                    <a:cubicBezTo>
                      <a:pt x="11413" y="2854"/>
                      <a:pt x="8857" y="1987"/>
                      <a:pt x="6278" y="1416"/>
                    </a:cubicBezTo>
                    <a:cubicBezTo>
                      <a:pt x="5136" y="1142"/>
                      <a:pt x="3721" y="845"/>
                      <a:pt x="2283" y="572"/>
                    </a:cubicBezTo>
                    <a:cubicBezTo>
                      <a:pt x="1713" y="3128"/>
                      <a:pt x="1142" y="5707"/>
                      <a:pt x="868" y="82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63"/>
              <p:cNvSpPr/>
              <p:nvPr/>
            </p:nvSpPr>
            <p:spPr>
              <a:xfrm>
                <a:off x="2142875" y="4787650"/>
                <a:ext cx="1027175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41087" h="9405" extrusionOk="0">
                    <a:moveTo>
                      <a:pt x="40790" y="9404"/>
                    </a:moveTo>
                    <a:cubicBezTo>
                      <a:pt x="40219" y="9404"/>
                      <a:pt x="39375" y="9404"/>
                      <a:pt x="38804" y="9131"/>
                    </a:cubicBezTo>
                    <a:cubicBezTo>
                      <a:pt x="36521" y="8834"/>
                      <a:pt x="34513" y="8263"/>
                      <a:pt x="32230" y="7693"/>
                    </a:cubicBezTo>
                    <a:cubicBezTo>
                      <a:pt x="31089" y="7693"/>
                      <a:pt x="29948" y="7419"/>
                      <a:pt x="28806" y="7122"/>
                    </a:cubicBezTo>
                    <a:cubicBezTo>
                      <a:pt x="24812" y="5981"/>
                      <a:pt x="21114" y="5136"/>
                      <a:pt x="17120" y="4269"/>
                    </a:cubicBezTo>
                    <a:cubicBezTo>
                      <a:pt x="13970" y="3424"/>
                      <a:pt x="10843" y="2854"/>
                      <a:pt x="7419" y="1986"/>
                    </a:cubicBezTo>
                    <a:cubicBezTo>
                      <a:pt x="5410" y="1416"/>
                      <a:pt x="3128" y="1142"/>
                      <a:pt x="845" y="845"/>
                    </a:cubicBezTo>
                    <a:cubicBezTo>
                      <a:pt x="572" y="571"/>
                      <a:pt x="275" y="571"/>
                      <a:pt x="1" y="274"/>
                    </a:cubicBezTo>
                    <a:lnTo>
                      <a:pt x="275" y="0"/>
                    </a:lnTo>
                    <a:cubicBezTo>
                      <a:pt x="1416" y="274"/>
                      <a:pt x="2854" y="274"/>
                      <a:pt x="4269" y="571"/>
                    </a:cubicBezTo>
                    <a:cubicBezTo>
                      <a:pt x="7419" y="1416"/>
                      <a:pt x="10546" y="1986"/>
                      <a:pt x="13970" y="2854"/>
                    </a:cubicBezTo>
                    <a:cubicBezTo>
                      <a:pt x="17394" y="3698"/>
                      <a:pt x="20818" y="4566"/>
                      <a:pt x="24241" y="5136"/>
                    </a:cubicBezTo>
                    <a:cubicBezTo>
                      <a:pt x="27665" y="5981"/>
                      <a:pt x="30815" y="6848"/>
                      <a:pt x="34239" y="7693"/>
                    </a:cubicBezTo>
                    <a:cubicBezTo>
                      <a:pt x="36225" y="7989"/>
                      <a:pt x="38233" y="8560"/>
                      <a:pt x="40219" y="8834"/>
                    </a:cubicBezTo>
                    <a:cubicBezTo>
                      <a:pt x="40516" y="8834"/>
                      <a:pt x="40790" y="9131"/>
                      <a:pt x="41086" y="9131"/>
                    </a:cubicBezTo>
                    <a:cubicBezTo>
                      <a:pt x="41086" y="9404"/>
                      <a:pt x="41086" y="9404"/>
                      <a:pt x="40790" y="940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63"/>
              <p:cNvSpPr/>
              <p:nvPr/>
            </p:nvSpPr>
            <p:spPr>
              <a:xfrm>
                <a:off x="2656450" y="4780225"/>
                <a:ext cx="28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3722" extrusionOk="0">
                    <a:moveTo>
                      <a:pt x="1142" y="297"/>
                    </a:moveTo>
                    <a:lnTo>
                      <a:pt x="1142" y="1142"/>
                    </a:lnTo>
                    <a:cubicBezTo>
                      <a:pt x="1142" y="1713"/>
                      <a:pt x="845" y="2580"/>
                      <a:pt x="571" y="3151"/>
                    </a:cubicBezTo>
                    <a:cubicBezTo>
                      <a:pt x="571" y="3425"/>
                      <a:pt x="275" y="3425"/>
                      <a:pt x="275" y="3721"/>
                    </a:cubicBezTo>
                    <a:cubicBezTo>
                      <a:pt x="275" y="3425"/>
                      <a:pt x="1" y="3151"/>
                      <a:pt x="1" y="2854"/>
                    </a:cubicBezTo>
                    <a:cubicBezTo>
                      <a:pt x="275" y="2283"/>
                      <a:pt x="275" y="1439"/>
                      <a:pt x="571" y="868"/>
                    </a:cubicBezTo>
                    <a:cubicBezTo>
                      <a:pt x="571" y="571"/>
                      <a:pt x="845" y="297"/>
                      <a:pt x="84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63"/>
              <p:cNvSpPr/>
              <p:nvPr/>
            </p:nvSpPr>
            <p:spPr>
              <a:xfrm>
                <a:off x="2406525" y="4737425"/>
                <a:ext cx="3597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3425" extrusionOk="0">
                    <a:moveTo>
                      <a:pt x="571" y="3425"/>
                    </a:moveTo>
                    <a:cubicBezTo>
                      <a:pt x="0" y="2580"/>
                      <a:pt x="571" y="1"/>
                      <a:pt x="1438" y="1"/>
                    </a:cubicBezTo>
                    <a:cubicBezTo>
                      <a:pt x="1438" y="1142"/>
                      <a:pt x="868" y="2283"/>
                      <a:pt x="571" y="342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63"/>
              <p:cNvSpPr/>
              <p:nvPr/>
            </p:nvSpPr>
            <p:spPr>
              <a:xfrm>
                <a:off x="2898975" y="4837300"/>
                <a:ext cx="3540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721" extrusionOk="0">
                    <a:moveTo>
                      <a:pt x="1142" y="0"/>
                    </a:moveTo>
                    <a:cubicBezTo>
                      <a:pt x="1416" y="868"/>
                      <a:pt x="571" y="3424"/>
                      <a:pt x="0" y="3721"/>
                    </a:cubicBezTo>
                    <a:cubicBezTo>
                      <a:pt x="274" y="2283"/>
                      <a:pt x="274" y="1142"/>
                      <a:pt x="11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63"/>
              <p:cNvSpPr/>
              <p:nvPr/>
            </p:nvSpPr>
            <p:spPr>
              <a:xfrm>
                <a:off x="3155750" y="4894350"/>
                <a:ext cx="354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722" extrusionOk="0">
                    <a:moveTo>
                      <a:pt x="1416" y="298"/>
                    </a:moveTo>
                    <a:cubicBezTo>
                      <a:pt x="1142" y="2580"/>
                      <a:pt x="845" y="3425"/>
                      <a:pt x="1" y="3721"/>
                    </a:cubicBezTo>
                    <a:cubicBezTo>
                      <a:pt x="1" y="3425"/>
                      <a:pt x="275" y="3151"/>
                      <a:pt x="275" y="2854"/>
                    </a:cubicBezTo>
                    <a:cubicBezTo>
                      <a:pt x="275" y="2009"/>
                      <a:pt x="571" y="1439"/>
                      <a:pt x="845" y="571"/>
                    </a:cubicBezTo>
                    <a:lnTo>
                      <a:pt x="141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3"/>
              <p:cNvSpPr/>
              <p:nvPr/>
            </p:nvSpPr>
            <p:spPr>
              <a:xfrm>
                <a:off x="2363725" y="4744850"/>
                <a:ext cx="217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2284" extrusionOk="0">
                    <a:moveTo>
                      <a:pt x="0" y="1986"/>
                    </a:moveTo>
                    <a:cubicBezTo>
                      <a:pt x="0" y="1416"/>
                      <a:pt x="0" y="845"/>
                      <a:pt x="297" y="571"/>
                    </a:cubicBezTo>
                    <a:cubicBezTo>
                      <a:pt x="297" y="274"/>
                      <a:pt x="571" y="274"/>
                      <a:pt x="868" y="1"/>
                    </a:cubicBezTo>
                    <a:lnTo>
                      <a:pt x="868" y="571"/>
                    </a:lnTo>
                    <a:lnTo>
                      <a:pt x="868" y="1712"/>
                    </a:lnTo>
                    <a:cubicBezTo>
                      <a:pt x="571" y="1712"/>
                      <a:pt x="571" y="1986"/>
                      <a:pt x="297" y="228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3"/>
              <p:cNvSpPr/>
              <p:nvPr/>
            </p:nvSpPr>
            <p:spPr>
              <a:xfrm>
                <a:off x="2570850" y="4801925"/>
                <a:ext cx="2857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986" extrusionOk="0">
                    <a:moveTo>
                      <a:pt x="1" y="1712"/>
                    </a:moveTo>
                    <a:cubicBezTo>
                      <a:pt x="1" y="1141"/>
                      <a:pt x="275" y="845"/>
                      <a:pt x="275" y="274"/>
                    </a:cubicBezTo>
                    <a:lnTo>
                      <a:pt x="571" y="0"/>
                    </a:lnTo>
                    <a:cubicBezTo>
                      <a:pt x="845" y="0"/>
                      <a:pt x="1142" y="274"/>
                      <a:pt x="1142" y="274"/>
                    </a:cubicBezTo>
                    <a:cubicBezTo>
                      <a:pt x="845" y="571"/>
                      <a:pt x="845" y="1141"/>
                      <a:pt x="845" y="1415"/>
                    </a:cubicBezTo>
                    <a:cubicBezTo>
                      <a:pt x="571" y="1712"/>
                      <a:pt x="275" y="1712"/>
                      <a:pt x="1" y="19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3"/>
              <p:cNvSpPr/>
              <p:nvPr/>
            </p:nvSpPr>
            <p:spPr>
              <a:xfrm>
                <a:off x="2278125" y="4737425"/>
                <a:ext cx="21700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439" extrusionOk="0">
                    <a:moveTo>
                      <a:pt x="868" y="1142"/>
                    </a:moveTo>
                    <a:cubicBezTo>
                      <a:pt x="571" y="1142"/>
                      <a:pt x="297" y="1439"/>
                      <a:pt x="0" y="1439"/>
                    </a:cubicBezTo>
                    <a:lnTo>
                      <a:pt x="0" y="868"/>
                    </a:lnTo>
                    <a:lnTo>
                      <a:pt x="0" y="868"/>
                    </a:lnTo>
                    <a:cubicBezTo>
                      <a:pt x="0" y="571"/>
                      <a:pt x="0" y="298"/>
                      <a:pt x="297" y="1"/>
                    </a:cubicBezTo>
                    <a:lnTo>
                      <a:pt x="571" y="1"/>
                    </a:lnTo>
                    <a:cubicBezTo>
                      <a:pt x="571" y="298"/>
                      <a:pt x="868" y="571"/>
                      <a:pt x="868" y="11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63"/>
              <p:cNvSpPr/>
              <p:nvPr/>
            </p:nvSpPr>
            <p:spPr>
              <a:xfrm>
                <a:off x="2720375" y="4844700"/>
                <a:ext cx="285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713" extrusionOk="0">
                    <a:moveTo>
                      <a:pt x="0" y="1713"/>
                    </a:moveTo>
                    <a:cubicBezTo>
                      <a:pt x="0" y="1142"/>
                      <a:pt x="0" y="572"/>
                      <a:pt x="297" y="275"/>
                    </a:cubicBezTo>
                    <a:cubicBezTo>
                      <a:pt x="297" y="275"/>
                      <a:pt x="867" y="1"/>
                      <a:pt x="867" y="275"/>
                    </a:cubicBezTo>
                    <a:cubicBezTo>
                      <a:pt x="1141" y="572"/>
                      <a:pt x="571" y="1713"/>
                      <a:pt x="0" y="17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63"/>
              <p:cNvSpPr/>
              <p:nvPr/>
            </p:nvSpPr>
            <p:spPr>
              <a:xfrm>
                <a:off x="2528050" y="4801925"/>
                <a:ext cx="35425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712" extrusionOk="0">
                    <a:moveTo>
                      <a:pt x="1" y="1712"/>
                    </a:moveTo>
                    <a:cubicBezTo>
                      <a:pt x="275" y="1141"/>
                      <a:pt x="275" y="571"/>
                      <a:pt x="275" y="274"/>
                    </a:cubicBezTo>
                    <a:cubicBezTo>
                      <a:pt x="275" y="0"/>
                      <a:pt x="572" y="0"/>
                      <a:pt x="572" y="0"/>
                    </a:cubicBezTo>
                    <a:cubicBezTo>
                      <a:pt x="845" y="0"/>
                      <a:pt x="845" y="0"/>
                      <a:pt x="1142" y="274"/>
                    </a:cubicBezTo>
                    <a:cubicBezTo>
                      <a:pt x="1416" y="845"/>
                      <a:pt x="845" y="1415"/>
                      <a:pt x="1" y="17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3"/>
              <p:cNvSpPr/>
              <p:nvPr/>
            </p:nvSpPr>
            <p:spPr>
              <a:xfrm>
                <a:off x="2199950" y="4716325"/>
                <a:ext cx="28550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987" extrusionOk="0">
                    <a:moveTo>
                      <a:pt x="0" y="1986"/>
                    </a:moveTo>
                    <a:cubicBezTo>
                      <a:pt x="0" y="1142"/>
                      <a:pt x="0" y="845"/>
                      <a:pt x="274" y="274"/>
                    </a:cubicBezTo>
                    <a:cubicBezTo>
                      <a:pt x="274" y="0"/>
                      <a:pt x="571" y="0"/>
                      <a:pt x="571" y="0"/>
                    </a:cubicBezTo>
                    <a:lnTo>
                      <a:pt x="845" y="274"/>
                    </a:lnTo>
                    <a:cubicBezTo>
                      <a:pt x="571" y="845"/>
                      <a:pt x="1142" y="1712"/>
                      <a:pt x="0" y="19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3"/>
              <p:cNvSpPr/>
              <p:nvPr/>
            </p:nvSpPr>
            <p:spPr>
              <a:xfrm>
                <a:off x="2763150" y="4851550"/>
                <a:ext cx="28575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2010" extrusionOk="0">
                    <a:moveTo>
                      <a:pt x="1" y="2010"/>
                    </a:moveTo>
                    <a:cubicBezTo>
                      <a:pt x="1" y="1142"/>
                      <a:pt x="298" y="868"/>
                      <a:pt x="298" y="298"/>
                    </a:cubicBezTo>
                    <a:cubicBezTo>
                      <a:pt x="298" y="298"/>
                      <a:pt x="572" y="1"/>
                      <a:pt x="572" y="298"/>
                    </a:cubicBezTo>
                    <a:lnTo>
                      <a:pt x="868" y="298"/>
                    </a:lnTo>
                    <a:cubicBezTo>
                      <a:pt x="1142" y="868"/>
                      <a:pt x="572" y="1713"/>
                      <a:pt x="1" y="20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3"/>
              <p:cNvSpPr/>
              <p:nvPr/>
            </p:nvSpPr>
            <p:spPr>
              <a:xfrm>
                <a:off x="2684975" y="4837300"/>
                <a:ext cx="354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713" extrusionOk="0">
                    <a:moveTo>
                      <a:pt x="1" y="1712"/>
                    </a:moveTo>
                    <a:cubicBezTo>
                      <a:pt x="275" y="1142"/>
                      <a:pt x="275" y="868"/>
                      <a:pt x="572" y="297"/>
                    </a:cubicBezTo>
                    <a:lnTo>
                      <a:pt x="845" y="0"/>
                    </a:lnTo>
                    <a:lnTo>
                      <a:pt x="1142" y="297"/>
                    </a:lnTo>
                    <a:cubicBezTo>
                      <a:pt x="1416" y="868"/>
                      <a:pt x="845" y="1712"/>
                      <a:pt x="1" y="17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3"/>
              <p:cNvSpPr/>
              <p:nvPr/>
            </p:nvSpPr>
            <p:spPr>
              <a:xfrm>
                <a:off x="2613650" y="4816175"/>
                <a:ext cx="211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713" extrusionOk="0">
                    <a:moveTo>
                      <a:pt x="571" y="1"/>
                    </a:moveTo>
                    <a:cubicBezTo>
                      <a:pt x="571" y="275"/>
                      <a:pt x="845" y="571"/>
                      <a:pt x="845" y="571"/>
                    </a:cubicBezTo>
                    <a:cubicBezTo>
                      <a:pt x="845" y="1142"/>
                      <a:pt x="845" y="1713"/>
                      <a:pt x="1" y="1713"/>
                    </a:cubicBezTo>
                    <a:cubicBezTo>
                      <a:pt x="1" y="1142"/>
                      <a:pt x="275" y="571"/>
                      <a:pt x="27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3"/>
              <p:cNvSpPr/>
              <p:nvPr/>
            </p:nvSpPr>
            <p:spPr>
              <a:xfrm>
                <a:off x="2805950" y="4865825"/>
                <a:ext cx="35975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439" extrusionOk="0">
                    <a:moveTo>
                      <a:pt x="1" y="1439"/>
                    </a:moveTo>
                    <a:cubicBezTo>
                      <a:pt x="298" y="1142"/>
                      <a:pt x="298" y="571"/>
                      <a:pt x="572" y="297"/>
                    </a:cubicBezTo>
                    <a:cubicBezTo>
                      <a:pt x="572" y="1"/>
                      <a:pt x="572" y="1"/>
                      <a:pt x="868" y="1"/>
                    </a:cubicBezTo>
                    <a:cubicBezTo>
                      <a:pt x="868" y="1"/>
                      <a:pt x="1142" y="1"/>
                      <a:pt x="1142" y="297"/>
                    </a:cubicBezTo>
                    <a:cubicBezTo>
                      <a:pt x="1439" y="571"/>
                      <a:pt x="868" y="1439"/>
                      <a:pt x="1" y="14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3"/>
              <p:cNvSpPr/>
              <p:nvPr/>
            </p:nvSpPr>
            <p:spPr>
              <a:xfrm>
                <a:off x="2856175" y="4880100"/>
                <a:ext cx="211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713" extrusionOk="0">
                    <a:moveTo>
                      <a:pt x="1" y="1438"/>
                    </a:moveTo>
                    <a:cubicBezTo>
                      <a:pt x="1" y="868"/>
                      <a:pt x="1" y="571"/>
                      <a:pt x="274" y="297"/>
                    </a:cubicBezTo>
                    <a:cubicBezTo>
                      <a:pt x="274" y="0"/>
                      <a:pt x="571" y="0"/>
                      <a:pt x="571" y="0"/>
                    </a:cubicBezTo>
                    <a:cubicBezTo>
                      <a:pt x="845" y="0"/>
                      <a:pt x="845" y="297"/>
                      <a:pt x="845" y="571"/>
                    </a:cubicBezTo>
                    <a:cubicBezTo>
                      <a:pt x="845" y="571"/>
                      <a:pt x="571" y="868"/>
                      <a:pt x="571" y="1141"/>
                    </a:cubicBezTo>
                    <a:cubicBezTo>
                      <a:pt x="571" y="1438"/>
                      <a:pt x="274" y="1438"/>
                      <a:pt x="1" y="17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3"/>
              <p:cNvSpPr/>
              <p:nvPr/>
            </p:nvSpPr>
            <p:spPr>
              <a:xfrm>
                <a:off x="2485275" y="4787650"/>
                <a:ext cx="285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713" extrusionOk="0">
                    <a:moveTo>
                      <a:pt x="0" y="1416"/>
                    </a:moveTo>
                    <a:cubicBezTo>
                      <a:pt x="274" y="1142"/>
                      <a:pt x="274" y="571"/>
                      <a:pt x="274" y="274"/>
                    </a:cubicBezTo>
                    <a:cubicBezTo>
                      <a:pt x="571" y="274"/>
                      <a:pt x="571" y="274"/>
                      <a:pt x="571" y="0"/>
                    </a:cubicBezTo>
                    <a:cubicBezTo>
                      <a:pt x="1141" y="0"/>
                      <a:pt x="1141" y="274"/>
                      <a:pt x="1141" y="845"/>
                    </a:cubicBezTo>
                    <a:cubicBezTo>
                      <a:pt x="845" y="1416"/>
                      <a:pt x="845" y="1712"/>
                      <a:pt x="0" y="14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3"/>
              <p:cNvSpPr/>
              <p:nvPr/>
            </p:nvSpPr>
            <p:spPr>
              <a:xfrm>
                <a:off x="3019950" y="4916050"/>
                <a:ext cx="285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713" extrusionOk="0">
                    <a:moveTo>
                      <a:pt x="1142" y="0"/>
                    </a:moveTo>
                    <a:cubicBezTo>
                      <a:pt x="868" y="571"/>
                      <a:pt x="571" y="1141"/>
                      <a:pt x="571" y="1712"/>
                    </a:cubicBezTo>
                    <a:cubicBezTo>
                      <a:pt x="0" y="1141"/>
                      <a:pt x="0" y="274"/>
                      <a:pt x="11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3"/>
              <p:cNvSpPr/>
              <p:nvPr/>
            </p:nvSpPr>
            <p:spPr>
              <a:xfrm>
                <a:off x="2235325" y="4723175"/>
                <a:ext cx="2170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713" extrusionOk="0">
                    <a:moveTo>
                      <a:pt x="1" y="1712"/>
                    </a:moveTo>
                    <a:lnTo>
                      <a:pt x="1" y="297"/>
                    </a:lnTo>
                    <a:lnTo>
                      <a:pt x="297" y="0"/>
                    </a:lnTo>
                    <a:cubicBezTo>
                      <a:pt x="571" y="297"/>
                      <a:pt x="571" y="571"/>
                      <a:pt x="868" y="868"/>
                    </a:cubicBezTo>
                    <a:cubicBezTo>
                      <a:pt x="868" y="1141"/>
                      <a:pt x="571" y="1712"/>
                      <a:pt x="1" y="17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3"/>
              <p:cNvSpPr/>
              <p:nvPr/>
            </p:nvSpPr>
            <p:spPr>
              <a:xfrm>
                <a:off x="2934350" y="4894350"/>
                <a:ext cx="2170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713" extrusionOk="0">
                    <a:moveTo>
                      <a:pt x="1" y="1439"/>
                    </a:moveTo>
                    <a:cubicBezTo>
                      <a:pt x="1" y="1142"/>
                      <a:pt x="1" y="868"/>
                      <a:pt x="297" y="298"/>
                    </a:cubicBezTo>
                    <a:cubicBezTo>
                      <a:pt x="297" y="298"/>
                      <a:pt x="571" y="298"/>
                      <a:pt x="868" y="1"/>
                    </a:cubicBezTo>
                    <a:lnTo>
                      <a:pt x="868" y="571"/>
                    </a:lnTo>
                    <a:cubicBezTo>
                      <a:pt x="571" y="868"/>
                      <a:pt x="868" y="1713"/>
                      <a:pt x="1" y="14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3"/>
              <p:cNvSpPr/>
              <p:nvPr/>
            </p:nvSpPr>
            <p:spPr>
              <a:xfrm>
                <a:off x="2314075" y="4744850"/>
                <a:ext cx="211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713" extrusionOk="0">
                    <a:moveTo>
                      <a:pt x="0" y="1712"/>
                    </a:moveTo>
                    <a:cubicBezTo>
                      <a:pt x="274" y="1142"/>
                      <a:pt x="274" y="571"/>
                      <a:pt x="571" y="1"/>
                    </a:cubicBezTo>
                    <a:lnTo>
                      <a:pt x="571" y="1"/>
                    </a:lnTo>
                    <a:cubicBezTo>
                      <a:pt x="845" y="274"/>
                      <a:pt x="845" y="571"/>
                      <a:pt x="845" y="845"/>
                    </a:cubicBezTo>
                    <a:cubicBezTo>
                      <a:pt x="845" y="1142"/>
                      <a:pt x="571" y="1416"/>
                      <a:pt x="0" y="17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3"/>
              <p:cNvSpPr/>
              <p:nvPr/>
            </p:nvSpPr>
            <p:spPr>
              <a:xfrm>
                <a:off x="2449325" y="4780225"/>
                <a:ext cx="2170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713" extrusionOk="0">
                    <a:moveTo>
                      <a:pt x="0" y="1713"/>
                    </a:moveTo>
                    <a:cubicBezTo>
                      <a:pt x="0" y="1142"/>
                      <a:pt x="297" y="571"/>
                      <a:pt x="297" y="297"/>
                    </a:cubicBezTo>
                    <a:lnTo>
                      <a:pt x="571" y="1"/>
                    </a:lnTo>
                    <a:cubicBezTo>
                      <a:pt x="867" y="297"/>
                      <a:pt x="867" y="297"/>
                      <a:pt x="867" y="571"/>
                    </a:cubicBezTo>
                    <a:cubicBezTo>
                      <a:pt x="867" y="868"/>
                      <a:pt x="867" y="1439"/>
                      <a:pt x="0" y="17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3"/>
              <p:cNvSpPr/>
              <p:nvPr/>
            </p:nvSpPr>
            <p:spPr>
              <a:xfrm>
                <a:off x="2977150" y="4908625"/>
                <a:ext cx="217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142" extrusionOk="0">
                    <a:moveTo>
                      <a:pt x="0" y="1142"/>
                    </a:moveTo>
                    <a:cubicBezTo>
                      <a:pt x="0" y="868"/>
                      <a:pt x="297" y="571"/>
                      <a:pt x="297" y="297"/>
                    </a:cubicBezTo>
                    <a:cubicBezTo>
                      <a:pt x="297" y="0"/>
                      <a:pt x="571" y="0"/>
                      <a:pt x="571" y="0"/>
                    </a:cubicBezTo>
                    <a:cubicBezTo>
                      <a:pt x="868" y="0"/>
                      <a:pt x="868" y="297"/>
                      <a:pt x="868" y="297"/>
                    </a:cubicBezTo>
                    <a:cubicBezTo>
                      <a:pt x="868" y="868"/>
                      <a:pt x="868" y="1142"/>
                      <a:pt x="0" y="11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3"/>
              <p:cNvSpPr/>
              <p:nvPr/>
            </p:nvSpPr>
            <p:spPr>
              <a:xfrm>
                <a:off x="3070150" y="4922900"/>
                <a:ext cx="21150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712" extrusionOk="0">
                    <a:moveTo>
                      <a:pt x="846" y="297"/>
                    </a:moveTo>
                    <a:cubicBezTo>
                      <a:pt x="572" y="571"/>
                      <a:pt x="572" y="1141"/>
                      <a:pt x="275" y="1438"/>
                    </a:cubicBezTo>
                    <a:cubicBezTo>
                      <a:pt x="275" y="1438"/>
                      <a:pt x="275" y="1712"/>
                      <a:pt x="1" y="1438"/>
                    </a:cubicBezTo>
                    <a:lnTo>
                      <a:pt x="1" y="1438"/>
                    </a:lnTo>
                    <a:cubicBezTo>
                      <a:pt x="1" y="867"/>
                      <a:pt x="275" y="571"/>
                      <a:pt x="275" y="0"/>
                    </a:cubicBezTo>
                    <a:cubicBezTo>
                      <a:pt x="572" y="0"/>
                      <a:pt x="572" y="0"/>
                      <a:pt x="846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3"/>
              <p:cNvSpPr/>
              <p:nvPr/>
            </p:nvSpPr>
            <p:spPr>
              <a:xfrm>
                <a:off x="3112950" y="4937150"/>
                <a:ext cx="21150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439" extrusionOk="0">
                    <a:moveTo>
                      <a:pt x="1" y="571"/>
                    </a:moveTo>
                    <a:cubicBezTo>
                      <a:pt x="275" y="297"/>
                      <a:pt x="572" y="297"/>
                      <a:pt x="572" y="1"/>
                    </a:cubicBezTo>
                    <a:cubicBezTo>
                      <a:pt x="572" y="297"/>
                      <a:pt x="845" y="571"/>
                      <a:pt x="572" y="868"/>
                    </a:cubicBezTo>
                    <a:cubicBezTo>
                      <a:pt x="572" y="1142"/>
                      <a:pt x="275" y="1439"/>
                      <a:pt x="275" y="1439"/>
                    </a:cubicBezTo>
                    <a:cubicBezTo>
                      <a:pt x="275" y="1142"/>
                      <a:pt x="1" y="868"/>
                      <a:pt x="1" y="5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8" name="Google Shape;1848;p63"/>
            <p:cNvSpPr/>
            <p:nvPr/>
          </p:nvSpPr>
          <p:spPr>
            <a:xfrm>
              <a:off x="3450056" y="2608109"/>
              <a:ext cx="122315" cy="95664"/>
            </a:xfrm>
            <a:custGeom>
              <a:avLst/>
              <a:gdLst/>
              <a:ahLst/>
              <a:cxnLst/>
              <a:rect l="l" t="t" r="r" b="b"/>
              <a:pathLst>
                <a:path w="7101" h="5553" extrusionOk="0">
                  <a:moveTo>
                    <a:pt x="2178" y="810"/>
                  </a:moveTo>
                  <a:cubicBezTo>
                    <a:pt x="2604" y="810"/>
                    <a:pt x="2810" y="1510"/>
                    <a:pt x="2810" y="2005"/>
                  </a:cubicBezTo>
                  <a:cubicBezTo>
                    <a:pt x="3107" y="2575"/>
                    <a:pt x="3380" y="2872"/>
                    <a:pt x="3677" y="3443"/>
                  </a:cubicBezTo>
                  <a:cubicBezTo>
                    <a:pt x="3951" y="4013"/>
                    <a:pt x="4522" y="4287"/>
                    <a:pt x="5092" y="4584"/>
                  </a:cubicBezTo>
                  <a:cubicBezTo>
                    <a:pt x="4248" y="4584"/>
                    <a:pt x="3677" y="4584"/>
                    <a:pt x="3107" y="4287"/>
                  </a:cubicBezTo>
                  <a:cubicBezTo>
                    <a:pt x="2239" y="4013"/>
                    <a:pt x="1098" y="3146"/>
                    <a:pt x="1098" y="2005"/>
                  </a:cubicBezTo>
                  <a:cubicBezTo>
                    <a:pt x="1098" y="1434"/>
                    <a:pt x="1395" y="1160"/>
                    <a:pt x="1965" y="863"/>
                  </a:cubicBezTo>
                  <a:cubicBezTo>
                    <a:pt x="2041" y="827"/>
                    <a:pt x="2112" y="810"/>
                    <a:pt x="2178" y="810"/>
                  </a:cubicBezTo>
                  <a:close/>
                  <a:moveTo>
                    <a:pt x="2081" y="0"/>
                  </a:moveTo>
                  <a:cubicBezTo>
                    <a:pt x="1237" y="0"/>
                    <a:pt x="253" y="865"/>
                    <a:pt x="253" y="1731"/>
                  </a:cubicBezTo>
                  <a:cubicBezTo>
                    <a:pt x="0" y="4165"/>
                    <a:pt x="2672" y="5553"/>
                    <a:pt x="5050" y="5553"/>
                  </a:cubicBezTo>
                  <a:cubicBezTo>
                    <a:pt x="5459" y="5553"/>
                    <a:pt x="5859" y="5512"/>
                    <a:pt x="6234" y="5428"/>
                  </a:cubicBezTo>
                  <a:cubicBezTo>
                    <a:pt x="6530" y="5428"/>
                    <a:pt x="6804" y="5428"/>
                    <a:pt x="6804" y="5154"/>
                  </a:cubicBezTo>
                  <a:cubicBezTo>
                    <a:pt x="7101" y="4858"/>
                    <a:pt x="7101" y="4584"/>
                    <a:pt x="6804" y="4584"/>
                  </a:cubicBezTo>
                  <a:lnTo>
                    <a:pt x="6234" y="4584"/>
                  </a:lnTo>
                  <a:cubicBezTo>
                    <a:pt x="5960" y="4287"/>
                    <a:pt x="5389" y="4013"/>
                    <a:pt x="5092" y="4013"/>
                  </a:cubicBezTo>
                  <a:cubicBezTo>
                    <a:pt x="4818" y="3443"/>
                    <a:pt x="4522" y="3146"/>
                    <a:pt x="4248" y="2575"/>
                  </a:cubicBezTo>
                  <a:cubicBezTo>
                    <a:pt x="3677" y="1731"/>
                    <a:pt x="3677" y="863"/>
                    <a:pt x="2810" y="293"/>
                  </a:cubicBezTo>
                  <a:cubicBezTo>
                    <a:pt x="2606" y="88"/>
                    <a:pt x="2350" y="0"/>
                    <a:pt x="20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9" name="Google Shape;1849;p63"/>
            <p:cNvGrpSpPr/>
            <p:nvPr/>
          </p:nvGrpSpPr>
          <p:grpSpPr>
            <a:xfrm>
              <a:off x="3803455" y="2043565"/>
              <a:ext cx="619308" cy="732349"/>
              <a:chOff x="3640225" y="2119675"/>
              <a:chExt cx="782350" cy="925150"/>
            </a:xfrm>
          </p:grpSpPr>
          <p:sp>
            <p:nvSpPr>
              <p:cNvPr id="1850" name="Google Shape;1850;p63"/>
              <p:cNvSpPr/>
              <p:nvPr/>
            </p:nvSpPr>
            <p:spPr>
              <a:xfrm>
                <a:off x="3640225" y="2119675"/>
                <a:ext cx="763525" cy="925150"/>
              </a:xfrm>
              <a:custGeom>
                <a:avLst/>
                <a:gdLst/>
                <a:ahLst/>
                <a:cxnLst/>
                <a:rect l="l" t="t" r="r" b="b"/>
                <a:pathLst>
                  <a:path w="30541" h="37006" extrusionOk="0">
                    <a:moveTo>
                      <a:pt x="21420" y="995"/>
                    </a:moveTo>
                    <a:cubicBezTo>
                      <a:pt x="21727" y="995"/>
                      <a:pt x="22035" y="1015"/>
                      <a:pt x="22346" y="1061"/>
                    </a:cubicBezTo>
                    <a:cubicBezTo>
                      <a:pt x="23282" y="1175"/>
                      <a:pt x="23967" y="1609"/>
                      <a:pt x="24538" y="2317"/>
                    </a:cubicBezTo>
                    <a:cubicBezTo>
                      <a:pt x="25085" y="2979"/>
                      <a:pt x="25519" y="3732"/>
                      <a:pt x="25816" y="4531"/>
                    </a:cubicBezTo>
                    <a:cubicBezTo>
                      <a:pt x="26227" y="5604"/>
                      <a:pt x="26501" y="6722"/>
                      <a:pt x="26706" y="7840"/>
                    </a:cubicBezTo>
                    <a:cubicBezTo>
                      <a:pt x="27026" y="9507"/>
                      <a:pt x="27300" y="11173"/>
                      <a:pt x="27596" y="12862"/>
                    </a:cubicBezTo>
                    <a:cubicBezTo>
                      <a:pt x="27893" y="14551"/>
                      <a:pt x="28190" y="16240"/>
                      <a:pt x="28464" y="17952"/>
                    </a:cubicBezTo>
                    <a:cubicBezTo>
                      <a:pt x="28874" y="20531"/>
                      <a:pt x="29331" y="23088"/>
                      <a:pt x="29536" y="25713"/>
                    </a:cubicBezTo>
                    <a:cubicBezTo>
                      <a:pt x="29651" y="26922"/>
                      <a:pt x="29719" y="28132"/>
                      <a:pt x="29445" y="29342"/>
                    </a:cubicBezTo>
                    <a:cubicBezTo>
                      <a:pt x="29354" y="29821"/>
                      <a:pt x="29171" y="30300"/>
                      <a:pt x="28989" y="30780"/>
                    </a:cubicBezTo>
                    <a:cubicBezTo>
                      <a:pt x="28852" y="31168"/>
                      <a:pt x="28555" y="31465"/>
                      <a:pt x="28167" y="31647"/>
                    </a:cubicBezTo>
                    <a:cubicBezTo>
                      <a:pt x="27847" y="31784"/>
                      <a:pt x="27528" y="31921"/>
                      <a:pt x="27185" y="32035"/>
                    </a:cubicBezTo>
                    <a:cubicBezTo>
                      <a:pt x="24561" y="32834"/>
                      <a:pt x="21936" y="33564"/>
                      <a:pt x="19288" y="34272"/>
                    </a:cubicBezTo>
                    <a:cubicBezTo>
                      <a:pt x="18032" y="34592"/>
                      <a:pt x="16800" y="34980"/>
                      <a:pt x="15567" y="35345"/>
                    </a:cubicBezTo>
                    <a:cubicBezTo>
                      <a:pt x="14198" y="35756"/>
                      <a:pt x="12805" y="35961"/>
                      <a:pt x="11390" y="36030"/>
                    </a:cubicBezTo>
                    <a:cubicBezTo>
                      <a:pt x="11303" y="36036"/>
                      <a:pt x="11218" y="36039"/>
                      <a:pt x="11135" y="36039"/>
                    </a:cubicBezTo>
                    <a:cubicBezTo>
                      <a:pt x="10933" y="36039"/>
                      <a:pt x="10739" y="36023"/>
                      <a:pt x="10546" y="36007"/>
                    </a:cubicBezTo>
                    <a:cubicBezTo>
                      <a:pt x="9815" y="35938"/>
                      <a:pt x="9199" y="35596"/>
                      <a:pt x="8720" y="35048"/>
                    </a:cubicBezTo>
                    <a:cubicBezTo>
                      <a:pt x="8012" y="34249"/>
                      <a:pt x="7510" y="33336"/>
                      <a:pt x="7099" y="32378"/>
                    </a:cubicBezTo>
                    <a:cubicBezTo>
                      <a:pt x="6277" y="30437"/>
                      <a:pt x="5684" y="28429"/>
                      <a:pt x="5159" y="26375"/>
                    </a:cubicBezTo>
                    <a:cubicBezTo>
                      <a:pt x="4383" y="23499"/>
                      <a:pt x="3698" y="20577"/>
                      <a:pt x="3196" y="17632"/>
                    </a:cubicBezTo>
                    <a:cubicBezTo>
                      <a:pt x="2899" y="15966"/>
                      <a:pt x="2648" y="14277"/>
                      <a:pt x="2374" y="12611"/>
                    </a:cubicBezTo>
                    <a:cubicBezTo>
                      <a:pt x="2055" y="10808"/>
                      <a:pt x="1781" y="9005"/>
                      <a:pt x="1324" y="7247"/>
                    </a:cubicBezTo>
                    <a:cubicBezTo>
                      <a:pt x="1187" y="6699"/>
                      <a:pt x="1005" y="6174"/>
                      <a:pt x="845" y="5581"/>
                    </a:cubicBezTo>
                    <a:cubicBezTo>
                      <a:pt x="1073" y="5284"/>
                      <a:pt x="1302" y="4964"/>
                      <a:pt x="1575" y="4668"/>
                    </a:cubicBezTo>
                    <a:cubicBezTo>
                      <a:pt x="1827" y="4325"/>
                      <a:pt x="2146" y="4143"/>
                      <a:pt x="2557" y="4006"/>
                    </a:cubicBezTo>
                    <a:cubicBezTo>
                      <a:pt x="3379" y="3732"/>
                      <a:pt x="4223" y="3572"/>
                      <a:pt x="5091" y="3481"/>
                    </a:cubicBezTo>
                    <a:cubicBezTo>
                      <a:pt x="6072" y="3367"/>
                      <a:pt x="7031" y="3207"/>
                      <a:pt x="8012" y="3070"/>
                    </a:cubicBezTo>
                    <a:cubicBezTo>
                      <a:pt x="9222" y="2933"/>
                      <a:pt x="10432" y="2796"/>
                      <a:pt x="11641" y="2636"/>
                    </a:cubicBezTo>
                    <a:cubicBezTo>
                      <a:pt x="12395" y="2545"/>
                      <a:pt x="13148" y="2431"/>
                      <a:pt x="13901" y="2271"/>
                    </a:cubicBezTo>
                    <a:cubicBezTo>
                      <a:pt x="15818" y="1929"/>
                      <a:pt x="17713" y="1541"/>
                      <a:pt x="19630" y="1175"/>
                    </a:cubicBezTo>
                    <a:cubicBezTo>
                      <a:pt x="20232" y="1070"/>
                      <a:pt x="20824" y="995"/>
                      <a:pt x="21420" y="995"/>
                    </a:cubicBezTo>
                    <a:close/>
                    <a:moveTo>
                      <a:pt x="22299" y="1"/>
                    </a:moveTo>
                    <a:cubicBezTo>
                      <a:pt x="21874" y="1"/>
                      <a:pt x="21448" y="36"/>
                      <a:pt x="21023" y="103"/>
                    </a:cubicBezTo>
                    <a:cubicBezTo>
                      <a:pt x="19402" y="377"/>
                      <a:pt x="17781" y="650"/>
                      <a:pt x="16161" y="947"/>
                    </a:cubicBezTo>
                    <a:cubicBezTo>
                      <a:pt x="14723" y="1221"/>
                      <a:pt x="13285" y="1495"/>
                      <a:pt x="11801" y="1632"/>
                    </a:cubicBezTo>
                    <a:cubicBezTo>
                      <a:pt x="10911" y="1723"/>
                      <a:pt x="9998" y="1792"/>
                      <a:pt x="9085" y="1906"/>
                    </a:cubicBezTo>
                    <a:cubicBezTo>
                      <a:pt x="8377" y="1974"/>
                      <a:pt x="7693" y="2134"/>
                      <a:pt x="6985" y="2180"/>
                    </a:cubicBezTo>
                    <a:cubicBezTo>
                      <a:pt x="5319" y="2271"/>
                      <a:pt x="3744" y="2796"/>
                      <a:pt x="2237" y="3435"/>
                    </a:cubicBezTo>
                    <a:cubicBezTo>
                      <a:pt x="1416" y="3800"/>
                      <a:pt x="617" y="4211"/>
                      <a:pt x="389" y="5193"/>
                    </a:cubicBezTo>
                    <a:cubicBezTo>
                      <a:pt x="0" y="5421"/>
                      <a:pt x="137" y="5740"/>
                      <a:pt x="183" y="6083"/>
                    </a:cubicBezTo>
                    <a:cubicBezTo>
                      <a:pt x="548" y="8502"/>
                      <a:pt x="913" y="10945"/>
                      <a:pt x="1302" y="13364"/>
                    </a:cubicBezTo>
                    <a:cubicBezTo>
                      <a:pt x="1575" y="15145"/>
                      <a:pt x="1827" y="16925"/>
                      <a:pt x="2146" y="18682"/>
                    </a:cubicBezTo>
                    <a:cubicBezTo>
                      <a:pt x="2717" y="21832"/>
                      <a:pt x="3561" y="24914"/>
                      <a:pt x="4429" y="27995"/>
                    </a:cubicBezTo>
                    <a:cubicBezTo>
                      <a:pt x="4908" y="29707"/>
                      <a:pt x="5479" y="31373"/>
                      <a:pt x="6163" y="33017"/>
                    </a:cubicBezTo>
                    <a:cubicBezTo>
                      <a:pt x="6551" y="33975"/>
                      <a:pt x="7053" y="34888"/>
                      <a:pt x="7670" y="35733"/>
                    </a:cubicBezTo>
                    <a:cubicBezTo>
                      <a:pt x="8263" y="36509"/>
                      <a:pt x="9039" y="36897"/>
                      <a:pt x="9998" y="36988"/>
                    </a:cubicBezTo>
                    <a:cubicBezTo>
                      <a:pt x="10135" y="37000"/>
                      <a:pt x="10278" y="37005"/>
                      <a:pt x="10420" y="37005"/>
                    </a:cubicBezTo>
                    <a:cubicBezTo>
                      <a:pt x="10563" y="37005"/>
                      <a:pt x="10706" y="37000"/>
                      <a:pt x="10842" y="36988"/>
                    </a:cubicBezTo>
                    <a:cubicBezTo>
                      <a:pt x="12235" y="36943"/>
                      <a:pt x="13604" y="36714"/>
                      <a:pt x="14951" y="36349"/>
                    </a:cubicBezTo>
                    <a:cubicBezTo>
                      <a:pt x="16572" y="35893"/>
                      <a:pt x="18192" y="35482"/>
                      <a:pt x="19790" y="35025"/>
                    </a:cubicBezTo>
                    <a:cubicBezTo>
                      <a:pt x="21981" y="34409"/>
                      <a:pt x="24172" y="33770"/>
                      <a:pt x="26364" y="33108"/>
                    </a:cubicBezTo>
                    <a:cubicBezTo>
                      <a:pt x="27345" y="32811"/>
                      <a:pt x="28190" y="32263"/>
                      <a:pt x="28943" y="31556"/>
                    </a:cubicBezTo>
                    <a:cubicBezTo>
                      <a:pt x="29605" y="30940"/>
                      <a:pt x="30039" y="30186"/>
                      <a:pt x="30244" y="29296"/>
                    </a:cubicBezTo>
                    <a:cubicBezTo>
                      <a:pt x="30472" y="28338"/>
                      <a:pt x="30541" y="27379"/>
                      <a:pt x="30518" y="26420"/>
                    </a:cubicBezTo>
                    <a:cubicBezTo>
                      <a:pt x="30495" y="26009"/>
                      <a:pt x="30472" y="25598"/>
                      <a:pt x="30449" y="25210"/>
                    </a:cubicBezTo>
                    <a:cubicBezTo>
                      <a:pt x="30312" y="23156"/>
                      <a:pt x="30016" y="21125"/>
                      <a:pt x="29696" y="19093"/>
                    </a:cubicBezTo>
                    <a:cubicBezTo>
                      <a:pt x="29080" y="15373"/>
                      <a:pt x="28395" y="11652"/>
                      <a:pt x="27893" y="7909"/>
                    </a:cubicBezTo>
                    <a:cubicBezTo>
                      <a:pt x="27733" y="6631"/>
                      <a:pt x="27436" y="5375"/>
                      <a:pt x="27026" y="4143"/>
                    </a:cubicBezTo>
                    <a:cubicBezTo>
                      <a:pt x="26683" y="3093"/>
                      <a:pt x="26181" y="2134"/>
                      <a:pt x="25496" y="1267"/>
                    </a:cubicBezTo>
                    <a:cubicBezTo>
                      <a:pt x="24926" y="536"/>
                      <a:pt x="24150" y="148"/>
                      <a:pt x="23214" y="57"/>
                    </a:cubicBezTo>
                    <a:cubicBezTo>
                      <a:pt x="22909" y="19"/>
                      <a:pt x="22604" y="1"/>
                      <a:pt x="222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3"/>
              <p:cNvSpPr/>
              <p:nvPr/>
            </p:nvSpPr>
            <p:spPr>
              <a:xfrm>
                <a:off x="3750925" y="2436525"/>
                <a:ext cx="588350" cy="517700"/>
              </a:xfrm>
              <a:custGeom>
                <a:avLst/>
                <a:gdLst/>
                <a:ahLst/>
                <a:cxnLst/>
                <a:rect l="l" t="t" r="r" b="b"/>
                <a:pathLst>
                  <a:path w="23534" h="20708" extrusionOk="0">
                    <a:moveTo>
                      <a:pt x="19539" y="439"/>
                    </a:moveTo>
                    <a:cubicBezTo>
                      <a:pt x="19927" y="1033"/>
                      <a:pt x="19996" y="1740"/>
                      <a:pt x="20201" y="2402"/>
                    </a:cubicBezTo>
                    <a:cubicBezTo>
                      <a:pt x="20110" y="2471"/>
                      <a:pt x="20018" y="2539"/>
                      <a:pt x="19950" y="2562"/>
                    </a:cubicBezTo>
                    <a:cubicBezTo>
                      <a:pt x="18831" y="2790"/>
                      <a:pt x="17690" y="2995"/>
                      <a:pt x="16572" y="3201"/>
                    </a:cubicBezTo>
                    <a:cubicBezTo>
                      <a:pt x="16552" y="3208"/>
                      <a:pt x="16532" y="3210"/>
                      <a:pt x="16509" y="3210"/>
                    </a:cubicBezTo>
                    <a:cubicBezTo>
                      <a:pt x="16455" y="3210"/>
                      <a:pt x="16388" y="3194"/>
                      <a:pt x="16275" y="3178"/>
                    </a:cubicBezTo>
                    <a:cubicBezTo>
                      <a:pt x="16047" y="2471"/>
                      <a:pt x="15841" y="1809"/>
                      <a:pt x="15613" y="1101"/>
                    </a:cubicBezTo>
                    <a:cubicBezTo>
                      <a:pt x="16275" y="873"/>
                      <a:pt x="16937" y="896"/>
                      <a:pt x="17576" y="781"/>
                    </a:cubicBezTo>
                    <a:cubicBezTo>
                      <a:pt x="18215" y="644"/>
                      <a:pt x="18854" y="553"/>
                      <a:pt x="19539" y="439"/>
                    </a:cubicBezTo>
                    <a:close/>
                    <a:moveTo>
                      <a:pt x="15248" y="1078"/>
                    </a:moveTo>
                    <a:cubicBezTo>
                      <a:pt x="15453" y="1831"/>
                      <a:pt x="15659" y="2539"/>
                      <a:pt x="15864" y="3269"/>
                    </a:cubicBezTo>
                    <a:cubicBezTo>
                      <a:pt x="15659" y="3338"/>
                      <a:pt x="15476" y="3429"/>
                      <a:pt x="15294" y="3475"/>
                    </a:cubicBezTo>
                    <a:cubicBezTo>
                      <a:pt x="13764" y="3772"/>
                      <a:pt x="12235" y="4068"/>
                      <a:pt x="10660" y="4388"/>
                    </a:cubicBezTo>
                    <a:cubicBezTo>
                      <a:pt x="10363" y="4045"/>
                      <a:pt x="10340" y="3612"/>
                      <a:pt x="10181" y="3224"/>
                    </a:cubicBezTo>
                    <a:cubicBezTo>
                      <a:pt x="10021" y="2836"/>
                      <a:pt x="9861" y="2425"/>
                      <a:pt x="9701" y="1991"/>
                    </a:cubicBezTo>
                    <a:cubicBezTo>
                      <a:pt x="10614" y="1672"/>
                      <a:pt x="11550" y="1603"/>
                      <a:pt x="12463" y="1443"/>
                    </a:cubicBezTo>
                    <a:cubicBezTo>
                      <a:pt x="13353" y="1284"/>
                      <a:pt x="14244" y="1124"/>
                      <a:pt x="15248" y="1078"/>
                    </a:cubicBezTo>
                    <a:close/>
                    <a:moveTo>
                      <a:pt x="9268" y="2037"/>
                    </a:moveTo>
                    <a:cubicBezTo>
                      <a:pt x="9656" y="2859"/>
                      <a:pt x="9930" y="3635"/>
                      <a:pt x="10112" y="4502"/>
                    </a:cubicBezTo>
                    <a:cubicBezTo>
                      <a:pt x="8743" y="4867"/>
                      <a:pt x="7396" y="5210"/>
                      <a:pt x="6072" y="5552"/>
                    </a:cubicBezTo>
                    <a:cubicBezTo>
                      <a:pt x="5798" y="5050"/>
                      <a:pt x="5319" y="3520"/>
                      <a:pt x="5250" y="2950"/>
                    </a:cubicBezTo>
                    <a:cubicBezTo>
                      <a:pt x="6574" y="2607"/>
                      <a:pt x="7875" y="2288"/>
                      <a:pt x="9268" y="2037"/>
                    </a:cubicBezTo>
                    <a:close/>
                    <a:moveTo>
                      <a:pt x="4703" y="3087"/>
                    </a:moveTo>
                    <a:cubicBezTo>
                      <a:pt x="4977" y="3954"/>
                      <a:pt x="5182" y="4799"/>
                      <a:pt x="5410" y="5712"/>
                    </a:cubicBezTo>
                    <a:cubicBezTo>
                      <a:pt x="4223" y="6145"/>
                      <a:pt x="3036" y="6419"/>
                      <a:pt x="1849" y="6853"/>
                    </a:cubicBezTo>
                    <a:cubicBezTo>
                      <a:pt x="1781" y="6762"/>
                      <a:pt x="1690" y="6693"/>
                      <a:pt x="1667" y="6625"/>
                    </a:cubicBezTo>
                    <a:cubicBezTo>
                      <a:pt x="1370" y="5826"/>
                      <a:pt x="1096" y="5050"/>
                      <a:pt x="822" y="4274"/>
                    </a:cubicBezTo>
                    <a:cubicBezTo>
                      <a:pt x="799" y="4205"/>
                      <a:pt x="799" y="4114"/>
                      <a:pt x="777" y="4023"/>
                    </a:cubicBezTo>
                    <a:cubicBezTo>
                      <a:pt x="1918" y="3749"/>
                      <a:pt x="3036" y="3475"/>
                      <a:pt x="4155" y="3201"/>
                    </a:cubicBezTo>
                    <a:cubicBezTo>
                      <a:pt x="4337" y="3155"/>
                      <a:pt x="4497" y="3132"/>
                      <a:pt x="4703" y="3087"/>
                    </a:cubicBezTo>
                    <a:close/>
                    <a:moveTo>
                      <a:pt x="20292" y="2859"/>
                    </a:moveTo>
                    <a:cubicBezTo>
                      <a:pt x="20680" y="4228"/>
                      <a:pt x="20886" y="5575"/>
                      <a:pt x="21046" y="6899"/>
                    </a:cubicBezTo>
                    <a:cubicBezTo>
                      <a:pt x="20498" y="7104"/>
                      <a:pt x="18695" y="7424"/>
                      <a:pt x="17622" y="7515"/>
                    </a:cubicBezTo>
                    <a:cubicBezTo>
                      <a:pt x="17416" y="7150"/>
                      <a:pt x="16732" y="4913"/>
                      <a:pt x="16480" y="3749"/>
                    </a:cubicBezTo>
                    <a:cubicBezTo>
                      <a:pt x="16572" y="3680"/>
                      <a:pt x="16663" y="3589"/>
                      <a:pt x="16777" y="3566"/>
                    </a:cubicBezTo>
                    <a:cubicBezTo>
                      <a:pt x="17918" y="3338"/>
                      <a:pt x="19060" y="3110"/>
                      <a:pt x="20292" y="2859"/>
                    </a:cubicBezTo>
                    <a:close/>
                    <a:moveTo>
                      <a:pt x="15735" y="3807"/>
                    </a:moveTo>
                    <a:cubicBezTo>
                      <a:pt x="15806" y="3807"/>
                      <a:pt x="15887" y="3817"/>
                      <a:pt x="15978" y="3817"/>
                    </a:cubicBezTo>
                    <a:cubicBezTo>
                      <a:pt x="16252" y="4411"/>
                      <a:pt x="16366" y="5050"/>
                      <a:pt x="16549" y="5689"/>
                    </a:cubicBezTo>
                    <a:cubicBezTo>
                      <a:pt x="16732" y="6305"/>
                      <a:pt x="16914" y="6944"/>
                      <a:pt x="17097" y="7561"/>
                    </a:cubicBezTo>
                    <a:cubicBezTo>
                      <a:pt x="17005" y="7652"/>
                      <a:pt x="16937" y="7720"/>
                      <a:pt x="16891" y="7720"/>
                    </a:cubicBezTo>
                    <a:cubicBezTo>
                      <a:pt x="15339" y="8063"/>
                      <a:pt x="13810" y="8382"/>
                      <a:pt x="12281" y="8702"/>
                    </a:cubicBezTo>
                    <a:cubicBezTo>
                      <a:pt x="12166" y="8725"/>
                      <a:pt x="12075" y="8725"/>
                      <a:pt x="11893" y="8747"/>
                    </a:cubicBezTo>
                    <a:cubicBezTo>
                      <a:pt x="11505" y="7469"/>
                      <a:pt x="11139" y="6237"/>
                      <a:pt x="10774" y="4958"/>
                    </a:cubicBezTo>
                    <a:cubicBezTo>
                      <a:pt x="10888" y="4890"/>
                      <a:pt x="11002" y="4822"/>
                      <a:pt x="11117" y="4799"/>
                    </a:cubicBezTo>
                    <a:cubicBezTo>
                      <a:pt x="12623" y="4456"/>
                      <a:pt x="14129" y="4137"/>
                      <a:pt x="15636" y="3817"/>
                    </a:cubicBezTo>
                    <a:cubicBezTo>
                      <a:pt x="15666" y="3810"/>
                      <a:pt x="15699" y="3807"/>
                      <a:pt x="15735" y="3807"/>
                    </a:cubicBezTo>
                    <a:close/>
                    <a:moveTo>
                      <a:pt x="10249" y="5073"/>
                    </a:moveTo>
                    <a:cubicBezTo>
                      <a:pt x="10523" y="5575"/>
                      <a:pt x="11231" y="8063"/>
                      <a:pt x="11345" y="8930"/>
                    </a:cubicBezTo>
                    <a:cubicBezTo>
                      <a:pt x="9952" y="9295"/>
                      <a:pt x="8583" y="9683"/>
                      <a:pt x="7191" y="10048"/>
                    </a:cubicBezTo>
                    <a:cubicBezTo>
                      <a:pt x="6871" y="9409"/>
                      <a:pt x="6825" y="8725"/>
                      <a:pt x="6643" y="8086"/>
                    </a:cubicBezTo>
                    <a:cubicBezTo>
                      <a:pt x="6460" y="7424"/>
                      <a:pt x="6300" y="6762"/>
                      <a:pt x="6141" y="6123"/>
                    </a:cubicBezTo>
                    <a:cubicBezTo>
                      <a:pt x="6643" y="5826"/>
                      <a:pt x="9450" y="5118"/>
                      <a:pt x="10249" y="5073"/>
                    </a:cubicBezTo>
                    <a:close/>
                    <a:moveTo>
                      <a:pt x="5479" y="6191"/>
                    </a:moveTo>
                    <a:cubicBezTo>
                      <a:pt x="5798" y="6853"/>
                      <a:pt x="5890" y="7538"/>
                      <a:pt x="6072" y="8177"/>
                    </a:cubicBezTo>
                    <a:cubicBezTo>
                      <a:pt x="6255" y="8839"/>
                      <a:pt x="6414" y="9478"/>
                      <a:pt x="6574" y="10140"/>
                    </a:cubicBezTo>
                    <a:cubicBezTo>
                      <a:pt x="6095" y="10391"/>
                      <a:pt x="3790" y="11030"/>
                      <a:pt x="3150" y="11098"/>
                    </a:cubicBezTo>
                    <a:cubicBezTo>
                      <a:pt x="2877" y="10596"/>
                      <a:pt x="2032" y="7880"/>
                      <a:pt x="1918" y="7195"/>
                    </a:cubicBezTo>
                    <a:cubicBezTo>
                      <a:pt x="3082" y="6807"/>
                      <a:pt x="4246" y="6465"/>
                      <a:pt x="5479" y="6191"/>
                    </a:cubicBezTo>
                    <a:close/>
                    <a:moveTo>
                      <a:pt x="17211" y="8131"/>
                    </a:moveTo>
                    <a:cubicBezTo>
                      <a:pt x="17713" y="9615"/>
                      <a:pt x="17964" y="11144"/>
                      <a:pt x="18352" y="12696"/>
                    </a:cubicBezTo>
                    <a:cubicBezTo>
                      <a:pt x="17462" y="12947"/>
                      <a:pt x="16595" y="13084"/>
                      <a:pt x="15750" y="13290"/>
                    </a:cubicBezTo>
                    <a:cubicBezTo>
                      <a:pt x="14883" y="13495"/>
                      <a:pt x="14061" y="13769"/>
                      <a:pt x="13125" y="13883"/>
                    </a:cubicBezTo>
                    <a:cubicBezTo>
                      <a:pt x="13034" y="13564"/>
                      <a:pt x="12943" y="13267"/>
                      <a:pt x="12897" y="12970"/>
                    </a:cubicBezTo>
                    <a:cubicBezTo>
                      <a:pt x="12600" y="11760"/>
                      <a:pt x="12281" y="10528"/>
                      <a:pt x="12075" y="9295"/>
                    </a:cubicBezTo>
                    <a:cubicBezTo>
                      <a:pt x="12783" y="8976"/>
                      <a:pt x="16389" y="8154"/>
                      <a:pt x="17211" y="8131"/>
                    </a:cubicBezTo>
                    <a:close/>
                    <a:moveTo>
                      <a:pt x="11573" y="9409"/>
                    </a:moveTo>
                    <a:cubicBezTo>
                      <a:pt x="11961" y="10961"/>
                      <a:pt x="12326" y="12445"/>
                      <a:pt x="12691" y="13929"/>
                    </a:cubicBezTo>
                    <a:cubicBezTo>
                      <a:pt x="12281" y="14226"/>
                      <a:pt x="11778" y="14226"/>
                      <a:pt x="11322" y="14362"/>
                    </a:cubicBezTo>
                    <a:cubicBezTo>
                      <a:pt x="10865" y="14477"/>
                      <a:pt x="10386" y="14591"/>
                      <a:pt x="9930" y="14705"/>
                    </a:cubicBezTo>
                    <a:cubicBezTo>
                      <a:pt x="9473" y="14796"/>
                      <a:pt x="8994" y="14887"/>
                      <a:pt x="8492" y="15002"/>
                    </a:cubicBezTo>
                    <a:cubicBezTo>
                      <a:pt x="8195" y="14226"/>
                      <a:pt x="8035" y="13472"/>
                      <a:pt x="7830" y="12719"/>
                    </a:cubicBezTo>
                    <a:cubicBezTo>
                      <a:pt x="7601" y="12011"/>
                      <a:pt x="7396" y="11281"/>
                      <a:pt x="7259" y="10505"/>
                    </a:cubicBezTo>
                    <a:cubicBezTo>
                      <a:pt x="7944" y="10208"/>
                      <a:pt x="8674" y="10094"/>
                      <a:pt x="9382" y="9912"/>
                    </a:cubicBezTo>
                    <a:cubicBezTo>
                      <a:pt x="10067" y="9729"/>
                      <a:pt x="10774" y="9455"/>
                      <a:pt x="11573" y="9409"/>
                    </a:cubicBezTo>
                    <a:close/>
                    <a:moveTo>
                      <a:pt x="6620" y="10619"/>
                    </a:moveTo>
                    <a:cubicBezTo>
                      <a:pt x="6939" y="11076"/>
                      <a:pt x="6985" y="11601"/>
                      <a:pt x="7145" y="12057"/>
                    </a:cubicBezTo>
                    <a:cubicBezTo>
                      <a:pt x="7282" y="12536"/>
                      <a:pt x="7419" y="13039"/>
                      <a:pt x="7556" y="13518"/>
                    </a:cubicBezTo>
                    <a:cubicBezTo>
                      <a:pt x="7693" y="14020"/>
                      <a:pt x="7807" y="14499"/>
                      <a:pt x="7967" y="15024"/>
                    </a:cubicBezTo>
                    <a:cubicBezTo>
                      <a:pt x="7830" y="15093"/>
                      <a:pt x="7738" y="15161"/>
                      <a:pt x="7624" y="15184"/>
                    </a:cubicBezTo>
                    <a:cubicBezTo>
                      <a:pt x="7122" y="15298"/>
                      <a:pt x="6620" y="15390"/>
                      <a:pt x="6141" y="15481"/>
                    </a:cubicBezTo>
                    <a:cubicBezTo>
                      <a:pt x="5638" y="15572"/>
                      <a:pt x="5136" y="15686"/>
                      <a:pt x="4588" y="15778"/>
                    </a:cubicBezTo>
                    <a:cubicBezTo>
                      <a:pt x="4543" y="15686"/>
                      <a:pt x="4452" y="15595"/>
                      <a:pt x="4429" y="15481"/>
                    </a:cubicBezTo>
                    <a:cubicBezTo>
                      <a:pt x="4041" y="14271"/>
                      <a:pt x="3653" y="13061"/>
                      <a:pt x="3287" y="11852"/>
                    </a:cubicBezTo>
                    <a:cubicBezTo>
                      <a:pt x="3265" y="11760"/>
                      <a:pt x="3265" y="11646"/>
                      <a:pt x="3242" y="11486"/>
                    </a:cubicBezTo>
                    <a:cubicBezTo>
                      <a:pt x="4406" y="11190"/>
                      <a:pt x="5501" y="10893"/>
                      <a:pt x="6620" y="10619"/>
                    </a:cubicBezTo>
                    <a:close/>
                    <a:moveTo>
                      <a:pt x="21091" y="7355"/>
                    </a:moveTo>
                    <a:cubicBezTo>
                      <a:pt x="21365" y="8337"/>
                      <a:pt x="21434" y="9364"/>
                      <a:pt x="21639" y="10368"/>
                    </a:cubicBezTo>
                    <a:cubicBezTo>
                      <a:pt x="21844" y="11395"/>
                      <a:pt x="22004" y="12399"/>
                      <a:pt x="22187" y="13427"/>
                    </a:cubicBezTo>
                    <a:cubicBezTo>
                      <a:pt x="22369" y="14454"/>
                      <a:pt x="22620" y="15458"/>
                      <a:pt x="22803" y="16462"/>
                    </a:cubicBezTo>
                    <a:cubicBezTo>
                      <a:pt x="21867" y="16713"/>
                      <a:pt x="20133" y="17010"/>
                      <a:pt x="19630" y="17010"/>
                    </a:cubicBezTo>
                    <a:cubicBezTo>
                      <a:pt x="18991" y="14020"/>
                      <a:pt x="18352" y="11030"/>
                      <a:pt x="17713" y="8063"/>
                    </a:cubicBezTo>
                    <a:cubicBezTo>
                      <a:pt x="18238" y="7834"/>
                      <a:pt x="20429" y="7378"/>
                      <a:pt x="21091" y="7355"/>
                    </a:cubicBezTo>
                    <a:close/>
                    <a:moveTo>
                      <a:pt x="18375" y="12970"/>
                    </a:moveTo>
                    <a:cubicBezTo>
                      <a:pt x="18649" y="13632"/>
                      <a:pt x="18695" y="14340"/>
                      <a:pt x="18854" y="15024"/>
                    </a:cubicBezTo>
                    <a:cubicBezTo>
                      <a:pt x="18991" y="15709"/>
                      <a:pt x="19174" y="16394"/>
                      <a:pt x="19356" y="17147"/>
                    </a:cubicBezTo>
                    <a:cubicBezTo>
                      <a:pt x="17576" y="17581"/>
                      <a:pt x="15864" y="18015"/>
                      <a:pt x="14107" y="18448"/>
                    </a:cubicBezTo>
                    <a:cubicBezTo>
                      <a:pt x="13810" y="17056"/>
                      <a:pt x="13513" y="15732"/>
                      <a:pt x="13216" y="14362"/>
                    </a:cubicBezTo>
                    <a:cubicBezTo>
                      <a:pt x="13376" y="14294"/>
                      <a:pt x="13490" y="14226"/>
                      <a:pt x="13627" y="14180"/>
                    </a:cubicBezTo>
                    <a:cubicBezTo>
                      <a:pt x="15202" y="13815"/>
                      <a:pt x="16777" y="13472"/>
                      <a:pt x="18375" y="12970"/>
                    </a:cubicBezTo>
                    <a:close/>
                    <a:moveTo>
                      <a:pt x="12737" y="14408"/>
                    </a:moveTo>
                    <a:cubicBezTo>
                      <a:pt x="12806" y="14591"/>
                      <a:pt x="12874" y="14705"/>
                      <a:pt x="12897" y="14842"/>
                    </a:cubicBezTo>
                    <a:cubicBezTo>
                      <a:pt x="13194" y="15983"/>
                      <a:pt x="13468" y="17124"/>
                      <a:pt x="13741" y="18243"/>
                    </a:cubicBezTo>
                    <a:cubicBezTo>
                      <a:pt x="13764" y="18311"/>
                      <a:pt x="13741" y="18403"/>
                      <a:pt x="13741" y="18517"/>
                    </a:cubicBezTo>
                    <a:cubicBezTo>
                      <a:pt x="12395" y="18882"/>
                      <a:pt x="11048" y="19133"/>
                      <a:pt x="9633" y="19452"/>
                    </a:cubicBezTo>
                    <a:cubicBezTo>
                      <a:pt x="9473" y="18745"/>
                      <a:pt x="9313" y="18060"/>
                      <a:pt x="9154" y="17375"/>
                    </a:cubicBezTo>
                    <a:cubicBezTo>
                      <a:pt x="8971" y="16713"/>
                      <a:pt x="8697" y="16052"/>
                      <a:pt x="8560" y="15321"/>
                    </a:cubicBezTo>
                    <a:cubicBezTo>
                      <a:pt x="9975" y="14979"/>
                      <a:pt x="11345" y="14682"/>
                      <a:pt x="12737" y="14408"/>
                    </a:cubicBezTo>
                    <a:close/>
                    <a:moveTo>
                      <a:pt x="8058" y="15481"/>
                    </a:moveTo>
                    <a:cubicBezTo>
                      <a:pt x="8514" y="16782"/>
                      <a:pt x="8766" y="18129"/>
                      <a:pt x="9222" y="19475"/>
                    </a:cubicBezTo>
                    <a:cubicBezTo>
                      <a:pt x="9176" y="19521"/>
                      <a:pt x="9108" y="19567"/>
                      <a:pt x="9039" y="19589"/>
                    </a:cubicBezTo>
                    <a:cubicBezTo>
                      <a:pt x="8035" y="19818"/>
                      <a:pt x="7008" y="20023"/>
                      <a:pt x="6004" y="20251"/>
                    </a:cubicBezTo>
                    <a:cubicBezTo>
                      <a:pt x="5935" y="20251"/>
                      <a:pt x="5844" y="20229"/>
                      <a:pt x="5730" y="20229"/>
                    </a:cubicBezTo>
                    <a:cubicBezTo>
                      <a:pt x="5547" y="19818"/>
                      <a:pt x="5570" y="19361"/>
                      <a:pt x="5433" y="18928"/>
                    </a:cubicBezTo>
                    <a:cubicBezTo>
                      <a:pt x="5296" y="18471"/>
                      <a:pt x="5182" y="17992"/>
                      <a:pt x="5068" y="17535"/>
                    </a:cubicBezTo>
                    <a:cubicBezTo>
                      <a:pt x="4931" y="17101"/>
                      <a:pt x="4794" y="16668"/>
                      <a:pt x="4657" y="16211"/>
                    </a:cubicBezTo>
                    <a:cubicBezTo>
                      <a:pt x="4748" y="16143"/>
                      <a:pt x="4817" y="16052"/>
                      <a:pt x="4908" y="16052"/>
                    </a:cubicBezTo>
                    <a:cubicBezTo>
                      <a:pt x="5821" y="15869"/>
                      <a:pt x="6734" y="15686"/>
                      <a:pt x="7670" y="15504"/>
                    </a:cubicBezTo>
                    <a:cubicBezTo>
                      <a:pt x="7784" y="15481"/>
                      <a:pt x="7898" y="15481"/>
                      <a:pt x="8058" y="15481"/>
                    </a:cubicBezTo>
                    <a:close/>
                    <a:moveTo>
                      <a:pt x="18952" y="1"/>
                    </a:moveTo>
                    <a:cubicBezTo>
                      <a:pt x="17936" y="1"/>
                      <a:pt x="16956" y="137"/>
                      <a:pt x="16001" y="325"/>
                    </a:cubicBezTo>
                    <a:cubicBezTo>
                      <a:pt x="15020" y="508"/>
                      <a:pt x="14038" y="644"/>
                      <a:pt x="13057" y="804"/>
                    </a:cubicBezTo>
                    <a:cubicBezTo>
                      <a:pt x="11641" y="1033"/>
                      <a:pt x="10204" y="1238"/>
                      <a:pt x="8788" y="1512"/>
                    </a:cubicBezTo>
                    <a:cubicBezTo>
                      <a:pt x="6209" y="1991"/>
                      <a:pt x="3675" y="2699"/>
                      <a:pt x="1142" y="3452"/>
                    </a:cubicBezTo>
                    <a:cubicBezTo>
                      <a:pt x="982" y="3520"/>
                      <a:pt x="822" y="3566"/>
                      <a:pt x="640" y="3612"/>
                    </a:cubicBezTo>
                    <a:cubicBezTo>
                      <a:pt x="434" y="3680"/>
                      <a:pt x="115" y="3543"/>
                      <a:pt x="46" y="3817"/>
                    </a:cubicBezTo>
                    <a:cubicBezTo>
                      <a:pt x="1" y="4023"/>
                      <a:pt x="69" y="4274"/>
                      <a:pt x="92" y="4479"/>
                    </a:cubicBezTo>
                    <a:cubicBezTo>
                      <a:pt x="115" y="4639"/>
                      <a:pt x="183" y="4776"/>
                      <a:pt x="229" y="4936"/>
                    </a:cubicBezTo>
                    <a:cubicBezTo>
                      <a:pt x="822" y="6739"/>
                      <a:pt x="1416" y="8542"/>
                      <a:pt x="2009" y="10345"/>
                    </a:cubicBezTo>
                    <a:cubicBezTo>
                      <a:pt x="2603" y="12217"/>
                      <a:pt x="3150" y="14111"/>
                      <a:pt x="3744" y="16006"/>
                    </a:cubicBezTo>
                    <a:cubicBezTo>
                      <a:pt x="4086" y="17124"/>
                      <a:pt x="4429" y="18220"/>
                      <a:pt x="4794" y="19338"/>
                    </a:cubicBezTo>
                    <a:cubicBezTo>
                      <a:pt x="4954" y="19818"/>
                      <a:pt x="5113" y="20297"/>
                      <a:pt x="5456" y="20708"/>
                    </a:cubicBezTo>
                    <a:cubicBezTo>
                      <a:pt x="5638" y="20662"/>
                      <a:pt x="5798" y="20617"/>
                      <a:pt x="5981" y="20594"/>
                    </a:cubicBezTo>
                    <a:cubicBezTo>
                      <a:pt x="7693" y="20297"/>
                      <a:pt x="9427" y="20046"/>
                      <a:pt x="11139" y="19704"/>
                    </a:cubicBezTo>
                    <a:cubicBezTo>
                      <a:pt x="13422" y="19247"/>
                      <a:pt x="15682" y="18676"/>
                      <a:pt x="17964" y="18197"/>
                    </a:cubicBezTo>
                    <a:cubicBezTo>
                      <a:pt x="19471" y="17855"/>
                      <a:pt x="20977" y="17467"/>
                      <a:pt x="22415" y="16919"/>
                    </a:cubicBezTo>
                    <a:cubicBezTo>
                      <a:pt x="22582" y="16855"/>
                      <a:pt x="22742" y="16827"/>
                      <a:pt x="22895" y="16827"/>
                    </a:cubicBezTo>
                    <a:cubicBezTo>
                      <a:pt x="23013" y="16827"/>
                      <a:pt x="23127" y="16843"/>
                      <a:pt x="23237" y="16873"/>
                    </a:cubicBezTo>
                    <a:cubicBezTo>
                      <a:pt x="23533" y="16554"/>
                      <a:pt x="23511" y="16188"/>
                      <a:pt x="23488" y="15823"/>
                    </a:cubicBezTo>
                    <a:cubicBezTo>
                      <a:pt x="23419" y="15275"/>
                      <a:pt x="23374" y="14728"/>
                      <a:pt x="23282" y="14180"/>
                    </a:cubicBezTo>
                    <a:cubicBezTo>
                      <a:pt x="23008" y="12696"/>
                      <a:pt x="22712" y="11235"/>
                      <a:pt x="22438" y="9775"/>
                    </a:cubicBezTo>
                    <a:cubicBezTo>
                      <a:pt x="22027" y="7720"/>
                      <a:pt x="21616" y="5689"/>
                      <a:pt x="21228" y="3657"/>
                    </a:cubicBezTo>
                    <a:cubicBezTo>
                      <a:pt x="21137" y="3269"/>
                      <a:pt x="20977" y="2881"/>
                      <a:pt x="21068" y="2471"/>
                    </a:cubicBezTo>
                    <a:cubicBezTo>
                      <a:pt x="20635" y="1923"/>
                      <a:pt x="20657" y="1169"/>
                      <a:pt x="20315" y="576"/>
                    </a:cubicBezTo>
                    <a:cubicBezTo>
                      <a:pt x="20201" y="393"/>
                      <a:pt x="20087" y="211"/>
                      <a:pt x="19996" y="51"/>
                    </a:cubicBezTo>
                    <a:cubicBezTo>
                      <a:pt x="19643" y="16"/>
                      <a:pt x="19296" y="1"/>
                      <a:pt x="1895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3"/>
              <p:cNvSpPr/>
              <p:nvPr/>
            </p:nvSpPr>
            <p:spPr>
              <a:xfrm>
                <a:off x="3703575" y="2181275"/>
                <a:ext cx="544975" cy="278475"/>
              </a:xfrm>
              <a:custGeom>
                <a:avLst/>
                <a:gdLst/>
                <a:ahLst/>
                <a:cxnLst/>
                <a:rect l="l" t="t" r="r" b="b"/>
                <a:pathLst>
                  <a:path w="21799" h="11139" extrusionOk="0">
                    <a:moveTo>
                      <a:pt x="19676" y="857"/>
                    </a:moveTo>
                    <a:cubicBezTo>
                      <a:pt x="19835" y="1154"/>
                      <a:pt x="19858" y="1473"/>
                      <a:pt x="19904" y="1770"/>
                    </a:cubicBezTo>
                    <a:cubicBezTo>
                      <a:pt x="20064" y="3208"/>
                      <a:pt x="20360" y="4600"/>
                      <a:pt x="20748" y="6016"/>
                    </a:cubicBezTo>
                    <a:cubicBezTo>
                      <a:pt x="20862" y="6449"/>
                      <a:pt x="20885" y="6906"/>
                      <a:pt x="20840" y="7408"/>
                    </a:cubicBezTo>
                    <a:cubicBezTo>
                      <a:pt x="19584" y="7545"/>
                      <a:pt x="18329" y="7636"/>
                      <a:pt x="17096" y="7796"/>
                    </a:cubicBezTo>
                    <a:cubicBezTo>
                      <a:pt x="15864" y="7956"/>
                      <a:pt x="14631" y="8184"/>
                      <a:pt x="13399" y="8367"/>
                    </a:cubicBezTo>
                    <a:cubicBezTo>
                      <a:pt x="12166" y="8572"/>
                      <a:pt x="10888" y="8732"/>
                      <a:pt x="9655" y="8960"/>
                    </a:cubicBezTo>
                    <a:cubicBezTo>
                      <a:pt x="8423" y="9165"/>
                      <a:pt x="7213" y="9439"/>
                      <a:pt x="6003" y="9713"/>
                    </a:cubicBezTo>
                    <a:cubicBezTo>
                      <a:pt x="4771" y="9987"/>
                      <a:pt x="3561" y="10330"/>
                      <a:pt x="2283" y="10603"/>
                    </a:cubicBezTo>
                    <a:cubicBezTo>
                      <a:pt x="2100" y="9896"/>
                      <a:pt x="2100" y="9211"/>
                      <a:pt x="1940" y="8549"/>
                    </a:cubicBezTo>
                    <a:cubicBezTo>
                      <a:pt x="1780" y="7864"/>
                      <a:pt x="1666" y="7157"/>
                      <a:pt x="1507" y="6472"/>
                    </a:cubicBezTo>
                    <a:cubicBezTo>
                      <a:pt x="1370" y="5810"/>
                      <a:pt x="1164" y="5148"/>
                      <a:pt x="982" y="4395"/>
                    </a:cubicBezTo>
                    <a:cubicBezTo>
                      <a:pt x="1347" y="4326"/>
                      <a:pt x="1712" y="4281"/>
                      <a:pt x="2054" y="4212"/>
                    </a:cubicBezTo>
                    <a:cubicBezTo>
                      <a:pt x="3287" y="3938"/>
                      <a:pt x="4519" y="3642"/>
                      <a:pt x="5752" y="3345"/>
                    </a:cubicBezTo>
                    <a:cubicBezTo>
                      <a:pt x="7966" y="2820"/>
                      <a:pt x="10203" y="2386"/>
                      <a:pt x="12463" y="1998"/>
                    </a:cubicBezTo>
                    <a:cubicBezTo>
                      <a:pt x="14403" y="1679"/>
                      <a:pt x="16366" y="1382"/>
                      <a:pt x="18306" y="1085"/>
                    </a:cubicBezTo>
                    <a:cubicBezTo>
                      <a:pt x="18762" y="1017"/>
                      <a:pt x="19196" y="948"/>
                      <a:pt x="19676" y="857"/>
                    </a:cubicBezTo>
                    <a:close/>
                    <a:moveTo>
                      <a:pt x="20064" y="0"/>
                    </a:moveTo>
                    <a:cubicBezTo>
                      <a:pt x="19880" y="0"/>
                      <a:pt x="19694" y="33"/>
                      <a:pt x="19516" y="58"/>
                    </a:cubicBezTo>
                    <a:cubicBezTo>
                      <a:pt x="18648" y="149"/>
                      <a:pt x="17758" y="218"/>
                      <a:pt x="16891" y="378"/>
                    </a:cubicBezTo>
                    <a:cubicBezTo>
                      <a:pt x="13650" y="948"/>
                      <a:pt x="10408" y="1542"/>
                      <a:pt x="7167" y="2158"/>
                    </a:cubicBezTo>
                    <a:cubicBezTo>
                      <a:pt x="5159" y="2546"/>
                      <a:pt x="3150" y="3048"/>
                      <a:pt x="1210" y="3665"/>
                    </a:cubicBezTo>
                    <a:cubicBezTo>
                      <a:pt x="867" y="3779"/>
                      <a:pt x="548" y="3893"/>
                      <a:pt x="251" y="3984"/>
                    </a:cubicBezTo>
                    <a:cubicBezTo>
                      <a:pt x="0" y="4532"/>
                      <a:pt x="46" y="5034"/>
                      <a:pt x="137" y="5536"/>
                    </a:cubicBezTo>
                    <a:cubicBezTo>
                      <a:pt x="206" y="5879"/>
                      <a:pt x="274" y="6244"/>
                      <a:pt x="365" y="6586"/>
                    </a:cubicBezTo>
                    <a:cubicBezTo>
                      <a:pt x="594" y="7408"/>
                      <a:pt x="799" y="8252"/>
                      <a:pt x="1050" y="9074"/>
                    </a:cubicBezTo>
                    <a:cubicBezTo>
                      <a:pt x="1187" y="9508"/>
                      <a:pt x="1324" y="9941"/>
                      <a:pt x="1484" y="10375"/>
                    </a:cubicBezTo>
                    <a:cubicBezTo>
                      <a:pt x="1598" y="10649"/>
                      <a:pt x="1712" y="10923"/>
                      <a:pt x="1917" y="11106"/>
                    </a:cubicBezTo>
                    <a:cubicBezTo>
                      <a:pt x="2119" y="11128"/>
                      <a:pt x="2317" y="11138"/>
                      <a:pt x="2511" y="11138"/>
                    </a:cubicBezTo>
                    <a:cubicBezTo>
                      <a:pt x="3108" y="11138"/>
                      <a:pt x="3672" y="11043"/>
                      <a:pt x="4223" y="10923"/>
                    </a:cubicBezTo>
                    <a:cubicBezTo>
                      <a:pt x="5798" y="10603"/>
                      <a:pt x="7350" y="10284"/>
                      <a:pt x="8925" y="9964"/>
                    </a:cubicBezTo>
                    <a:cubicBezTo>
                      <a:pt x="11230" y="9531"/>
                      <a:pt x="13558" y="9165"/>
                      <a:pt x="15909" y="8823"/>
                    </a:cubicBezTo>
                    <a:cubicBezTo>
                      <a:pt x="17210" y="8640"/>
                      <a:pt x="18489" y="8367"/>
                      <a:pt x="19790" y="8138"/>
                    </a:cubicBezTo>
                    <a:cubicBezTo>
                      <a:pt x="20155" y="8070"/>
                      <a:pt x="20543" y="7956"/>
                      <a:pt x="20908" y="7956"/>
                    </a:cubicBezTo>
                    <a:cubicBezTo>
                      <a:pt x="21273" y="7933"/>
                      <a:pt x="21547" y="7842"/>
                      <a:pt x="21798" y="7568"/>
                    </a:cubicBezTo>
                    <a:cubicBezTo>
                      <a:pt x="21479" y="5057"/>
                      <a:pt x="21068" y="2569"/>
                      <a:pt x="20497" y="81"/>
                    </a:cubicBezTo>
                    <a:cubicBezTo>
                      <a:pt x="20356" y="20"/>
                      <a:pt x="20210" y="0"/>
                      <a:pt x="200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3"/>
              <p:cNvSpPr/>
              <p:nvPr/>
            </p:nvSpPr>
            <p:spPr>
              <a:xfrm>
                <a:off x="3650775" y="2142975"/>
                <a:ext cx="549275" cy="379075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15163" extrusionOk="0">
                    <a:moveTo>
                      <a:pt x="7045" y="3209"/>
                    </a:moveTo>
                    <a:cubicBezTo>
                      <a:pt x="6755" y="3261"/>
                      <a:pt x="6466" y="3314"/>
                      <a:pt x="6177" y="3370"/>
                    </a:cubicBezTo>
                    <a:lnTo>
                      <a:pt x="6177" y="3370"/>
                    </a:lnTo>
                    <a:cubicBezTo>
                      <a:pt x="6166" y="3341"/>
                      <a:pt x="6152" y="3312"/>
                      <a:pt x="6137" y="3285"/>
                    </a:cubicBezTo>
                    <a:lnTo>
                      <a:pt x="6137" y="3285"/>
                    </a:lnTo>
                    <a:cubicBezTo>
                      <a:pt x="6440" y="3261"/>
                      <a:pt x="6742" y="3236"/>
                      <a:pt x="7045" y="3209"/>
                    </a:cubicBezTo>
                    <a:close/>
                    <a:moveTo>
                      <a:pt x="1335" y="4854"/>
                    </a:moveTo>
                    <a:cubicBezTo>
                      <a:pt x="1336" y="4854"/>
                      <a:pt x="1336" y="4854"/>
                      <a:pt x="1336" y="4854"/>
                    </a:cubicBezTo>
                    <a:cubicBezTo>
                      <a:pt x="1336" y="4854"/>
                      <a:pt x="1336" y="4854"/>
                      <a:pt x="1335" y="4854"/>
                    </a:cubicBezTo>
                    <a:lnTo>
                      <a:pt x="1335" y="4854"/>
                    </a:lnTo>
                    <a:cubicBezTo>
                      <a:pt x="1335" y="4854"/>
                      <a:pt x="1335" y="4854"/>
                      <a:pt x="1335" y="4854"/>
                    </a:cubicBezTo>
                    <a:close/>
                    <a:moveTo>
                      <a:pt x="20477" y="0"/>
                    </a:moveTo>
                    <a:cubicBezTo>
                      <a:pt x="20022" y="0"/>
                      <a:pt x="19552" y="133"/>
                      <a:pt x="19117" y="198"/>
                    </a:cubicBezTo>
                    <a:cubicBezTo>
                      <a:pt x="17542" y="495"/>
                      <a:pt x="15990" y="746"/>
                      <a:pt x="14392" y="997"/>
                    </a:cubicBezTo>
                    <a:cubicBezTo>
                      <a:pt x="11285" y="1473"/>
                      <a:pt x="8156" y="1882"/>
                      <a:pt x="5026" y="2223"/>
                    </a:cubicBezTo>
                    <a:lnTo>
                      <a:pt x="5026" y="2223"/>
                    </a:lnTo>
                    <a:cubicBezTo>
                      <a:pt x="4736" y="2198"/>
                      <a:pt x="4433" y="2183"/>
                      <a:pt x="4125" y="2183"/>
                    </a:cubicBezTo>
                    <a:cubicBezTo>
                      <a:pt x="3389" y="2183"/>
                      <a:pt x="2627" y="2268"/>
                      <a:pt x="1952" y="2503"/>
                    </a:cubicBezTo>
                    <a:cubicBezTo>
                      <a:pt x="1180" y="2768"/>
                      <a:pt x="515" y="3502"/>
                      <a:pt x="760" y="4354"/>
                    </a:cubicBezTo>
                    <a:lnTo>
                      <a:pt x="760" y="4354"/>
                    </a:lnTo>
                    <a:cubicBezTo>
                      <a:pt x="734" y="4351"/>
                      <a:pt x="708" y="4350"/>
                      <a:pt x="682" y="4350"/>
                    </a:cubicBezTo>
                    <a:cubicBezTo>
                      <a:pt x="335" y="4350"/>
                      <a:pt x="1" y="4621"/>
                      <a:pt x="149" y="5037"/>
                    </a:cubicBezTo>
                    <a:cubicBezTo>
                      <a:pt x="597" y="6430"/>
                      <a:pt x="1073" y="7817"/>
                      <a:pt x="1582" y="9192"/>
                    </a:cubicBezTo>
                    <a:lnTo>
                      <a:pt x="1582" y="9192"/>
                    </a:lnTo>
                    <a:cubicBezTo>
                      <a:pt x="1459" y="9326"/>
                      <a:pt x="1388" y="9513"/>
                      <a:pt x="1427" y="9716"/>
                    </a:cubicBezTo>
                    <a:cubicBezTo>
                      <a:pt x="1701" y="11428"/>
                      <a:pt x="2112" y="13094"/>
                      <a:pt x="2683" y="14737"/>
                    </a:cubicBezTo>
                    <a:cubicBezTo>
                      <a:pt x="2756" y="14988"/>
                      <a:pt x="3001" y="15162"/>
                      <a:pt x="3252" y="15162"/>
                    </a:cubicBezTo>
                    <a:cubicBezTo>
                      <a:pt x="3389" y="15162"/>
                      <a:pt x="3528" y="15110"/>
                      <a:pt x="3641" y="14989"/>
                    </a:cubicBezTo>
                    <a:cubicBezTo>
                      <a:pt x="4144" y="14418"/>
                      <a:pt x="4189" y="13665"/>
                      <a:pt x="3938" y="12934"/>
                    </a:cubicBezTo>
                    <a:cubicBezTo>
                      <a:pt x="3901" y="12839"/>
                      <a:pt x="3857" y="12745"/>
                      <a:pt x="3807" y="12652"/>
                    </a:cubicBezTo>
                    <a:lnTo>
                      <a:pt x="3807" y="12652"/>
                    </a:lnTo>
                    <a:cubicBezTo>
                      <a:pt x="3954" y="12523"/>
                      <a:pt x="4029" y="12330"/>
                      <a:pt x="3938" y="12113"/>
                    </a:cubicBezTo>
                    <a:cubicBezTo>
                      <a:pt x="3591" y="11256"/>
                      <a:pt x="3252" y="10394"/>
                      <a:pt x="2924" y="9527"/>
                    </a:cubicBezTo>
                    <a:lnTo>
                      <a:pt x="2924" y="9527"/>
                    </a:lnTo>
                    <a:cubicBezTo>
                      <a:pt x="2965" y="9452"/>
                      <a:pt x="2987" y="9362"/>
                      <a:pt x="2979" y="9259"/>
                    </a:cubicBezTo>
                    <a:cubicBezTo>
                      <a:pt x="2865" y="8004"/>
                      <a:pt x="2751" y="6771"/>
                      <a:pt x="2614" y="5539"/>
                    </a:cubicBezTo>
                    <a:cubicBezTo>
                      <a:pt x="2614" y="5537"/>
                      <a:pt x="2614" y="5535"/>
                      <a:pt x="2614" y="5533"/>
                    </a:cubicBezTo>
                    <a:lnTo>
                      <a:pt x="2614" y="5533"/>
                    </a:lnTo>
                    <a:cubicBezTo>
                      <a:pt x="2628" y="5534"/>
                      <a:pt x="2642" y="5535"/>
                      <a:pt x="2656" y="5535"/>
                    </a:cubicBezTo>
                    <a:cubicBezTo>
                      <a:pt x="2720" y="5535"/>
                      <a:pt x="2790" y="5522"/>
                      <a:pt x="2865" y="5493"/>
                    </a:cubicBezTo>
                    <a:cubicBezTo>
                      <a:pt x="4920" y="4649"/>
                      <a:pt x="7134" y="4352"/>
                      <a:pt x="9302" y="3964"/>
                    </a:cubicBezTo>
                    <a:cubicBezTo>
                      <a:pt x="11585" y="3530"/>
                      <a:pt x="13867" y="3119"/>
                      <a:pt x="16150" y="2686"/>
                    </a:cubicBezTo>
                    <a:cubicBezTo>
                      <a:pt x="16697" y="2594"/>
                      <a:pt x="17245" y="2480"/>
                      <a:pt x="17793" y="2389"/>
                    </a:cubicBezTo>
                    <a:cubicBezTo>
                      <a:pt x="18318" y="2275"/>
                      <a:pt x="18934" y="2252"/>
                      <a:pt x="19414" y="1978"/>
                    </a:cubicBezTo>
                    <a:cubicBezTo>
                      <a:pt x="19472" y="1944"/>
                      <a:pt x="19526" y="1906"/>
                      <a:pt x="19576" y="1863"/>
                    </a:cubicBezTo>
                    <a:lnTo>
                      <a:pt x="19576" y="1863"/>
                    </a:lnTo>
                    <a:cubicBezTo>
                      <a:pt x="19655" y="1922"/>
                      <a:pt x="19753" y="1964"/>
                      <a:pt x="19870" y="1978"/>
                    </a:cubicBezTo>
                    <a:cubicBezTo>
                      <a:pt x="20006" y="1990"/>
                      <a:pt x="20140" y="1996"/>
                      <a:pt x="20273" y="1996"/>
                    </a:cubicBezTo>
                    <a:cubicBezTo>
                      <a:pt x="20655" y="1996"/>
                      <a:pt x="21027" y="1949"/>
                      <a:pt x="21399" y="1864"/>
                    </a:cubicBezTo>
                    <a:cubicBezTo>
                      <a:pt x="21605" y="1818"/>
                      <a:pt x="21742" y="1659"/>
                      <a:pt x="21810" y="1476"/>
                    </a:cubicBezTo>
                    <a:cubicBezTo>
                      <a:pt x="21970" y="883"/>
                      <a:pt x="21628" y="266"/>
                      <a:pt x="21034" y="84"/>
                    </a:cubicBezTo>
                    <a:cubicBezTo>
                      <a:pt x="20853" y="23"/>
                      <a:pt x="20667" y="0"/>
                      <a:pt x="20477" y="0"/>
                    </a:cubicBezTo>
                    <a:close/>
                  </a:path>
                </a:pathLst>
              </a:custGeom>
              <a:solidFill>
                <a:srgbClr val="B59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3"/>
              <p:cNvSpPr/>
              <p:nvPr/>
            </p:nvSpPr>
            <p:spPr>
              <a:xfrm>
                <a:off x="4150975" y="2140725"/>
                <a:ext cx="190275" cy="439600"/>
              </a:xfrm>
              <a:custGeom>
                <a:avLst/>
                <a:gdLst/>
                <a:ahLst/>
                <a:cxnLst/>
                <a:rect l="l" t="t" r="r" b="b"/>
                <a:pathLst>
                  <a:path w="7611" h="17584" extrusionOk="0">
                    <a:moveTo>
                      <a:pt x="1299" y="0"/>
                    </a:moveTo>
                    <a:cubicBezTo>
                      <a:pt x="1110" y="0"/>
                      <a:pt x="920" y="12"/>
                      <a:pt x="730" y="37"/>
                    </a:cubicBezTo>
                    <a:cubicBezTo>
                      <a:pt x="27" y="125"/>
                      <a:pt x="0" y="1183"/>
                      <a:pt x="649" y="1183"/>
                    </a:cubicBezTo>
                    <a:cubicBezTo>
                      <a:pt x="675" y="1183"/>
                      <a:pt x="701" y="1181"/>
                      <a:pt x="730" y="1178"/>
                    </a:cubicBezTo>
                    <a:cubicBezTo>
                      <a:pt x="894" y="1153"/>
                      <a:pt x="1056" y="1139"/>
                      <a:pt x="1216" y="1137"/>
                    </a:cubicBezTo>
                    <a:lnTo>
                      <a:pt x="1216" y="1137"/>
                    </a:lnTo>
                    <a:cubicBezTo>
                      <a:pt x="1170" y="1448"/>
                      <a:pt x="1350" y="1794"/>
                      <a:pt x="1757" y="1794"/>
                    </a:cubicBezTo>
                    <a:lnTo>
                      <a:pt x="1799" y="1795"/>
                    </a:lnTo>
                    <a:lnTo>
                      <a:pt x="1799" y="1795"/>
                    </a:lnTo>
                    <a:cubicBezTo>
                      <a:pt x="1931" y="1798"/>
                      <a:pt x="2098" y="1815"/>
                      <a:pt x="2245" y="1815"/>
                    </a:cubicBezTo>
                    <a:cubicBezTo>
                      <a:pt x="2309" y="1815"/>
                      <a:pt x="2369" y="1812"/>
                      <a:pt x="2421" y="1803"/>
                    </a:cubicBezTo>
                    <a:lnTo>
                      <a:pt x="2421" y="1803"/>
                    </a:lnTo>
                    <a:lnTo>
                      <a:pt x="2481" y="1804"/>
                    </a:lnTo>
                    <a:lnTo>
                      <a:pt x="2481" y="1804"/>
                    </a:lnTo>
                    <a:cubicBezTo>
                      <a:pt x="2428" y="2148"/>
                      <a:pt x="2581" y="2672"/>
                      <a:pt x="2647" y="2981"/>
                    </a:cubicBezTo>
                    <a:cubicBezTo>
                      <a:pt x="2807" y="3780"/>
                      <a:pt x="3058" y="4533"/>
                      <a:pt x="3309" y="5309"/>
                    </a:cubicBezTo>
                    <a:cubicBezTo>
                      <a:pt x="3347" y="5428"/>
                      <a:pt x="3385" y="5547"/>
                      <a:pt x="3423" y="5665"/>
                    </a:cubicBezTo>
                    <a:lnTo>
                      <a:pt x="3423" y="5665"/>
                    </a:lnTo>
                    <a:cubicBezTo>
                      <a:pt x="3386" y="5732"/>
                      <a:pt x="3362" y="5805"/>
                      <a:pt x="3354" y="5880"/>
                    </a:cubicBezTo>
                    <a:cubicBezTo>
                      <a:pt x="3172" y="7364"/>
                      <a:pt x="3400" y="8824"/>
                      <a:pt x="3994" y="10171"/>
                    </a:cubicBezTo>
                    <a:cubicBezTo>
                      <a:pt x="4079" y="10377"/>
                      <a:pt x="4252" y="10464"/>
                      <a:pt x="4435" y="10464"/>
                    </a:cubicBezTo>
                    <a:cubicBezTo>
                      <a:pt x="4610" y="10464"/>
                      <a:pt x="4795" y="10383"/>
                      <a:pt x="4919" y="10251"/>
                    </a:cubicBezTo>
                    <a:lnTo>
                      <a:pt x="4919" y="10251"/>
                    </a:lnTo>
                    <a:cubicBezTo>
                      <a:pt x="4971" y="10382"/>
                      <a:pt x="5056" y="10475"/>
                      <a:pt x="5157" y="10534"/>
                    </a:cubicBezTo>
                    <a:lnTo>
                      <a:pt x="5157" y="10534"/>
                    </a:lnTo>
                    <a:cubicBezTo>
                      <a:pt x="5232" y="10891"/>
                      <a:pt x="5307" y="11249"/>
                      <a:pt x="5382" y="11607"/>
                    </a:cubicBezTo>
                    <a:lnTo>
                      <a:pt x="5382" y="11607"/>
                    </a:lnTo>
                    <a:cubicBezTo>
                      <a:pt x="5346" y="11598"/>
                      <a:pt x="5309" y="11595"/>
                      <a:pt x="5271" y="11595"/>
                    </a:cubicBezTo>
                    <a:cubicBezTo>
                      <a:pt x="4936" y="11595"/>
                      <a:pt x="4596" y="11911"/>
                      <a:pt x="4701" y="12317"/>
                    </a:cubicBezTo>
                    <a:lnTo>
                      <a:pt x="5842" y="17178"/>
                    </a:lnTo>
                    <a:cubicBezTo>
                      <a:pt x="5915" y="17461"/>
                      <a:pt x="6134" y="17583"/>
                      <a:pt x="6360" y="17583"/>
                    </a:cubicBezTo>
                    <a:cubicBezTo>
                      <a:pt x="6677" y="17583"/>
                      <a:pt x="7008" y="17343"/>
                      <a:pt x="6974" y="16966"/>
                    </a:cubicBezTo>
                    <a:lnTo>
                      <a:pt x="6974" y="16966"/>
                    </a:lnTo>
                    <a:cubicBezTo>
                      <a:pt x="7292" y="16947"/>
                      <a:pt x="7611" y="16675"/>
                      <a:pt x="7531" y="16265"/>
                    </a:cubicBezTo>
                    <a:cubicBezTo>
                      <a:pt x="7150" y="14479"/>
                      <a:pt x="6778" y="12693"/>
                      <a:pt x="6403" y="10900"/>
                    </a:cubicBezTo>
                    <a:lnTo>
                      <a:pt x="6403" y="10900"/>
                    </a:lnTo>
                    <a:cubicBezTo>
                      <a:pt x="6676" y="10819"/>
                      <a:pt x="6902" y="10573"/>
                      <a:pt x="6816" y="10263"/>
                    </a:cubicBezTo>
                    <a:lnTo>
                      <a:pt x="6816" y="10263"/>
                    </a:lnTo>
                    <a:cubicBezTo>
                      <a:pt x="6958" y="10140"/>
                      <a:pt x="7046" y="9943"/>
                      <a:pt x="7006" y="9692"/>
                    </a:cubicBezTo>
                    <a:cubicBezTo>
                      <a:pt x="6893" y="8989"/>
                      <a:pt x="6755" y="8292"/>
                      <a:pt x="6589" y="7601"/>
                    </a:cubicBezTo>
                    <a:lnTo>
                      <a:pt x="6589" y="7601"/>
                    </a:lnTo>
                    <a:cubicBezTo>
                      <a:pt x="6506" y="6729"/>
                      <a:pt x="6475" y="5845"/>
                      <a:pt x="6299" y="4990"/>
                    </a:cubicBezTo>
                    <a:cubicBezTo>
                      <a:pt x="5979" y="3392"/>
                      <a:pt x="5021" y="2137"/>
                      <a:pt x="4039" y="904"/>
                    </a:cubicBezTo>
                    <a:cubicBezTo>
                      <a:pt x="3946" y="787"/>
                      <a:pt x="3827" y="733"/>
                      <a:pt x="3705" y="726"/>
                    </a:cubicBezTo>
                    <a:lnTo>
                      <a:pt x="3705" y="726"/>
                    </a:lnTo>
                    <a:cubicBezTo>
                      <a:pt x="2986" y="246"/>
                      <a:pt x="2153" y="0"/>
                      <a:pt x="1299" y="0"/>
                    </a:cubicBezTo>
                    <a:close/>
                  </a:path>
                </a:pathLst>
              </a:custGeom>
              <a:solidFill>
                <a:srgbClr val="B59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3"/>
              <p:cNvSpPr/>
              <p:nvPr/>
            </p:nvSpPr>
            <p:spPr>
              <a:xfrm>
                <a:off x="4240725" y="2344200"/>
                <a:ext cx="165575" cy="479350"/>
              </a:xfrm>
              <a:custGeom>
                <a:avLst/>
                <a:gdLst/>
                <a:ahLst/>
                <a:cxnLst/>
                <a:rect l="l" t="t" r="r" b="b"/>
                <a:pathLst>
                  <a:path w="6623" h="19174" extrusionOk="0">
                    <a:moveTo>
                      <a:pt x="3011" y="5027"/>
                    </a:moveTo>
                    <a:cubicBezTo>
                      <a:pt x="3145" y="6078"/>
                      <a:pt x="3216" y="7143"/>
                      <a:pt x="3348" y="8181"/>
                    </a:cubicBezTo>
                    <a:lnTo>
                      <a:pt x="3348" y="8181"/>
                    </a:lnTo>
                    <a:cubicBezTo>
                      <a:pt x="3300" y="8029"/>
                      <a:pt x="3251" y="7877"/>
                      <a:pt x="3200" y="7726"/>
                    </a:cubicBezTo>
                    <a:lnTo>
                      <a:pt x="3200" y="7726"/>
                    </a:lnTo>
                    <a:cubicBezTo>
                      <a:pt x="3126" y="6827"/>
                      <a:pt x="3064" y="5928"/>
                      <a:pt x="3011" y="5027"/>
                    </a:cubicBezTo>
                    <a:close/>
                    <a:moveTo>
                      <a:pt x="2250" y="1"/>
                    </a:moveTo>
                    <a:cubicBezTo>
                      <a:pt x="1959" y="1"/>
                      <a:pt x="1668" y="210"/>
                      <a:pt x="1682" y="571"/>
                    </a:cubicBezTo>
                    <a:cubicBezTo>
                      <a:pt x="1720" y="1800"/>
                      <a:pt x="1770" y="3031"/>
                      <a:pt x="1835" y="4263"/>
                    </a:cubicBezTo>
                    <a:lnTo>
                      <a:pt x="1835" y="4263"/>
                    </a:lnTo>
                    <a:cubicBezTo>
                      <a:pt x="1633" y="3820"/>
                      <a:pt x="1422" y="3381"/>
                      <a:pt x="1202" y="2945"/>
                    </a:cubicBezTo>
                    <a:cubicBezTo>
                      <a:pt x="1104" y="2747"/>
                      <a:pt x="941" y="2666"/>
                      <a:pt x="774" y="2666"/>
                    </a:cubicBezTo>
                    <a:cubicBezTo>
                      <a:pt x="400" y="2666"/>
                      <a:pt x="0" y="3074"/>
                      <a:pt x="221" y="3516"/>
                    </a:cubicBezTo>
                    <a:cubicBezTo>
                      <a:pt x="658" y="4381"/>
                      <a:pt x="1055" y="5262"/>
                      <a:pt x="1411" y="6158"/>
                    </a:cubicBezTo>
                    <a:lnTo>
                      <a:pt x="1411" y="6158"/>
                    </a:lnTo>
                    <a:cubicBezTo>
                      <a:pt x="1406" y="6223"/>
                      <a:pt x="1412" y="6294"/>
                      <a:pt x="1431" y="6369"/>
                    </a:cubicBezTo>
                    <a:cubicBezTo>
                      <a:pt x="1577" y="6995"/>
                      <a:pt x="1724" y="7621"/>
                      <a:pt x="1870" y="8248"/>
                    </a:cubicBezTo>
                    <a:lnTo>
                      <a:pt x="1870" y="8248"/>
                    </a:lnTo>
                    <a:cubicBezTo>
                      <a:pt x="1622" y="8348"/>
                      <a:pt x="1429" y="8610"/>
                      <a:pt x="1499" y="8925"/>
                    </a:cubicBezTo>
                    <a:cubicBezTo>
                      <a:pt x="1770" y="10176"/>
                      <a:pt x="2193" y="11403"/>
                      <a:pt x="2585" y="12636"/>
                    </a:cubicBezTo>
                    <a:lnTo>
                      <a:pt x="2585" y="12636"/>
                    </a:lnTo>
                    <a:cubicBezTo>
                      <a:pt x="2833" y="14521"/>
                      <a:pt x="3143" y="16398"/>
                      <a:pt x="3531" y="18261"/>
                    </a:cubicBezTo>
                    <a:cubicBezTo>
                      <a:pt x="3590" y="18538"/>
                      <a:pt x="3803" y="18660"/>
                      <a:pt x="4030" y="18660"/>
                    </a:cubicBezTo>
                    <a:cubicBezTo>
                      <a:pt x="4199" y="18660"/>
                      <a:pt x="4374" y="18593"/>
                      <a:pt x="4499" y="18470"/>
                    </a:cubicBezTo>
                    <a:lnTo>
                      <a:pt x="4499" y="18470"/>
                    </a:lnTo>
                    <a:cubicBezTo>
                      <a:pt x="4549" y="18486"/>
                      <a:pt x="4601" y="18493"/>
                      <a:pt x="4653" y="18493"/>
                    </a:cubicBezTo>
                    <a:cubicBezTo>
                      <a:pt x="4981" y="18493"/>
                      <a:pt x="5334" y="18208"/>
                      <a:pt x="5265" y="17782"/>
                    </a:cubicBezTo>
                    <a:cubicBezTo>
                      <a:pt x="5246" y="17662"/>
                      <a:pt x="5226" y="17542"/>
                      <a:pt x="5206" y="17423"/>
                    </a:cubicBezTo>
                    <a:lnTo>
                      <a:pt x="5206" y="17423"/>
                    </a:lnTo>
                    <a:cubicBezTo>
                      <a:pt x="5239" y="17420"/>
                      <a:pt x="5272" y="17415"/>
                      <a:pt x="5304" y="17406"/>
                    </a:cubicBezTo>
                    <a:lnTo>
                      <a:pt x="5304" y="17406"/>
                    </a:lnTo>
                    <a:cubicBezTo>
                      <a:pt x="5361" y="17805"/>
                      <a:pt x="5377" y="18211"/>
                      <a:pt x="5334" y="18626"/>
                    </a:cubicBezTo>
                    <a:cubicBezTo>
                      <a:pt x="5300" y="18991"/>
                      <a:pt x="5568" y="19174"/>
                      <a:pt x="5853" y="19174"/>
                    </a:cubicBezTo>
                    <a:cubicBezTo>
                      <a:pt x="6138" y="19174"/>
                      <a:pt x="6441" y="18991"/>
                      <a:pt x="6475" y="18626"/>
                    </a:cubicBezTo>
                    <a:cubicBezTo>
                      <a:pt x="6622" y="17267"/>
                      <a:pt x="6196" y="16048"/>
                      <a:pt x="5685" y="14844"/>
                    </a:cubicBezTo>
                    <a:lnTo>
                      <a:pt x="5685" y="14844"/>
                    </a:lnTo>
                    <a:cubicBezTo>
                      <a:pt x="5469" y="12558"/>
                      <a:pt x="4749" y="10331"/>
                      <a:pt x="4466" y="8035"/>
                    </a:cubicBezTo>
                    <a:cubicBezTo>
                      <a:pt x="4147" y="5387"/>
                      <a:pt x="4147" y="2626"/>
                      <a:pt x="2732" y="275"/>
                    </a:cubicBezTo>
                    <a:cubicBezTo>
                      <a:pt x="2625" y="87"/>
                      <a:pt x="2437" y="1"/>
                      <a:pt x="2250" y="1"/>
                    </a:cubicBezTo>
                    <a:close/>
                  </a:path>
                </a:pathLst>
              </a:custGeom>
              <a:solidFill>
                <a:srgbClr val="B59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3"/>
              <p:cNvSpPr/>
              <p:nvPr/>
            </p:nvSpPr>
            <p:spPr>
              <a:xfrm>
                <a:off x="3734775" y="2401075"/>
                <a:ext cx="440425" cy="87175"/>
              </a:xfrm>
              <a:custGeom>
                <a:avLst/>
                <a:gdLst/>
                <a:ahLst/>
                <a:cxnLst/>
                <a:rect l="l" t="t" r="r" b="b"/>
                <a:pathLst>
                  <a:path w="17617" h="3487" extrusionOk="0">
                    <a:moveTo>
                      <a:pt x="16727" y="0"/>
                    </a:moveTo>
                    <a:cubicBezTo>
                      <a:pt x="16694" y="0"/>
                      <a:pt x="16660" y="3"/>
                      <a:pt x="16624" y="8"/>
                    </a:cubicBezTo>
                    <a:cubicBezTo>
                      <a:pt x="13954" y="442"/>
                      <a:pt x="11283" y="853"/>
                      <a:pt x="8613" y="1286"/>
                    </a:cubicBezTo>
                    <a:lnTo>
                      <a:pt x="4709" y="1903"/>
                    </a:lnTo>
                    <a:cubicBezTo>
                      <a:pt x="4025" y="2017"/>
                      <a:pt x="3340" y="2131"/>
                      <a:pt x="2655" y="2222"/>
                    </a:cubicBezTo>
                    <a:cubicBezTo>
                      <a:pt x="2475" y="2252"/>
                      <a:pt x="2029" y="2371"/>
                      <a:pt x="1685" y="2371"/>
                    </a:cubicBezTo>
                    <a:cubicBezTo>
                      <a:pt x="1507" y="2371"/>
                      <a:pt x="1356" y="2339"/>
                      <a:pt x="1286" y="2245"/>
                    </a:cubicBezTo>
                    <a:cubicBezTo>
                      <a:pt x="1156" y="2068"/>
                      <a:pt x="978" y="1994"/>
                      <a:pt x="803" y="1994"/>
                    </a:cubicBezTo>
                    <a:cubicBezTo>
                      <a:pt x="392" y="1994"/>
                      <a:pt x="0" y="2399"/>
                      <a:pt x="304" y="2816"/>
                    </a:cubicBezTo>
                    <a:cubicBezTo>
                      <a:pt x="677" y="3336"/>
                      <a:pt x="1207" y="3486"/>
                      <a:pt x="1777" y="3486"/>
                    </a:cubicBezTo>
                    <a:cubicBezTo>
                      <a:pt x="2358" y="3486"/>
                      <a:pt x="2981" y="3330"/>
                      <a:pt x="3523" y="3249"/>
                    </a:cubicBezTo>
                    <a:cubicBezTo>
                      <a:pt x="5006" y="2998"/>
                      <a:pt x="6490" y="2770"/>
                      <a:pt x="7996" y="2542"/>
                    </a:cubicBezTo>
                    <a:cubicBezTo>
                      <a:pt x="10964" y="2062"/>
                      <a:pt x="13954" y="1583"/>
                      <a:pt x="16921" y="1127"/>
                    </a:cubicBezTo>
                    <a:cubicBezTo>
                      <a:pt x="17616" y="1018"/>
                      <a:pt x="17381" y="0"/>
                      <a:pt x="16727" y="0"/>
                    </a:cubicBezTo>
                    <a:close/>
                  </a:path>
                </a:pathLst>
              </a:custGeom>
              <a:solidFill>
                <a:srgbClr val="B59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63"/>
              <p:cNvSpPr/>
              <p:nvPr/>
            </p:nvSpPr>
            <p:spPr>
              <a:xfrm>
                <a:off x="3754850" y="2406850"/>
                <a:ext cx="404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16164" h="3168" extrusionOk="0">
                    <a:moveTo>
                      <a:pt x="14866" y="0"/>
                    </a:moveTo>
                    <a:cubicBezTo>
                      <a:pt x="10076" y="0"/>
                      <a:pt x="5350" y="1135"/>
                      <a:pt x="688" y="2037"/>
                    </a:cubicBezTo>
                    <a:cubicBezTo>
                      <a:pt x="0" y="2187"/>
                      <a:pt x="243" y="3167"/>
                      <a:pt x="865" y="3167"/>
                    </a:cubicBezTo>
                    <a:cubicBezTo>
                      <a:pt x="903" y="3167"/>
                      <a:pt x="943" y="3163"/>
                      <a:pt x="985" y="3155"/>
                    </a:cubicBezTo>
                    <a:cubicBezTo>
                      <a:pt x="5556" y="2254"/>
                      <a:pt x="10191" y="1142"/>
                      <a:pt x="14868" y="1142"/>
                    </a:cubicBezTo>
                    <a:cubicBezTo>
                      <a:pt x="15049" y="1142"/>
                      <a:pt x="15230" y="1143"/>
                      <a:pt x="15410" y="1147"/>
                    </a:cubicBezTo>
                    <a:cubicBezTo>
                      <a:pt x="16164" y="1147"/>
                      <a:pt x="16164" y="5"/>
                      <a:pt x="15410" y="5"/>
                    </a:cubicBezTo>
                    <a:cubicBezTo>
                      <a:pt x="15229" y="2"/>
                      <a:pt x="15047" y="0"/>
                      <a:pt x="14866" y="0"/>
                    </a:cubicBezTo>
                    <a:close/>
                  </a:path>
                </a:pathLst>
              </a:custGeom>
              <a:solidFill>
                <a:srgbClr val="B59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63"/>
              <p:cNvSpPr/>
              <p:nvPr/>
            </p:nvSpPr>
            <p:spPr>
              <a:xfrm>
                <a:off x="4018550" y="2383025"/>
                <a:ext cx="218375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8735" h="2078" extrusionOk="0">
                    <a:moveTo>
                      <a:pt x="7898" y="0"/>
                    </a:moveTo>
                    <a:cubicBezTo>
                      <a:pt x="7768" y="0"/>
                      <a:pt x="7633" y="47"/>
                      <a:pt x="7510" y="160"/>
                    </a:cubicBezTo>
                    <a:cubicBezTo>
                      <a:pt x="7350" y="297"/>
                      <a:pt x="7099" y="319"/>
                      <a:pt x="6894" y="342"/>
                    </a:cubicBezTo>
                    <a:cubicBezTo>
                      <a:pt x="6597" y="411"/>
                      <a:pt x="6300" y="433"/>
                      <a:pt x="6004" y="479"/>
                    </a:cubicBezTo>
                    <a:cubicBezTo>
                      <a:pt x="5433" y="570"/>
                      <a:pt x="4862" y="639"/>
                      <a:pt x="4292" y="685"/>
                    </a:cubicBezTo>
                    <a:cubicBezTo>
                      <a:pt x="3105" y="822"/>
                      <a:pt x="1918" y="890"/>
                      <a:pt x="731" y="936"/>
                    </a:cubicBezTo>
                    <a:cubicBezTo>
                      <a:pt x="8" y="958"/>
                      <a:pt x="1" y="2077"/>
                      <a:pt x="710" y="2077"/>
                    </a:cubicBezTo>
                    <a:cubicBezTo>
                      <a:pt x="717" y="2077"/>
                      <a:pt x="724" y="2077"/>
                      <a:pt x="731" y="2077"/>
                    </a:cubicBezTo>
                    <a:cubicBezTo>
                      <a:pt x="2055" y="2031"/>
                      <a:pt x="3379" y="1940"/>
                      <a:pt x="4703" y="1780"/>
                    </a:cubicBezTo>
                    <a:cubicBezTo>
                      <a:pt x="5342" y="1712"/>
                      <a:pt x="6004" y="1643"/>
                      <a:pt x="6643" y="1529"/>
                    </a:cubicBezTo>
                    <a:cubicBezTo>
                      <a:pt x="7259" y="1438"/>
                      <a:pt x="7830" y="1369"/>
                      <a:pt x="8309" y="958"/>
                    </a:cubicBezTo>
                    <a:cubicBezTo>
                      <a:pt x="8734" y="569"/>
                      <a:pt x="8348" y="0"/>
                      <a:pt x="7898" y="0"/>
                    </a:cubicBezTo>
                    <a:close/>
                  </a:path>
                </a:pathLst>
              </a:custGeom>
              <a:solidFill>
                <a:srgbClr val="B59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63"/>
              <p:cNvSpPr/>
              <p:nvPr/>
            </p:nvSpPr>
            <p:spPr>
              <a:xfrm>
                <a:off x="4092175" y="2364350"/>
                <a:ext cx="167700" cy="62225"/>
              </a:xfrm>
              <a:custGeom>
                <a:avLst/>
                <a:gdLst/>
                <a:ahLst/>
                <a:cxnLst/>
                <a:rect l="l" t="t" r="r" b="b"/>
                <a:pathLst>
                  <a:path w="6708" h="2489" extrusionOk="0">
                    <a:moveTo>
                      <a:pt x="5867" y="1"/>
                    </a:moveTo>
                    <a:cubicBezTo>
                      <a:pt x="5823" y="1"/>
                      <a:pt x="5777" y="6"/>
                      <a:pt x="5729" y="16"/>
                    </a:cubicBezTo>
                    <a:cubicBezTo>
                      <a:pt x="4816" y="222"/>
                      <a:pt x="3926" y="427"/>
                      <a:pt x="3013" y="655"/>
                    </a:cubicBezTo>
                    <a:cubicBezTo>
                      <a:pt x="2169" y="838"/>
                      <a:pt x="1301" y="1021"/>
                      <a:pt x="479" y="1363"/>
                    </a:cubicBezTo>
                    <a:cubicBezTo>
                      <a:pt x="206" y="1477"/>
                      <a:pt x="0" y="1751"/>
                      <a:pt x="91" y="2071"/>
                    </a:cubicBezTo>
                    <a:cubicBezTo>
                      <a:pt x="148" y="2295"/>
                      <a:pt x="387" y="2489"/>
                      <a:pt x="623" y="2489"/>
                    </a:cubicBezTo>
                    <a:cubicBezTo>
                      <a:pt x="675" y="2489"/>
                      <a:pt x="727" y="2479"/>
                      <a:pt x="776" y="2459"/>
                    </a:cubicBezTo>
                    <a:cubicBezTo>
                      <a:pt x="1598" y="2139"/>
                      <a:pt x="2465" y="1957"/>
                      <a:pt x="3333" y="1751"/>
                    </a:cubicBezTo>
                    <a:cubicBezTo>
                      <a:pt x="4223" y="1546"/>
                      <a:pt x="5136" y="1340"/>
                      <a:pt x="6026" y="1112"/>
                    </a:cubicBezTo>
                    <a:cubicBezTo>
                      <a:pt x="6707" y="963"/>
                      <a:pt x="6475" y="1"/>
                      <a:pt x="5867" y="1"/>
                    </a:cubicBezTo>
                    <a:close/>
                  </a:path>
                </a:pathLst>
              </a:custGeom>
              <a:solidFill>
                <a:srgbClr val="B59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63"/>
              <p:cNvSpPr/>
              <p:nvPr/>
            </p:nvSpPr>
            <p:spPr>
              <a:xfrm>
                <a:off x="3932600" y="2385300"/>
                <a:ext cx="371825" cy="96400"/>
              </a:xfrm>
              <a:custGeom>
                <a:avLst/>
                <a:gdLst/>
                <a:ahLst/>
                <a:cxnLst/>
                <a:rect l="l" t="t" r="r" b="b"/>
                <a:pathLst>
                  <a:path w="14873" h="3856" extrusionOk="0">
                    <a:moveTo>
                      <a:pt x="11496" y="0"/>
                    </a:moveTo>
                    <a:cubicBezTo>
                      <a:pt x="11199" y="23"/>
                      <a:pt x="10903" y="274"/>
                      <a:pt x="10925" y="571"/>
                    </a:cubicBezTo>
                    <a:cubicBezTo>
                      <a:pt x="10928" y="634"/>
                      <a:pt x="10934" y="695"/>
                      <a:pt x="10943" y="754"/>
                    </a:cubicBezTo>
                    <a:lnTo>
                      <a:pt x="10943" y="754"/>
                    </a:lnTo>
                    <a:cubicBezTo>
                      <a:pt x="10107" y="861"/>
                      <a:pt x="9267" y="985"/>
                      <a:pt x="8437" y="1119"/>
                    </a:cubicBezTo>
                    <a:cubicBezTo>
                      <a:pt x="5812" y="1529"/>
                      <a:pt x="3210" y="2077"/>
                      <a:pt x="654" y="2739"/>
                    </a:cubicBezTo>
                    <a:cubicBezTo>
                      <a:pt x="0" y="2908"/>
                      <a:pt x="204" y="3855"/>
                      <a:pt x="796" y="3855"/>
                    </a:cubicBezTo>
                    <a:cubicBezTo>
                      <a:pt x="845" y="3855"/>
                      <a:pt x="897" y="3849"/>
                      <a:pt x="951" y="3835"/>
                    </a:cubicBezTo>
                    <a:cubicBezTo>
                      <a:pt x="1615" y="3664"/>
                      <a:pt x="2281" y="3501"/>
                      <a:pt x="2949" y="3346"/>
                    </a:cubicBezTo>
                    <a:lnTo>
                      <a:pt x="2949" y="3346"/>
                    </a:lnTo>
                    <a:cubicBezTo>
                      <a:pt x="3042" y="3415"/>
                      <a:pt x="3158" y="3459"/>
                      <a:pt x="3292" y="3459"/>
                    </a:cubicBezTo>
                    <a:cubicBezTo>
                      <a:pt x="3332" y="3459"/>
                      <a:pt x="3373" y="3455"/>
                      <a:pt x="3416" y="3447"/>
                    </a:cubicBezTo>
                    <a:cubicBezTo>
                      <a:pt x="5999" y="2923"/>
                      <a:pt x="8612" y="2491"/>
                      <a:pt x="11231" y="2151"/>
                    </a:cubicBezTo>
                    <a:lnTo>
                      <a:pt x="11231" y="2151"/>
                    </a:lnTo>
                    <a:cubicBezTo>
                      <a:pt x="11688" y="2180"/>
                      <a:pt x="12143" y="2250"/>
                      <a:pt x="12592" y="2374"/>
                    </a:cubicBezTo>
                    <a:cubicBezTo>
                      <a:pt x="12657" y="2392"/>
                      <a:pt x="12719" y="2401"/>
                      <a:pt x="12776" y="2401"/>
                    </a:cubicBezTo>
                    <a:cubicBezTo>
                      <a:pt x="13115" y="2401"/>
                      <a:pt x="13302" y="2102"/>
                      <a:pt x="13278" y="1804"/>
                    </a:cubicBezTo>
                    <a:lnTo>
                      <a:pt x="13278" y="1804"/>
                    </a:lnTo>
                    <a:cubicBezTo>
                      <a:pt x="13340" y="1753"/>
                      <a:pt x="13388" y="1690"/>
                      <a:pt x="13425" y="1622"/>
                    </a:cubicBezTo>
                    <a:lnTo>
                      <a:pt x="13425" y="1622"/>
                    </a:lnTo>
                    <a:cubicBezTo>
                      <a:pt x="13448" y="1621"/>
                      <a:pt x="13471" y="1621"/>
                      <a:pt x="13492" y="1621"/>
                    </a:cubicBezTo>
                    <a:cubicBezTo>
                      <a:pt x="13529" y="1621"/>
                      <a:pt x="13563" y="1622"/>
                      <a:pt x="13591" y="1625"/>
                    </a:cubicBezTo>
                    <a:lnTo>
                      <a:pt x="13591" y="1625"/>
                    </a:lnTo>
                    <a:cubicBezTo>
                      <a:pt x="13643" y="1679"/>
                      <a:pt x="13691" y="1738"/>
                      <a:pt x="13733" y="1803"/>
                    </a:cubicBezTo>
                    <a:cubicBezTo>
                      <a:pt x="13860" y="1994"/>
                      <a:pt x="14042" y="2077"/>
                      <a:pt x="14220" y="2077"/>
                    </a:cubicBezTo>
                    <a:cubicBezTo>
                      <a:pt x="14554" y="2077"/>
                      <a:pt x="14872" y="1786"/>
                      <a:pt x="14783" y="1370"/>
                    </a:cubicBezTo>
                    <a:cubicBezTo>
                      <a:pt x="14693" y="971"/>
                      <a:pt x="14456" y="746"/>
                      <a:pt x="14151" y="627"/>
                    </a:cubicBezTo>
                    <a:lnTo>
                      <a:pt x="14151" y="627"/>
                    </a:lnTo>
                    <a:cubicBezTo>
                      <a:pt x="13422" y="82"/>
                      <a:pt x="12432" y="0"/>
                      <a:pt x="11496" y="0"/>
                    </a:cubicBezTo>
                    <a:close/>
                  </a:path>
                </a:pathLst>
              </a:custGeom>
              <a:solidFill>
                <a:srgbClr val="B59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63"/>
              <p:cNvSpPr/>
              <p:nvPr/>
            </p:nvSpPr>
            <p:spPr>
              <a:xfrm>
                <a:off x="3697750" y="2441475"/>
                <a:ext cx="293875" cy="526300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21052" extrusionOk="0">
                    <a:moveTo>
                      <a:pt x="10993" y="1"/>
                    </a:moveTo>
                    <a:cubicBezTo>
                      <a:pt x="10954" y="1"/>
                      <a:pt x="10912" y="5"/>
                      <a:pt x="10870" y="13"/>
                    </a:cubicBezTo>
                    <a:cubicBezTo>
                      <a:pt x="10789" y="30"/>
                      <a:pt x="10709" y="48"/>
                      <a:pt x="10628" y="65"/>
                    </a:cubicBezTo>
                    <a:lnTo>
                      <a:pt x="10628" y="65"/>
                    </a:lnTo>
                    <a:cubicBezTo>
                      <a:pt x="10576" y="64"/>
                      <a:pt x="10525" y="64"/>
                      <a:pt x="10473" y="64"/>
                    </a:cubicBezTo>
                    <a:cubicBezTo>
                      <a:pt x="9097" y="64"/>
                      <a:pt x="7774" y="474"/>
                      <a:pt x="6487" y="903"/>
                    </a:cubicBezTo>
                    <a:cubicBezTo>
                      <a:pt x="5367" y="1264"/>
                      <a:pt x="4205" y="1654"/>
                      <a:pt x="3022" y="1654"/>
                    </a:cubicBezTo>
                    <a:cubicBezTo>
                      <a:pt x="2710" y="1654"/>
                      <a:pt x="2396" y="1627"/>
                      <a:pt x="2082" y="1565"/>
                    </a:cubicBezTo>
                    <a:cubicBezTo>
                      <a:pt x="2036" y="1557"/>
                      <a:pt x="1991" y="1553"/>
                      <a:pt x="1948" y="1553"/>
                    </a:cubicBezTo>
                    <a:cubicBezTo>
                      <a:pt x="1757" y="1553"/>
                      <a:pt x="1598" y="1630"/>
                      <a:pt x="1495" y="1764"/>
                    </a:cubicBezTo>
                    <a:lnTo>
                      <a:pt x="1495" y="1764"/>
                    </a:lnTo>
                    <a:cubicBezTo>
                      <a:pt x="1389" y="1696"/>
                      <a:pt x="1294" y="1608"/>
                      <a:pt x="1215" y="1496"/>
                    </a:cubicBezTo>
                    <a:cubicBezTo>
                      <a:pt x="1087" y="1338"/>
                      <a:pt x="891" y="1264"/>
                      <a:pt x="700" y="1264"/>
                    </a:cubicBezTo>
                    <a:cubicBezTo>
                      <a:pt x="342" y="1264"/>
                      <a:pt x="1" y="1521"/>
                      <a:pt x="165" y="1953"/>
                    </a:cubicBezTo>
                    <a:cubicBezTo>
                      <a:pt x="296" y="2295"/>
                      <a:pt x="416" y="2640"/>
                      <a:pt x="527" y="2988"/>
                    </a:cubicBezTo>
                    <a:lnTo>
                      <a:pt x="527" y="2988"/>
                    </a:lnTo>
                    <a:cubicBezTo>
                      <a:pt x="501" y="3072"/>
                      <a:pt x="493" y="3161"/>
                      <a:pt x="507" y="3254"/>
                    </a:cubicBezTo>
                    <a:cubicBezTo>
                      <a:pt x="644" y="4099"/>
                      <a:pt x="781" y="4920"/>
                      <a:pt x="918" y="5765"/>
                    </a:cubicBezTo>
                    <a:cubicBezTo>
                      <a:pt x="1055" y="6541"/>
                      <a:pt x="1123" y="7317"/>
                      <a:pt x="1466" y="8002"/>
                    </a:cubicBezTo>
                    <a:cubicBezTo>
                      <a:pt x="1562" y="8203"/>
                      <a:pt x="1746" y="8290"/>
                      <a:pt x="1934" y="8290"/>
                    </a:cubicBezTo>
                    <a:cubicBezTo>
                      <a:pt x="2237" y="8290"/>
                      <a:pt x="2553" y="8065"/>
                      <a:pt x="2538" y="7728"/>
                    </a:cubicBezTo>
                    <a:cubicBezTo>
                      <a:pt x="2535" y="7673"/>
                      <a:pt x="2532" y="7618"/>
                      <a:pt x="2529" y="7564"/>
                    </a:cubicBezTo>
                    <a:lnTo>
                      <a:pt x="2529" y="7564"/>
                    </a:lnTo>
                    <a:cubicBezTo>
                      <a:pt x="4371" y="11796"/>
                      <a:pt x="5870" y="16176"/>
                      <a:pt x="7035" y="20647"/>
                    </a:cubicBezTo>
                    <a:cubicBezTo>
                      <a:pt x="7108" y="20929"/>
                      <a:pt x="7327" y="21052"/>
                      <a:pt x="7551" y="21052"/>
                    </a:cubicBezTo>
                    <a:cubicBezTo>
                      <a:pt x="7889" y="21052"/>
                      <a:pt x="8240" y="20775"/>
                      <a:pt x="8131" y="20350"/>
                    </a:cubicBezTo>
                    <a:cubicBezTo>
                      <a:pt x="6660" y="14679"/>
                      <a:pt x="4651" y="9188"/>
                      <a:pt x="2105" y="3931"/>
                    </a:cubicBezTo>
                    <a:lnTo>
                      <a:pt x="2105" y="3931"/>
                    </a:lnTo>
                    <a:cubicBezTo>
                      <a:pt x="2125" y="3933"/>
                      <a:pt x="2144" y="3934"/>
                      <a:pt x="2164" y="3934"/>
                    </a:cubicBezTo>
                    <a:cubicBezTo>
                      <a:pt x="2267" y="3934"/>
                      <a:pt x="2373" y="3911"/>
                      <a:pt x="2470" y="3870"/>
                    </a:cubicBezTo>
                    <a:cubicBezTo>
                      <a:pt x="3703" y="3339"/>
                      <a:pt x="4958" y="2865"/>
                      <a:pt x="6229" y="2448"/>
                    </a:cubicBezTo>
                    <a:lnTo>
                      <a:pt x="6229" y="2448"/>
                    </a:lnTo>
                    <a:cubicBezTo>
                      <a:pt x="7931" y="2122"/>
                      <a:pt x="9667" y="1840"/>
                      <a:pt x="11235" y="1154"/>
                    </a:cubicBezTo>
                    <a:cubicBezTo>
                      <a:pt x="11341" y="1108"/>
                      <a:pt x="11415" y="1043"/>
                      <a:pt x="11463" y="969"/>
                    </a:cubicBezTo>
                    <a:lnTo>
                      <a:pt x="11463" y="969"/>
                    </a:lnTo>
                    <a:cubicBezTo>
                      <a:pt x="11755" y="644"/>
                      <a:pt x="11510" y="1"/>
                      <a:pt x="10993" y="1"/>
                    </a:cubicBezTo>
                    <a:close/>
                  </a:path>
                </a:pathLst>
              </a:custGeom>
              <a:solidFill>
                <a:srgbClr val="B59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63"/>
              <p:cNvSpPr/>
              <p:nvPr/>
            </p:nvSpPr>
            <p:spPr>
              <a:xfrm>
                <a:off x="3732025" y="2615250"/>
                <a:ext cx="158250" cy="3924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15696" extrusionOk="0">
                    <a:moveTo>
                      <a:pt x="1692" y="1"/>
                    </a:moveTo>
                    <a:cubicBezTo>
                      <a:pt x="1454" y="1"/>
                      <a:pt x="1215" y="129"/>
                      <a:pt x="1143" y="384"/>
                    </a:cubicBezTo>
                    <a:lnTo>
                      <a:pt x="1143" y="384"/>
                    </a:lnTo>
                    <a:cubicBezTo>
                      <a:pt x="1068" y="178"/>
                      <a:pt x="860" y="83"/>
                      <a:pt x="644" y="83"/>
                    </a:cubicBezTo>
                    <a:cubicBezTo>
                      <a:pt x="331" y="83"/>
                      <a:pt x="1" y="283"/>
                      <a:pt x="26" y="640"/>
                    </a:cubicBezTo>
                    <a:cubicBezTo>
                      <a:pt x="172" y="2199"/>
                      <a:pt x="399" y="3712"/>
                      <a:pt x="954" y="5130"/>
                    </a:cubicBezTo>
                    <a:lnTo>
                      <a:pt x="954" y="5130"/>
                    </a:lnTo>
                    <a:cubicBezTo>
                      <a:pt x="777" y="5203"/>
                      <a:pt x="653" y="5370"/>
                      <a:pt x="688" y="5639"/>
                    </a:cubicBezTo>
                    <a:cubicBezTo>
                      <a:pt x="999" y="8258"/>
                      <a:pt x="1677" y="10813"/>
                      <a:pt x="2722" y="13241"/>
                    </a:cubicBezTo>
                    <a:lnTo>
                      <a:pt x="2722" y="13241"/>
                    </a:lnTo>
                    <a:cubicBezTo>
                      <a:pt x="2729" y="13263"/>
                      <a:pt x="2736" y="13285"/>
                      <a:pt x="2742" y="13308"/>
                    </a:cubicBezTo>
                    <a:cubicBezTo>
                      <a:pt x="2745" y="13307"/>
                      <a:pt x="2747" y="13306"/>
                      <a:pt x="2750" y="13305"/>
                    </a:cubicBezTo>
                    <a:lnTo>
                      <a:pt x="2750" y="13305"/>
                    </a:lnTo>
                    <a:cubicBezTo>
                      <a:pt x="2770" y="13351"/>
                      <a:pt x="2790" y="13398"/>
                      <a:pt x="2811" y="13445"/>
                    </a:cubicBezTo>
                    <a:cubicBezTo>
                      <a:pt x="2895" y="13644"/>
                      <a:pt x="3061" y="13727"/>
                      <a:pt x="3238" y="13727"/>
                    </a:cubicBezTo>
                    <a:cubicBezTo>
                      <a:pt x="3337" y="13727"/>
                      <a:pt x="3440" y="13701"/>
                      <a:pt x="3533" y="13654"/>
                    </a:cubicBezTo>
                    <a:lnTo>
                      <a:pt x="3533" y="13654"/>
                    </a:lnTo>
                    <a:cubicBezTo>
                      <a:pt x="3692" y="14207"/>
                      <a:pt x="3877" y="14754"/>
                      <a:pt x="4089" y="15294"/>
                    </a:cubicBezTo>
                    <a:cubicBezTo>
                      <a:pt x="4200" y="15572"/>
                      <a:pt x="4424" y="15695"/>
                      <a:pt x="4642" y="15695"/>
                    </a:cubicBezTo>
                    <a:cubicBezTo>
                      <a:pt x="4861" y="15695"/>
                      <a:pt x="5073" y="15571"/>
                      <a:pt x="5158" y="15353"/>
                    </a:cubicBezTo>
                    <a:lnTo>
                      <a:pt x="5158" y="15353"/>
                    </a:lnTo>
                    <a:cubicBezTo>
                      <a:pt x="5276" y="15422"/>
                      <a:pt x="5410" y="15460"/>
                      <a:pt x="5545" y="15460"/>
                    </a:cubicBezTo>
                    <a:cubicBezTo>
                      <a:pt x="5710" y="15460"/>
                      <a:pt x="5875" y="15402"/>
                      <a:pt x="6006" y="15271"/>
                    </a:cubicBezTo>
                    <a:cubicBezTo>
                      <a:pt x="6290" y="14987"/>
                      <a:pt x="6301" y="14527"/>
                      <a:pt x="6257" y="14088"/>
                    </a:cubicBezTo>
                    <a:lnTo>
                      <a:pt x="6257" y="14088"/>
                    </a:lnTo>
                    <a:cubicBezTo>
                      <a:pt x="6313" y="13977"/>
                      <a:pt x="6329" y="13843"/>
                      <a:pt x="6280" y="13696"/>
                    </a:cubicBezTo>
                    <a:cubicBezTo>
                      <a:pt x="6235" y="13536"/>
                      <a:pt x="6189" y="13376"/>
                      <a:pt x="6143" y="13194"/>
                    </a:cubicBezTo>
                    <a:cubicBezTo>
                      <a:pt x="6082" y="13003"/>
                      <a:pt x="5929" y="12883"/>
                      <a:pt x="5755" y="12834"/>
                    </a:cubicBezTo>
                    <a:lnTo>
                      <a:pt x="5755" y="12834"/>
                    </a:lnTo>
                    <a:cubicBezTo>
                      <a:pt x="5752" y="12830"/>
                      <a:pt x="5749" y="12826"/>
                      <a:pt x="5745" y="12822"/>
                    </a:cubicBezTo>
                    <a:lnTo>
                      <a:pt x="5745" y="12822"/>
                    </a:lnTo>
                    <a:cubicBezTo>
                      <a:pt x="5811" y="12709"/>
                      <a:pt x="5838" y="12564"/>
                      <a:pt x="5801" y="12395"/>
                    </a:cubicBezTo>
                    <a:cubicBezTo>
                      <a:pt x="5625" y="11681"/>
                      <a:pt x="5394" y="11004"/>
                      <a:pt x="5120" y="10350"/>
                    </a:cubicBezTo>
                    <a:lnTo>
                      <a:pt x="5120" y="10350"/>
                    </a:lnTo>
                    <a:cubicBezTo>
                      <a:pt x="4766" y="9242"/>
                      <a:pt x="4437" y="8128"/>
                      <a:pt x="4124" y="7000"/>
                    </a:cubicBezTo>
                    <a:lnTo>
                      <a:pt x="4124" y="7000"/>
                    </a:lnTo>
                    <a:cubicBezTo>
                      <a:pt x="4079" y="6819"/>
                      <a:pt x="4030" y="6639"/>
                      <a:pt x="3975" y="6460"/>
                    </a:cubicBezTo>
                    <a:lnTo>
                      <a:pt x="3975" y="6460"/>
                    </a:lnTo>
                    <a:cubicBezTo>
                      <a:pt x="3975" y="6460"/>
                      <a:pt x="3975" y="6460"/>
                      <a:pt x="3975" y="6460"/>
                    </a:cubicBezTo>
                    <a:cubicBezTo>
                      <a:pt x="3909" y="6257"/>
                      <a:pt x="3774" y="6136"/>
                      <a:pt x="3618" y="6085"/>
                    </a:cubicBezTo>
                    <a:lnTo>
                      <a:pt x="3618" y="6085"/>
                    </a:lnTo>
                    <a:cubicBezTo>
                      <a:pt x="3492" y="5547"/>
                      <a:pt x="3366" y="5011"/>
                      <a:pt x="3245" y="4474"/>
                    </a:cubicBezTo>
                    <a:cubicBezTo>
                      <a:pt x="3013" y="3547"/>
                      <a:pt x="2748" y="2619"/>
                      <a:pt x="2340" y="1746"/>
                    </a:cubicBezTo>
                    <a:lnTo>
                      <a:pt x="2340" y="1746"/>
                    </a:lnTo>
                    <a:cubicBezTo>
                      <a:pt x="2297" y="1351"/>
                      <a:pt x="2270" y="951"/>
                      <a:pt x="2263" y="548"/>
                    </a:cubicBezTo>
                    <a:cubicBezTo>
                      <a:pt x="2263" y="183"/>
                      <a:pt x="1978" y="1"/>
                      <a:pt x="1692" y="1"/>
                    </a:cubicBezTo>
                    <a:close/>
                  </a:path>
                </a:pathLst>
              </a:custGeom>
              <a:solidFill>
                <a:srgbClr val="B59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63"/>
              <p:cNvSpPr/>
              <p:nvPr/>
            </p:nvSpPr>
            <p:spPr>
              <a:xfrm>
                <a:off x="3846275" y="2409000"/>
                <a:ext cx="576300" cy="622050"/>
              </a:xfrm>
              <a:custGeom>
                <a:avLst/>
                <a:gdLst/>
                <a:ahLst/>
                <a:cxnLst/>
                <a:rect l="l" t="t" r="r" b="b"/>
                <a:pathLst>
                  <a:path w="23052" h="24882" extrusionOk="0">
                    <a:moveTo>
                      <a:pt x="17741" y="0"/>
                    </a:moveTo>
                    <a:cubicBezTo>
                      <a:pt x="17406" y="0"/>
                      <a:pt x="17045" y="282"/>
                      <a:pt x="17140" y="718"/>
                    </a:cubicBezTo>
                    <a:cubicBezTo>
                      <a:pt x="18276" y="6421"/>
                      <a:pt x="19028" y="12170"/>
                      <a:pt x="19417" y="17963"/>
                    </a:cubicBezTo>
                    <a:lnTo>
                      <a:pt x="19417" y="17963"/>
                    </a:lnTo>
                    <a:cubicBezTo>
                      <a:pt x="16352" y="18648"/>
                      <a:pt x="13266" y="19274"/>
                      <a:pt x="10224" y="20051"/>
                    </a:cubicBezTo>
                    <a:cubicBezTo>
                      <a:pt x="9628" y="20200"/>
                      <a:pt x="9035" y="20357"/>
                      <a:pt x="8444" y="20524"/>
                    </a:cubicBezTo>
                    <a:lnTo>
                      <a:pt x="8444" y="20524"/>
                    </a:lnTo>
                    <a:cubicBezTo>
                      <a:pt x="7662" y="20570"/>
                      <a:pt x="6883" y="20621"/>
                      <a:pt x="6116" y="20759"/>
                    </a:cubicBezTo>
                    <a:cubicBezTo>
                      <a:pt x="4563" y="21033"/>
                      <a:pt x="3011" y="21398"/>
                      <a:pt x="1482" y="21718"/>
                    </a:cubicBezTo>
                    <a:cubicBezTo>
                      <a:pt x="1130" y="21795"/>
                      <a:pt x="1022" y="22078"/>
                      <a:pt x="1084" y="22339"/>
                    </a:cubicBezTo>
                    <a:lnTo>
                      <a:pt x="1084" y="22339"/>
                    </a:lnTo>
                    <a:cubicBezTo>
                      <a:pt x="997" y="22436"/>
                      <a:pt x="938" y="22563"/>
                      <a:pt x="929" y="22688"/>
                    </a:cubicBezTo>
                    <a:lnTo>
                      <a:pt x="929" y="22688"/>
                    </a:lnTo>
                    <a:cubicBezTo>
                      <a:pt x="879" y="22671"/>
                      <a:pt x="829" y="22663"/>
                      <a:pt x="780" y="22663"/>
                    </a:cubicBezTo>
                    <a:cubicBezTo>
                      <a:pt x="371" y="22663"/>
                      <a:pt x="1" y="23226"/>
                      <a:pt x="364" y="23658"/>
                    </a:cubicBezTo>
                    <a:cubicBezTo>
                      <a:pt x="941" y="24365"/>
                      <a:pt x="1837" y="24632"/>
                      <a:pt x="2730" y="24632"/>
                    </a:cubicBezTo>
                    <a:cubicBezTo>
                      <a:pt x="2744" y="24632"/>
                      <a:pt x="2758" y="24632"/>
                      <a:pt x="2771" y="24632"/>
                    </a:cubicBezTo>
                    <a:lnTo>
                      <a:pt x="2771" y="24632"/>
                    </a:lnTo>
                    <a:cubicBezTo>
                      <a:pt x="2929" y="24691"/>
                      <a:pt x="3093" y="24739"/>
                      <a:pt x="3262" y="24776"/>
                    </a:cubicBezTo>
                    <a:cubicBezTo>
                      <a:pt x="3586" y="24850"/>
                      <a:pt x="3911" y="24881"/>
                      <a:pt x="4235" y="24881"/>
                    </a:cubicBezTo>
                    <a:cubicBezTo>
                      <a:pt x="5216" y="24881"/>
                      <a:pt x="6194" y="24594"/>
                      <a:pt x="7120" y="24320"/>
                    </a:cubicBezTo>
                    <a:cubicBezTo>
                      <a:pt x="9859" y="23544"/>
                      <a:pt x="12598" y="22768"/>
                      <a:pt x="15314" y="21991"/>
                    </a:cubicBezTo>
                    <a:cubicBezTo>
                      <a:pt x="15497" y="21940"/>
                      <a:pt x="15614" y="21839"/>
                      <a:pt x="15675" y="21718"/>
                    </a:cubicBezTo>
                    <a:lnTo>
                      <a:pt x="15675" y="21718"/>
                    </a:lnTo>
                    <a:cubicBezTo>
                      <a:pt x="16573" y="21468"/>
                      <a:pt x="17468" y="21179"/>
                      <a:pt x="18350" y="20850"/>
                    </a:cubicBezTo>
                    <a:cubicBezTo>
                      <a:pt x="19377" y="20485"/>
                      <a:pt x="20290" y="20006"/>
                      <a:pt x="20952" y="19116"/>
                    </a:cubicBezTo>
                    <a:cubicBezTo>
                      <a:pt x="22025" y="17678"/>
                      <a:pt x="23052" y="14779"/>
                      <a:pt x="20952" y="13706"/>
                    </a:cubicBezTo>
                    <a:cubicBezTo>
                      <a:pt x="20861" y="13663"/>
                      <a:pt x="20765" y="13643"/>
                      <a:pt x="20671" y="13643"/>
                    </a:cubicBezTo>
                    <a:cubicBezTo>
                      <a:pt x="20498" y="13643"/>
                      <a:pt x="20333" y="13712"/>
                      <a:pt x="20222" y="13836"/>
                    </a:cubicBezTo>
                    <a:lnTo>
                      <a:pt x="20222" y="13836"/>
                    </a:lnTo>
                    <a:cubicBezTo>
                      <a:pt x="19786" y="9338"/>
                      <a:pt x="19124" y="4860"/>
                      <a:pt x="18236" y="422"/>
                    </a:cubicBezTo>
                    <a:cubicBezTo>
                      <a:pt x="18181" y="128"/>
                      <a:pt x="17967" y="0"/>
                      <a:pt x="17741" y="0"/>
                    </a:cubicBezTo>
                    <a:close/>
                  </a:path>
                </a:pathLst>
              </a:custGeom>
              <a:solidFill>
                <a:srgbClr val="B59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63"/>
              <p:cNvSpPr/>
              <p:nvPr/>
            </p:nvSpPr>
            <p:spPr>
              <a:xfrm>
                <a:off x="3829025" y="2263575"/>
                <a:ext cx="308250" cy="75750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3030" extrusionOk="0">
                    <a:moveTo>
                      <a:pt x="7301" y="1"/>
                    </a:moveTo>
                    <a:cubicBezTo>
                      <a:pt x="7273" y="1"/>
                      <a:pt x="7245" y="3"/>
                      <a:pt x="7216" y="7"/>
                    </a:cubicBezTo>
                    <a:cubicBezTo>
                      <a:pt x="4911" y="373"/>
                      <a:pt x="2697" y="1057"/>
                      <a:pt x="597" y="1993"/>
                    </a:cubicBezTo>
                    <a:cubicBezTo>
                      <a:pt x="1" y="2252"/>
                      <a:pt x="374" y="3030"/>
                      <a:pt x="918" y="3030"/>
                    </a:cubicBezTo>
                    <a:cubicBezTo>
                      <a:pt x="998" y="3030"/>
                      <a:pt x="1082" y="3013"/>
                      <a:pt x="1168" y="2975"/>
                    </a:cubicBezTo>
                    <a:cubicBezTo>
                      <a:pt x="1458" y="2847"/>
                      <a:pt x="1751" y="2725"/>
                      <a:pt x="2045" y="2609"/>
                    </a:cubicBezTo>
                    <a:lnTo>
                      <a:pt x="2045" y="2609"/>
                    </a:lnTo>
                    <a:cubicBezTo>
                      <a:pt x="2141" y="2730"/>
                      <a:pt x="2281" y="2812"/>
                      <a:pt x="2454" y="2812"/>
                    </a:cubicBezTo>
                    <a:cubicBezTo>
                      <a:pt x="2502" y="2812"/>
                      <a:pt x="2553" y="2806"/>
                      <a:pt x="2606" y="2792"/>
                    </a:cubicBezTo>
                    <a:cubicBezTo>
                      <a:pt x="2608" y="2791"/>
                      <a:pt x="2611" y="2791"/>
                      <a:pt x="2614" y="2790"/>
                    </a:cubicBezTo>
                    <a:lnTo>
                      <a:pt x="2614" y="2790"/>
                    </a:lnTo>
                    <a:cubicBezTo>
                      <a:pt x="4862" y="2199"/>
                      <a:pt x="7163" y="2086"/>
                      <a:pt x="9466" y="2086"/>
                    </a:cubicBezTo>
                    <a:cubicBezTo>
                      <a:pt x="10177" y="2086"/>
                      <a:pt x="10889" y="2096"/>
                      <a:pt x="11599" y="2107"/>
                    </a:cubicBezTo>
                    <a:cubicBezTo>
                      <a:pt x="12329" y="2107"/>
                      <a:pt x="12329" y="966"/>
                      <a:pt x="11599" y="966"/>
                    </a:cubicBezTo>
                    <a:cubicBezTo>
                      <a:pt x="10932" y="956"/>
                      <a:pt x="10263" y="947"/>
                      <a:pt x="9593" y="947"/>
                    </a:cubicBezTo>
                    <a:cubicBezTo>
                      <a:pt x="8992" y="947"/>
                      <a:pt x="8391" y="954"/>
                      <a:pt x="7791" y="974"/>
                    </a:cubicBezTo>
                    <a:lnTo>
                      <a:pt x="7791" y="974"/>
                    </a:lnTo>
                    <a:cubicBezTo>
                      <a:pt x="8180" y="659"/>
                      <a:pt x="7786" y="1"/>
                      <a:pt x="73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63"/>
              <p:cNvSpPr/>
              <p:nvPr/>
            </p:nvSpPr>
            <p:spPr>
              <a:xfrm>
                <a:off x="3935800" y="2314525"/>
                <a:ext cx="371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143" extrusionOk="0">
                    <a:moveTo>
                      <a:pt x="731" y="1"/>
                    </a:moveTo>
                    <a:cubicBezTo>
                      <a:pt x="1" y="1"/>
                      <a:pt x="1" y="1142"/>
                      <a:pt x="731" y="1142"/>
                    </a:cubicBezTo>
                    <a:cubicBezTo>
                      <a:pt x="1485" y="1142"/>
                      <a:pt x="1485" y="1"/>
                      <a:pt x="731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63"/>
              <p:cNvSpPr/>
              <p:nvPr/>
            </p:nvSpPr>
            <p:spPr>
              <a:xfrm>
                <a:off x="3719550" y="2192125"/>
                <a:ext cx="513575" cy="262175"/>
              </a:xfrm>
              <a:custGeom>
                <a:avLst/>
                <a:gdLst/>
                <a:ahLst/>
                <a:cxnLst/>
                <a:rect l="l" t="t" r="r" b="b"/>
                <a:pathLst>
                  <a:path w="20543" h="10487" extrusionOk="0">
                    <a:moveTo>
                      <a:pt x="3919" y="5718"/>
                    </a:moveTo>
                    <a:cubicBezTo>
                      <a:pt x="3888" y="5740"/>
                      <a:pt x="3857" y="5762"/>
                      <a:pt x="3826" y="5784"/>
                    </a:cubicBezTo>
                    <a:lnTo>
                      <a:pt x="3826" y="5784"/>
                    </a:lnTo>
                    <a:cubicBezTo>
                      <a:pt x="3817" y="5769"/>
                      <a:pt x="3808" y="5754"/>
                      <a:pt x="3799" y="5738"/>
                    </a:cubicBezTo>
                    <a:lnTo>
                      <a:pt x="3799" y="5738"/>
                    </a:lnTo>
                    <a:cubicBezTo>
                      <a:pt x="3839" y="5732"/>
                      <a:pt x="3879" y="5725"/>
                      <a:pt x="3919" y="5718"/>
                    </a:cubicBezTo>
                    <a:close/>
                    <a:moveTo>
                      <a:pt x="18267" y="1"/>
                    </a:moveTo>
                    <a:cubicBezTo>
                      <a:pt x="17593" y="1"/>
                      <a:pt x="16845" y="291"/>
                      <a:pt x="16275" y="423"/>
                    </a:cubicBezTo>
                    <a:cubicBezTo>
                      <a:pt x="15316" y="628"/>
                      <a:pt x="14357" y="857"/>
                      <a:pt x="13399" y="1062"/>
                    </a:cubicBezTo>
                    <a:cubicBezTo>
                      <a:pt x="12491" y="1271"/>
                      <a:pt x="11583" y="1479"/>
                      <a:pt x="10673" y="1686"/>
                    </a:cubicBezTo>
                    <a:lnTo>
                      <a:pt x="10673" y="1686"/>
                    </a:lnTo>
                    <a:cubicBezTo>
                      <a:pt x="10281" y="1750"/>
                      <a:pt x="9888" y="1817"/>
                      <a:pt x="9496" y="1884"/>
                    </a:cubicBezTo>
                    <a:cubicBezTo>
                      <a:pt x="7216" y="2298"/>
                      <a:pt x="4955" y="2826"/>
                      <a:pt x="2730" y="3449"/>
                    </a:cubicBezTo>
                    <a:lnTo>
                      <a:pt x="2730" y="3449"/>
                    </a:lnTo>
                    <a:cubicBezTo>
                      <a:pt x="2309" y="3509"/>
                      <a:pt x="1886" y="3558"/>
                      <a:pt x="1461" y="3596"/>
                    </a:cubicBezTo>
                    <a:cubicBezTo>
                      <a:pt x="502" y="3687"/>
                      <a:pt x="0" y="4554"/>
                      <a:pt x="411" y="5422"/>
                    </a:cubicBezTo>
                    <a:cubicBezTo>
                      <a:pt x="522" y="5666"/>
                      <a:pt x="622" y="5914"/>
                      <a:pt x="712" y="6166"/>
                    </a:cubicBezTo>
                    <a:lnTo>
                      <a:pt x="712" y="6166"/>
                    </a:lnTo>
                    <a:cubicBezTo>
                      <a:pt x="588" y="6806"/>
                      <a:pt x="743" y="7493"/>
                      <a:pt x="1178" y="8025"/>
                    </a:cubicBezTo>
                    <a:lnTo>
                      <a:pt x="1178" y="8025"/>
                    </a:lnTo>
                    <a:cubicBezTo>
                      <a:pt x="1237" y="8432"/>
                      <a:pt x="1271" y="8843"/>
                      <a:pt x="1278" y="9256"/>
                    </a:cubicBezTo>
                    <a:cubicBezTo>
                      <a:pt x="1298" y="9855"/>
                      <a:pt x="1840" y="10487"/>
                      <a:pt x="2477" y="10487"/>
                    </a:cubicBezTo>
                    <a:cubicBezTo>
                      <a:pt x="2593" y="10487"/>
                      <a:pt x="2711" y="10466"/>
                      <a:pt x="2831" y="10420"/>
                    </a:cubicBezTo>
                    <a:cubicBezTo>
                      <a:pt x="3795" y="10044"/>
                      <a:pt x="4769" y="9698"/>
                      <a:pt x="5752" y="9381"/>
                    </a:cubicBezTo>
                    <a:lnTo>
                      <a:pt x="5752" y="9381"/>
                    </a:lnTo>
                    <a:cubicBezTo>
                      <a:pt x="5948" y="9499"/>
                      <a:pt x="6179" y="9562"/>
                      <a:pt x="6418" y="9562"/>
                    </a:cubicBezTo>
                    <a:cubicBezTo>
                      <a:pt x="6515" y="9562"/>
                      <a:pt x="6613" y="9551"/>
                      <a:pt x="6711" y="9530"/>
                    </a:cubicBezTo>
                    <a:cubicBezTo>
                      <a:pt x="7059" y="9463"/>
                      <a:pt x="7402" y="9379"/>
                      <a:pt x="7741" y="9282"/>
                    </a:cubicBezTo>
                    <a:lnTo>
                      <a:pt x="7741" y="9282"/>
                    </a:lnTo>
                    <a:cubicBezTo>
                      <a:pt x="11673" y="8350"/>
                      <a:pt x="15643" y="7611"/>
                      <a:pt x="19653" y="7065"/>
                    </a:cubicBezTo>
                    <a:cubicBezTo>
                      <a:pt x="20178" y="6997"/>
                      <a:pt x="20543" y="6380"/>
                      <a:pt x="20543" y="5901"/>
                    </a:cubicBezTo>
                    <a:cubicBezTo>
                      <a:pt x="20543" y="4897"/>
                      <a:pt x="20452" y="3915"/>
                      <a:pt x="20246" y="2934"/>
                    </a:cubicBezTo>
                    <a:cubicBezTo>
                      <a:pt x="20155" y="2523"/>
                      <a:pt x="20064" y="2112"/>
                      <a:pt x="19950" y="1724"/>
                    </a:cubicBezTo>
                    <a:cubicBezTo>
                      <a:pt x="19790" y="1245"/>
                      <a:pt x="19653" y="697"/>
                      <a:pt x="19288" y="355"/>
                    </a:cubicBezTo>
                    <a:cubicBezTo>
                      <a:pt x="19000" y="92"/>
                      <a:pt x="18646" y="1"/>
                      <a:pt x="18267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63"/>
              <p:cNvSpPr/>
              <p:nvPr/>
            </p:nvSpPr>
            <p:spPr>
              <a:xfrm>
                <a:off x="3993450" y="2461175"/>
                <a:ext cx="155800" cy="83925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3357" extrusionOk="0">
                    <a:moveTo>
                      <a:pt x="4862" y="1233"/>
                    </a:moveTo>
                    <a:cubicBezTo>
                      <a:pt x="4862" y="1238"/>
                      <a:pt x="4852" y="1242"/>
                      <a:pt x="4835" y="1244"/>
                    </a:cubicBezTo>
                    <a:lnTo>
                      <a:pt x="4835" y="1244"/>
                    </a:lnTo>
                    <a:cubicBezTo>
                      <a:pt x="4843" y="1240"/>
                      <a:pt x="4853" y="1237"/>
                      <a:pt x="4862" y="1233"/>
                    </a:cubicBezTo>
                    <a:close/>
                    <a:moveTo>
                      <a:pt x="4762" y="1"/>
                    </a:moveTo>
                    <a:cubicBezTo>
                      <a:pt x="4335" y="1"/>
                      <a:pt x="3900" y="136"/>
                      <a:pt x="3493" y="252"/>
                    </a:cubicBezTo>
                    <a:cubicBezTo>
                      <a:pt x="3081" y="389"/>
                      <a:pt x="2649" y="547"/>
                      <a:pt x="2212" y="643"/>
                    </a:cubicBezTo>
                    <a:lnTo>
                      <a:pt x="2212" y="643"/>
                    </a:lnTo>
                    <a:cubicBezTo>
                      <a:pt x="2132" y="598"/>
                      <a:pt x="2039" y="571"/>
                      <a:pt x="1940" y="571"/>
                    </a:cubicBezTo>
                    <a:cubicBezTo>
                      <a:pt x="1735" y="571"/>
                      <a:pt x="1507" y="571"/>
                      <a:pt x="1301" y="594"/>
                    </a:cubicBezTo>
                    <a:cubicBezTo>
                      <a:pt x="1182" y="598"/>
                      <a:pt x="1082" y="630"/>
                      <a:pt x="1000" y="680"/>
                    </a:cubicBezTo>
                    <a:lnTo>
                      <a:pt x="1000" y="680"/>
                    </a:lnTo>
                    <a:cubicBezTo>
                      <a:pt x="987" y="682"/>
                      <a:pt x="973" y="684"/>
                      <a:pt x="959" y="686"/>
                    </a:cubicBezTo>
                    <a:cubicBezTo>
                      <a:pt x="872" y="693"/>
                      <a:pt x="787" y="714"/>
                      <a:pt x="712" y="749"/>
                    </a:cubicBezTo>
                    <a:lnTo>
                      <a:pt x="712" y="749"/>
                    </a:lnTo>
                    <a:cubicBezTo>
                      <a:pt x="684" y="745"/>
                      <a:pt x="656" y="743"/>
                      <a:pt x="628" y="743"/>
                    </a:cubicBezTo>
                    <a:cubicBezTo>
                      <a:pt x="480" y="743"/>
                      <a:pt x="331" y="800"/>
                      <a:pt x="229" y="914"/>
                    </a:cubicBezTo>
                    <a:cubicBezTo>
                      <a:pt x="0" y="1142"/>
                      <a:pt x="23" y="1485"/>
                      <a:pt x="229" y="1713"/>
                    </a:cubicBezTo>
                    <a:cubicBezTo>
                      <a:pt x="525" y="2055"/>
                      <a:pt x="708" y="2489"/>
                      <a:pt x="776" y="2945"/>
                    </a:cubicBezTo>
                    <a:cubicBezTo>
                      <a:pt x="795" y="3190"/>
                      <a:pt x="1078" y="3357"/>
                      <a:pt x="1317" y="3357"/>
                    </a:cubicBezTo>
                    <a:cubicBezTo>
                      <a:pt x="1368" y="3357"/>
                      <a:pt x="1417" y="3349"/>
                      <a:pt x="1461" y="3333"/>
                    </a:cubicBezTo>
                    <a:cubicBezTo>
                      <a:pt x="2122" y="3133"/>
                      <a:pt x="2784" y="2933"/>
                      <a:pt x="3461" y="2778"/>
                    </a:cubicBezTo>
                    <a:lnTo>
                      <a:pt x="3461" y="2778"/>
                    </a:lnTo>
                    <a:cubicBezTo>
                      <a:pt x="4154" y="2749"/>
                      <a:pt x="4832" y="2630"/>
                      <a:pt x="5495" y="2448"/>
                    </a:cubicBezTo>
                    <a:lnTo>
                      <a:pt x="5495" y="2448"/>
                    </a:lnTo>
                    <a:cubicBezTo>
                      <a:pt x="5718" y="2406"/>
                      <a:pt x="5922" y="2320"/>
                      <a:pt x="6049" y="2124"/>
                    </a:cubicBezTo>
                    <a:cubicBezTo>
                      <a:pt x="6232" y="1804"/>
                      <a:pt x="6186" y="1348"/>
                      <a:pt x="6118" y="1005"/>
                    </a:cubicBezTo>
                    <a:cubicBezTo>
                      <a:pt x="6049" y="663"/>
                      <a:pt x="5821" y="320"/>
                      <a:pt x="5478" y="161"/>
                    </a:cubicBezTo>
                    <a:cubicBezTo>
                      <a:pt x="5246" y="45"/>
                      <a:pt x="5005" y="1"/>
                      <a:pt x="4762" y="1"/>
                    </a:cubicBezTo>
                    <a:close/>
                  </a:path>
                </a:pathLst>
              </a:custGeom>
              <a:solidFill>
                <a:srgbClr val="6A31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63"/>
              <p:cNvSpPr/>
              <p:nvPr/>
            </p:nvSpPr>
            <p:spPr>
              <a:xfrm>
                <a:off x="3768050" y="2508525"/>
                <a:ext cx="119275" cy="952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808" extrusionOk="0">
                    <a:moveTo>
                      <a:pt x="1551" y="1399"/>
                    </a:moveTo>
                    <a:lnTo>
                      <a:pt x="1551" y="1399"/>
                    </a:lnTo>
                    <a:cubicBezTo>
                      <a:pt x="1564" y="1404"/>
                      <a:pt x="1579" y="1410"/>
                      <a:pt x="1592" y="1417"/>
                    </a:cubicBezTo>
                    <a:lnTo>
                      <a:pt x="1575" y="1417"/>
                    </a:lnTo>
                    <a:cubicBezTo>
                      <a:pt x="1575" y="1417"/>
                      <a:pt x="1565" y="1406"/>
                      <a:pt x="1551" y="1399"/>
                    </a:cubicBezTo>
                    <a:close/>
                    <a:moveTo>
                      <a:pt x="3809" y="1"/>
                    </a:moveTo>
                    <a:cubicBezTo>
                      <a:pt x="3658" y="1"/>
                      <a:pt x="3504" y="43"/>
                      <a:pt x="3356" y="93"/>
                    </a:cubicBezTo>
                    <a:cubicBezTo>
                      <a:pt x="2990" y="207"/>
                      <a:pt x="2671" y="367"/>
                      <a:pt x="2329" y="481"/>
                    </a:cubicBezTo>
                    <a:cubicBezTo>
                      <a:pt x="2169" y="526"/>
                      <a:pt x="2009" y="572"/>
                      <a:pt x="1849" y="595"/>
                    </a:cubicBezTo>
                    <a:cubicBezTo>
                      <a:pt x="1880" y="587"/>
                      <a:pt x="1887" y="585"/>
                      <a:pt x="1883" y="585"/>
                    </a:cubicBezTo>
                    <a:cubicBezTo>
                      <a:pt x="1875" y="585"/>
                      <a:pt x="1819" y="595"/>
                      <a:pt x="1804" y="595"/>
                    </a:cubicBezTo>
                    <a:lnTo>
                      <a:pt x="1438" y="595"/>
                    </a:lnTo>
                    <a:cubicBezTo>
                      <a:pt x="1131" y="623"/>
                      <a:pt x="841" y="745"/>
                      <a:pt x="662" y="961"/>
                    </a:cubicBezTo>
                    <a:lnTo>
                      <a:pt x="662" y="961"/>
                    </a:lnTo>
                    <a:cubicBezTo>
                      <a:pt x="657" y="961"/>
                      <a:pt x="652" y="961"/>
                      <a:pt x="648" y="961"/>
                    </a:cubicBezTo>
                    <a:cubicBezTo>
                      <a:pt x="600" y="961"/>
                      <a:pt x="551" y="968"/>
                      <a:pt x="503" y="983"/>
                    </a:cubicBezTo>
                    <a:cubicBezTo>
                      <a:pt x="229" y="1074"/>
                      <a:pt x="0" y="1394"/>
                      <a:pt x="92" y="1690"/>
                    </a:cubicBezTo>
                    <a:cubicBezTo>
                      <a:pt x="274" y="2124"/>
                      <a:pt x="434" y="2581"/>
                      <a:pt x="594" y="3037"/>
                    </a:cubicBezTo>
                    <a:cubicBezTo>
                      <a:pt x="708" y="3311"/>
                      <a:pt x="799" y="3631"/>
                      <a:pt x="1096" y="3745"/>
                    </a:cubicBezTo>
                    <a:cubicBezTo>
                      <a:pt x="1200" y="3789"/>
                      <a:pt x="1297" y="3807"/>
                      <a:pt x="1390" y="3807"/>
                    </a:cubicBezTo>
                    <a:cubicBezTo>
                      <a:pt x="1582" y="3807"/>
                      <a:pt x="1756" y="3730"/>
                      <a:pt x="1940" y="3653"/>
                    </a:cubicBezTo>
                    <a:cubicBezTo>
                      <a:pt x="2146" y="3562"/>
                      <a:pt x="2329" y="3471"/>
                      <a:pt x="2511" y="3402"/>
                    </a:cubicBezTo>
                    <a:cubicBezTo>
                      <a:pt x="2512" y="3402"/>
                      <a:pt x="2513" y="3401"/>
                      <a:pt x="2515" y="3401"/>
                    </a:cubicBezTo>
                    <a:lnTo>
                      <a:pt x="2515" y="3401"/>
                    </a:lnTo>
                    <a:cubicBezTo>
                      <a:pt x="2566" y="3417"/>
                      <a:pt x="2620" y="3426"/>
                      <a:pt x="2675" y="3426"/>
                    </a:cubicBezTo>
                    <a:cubicBezTo>
                      <a:pt x="2726" y="3426"/>
                      <a:pt x="2779" y="3418"/>
                      <a:pt x="2831" y="3402"/>
                    </a:cubicBezTo>
                    <a:cubicBezTo>
                      <a:pt x="3333" y="3265"/>
                      <a:pt x="3835" y="3106"/>
                      <a:pt x="4337" y="2969"/>
                    </a:cubicBezTo>
                    <a:cubicBezTo>
                      <a:pt x="4611" y="2877"/>
                      <a:pt x="4771" y="2626"/>
                      <a:pt x="4748" y="2330"/>
                    </a:cubicBezTo>
                    <a:cubicBezTo>
                      <a:pt x="4742" y="2292"/>
                      <a:pt x="4734" y="2258"/>
                      <a:pt x="4723" y="2225"/>
                    </a:cubicBezTo>
                    <a:lnTo>
                      <a:pt x="4723" y="2225"/>
                    </a:lnTo>
                    <a:cubicBezTo>
                      <a:pt x="4743" y="2145"/>
                      <a:pt x="4752" y="2059"/>
                      <a:pt x="4748" y="1964"/>
                    </a:cubicBezTo>
                    <a:cubicBezTo>
                      <a:pt x="4748" y="1759"/>
                      <a:pt x="4680" y="1553"/>
                      <a:pt x="4634" y="1348"/>
                    </a:cubicBezTo>
                    <a:cubicBezTo>
                      <a:pt x="4588" y="1143"/>
                      <a:pt x="4543" y="937"/>
                      <a:pt x="4497" y="732"/>
                    </a:cubicBezTo>
                    <a:cubicBezTo>
                      <a:pt x="4451" y="481"/>
                      <a:pt x="4383" y="275"/>
                      <a:pt x="4177" y="115"/>
                    </a:cubicBezTo>
                    <a:cubicBezTo>
                      <a:pt x="4062" y="32"/>
                      <a:pt x="3937" y="1"/>
                      <a:pt x="3809" y="1"/>
                    </a:cubicBezTo>
                    <a:close/>
                  </a:path>
                </a:pathLst>
              </a:custGeom>
              <a:solidFill>
                <a:srgbClr val="BFD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63"/>
              <p:cNvSpPr/>
              <p:nvPr/>
            </p:nvSpPr>
            <p:spPr>
              <a:xfrm>
                <a:off x="3881025" y="2498825"/>
                <a:ext cx="41675" cy="62275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491" extrusionOk="0">
                    <a:moveTo>
                      <a:pt x="615" y="0"/>
                    </a:moveTo>
                    <a:cubicBezTo>
                      <a:pt x="560" y="0"/>
                      <a:pt x="506" y="8"/>
                      <a:pt x="457" y="24"/>
                    </a:cubicBezTo>
                    <a:cubicBezTo>
                      <a:pt x="320" y="70"/>
                      <a:pt x="183" y="161"/>
                      <a:pt x="115" y="275"/>
                    </a:cubicBezTo>
                    <a:cubicBezTo>
                      <a:pt x="46" y="412"/>
                      <a:pt x="1" y="572"/>
                      <a:pt x="69" y="732"/>
                    </a:cubicBezTo>
                    <a:lnTo>
                      <a:pt x="503" y="2078"/>
                    </a:lnTo>
                    <a:cubicBezTo>
                      <a:pt x="549" y="2215"/>
                      <a:pt x="640" y="2352"/>
                      <a:pt x="777" y="2421"/>
                    </a:cubicBezTo>
                    <a:cubicBezTo>
                      <a:pt x="851" y="2465"/>
                      <a:pt x="953" y="2490"/>
                      <a:pt x="1053" y="2490"/>
                    </a:cubicBezTo>
                    <a:cubicBezTo>
                      <a:pt x="1108" y="2490"/>
                      <a:pt x="1162" y="2483"/>
                      <a:pt x="1210" y="2466"/>
                    </a:cubicBezTo>
                    <a:cubicBezTo>
                      <a:pt x="1347" y="2421"/>
                      <a:pt x="1484" y="2352"/>
                      <a:pt x="1553" y="2215"/>
                    </a:cubicBezTo>
                    <a:cubicBezTo>
                      <a:pt x="1621" y="2078"/>
                      <a:pt x="1667" y="1919"/>
                      <a:pt x="1599" y="1782"/>
                    </a:cubicBezTo>
                    <a:cubicBezTo>
                      <a:pt x="1462" y="1325"/>
                      <a:pt x="1302" y="869"/>
                      <a:pt x="1165" y="412"/>
                    </a:cubicBezTo>
                    <a:cubicBezTo>
                      <a:pt x="1119" y="275"/>
                      <a:pt x="1028" y="161"/>
                      <a:pt x="891" y="70"/>
                    </a:cubicBezTo>
                    <a:cubicBezTo>
                      <a:pt x="817" y="26"/>
                      <a:pt x="715" y="0"/>
                      <a:pt x="615" y="0"/>
                    </a:cubicBezTo>
                    <a:close/>
                  </a:path>
                </a:pathLst>
              </a:custGeom>
              <a:solidFill>
                <a:srgbClr val="BFD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63"/>
              <p:cNvSpPr/>
              <p:nvPr/>
            </p:nvSpPr>
            <p:spPr>
              <a:xfrm>
                <a:off x="3789725" y="2518225"/>
                <a:ext cx="200575" cy="299075"/>
              </a:xfrm>
              <a:custGeom>
                <a:avLst/>
                <a:gdLst/>
                <a:ahLst/>
                <a:cxnLst/>
                <a:rect l="l" t="t" r="r" b="b"/>
                <a:pathLst>
                  <a:path w="8023" h="11963" extrusionOk="0">
                    <a:moveTo>
                      <a:pt x="7396" y="6872"/>
                    </a:moveTo>
                    <a:lnTo>
                      <a:pt x="7452" y="7009"/>
                    </a:lnTo>
                    <a:lnTo>
                      <a:pt x="7452" y="7009"/>
                    </a:lnTo>
                    <a:cubicBezTo>
                      <a:pt x="7429" y="6968"/>
                      <a:pt x="7409" y="6923"/>
                      <a:pt x="7396" y="6872"/>
                    </a:cubicBezTo>
                    <a:close/>
                    <a:moveTo>
                      <a:pt x="7556" y="6963"/>
                    </a:moveTo>
                    <a:lnTo>
                      <a:pt x="7588" y="7203"/>
                    </a:lnTo>
                    <a:lnTo>
                      <a:pt x="7588" y="7203"/>
                    </a:lnTo>
                    <a:cubicBezTo>
                      <a:pt x="7574" y="7127"/>
                      <a:pt x="7564" y="7047"/>
                      <a:pt x="7556" y="6963"/>
                    </a:cubicBezTo>
                    <a:close/>
                    <a:moveTo>
                      <a:pt x="1207" y="7852"/>
                    </a:moveTo>
                    <a:cubicBezTo>
                      <a:pt x="1216" y="7913"/>
                      <a:pt x="1225" y="7974"/>
                      <a:pt x="1233" y="8036"/>
                    </a:cubicBezTo>
                    <a:cubicBezTo>
                      <a:pt x="1224" y="7974"/>
                      <a:pt x="1215" y="7912"/>
                      <a:pt x="1207" y="7852"/>
                    </a:cubicBezTo>
                    <a:close/>
                    <a:moveTo>
                      <a:pt x="3321" y="0"/>
                    </a:moveTo>
                    <a:cubicBezTo>
                      <a:pt x="3047" y="0"/>
                      <a:pt x="2779" y="36"/>
                      <a:pt x="2534" y="116"/>
                    </a:cubicBezTo>
                    <a:cubicBezTo>
                      <a:pt x="1735" y="367"/>
                      <a:pt x="982" y="846"/>
                      <a:pt x="594" y="1599"/>
                    </a:cubicBezTo>
                    <a:cubicBezTo>
                      <a:pt x="183" y="2352"/>
                      <a:pt x="1" y="3265"/>
                      <a:pt x="275" y="4087"/>
                    </a:cubicBezTo>
                    <a:cubicBezTo>
                      <a:pt x="644" y="5255"/>
                      <a:pt x="976" y="6424"/>
                      <a:pt x="1172" y="7625"/>
                    </a:cubicBezTo>
                    <a:lnTo>
                      <a:pt x="1172" y="7625"/>
                    </a:lnTo>
                    <a:cubicBezTo>
                      <a:pt x="1279" y="8584"/>
                      <a:pt x="1386" y="9516"/>
                      <a:pt x="1918" y="10364"/>
                    </a:cubicBezTo>
                    <a:cubicBezTo>
                      <a:pt x="2375" y="11072"/>
                      <a:pt x="3059" y="11642"/>
                      <a:pt x="3858" y="11848"/>
                    </a:cubicBezTo>
                    <a:cubicBezTo>
                      <a:pt x="4120" y="11925"/>
                      <a:pt x="4410" y="11963"/>
                      <a:pt x="4706" y="11963"/>
                    </a:cubicBezTo>
                    <a:cubicBezTo>
                      <a:pt x="5288" y="11963"/>
                      <a:pt x="5892" y="11816"/>
                      <a:pt x="6346" y="11528"/>
                    </a:cubicBezTo>
                    <a:cubicBezTo>
                      <a:pt x="7054" y="11094"/>
                      <a:pt x="7647" y="10410"/>
                      <a:pt x="7830" y="9588"/>
                    </a:cubicBezTo>
                    <a:cubicBezTo>
                      <a:pt x="8022" y="8818"/>
                      <a:pt x="7994" y="7967"/>
                      <a:pt x="7595" y="7243"/>
                    </a:cubicBezTo>
                    <a:lnTo>
                      <a:pt x="7595" y="7243"/>
                    </a:lnTo>
                    <a:cubicBezTo>
                      <a:pt x="7594" y="7240"/>
                      <a:pt x="7594" y="7238"/>
                      <a:pt x="7594" y="7236"/>
                    </a:cubicBezTo>
                    <a:lnTo>
                      <a:pt x="7594" y="7236"/>
                    </a:lnTo>
                    <a:cubicBezTo>
                      <a:pt x="7485" y="6391"/>
                      <a:pt x="7371" y="5559"/>
                      <a:pt x="7168" y="4726"/>
                    </a:cubicBezTo>
                    <a:cubicBezTo>
                      <a:pt x="6985" y="3927"/>
                      <a:pt x="6757" y="3151"/>
                      <a:pt x="6506" y="2375"/>
                    </a:cubicBezTo>
                    <a:cubicBezTo>
                      <a:pt x="6255" y="1576"/>
                      <a:pt x="5753" y="869"/>
                      <a:pt x="5022" y="435"/>
                    </a:cubicBezTo>
                    <a:cubicBezTo>
                      <a:pt x="4538" y="170"/>
                      <a:pt x="3915" y="0"/>
                      <a:pt x="3321" y="0"/>
                    </a:cubicBezTo>
                    <a:close/>
                  </a:path>
                </a:pathLst>
              </a:custGeom>
              <a:solidFill>
                <a:srgbClr val="BFD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63"/>
              <p:cNvSpPr/>
              <p:nvPr/>
            </p:nvSpPr>
            <p:spPr>
              <a:xfrm>
                <a:off x="3825100" y="2655550"/>
                <a:ext cx="189475" cy="254975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10199" extrusionOk="0">
                    <a:moveTo>
                      <a:pt x="3196" y="0"/>
                    </a:moveTo>
                    <a:cubicBezTo>
                      <a:pt x="2941" y="0"/>
                      <a:pt x="2681" y="41"/>
                      <a:pt x="2420" y="123"/>
                    </a:cubicBezTo>
                    <a:cubicBezTo>
                      <a:pt x="1644" y="374"/>
                      <a:pt x="868" y="854"/>
                      <a:pt x="480" y="1607"/>
                    </a:cubicBezTo>
                    <a:cubicBezTo>
                      <a:pt x="366" y="1858"/>
                      <a:pt x="275" y="2132"/>
                      <a:pt x="161" y="2383"/>
                    </a:cubicBezTo>
                    <a:cubicBezTo>
                      <a:pt x="1" y="2954"/>
                      <a:pt x="1" y="3524"/>
                      <a:pt x="161" y="4095"/>
                    </a:cubicBezTo>
                    <a:cubicBezTo>
                      <a:pt x="252" y="4734"/>
                      <a:pt x="435" y="5328"/>
                      <a:pt x="594" y="5944"/>
                    </a:cubicBezTo>
                    <a:lnTo>
                      <a:pt x="1096" y="7816"/>
                    </a:lnTo>
                    <a:cubicBezTo>
                      <a:pt x="1211" y="8249"/>
                      <a:pt x="1393" y="8614"/>
                      <a:pt x="1690" y="8911"/>
                    </a:cubicBezTo>
                    <a:cubicBezTo>
                      <a:pt x="1918" y="9276"/>
                      <a:pt x="2215" y="9550"/>
                      <a:pt x="2580" y="9756"/>
                    </a:cubicBezTo>
                    <a:cubicBezTo>
                      <a:pt x="2968" y="9984"/>
                      <a:pt x="3356" y="10121"/>
                      <a:pt x="3790" y="10144"/>
                    </a:cubicBezTo>
                    <a:cubicBezTo>
                      <a:pt x="3963" y="10180"/>
                      <a:pt x="4137" y="10198"/>
                      <a:pt x="4310" y="10198"/>
                    </a:cubicBezTo>
                    <a:cubicBezTo>
                      <a:pt x="4571" y="10198"/>
                      <a:pt x="4831" y="10157"/>
                      <a:pt x="5091" y="10075"/>
                    </a:cubicBezTo>
                    <a:cubicBezTo>
                      <a:pt x="5867" y="9824"/>
                      <a:pt x="6620" y="9345"/>
                      <a:pt x="7008" y="8592"/>
                    </a:cubicBezTo>
                    <a:cubicBezTo>
                      <a:pt x="7419" y="7816"/>
                      <a:pt x="7579" y="6971"/>
                      <a:pt x="7351" y="6104"/>
                    </a:cubicBezTo>
                    <a:cubicBezTo>
                      <a:pt x="7168" y="5465"/>
                      <a:pt x="7008" y="4848"/>
                      <a:pt x="6826" y="4209"/>
                    </a:cubicBezTo>
                    <a:cubicBezTo>
                      <a:pt x="6666" y="3616"/>
                      <a:pt x="6483" y="2999"/>
                      <a:pt x="6392" y="2383"/>
                    </a:cubicBezTo>
                    <a:cubicBezTo>
                      <a:pt x="6301" y="1972"/>
                      <a:pt x="6095" y="1584"/>
                      <a:pt x="5821" y="1287"/>
                    </a:cubicBezTo>
                    <a:cubicBezTo>
                      <a:pt x="5593" y="922"/>
                      <a:pt x="5296" y="648"/>
                      <a:pt x="4908" y="443"/>
                    </a:cubicBezTo>
                    <a:cubicBezTo>
                      <a:pt x="4543" y="215"/>
                      <a:pt x="4132" y="78"/>
                      <a:pt x="3699" y="55"/>
                    </a:cubicBezTo>
                    <a:cubicBezTo>
                      <a:pt x="3534" y="18"/>
                      <a:pt x="3366" y="0"/>
                      <a:pt x="3196" y="0"/>
                    </a:cubicBezTo>
                    <a:close/>
                  </a:path>
                </a:pathLst>
              </a:custGeom>
              <a:solidFill>
                <a:srgbClr val="BFD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63"/>
              <p:cNvSpPr/>
              <p:nvPr/>
            </p:nvSpPr>
            <p:spPr>
              <a:xfrm>
                <a:off x="3803425" y="2450550"/>
                <a:ext cx="517600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20704" h="17981" extrusionOk="0">
                    <a:moveTo>
                      <a:pt x="10363" y="17248"/>
                    </a:moveTo>
                    <a:cubicBezTo>
                      <a:pt x="10234" y="17307"/>
                      <a:pt x="10099" y="17366"/>
                      <a:pt x="9963" y="17424"/>
                    </a:cubicBezTo>
                    <a:lnTo>
                      <a:pt x="9963" y="17424"/>
                    </a:lnTo>
                    <a:cubicBezTo>
                      <a:pt x="10098" y="17362"/>
                      <a:pt x="10235" y="17305"/>
                      <a:pt x="10363" y="17248"/>
                    </a:cubicBezTo>
                    <a:close/>
                    <a:moveTo>
                      <a:pt x="15172" y="1"/>
                    </a:moveTo>
                    <a:cubicBezTo>
                      <a:pt x="14736" y="1"/>
                      <a:pt x="14288" y="61"/>
                      <a:pt x="13810" y="129"/>
                    </a:cubicBezTo>
                    <a:cubicBezTo>
                      <a:pt x="10146" y="631"/>
                      <a:pt x="6524" y="1341"/>
                      <a:pt x="2944" y="2259"/>
                    </a:cubicBezTo>
                    <a:lnTo>
                      <a:pt x="2944" y="2259"/>
                    </a:lnTo>
                    <a:cubicBezTo>
                      <a:pt x="2848" y="2280"/>
                      <a:pt x="2753" y="2305"/>
                      <a:pt x="2658" y="2333"/>
                    </a:cubicBezTo>
                    <a:lnTo>
                      <a:pt x="2658" y="2333"/>
                    </a:lnTo>
                    <a:cubicBezTo>
                      <a:pt x="2586" y="2351"/>
                      <a:pt x="2515" y="2370"/>
                      <a:pt x="2443" y="2389"/>
                    </a:cubicBezTo>
                    <a:cubicBezTo>
                      <a:pt x="2444" y="2392"/>
                      <a:pt x="2446" y="2396"/>
                      <a:pt x="2447" y="2399"/>
                    </a:cubicBezTo>
                    <a:lnTo>
                      <a:pt x="2447" y="2399"/>
                    </a:lnTo>
                    <a:cubicBezTo>
                      <a:pt x="2184" y="2488"/>
                      <a:pt x="1926" y="2595"/>
                      <a:pt x="1667" y="2708"/>
                    </a:cubicBezTo>
                    <a:cubicBezTo>
                      <a:pt x="1005" y="3005"/>
                      <a:pt x="320" y="3964"/>
                      <a:pt x="183" y="4649"/>
                    </a:cubicBezTo>
                    <a:cubicBezTo>
                      <a:pt x="1" y="5379"/>
                      <a:pt x="46" y="6064"/>
                      <a:pt x="343" y="6748"/>
                    </a:cubicBezTo>
                    <a:cubicBezTo>
                      <a:pt x="847" y="7961"/>
                      <a:pt x="2021" y="8716"/>
                      <a:pt x="3293" y="8727"/>
                    </a:cubicBezTo>
                    <a:lnTo>
                      <a:pt x="3293" y="8727"/>
                    </a:lnTo>
                    <a:cubicBezTo>
                      <a:pt x="3514" y="8924"/>
                      <a:pt x="3735" y="9120"/>
                      <a:pt x="3965" y="9303"/>
                    </a:cubicBezTo>
                    <a:lnTo>
                      <a:pt x="3965" y="9303"/>
                    </a:lnTo>
                    <a:cubicBezTo>
                      <a:pt x="3663" y="9778"/>
                      <a:pt x="3492" y="10337"/>
                      <a:pt x="3516" y="10948"/>
                    </a:cubicBezTo>
                    <a:cubicBezTo>
                      <a:pt x="3560" y="12047"/>
                      <a:pt x="4155" y="13126"/>
                      <a:pt x="5062" y="13722"/>
                    </a:cubicBezTo>
                    <a:lnTo>
                      <a:pt x="5062" y="13722"/>
                    </a:lnTo>
                    <a:cubicBezTo>
                      <a:pt x="4914" y="14178"/>
                      <a:pt x="4844" y="14630"/>
                      <a:pt x="4908" y="15171"/>
                    </a:cubicBezTo>
                    <a:cubicBezTo>
                      <a:pt x="4999" y="15856"/>
                      <a:pt x="5273" y="16563"/>
                      <a:pt x="5798" y="17020"/>
                    </a:cubicBezTo>
                    <a:cubicBezTo>
                      <a:pt x="6209" y="17408"/>
                      <a:pt x="6688" y="17682"/>
                      <a:pt x="7236" y="17864"/>
                    </a:cubicBezTo>
                    <a:cubicBezTo>
                      <a:pt x="7487" y="17946"/>
                      <a:pt x="7738" y="17981"/>
                      <a:pt x="7988" y="17981"/>
                    </a:cubicBezTo>
                    <a:cubicBezTo>
                      <a:pt x="8579" y="17981"/>
                      <a:pt x="9163" y="17785"/>
                      <a:pt x="9724" y="17545"/>
                    </a:cubicBezTo>
                    <a:cubicBezTo>
                      <a:pt x="9753" y="17529"/>
                      <a:pt x="9782" y="17514"/>
                      <a:pt x="9811" y="17499"/>
                    </a:cubicBezTo>
                    <a:lnTo>
                      <a:pt x="9811" y="17499"/>
                    </a:lnTo>
                    <a:cubicBezTo>
                      <a:pt x="11224" y="16924"/>
                      <a:pt x="12679" y="16455"/>
                      <a:pt x="14175" y="16130"/>
                    </a:cubicBezTo>
                    <a:cubicBezTo>
                      <a:pt x="14325" y="16097"/>
                      <a:pt x="14475" y="16066"/>
                      <a:pt x="14625" y="16036"/>
                    </a:cubicBezTo>
                    <a:lnTo>
                      <a:pt x="14625" y="16036"/>
                    </a:lnTo>
                    <a:cubicBezTo>
                      <a:pt x="14671" y="16075"/>
                      <a:pt x="14719" y="16114"/>
                      <a:pt x="14768" y="16152"/>
                    </a:cubicBezTo>
                    <a:cubicBezTo>
                      <a:pt x="15281" y="16537"/>
                      <a:pt x="15934" y="16842"/>
                      <a:pt x="16596" y="16842"/>
                    </a:cubicBezTo>
                    <a:cubicBezTo>
                      <a:pt x="16625" y="16842"/>
                      <a:pt x="16654" y="16841"/>
                      <a:pt x="16684" y="16840"/>
                    </a:cubicBezTo>
                    <a:lnTo>
                      <a:pt x="16684" y="16840"/>
                    </a:lnTo>
                    <a:cubicBezTo>
                      <a:pt x="16878" y="16883"/>
                      <a:pt x="17072" y="16907"/>
                      <a:pt x="17261" y="16907"/>
                    </a:cubicBezTo>
                    <a:cubicBezTo>
                      <a:pt x="17282" y="16907"/>
                      <a:pt x="17304" y="16906"/>
                      <a:pt x="17325" y="16906"/>
                    </a:cubicBezTo>
                    <a:cubicBezTo>
                      <a:pt x="18968" y="16837"/>
                      <a:pt x="20703" y="15468"/>
                      <a:pt x="20566" y="13665"/>
                    </a:cubicBezTo>
                    <a:cubicBezTo>
                      <a:pt x="20498" y="12843"/>
                      <a:pt x="20475" y="11998"/>
                      <a:pt x="20520" y="11177"/>
                    </a:cubicBezTo>
                    <a:lnTo>
                      <a:pt x="20520" y="11177"/>
                    </a:lnTo>
                    <a:cubicBezTo>
                      <a:pt x="20520" y="11177"/>
                      <a:pt x="20520" y="11177"/>
                      <a:pt x="20520" y="11177"/>
                    </a:cubicBezTo>
                    <a:cubicBezTo>
                      <a:pt x="20544" y="10299"/>
                      <a:pt x="20130" y="9440"/>
                      <a:pt x="19487" y="8826"/>
                    </a:cubicBezTo>
                    <a:lnTo>
                      <a:pt x="19487" y="8826"/>
                    </a:lnTo>
                    <a:cubicBezTo>
                      <a:pt x="19445" y="8243"/>
                      <a:pt x="19349" y="7665"/>
                      <a:pt x="19194" y="7108"/>
                    </a:cubicBezTo>
                    <a:lnTo>
                      <a:pt x="19194" y="7108"/>
                    </a:lnTo>
                    <a:cubicBezTo>
                      <a:pt x="19183" y="6828"/>
                      <a:pt x="19170" y="6549"/>
                      <a:pt x="19151" y="6269"/>
                    </a:cubicBezTo>
                    <a:cubicBezTo>
                      <a:pt x="19082" y="5174"/>
                      <a:pt x="18946" y="4055"/>
                      <a:pt x="18649" y="2982"/>
                    </a:cubicBezTo>
                    <a:cubicBezTo>
                      <a:pt x="18375" y="1932"/>
                      <a:pt x="17850" y="996"/>
                      <a:pt x="16891" y="449"/>
                    </a:cubicBezTo>
                    <a:cubicBezTo>
                      <a:pt x="16316" y="109"/>
                      <a:pt x="15756" y="1"/>
                      <a:pt x="15172" y="1"/>
                    </a:cubicBezTo>
                    <a:close/>
                  </a:path>
                </a:pathLst>
              </a:custGeom>
              <a:solidFill>
                <a:srgbClr val="BFD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63"/>
              <p:cNvSpPr/>
              <p:nvPr/>
            </p:nvSpPr>
            <p:spPr>
              <a:xfrm>
                <a:off x="4162925" y="2439775"/>
                <a:ext cx="98175" cy="120725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4829" extrusionOk="0">
                    <a:moveTo>
                      <a:pt x="868" y="857"/>
                    </a:moveTo>
                    <a:lnTo>
                      <a:pt x="868" y="857"/>
                    </a:lnTo>
                    <a:cubicBezTo>
                      <a:pt x="867" y="858"/>
                      <a:pt x="867" y="860"/>
                      <a:pt x="866" y="861"/>
                    </a:cubicBezTo>
                    <a:lnTo>
                      <a:pt x="866" y="861"/>
                    </a:lnTo>
                    <a:cubicBezTo>
                      <a:pt x="866" y="861"/>
                      <a:pt x="866" y="860"/>
                      <a:pt x="867" y="860"/>
                    </a:cubicBezTo>
                    <a:lnTo>
                      <a:pt x="867" y="860"/>
                    </a:lnTo>
                    <a:cubicBezTo>
                      <a:pt x="867" y="859"/>
                      <a:pt x="867" y="858"/>
                      <a:pt x="868" y="857"/>
                    </a:cubicBezTo>
                    <a:close/>
                    <a:moveTo>
                      <a:pt x="576" y="1407"/>
                    </a:moveTo>
                    <a:cubicBezTo>
                      <a:pt x="575" y="1409"/>
                      <a:pt x="573" y="1412"/>
                      <a:pt x="572" y="1414"/>
                    </a:cubicBezTo>
                    <a:lnTo>
                      <a:pt x="572" y="1414"/>
                    </a:lnTo>
                    <a:cubicBezTo>
                      <a:pt x="570" y="1416"/>
                      <a:pt x="567" y="1419"/>
                      <a:pt x="564" y="1421"/>
                    </a:cubicBezTo>
                    <a:lnTo>
                      <a:pt x="564" y="1421"/>
                    </a:lnTo>
                    <a:cubicBezTo>
                      <a:pt x="568" y="1417"/>
                      <a:pt x="572" y="1412"/>
                      <a:pt x="576" y="1407"/>
                    </a:cubicBezTo>
                    <a:close/>
                    <a:moveTo>
                      <a:pt x="497" y="1514"/>
                    </a:moveTo>
                    <a:cubicBezTo>
                      <a:pt x="498" y="1515"/>
                      <a:pt x="499" y="1515"/>
                      <a:pt x="499" y="1516"/>
                    </a:cubicBezTo>
                    <a:lnTo>
                      <a:pt x="499" y="1516"/>
                    </a:lnTo>
                    <a:cubicBezTo>
                      <a:pt x="493" y="1525"/>
                      <a:pt x="486" y="1533"/>
                      <a:pt x="480" y="1542"/>
                    </a:cubicBezTo>
                    <a:cubicBezTo>
                      <a:pt x="485" y="1532"/>
                      <a:pt x="491" y="1523"/>
                      <a:pt x="497" y="1514"/>
                    </a:cubicBezTo>
                    <a:close/>
                    <a:moveTo>
                      <a:pt x="506" y="1523"/>
                    </a:moveTo>
                    <a:cubicBezTo>
                      <a:pt x="506" y="1523"/>
                      <a:pt x="506" y="1523"/>
                      <a:pt x="506" y="1523"/>
                    </a:cubicBezTo>
                    <a:lnTo>
                      <a:pt x="506" y="1523"/>
                    </a:lnTo>
                    <a:cubicBezTo>
                      <a:pt x="498" y="1537"/>
                      <a:pt x="489" y="1551"/>
                      <a:pt x="480" y="1564"/>
                    </a:cubicBezTo>
                    <a:cubicBezTo>
                      <a:pt x="488" y="1550"/>
                      <a:pt x="497" y="1537"/>
                      <a:pt x="506" y="1523"/>
                    </a:cubicBezTo>
                    <a:close/>
                    <a:moveTo>
                      <a:pt x="2294" y="1"/>
                    </a:moveTo>
                    <a:cubicBezTo>
                      <a:pt x="2220" y="1"/>
                      <a:pt x="2146" y="12"/>
                      <a:pt x="2078" y="35"/>
                    </a:cubicBezTo>
                    <a:cubicBezTo>
                      <a:pt x="1872" y="35"/>
                      <a:pt x="1667" y="104"/>
                      <a:pt x="1484" y="218"/>
                    </a:cubicBezTo>
                    <a:cubicBezTo>
                      <a:pt x="1370" y="309"/>
                      <a:pt x="1256" y="378"/>
                      <a:pt x="1142" y="469"/>
                    </a:cubicBezTo>
                    <a:cubicBezTo>
                      <a:pt x="1034" y="590"/>
                      <a:pt x="942" y="719"/>
                      <a:pt x="867" y="860"/>
                    </a:cubicBezTo>
                    <a:lnTo>
                      <a:pt x="867" y="860"/>
                    </a:lnTo>
                    <a:cubicBezTo>
                      <a:pt x="866" y="863"/>
                      <a:pt x="865" y="866"/>
                      <a:pt x="864" y="868"/>
                    </a:cubicBezTo>
                    <a:lnTo>
                      <a:pt x="864" y="868"/>
                    </a:lnTo>
                    <a:cubicBezTo>
                      <a:pt x="863" y="869"/>
                      <a:pt x="863" y="869"/>
                      <a:pt x="863" y="869"/>
                    </a:cubicBezTo>
                    <a:lnTo>
                      <a:pt x="863" y="869"/>
                    </a:lnTo>
                    <a:cubicBezTo>
                      <a:pt x="864" y="867"/>
                      <a:pt x="865" y="864"/>
                      <a:pt x="866" y="861"/>
                    </a:cubicBezTo>
                    <a:lnTo>
                      <a:pt x="866" y="861"/>
                    </a:lnTo>
                    <a:cubicBezTo>
                      <a:pt x="864" y="866"/>
                      <a:pt x="861" y="870"/>
                      <a:pt x="859" y="875"/>
                    </a:cubicBezTo>
                    <a:lnTo>
                      <a:pt x="859" y="875"/>
                    </a:lnTo>
                    <a:cubicBezTo>
                      <a:pt x="753" y="1017"/>
                      <a:pt x="664" y="1171"/>
                      <a:pt x="611" y="1343"/>
                    </a:cubicBezTo>
                    <a:lnTo>
                      <a:pt x="611" y="1343"/>
                    </a:lnTo>
                    <a:cubicBezTo>
                      <a:pt x="607" y="1351"/>
                      <a:pt x="602" y="1359"/>
                      <a:pt x="598" y="1368"/>
                    </a:cubicBezTo>
                    <a:lnTo>
                      <a:pt x="598" y="1368"/>
                    </a:lnTo>
                    <a:cubicBezTo>
                      <a:pt x="560" y="1410"/>
                      <a:pt x="523" y="1453"/>
                      <a:pt x="480" y="1496"/>
                    </a:cubicBezTo>
                    <a:cubicBezTo>
                      <a:pt x="320" y="1656"/>
                      <a:pt x="206" y="1816"/>
                      <a:pt x="137" y="2021"/>
                    </a:cubicBezTo>
                    <a:cubicBezTo>
                      <a:pt x="46" y="2204"/>
                      <a:pt x="0" y="2432"/>
                      <a:pt x="0" y="2637"/>
                    </a:cubicBezTo>
                    <a:cubicBezTo>
                      <a:pt x="0" y="2865"/>
                      <a:pt x="46" y="3071"/>
                      <a:pt x="137" y="3276"/>
                    </a:cubicBezTo>
                    <a:cubicBezTo>
                      <a:pt x="206" y="3459"/>
                      <a:pt x="320" y="3642"/>
                      <a:pt x="480" y="3778"/>
                    </a:cubicBezTo>
                    <a:cubicBezTo>
                      <a:pt x="568" y="3849"/>
                      <a:pt x="643" y="3920"/>
                      <a:pt x="726" y="3980"/>
                    </a:cubicBezTo>
                    <a:lnTo>
                      <a:pt x="726" y="3980"/>
                    </a:lnTo>
                    <a:cubicBezTo>
                      <a:pt x="794" y="4122"/>
                      <a:pt x="887" y="4248"/>
                      <a:pt x="1005" y="4349"/>
                    </a:cubicBezTo>
                    <a:cubicBezTo>
                      <a:pt x="1142" y="4509"/>
                      <a:pt x="1324" y="4623"/>
                      <a:pt x="1530" y="4692"/>
                    </a:cubicBezTo>
                    <a:cubicBezTo>
                      <a:pt x="1712" y="4783"/>
                      <a:pt x="1918" y="4828"/>
                      <a:pt x="2146" y="4828"/>
                    </a:cubicBezTo>
                    <a:cubicBezTo>
                      <a:pt x="2283" y="4806"/>
                      <a:pt x="2443" y="4783"/>
                      <a:pt x="2580" y="4760"/>
                    </a:cubicBezTo>
                    <a:cubicBezTo>
                      <a:pt x="2854" y="4692"/>
                      <a:pt x="3082" y="4555"/>
                      <a:pt x="3287" y="4349"/>
                    </a:cubicBezTo>
                    <a:cubicBezTo>
                      <a:pt x="3379" y="4235"/>
                      <a:pt x="3470" y="4121"/>
                      <a:pt x="3538" y="4030"/>
                    </a:cubicBezTo>
                    <a:cubicBezTo>
                      <a:pt x="3698" y="3778"/>
                      <a:pt x="3767" y="3505"/>
                      <a:pt x="3767" y="3208"/>
                    </a:cubicBezTo>
                    <a:lnTo>
                      <a:pt x="3904" y="1610"/>
                    </a:lnTo>
                    <a:cubicBezTo>
                      <a:pt x="3926" y="1382"/>
                      <a:pt x="3881" y="1176"/>
                      <a:pt x="3767" y="994"/>
                    </a:cubicBezTo>
                    <a:cubicBezTo>
                      <a:pt x="3698" y="788"/>
                      <a:pt x="3607" y="629"/>
                      <a:pt x="3447" y="469"/>
                    </a:cubicBezTo>
                    <a:cubicBezTo>
                      <a:pt x="3333" y="378"/>
                      <a:pt x="3219" y="309"/>
                      <a:pt x="3105" y="218"/>
                    </a:cubicBezTo>
                    <a:cubicBezTo>
                      <a:pt x="2922" y="104"/>
                      <a:pt x="2717" y="35"/>
                      <a:pt x="2511" y="35"/>
                    </a:cubicBezTo>
                    <a:cubicBezTo>
                      <a:pt x="2443" y="12"/>
                      <a:pt x="2369" y="1"/>
                      <a:pt x="2294" y="1"/>
                    </a:cubicBezTo>
                    <a:close/>
                  </a:path>
                </a:pathLst>
              </a:custGeom>
              <a:solidFill>
                <a:srgbClr val="BFD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63"/>
              <p:cNvSpPr/>
              <p:nvPr/>
            </p:nvSpPr>
            <p:spPr>
              <a:xfrm>
                <a:off x="3878750" y="2838950"/>
                <a:ext cx="83325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42" extrusionOk="0">
                    <a:moveTo>
                      <a:pt x="1667" y="0"/>
                    </a:moveTo>
                    <a:cubicBezTo>
                      <a:pt x="822" y="0"/>
                      <a:pt x="0" y="753"/>
                      <a:pt x="46" y="1621"/>
                    </a:cubicBezTo>
                    <a:cubicBezTo>
                      <a:pt x="92" y="2511"/>
                      <a:pt x="754" y="3241"/>
                      <a:pt x="1667" y="3241"/>
                    </a:cubicBezTo>
                    <a:cubicBezTo>
                      <a:pt x="2511" y="3241"/>
                      <a:pt x="3333" y="2511"/>
                      <a:pt x="3287" y="1621"/>
                    </a:cubicBezTo>
                    <a:cubicBezTo>
                      <a:pt x="3242" y="753"/>
                      <a:pt x="2580" y="0"/>
                      <a:pt x="1667" y="0"/>
                    </a:cubicBezTo>
                    <a:close/>
                  </a:path>
                </a:pathLst>
              </a:custGeom>
              <a:solidFill>
                <a:srgbClr val="BFD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63"/>
              <p:cNvSpPr/>
              <p:nvPr/>
            </p:nvSpPr>
            <p:spPr>
              <a:xfrm>
                <a:off x="3873200" y="2755975"/>
                <a:ext cx="452950" cy="194675"/>
              </a:xfrm>
              <a:custGeom>
                <a:avLst/>
                <a:gdLst/>
                <a:ahLst/>
                <a:cxnLst/>
                <a:rect l="l" t="t" r="r" b="b"/>
                <a:pathLst>
                  <a:path w="18118" h="7787" extrusionOk="0">
                    <a:moveTo>
                      <a:pt x="15375" y="1827"/>
                    </a:moveTo>
                    <a:cubicBezTo>
                      <a:pt x="15379" y="1827"/>
                      <a:pt x="15380" y="1830"/>
                      <a:pt x="15378" y="1836"/>
                    </a:cubicBezTo>
                    <a:cubicBezTo>
                      <a:pt x="15378" y="1853"/>
                      <a:pt x="15340" y="1873"/>
                      <a:pt x="15273" y="1895"/>
                    </a:cubicBezTo>
                    <a:lnTo>
                      <a:pt x="15273" y="1895"/>
                    </a:lnTo>
                    <a:cubicBezTo>
                      <a:pt x="15323" y="1856"/>
                      <a:pt x="15363" y="1827"/>
                      <a:pt x="15375" y="1827"/>
                    </a:cubicBezTo>
                    <a:close/>
                    <a:moveTo>
                      <a:pt x="16112" y="0"/>
                    </a:moveTo>
                    <a:cubicBezTo>
                      <a:pt x="15536" y="0"/>
                      <a:pt x="14932" y="316"/>
                      <a:pt x="14671" y="808"/>
                    </a:cubicBezTo>
                    <a:cubicBezTo>
                      <a:pt x="14450" y="1239"/>
                      <a:pt x="14413" y="1670"/>
                      <a:pt x="14526" y="2059"/>
                    </a:cubicBezTo>
                    <a:lnTo>
                      <a:pt x="14526" y="2059"/>
                    </a:lnTo>
                    <a:cubicBezTo>
                      <a:pt x="14068" y="2141"/>
                      <a:pt x="13577" y="2212"/>
                      <a:pt x="13484" y="2224"/>
                    </a:cubicBezTo>
                    <a:cubicBezTo>
                      <a:pt x="12137" y="2497"/>
                      <a:pt x="10813" y="2749"/>
                      <a:pt x="9467" y="3022"/>
                    </a:cubicBezTo>
                    <a:cubicBezTo>
                      <a:pt x="7419" y="3422"/>
                      <a:pt x="5372" y="3834"/>
                      <a:pt x="3315" y="4239"/>
                    </a:cubicBezTo>
                    <a:lnTo>
                      <a:pt x="3315" y="4239"/>
                    </a:lnTo>
                    <a:cubicBezTo>
                      <a:pt x="3055" y="3713"/>
                      <a:pt x="2558" y="3319"/>
                      <a:pt x="1927" y="3319"/>
                    </a:cubicBezTo>
                    <a:cubicBezTo>
                      <a:pt x="1914" y="3319"/>
                      <a:pt x="1901" y="3319"/>
                      <a:pt x="1889" y="3319"/>
                    </a:cubicBezTo>
                    <a:cubicBezTo>
                      <a:pt x="1067" y="3365"/>
                      <a:pt x="200" y="4050"/>
                      <a:pt x="268" y="4940"/>
                    </a:cubicBezTo>
                    <a:cubicBezTo>
                      <a:pt x="268" y="5122"/>
                      <a:pt x="291" y="5305"/>
                      <a:pt x="291" y="5488"/>
                    </a:cubicBezTo>
                    <a:lnTo>
                      <a:pt x="277" y="5595"/>
                    </a:lnTo>
                    <a:lnTo>
                      <a:pt x="277" y="5595"/>
                    </a:lnTo>
                    <a:cubicBezTo>
                      <a:pt x="278" y="5588"/>
                      <a:pt x="277" y="5584"/>
                      <a:pt x="276" y="5584"/>
                    </a:cubicBezTo>
                    <a:lnTo>
                      <a:pt x="276" y="5584"/>
                    </a:lnTo>
                    <a:cubicBezTo>
                      <a:pt x="272" y="5584"/>
                      <a:pt x="259" y="5642"/>
                      <a:pt x="245" y="5761"/>
                    </a:cubicBezTo>
                    <a:cubicBezTo>
                      <a:pt x="0" y="6884"/>
                      <a:pt x="795" y="7787"/>
                      <a:pt x="1847" y="7787"/>
                    </a:cubicBezTo>
                    <a:cubicBezTo>
                      <a:pt x="1972" y="7787"/>
                      <a:pt x="2100" y="7774"/>
                      <a:pt x="2231" y="7747"/>
                    </a:cubicBezTo>
                    <a:lnTo>
                      <a:pt x="12023" y="5807"/>
                    </a:lnTo>
                    <a:cubicBezTo>
                      <a:pt x="12822" y="5647"/>
                      <a:pt x="13621" y="5488"/>
                      <a:pt x="14443" y="5328"/>
                    </a:cubicBezTo>
                    <a:cubicBezTo>
                      <a:pt x="15219" y="5168"/>
                      <a:pt x="16109" y="5100"/>
                      <a:pt x="16816" y="4712"/>
                    </a:cubicBezTo>
                    <a:cubicBezTo>
                      <a:pt x="17615" y="4255"/>
                      <a:pt x="18072" y="3410"/>
                      <a:pt x="18095" y="2497"/>
                    </a:cubicBezTo>
                    <a:cubicBezTo>
                      <a:pt x="18117" y="1539"/>
                      <a:pt x="17638" y="786"/>
                      <a:pt x="16885" y="238"/>
                    </a:cubicBezTo>
                    <a:cubicBezTo>
                      <a:pt x="16662" y="74"/>
                      <a:pt x="16390" y="0"/>
                      <a:pt x="16112" y="0"/>
                    </a:cubicBezTo>
                    <a:close/>
                  </a:path>
                </a:pathLst>
              </a:custGeom>
              <a:solidFill>
                <a:srgbClr val="BFD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63"/>
              <p:cNvSpPr/>
              <p:nvPr/>
            </p:nvSpPr>
            <p:spPr>
              <a:xfrm>
                <a:off x="3640225" y="2119675"/>
                <a:ext cx="763525" cy="925150"/>
              </a:xfrm>
              <a:custGeom>
                <a:avLst/>
                <a:gdLst/>
                <a:ahLst/>
                <a:cxnLst/>
                <a:rect l="l" t="t" r="r" b="b"/>
                <a:pathLst>
                  <a:path w="30541" h="37006" extrusionOk="0">
                    <a:moveTo>
                      <a:pt x="21420" y="995"/>
                    </a:moveTo>
                    <a:cubicBezTo>
                      <a:pt x="21727" y="995"/>
                      <a:pt x="22035" y="1015"/>
                      <a:pt x="22346" y="1061"/>
                    </a:cubicBezTo>
                    <a:cubicBezTo>
                      <a:pt x="23282" y="1175"/>
                      <a:pt x="23967" y="1609"/>
                      <a:pt x="24538" y="2317"/>
                    </a:cubicBezTo>
                    <a:cubicBezTo>
                      <a:pt x="25085" y="2979"/>
                      <a:pt x="25519" y="3732"/>
                      <a:pt x="25816" y="4531"/>
                    </a:cubicBezTo>
                    <a:cubicBezTo>
                      <a:pt x="26227" y="5604"/>
                      <a:pt x="26501" y="6722"/>
                      <a:pt x="26706" y="7840"/>
                    </a:cubicBezTo>
                    <a:cubicBezTo>
                      <a:pt x="27026" y="9507"/>
                      <a:pt x="27300" y="11173"/>
                      <a:pt x="27596" y="12862"/>
                    </a:cubicBezTo>
                    <a:cubicBezTo>
                      <a:pt x="27893" y="14551"/>
                      <a:pt x="28190" y="16240"/>
                      <a:pt x="28464" y="17952"/>
                    </a:cubicBezTo>
                    <a:cubicBezTo>
                      <a:pt x="28874" y="20531"/>
                      <a:pt x="29331" y="23088"/>
                      <a:pt x="29536" y="25713"/>
                    </a:cubicBezTo>
                    <a:cubicBezTo>
                      <a:pt x="29651" y="26922"/>
                      <a:pt x="29719" y="28132"/>
                      <a:pt x="29445" y="29342"/>
                    </a:cubicBezTo>
                    <a:cubicBezTo>
                      <a:pt x="29354" y="29821"/>
                      <a:pt x="29171" y="30300"/>
                      <a:pt x="28989" y="30780"/>
                    </a:cubicBezTo>
                    <a:cubicBezTo>
                      <a:pt x="28852" y="31168"/>
                      <a:pt x="28555" y="31465"/>
                      <a:pt x="28167" y="31647"/>
                    </a:cubicBezTo>
                    <a:cubicBezTo>
                      <a:pt x="27847" y="31784"/>
                      <a:pt x="27528" y="31921"/>
                      <a:pt x="27185" y="32035"/>
                    </a:cubicBezTo>
                    <a:cubicBezTo>
                      <a:pt x="24561" y="32834"/>
                      <a:pt x="21936" y="33564"/>
                      <a:pt x="19288" y="34272"/>
                    </a:cubicBezTo>
                    <a:cubicBezTo>
                      <a:pt x="18032" y="34592"/>
                      <a:pt x="16800" y="34980"/>
                      <a:pt x="15567" y="35345"/>
                    </a:cubicBezTo>
                    <a:cubicBezTo>
                      <a:pt x="14198" y="35756"/>
                      <a:pt x="12805" y="35961"/>
                      <a:pt x="11390" y="36030"/>
                    </a:cubicBezTo>
                    <a:cubicBezTo>
                      <a:pt x="11303" y="36036"/>
                      <a:pt x="11218" y="36039"/>
                      <a:pt x="11135" y="36039"/>
                    </a:cubicBezTo>
                    <a:cubicBezTo>
                      <a:pt x="10933" y="36039"/>
                      <a:pt x="10739" y="36023"/>
                      <a:pt x="10546" y="36007"/>
                    </a:cubicBezTo>
                    <a:cubicBezTo>
                      <a:pt x="9815" y="35938"/>
                      <a:pt x="9199" y="35596"/>
                      <a:pt x="8720" y="35048"/>
                    </a:cubicBezTo>
                    <a:cubicBezTo>
                      <a:pt x="8012" y="34249"/>
                      <a:pt x="7510" y="33336"/>
                      <a:pt x="7099" y="32378"/>
                    </a:cubicBezTo>
                    <a:cubicBezTo>
                      <a:pt x="6277" y="30437"/>
                      <a:pt x="5684" y="28429"/>
                      <a:pt x="5159" y="26375"/>
                    </a:cubicBezTo>
                    <a:cubicBezTo>
                      <a:pt x="4383" y="23499"/>
                      <a:pt x="3698" y="20577"/>
                      <a:pt x="3196" y="17632"/>
                    </a:cubicBezTo>
                    <a:cubicBezTo>
                      <a:pt x="2899" y="15966"/>
                      <a:pt x="2648" y="14277"/>
                      <a:pt x="2374" y="12611"/>
                    </a:cubicBezTo>
                    <a:cubicBezTo>
                      <a:pt x="2055" y="10808"/>
                      <a:pt x="1781" y="9005"/>
                      <a:pt x="1324" y="7247"/>
                    </a:cubicBezTo>
                    <a:cubicBezTo>
                      <a:pt x="1187" y="6699"/>
                      <a:pt x="1005" y="6174"/>
                      <a:pt x="845" y="5581"/>
                    </a:cubicBezTo>
                    <a:cubicBezTo>
                      <a:pt x="1073" y="5284"/>
                      <a:pt x="1302" y="4964"/>
                      <a:pt x="1575" y="4668"/>
                    </a:cubicBezTo>
                    <a:cubicBezTo>
                      <a:pt x="1827" y="4325"/>
                      <a:pt x="2146" y="4143"/>
                      <a:pt x="2557" y="4006"/>
                    </a:cubicBezTo>
                    <a:cubicBezTo>
                      <a:pt x="3379" y="3732"/>
                      <a:pt x="4223" y="3572"/>
                      <a:pt x="5091" y="3481"/>
                    </a:cubicBezTo>
                    <a:cubicBezTo>
                      <a:pt x="6072" y="3367"/>
                      <a:pt x="7031" y="3207"/>
                      <a:pt x="8012" y="3070"/>
                    </a:cubicBezTo>
                    <a:cubicBezTo>
                      <a:pt x="9222" y="2933"/>
                      <a:pt x="10432" y="2796"/>
                      <a:pt x="11641" y="2636"/>
                    </a:cubicBezTo>
                    <a:cubicBezTo>
                      <a:pt x="12395" y="2545"/>
                      <a:pt x="13148" y="2431"/>
                      <a:pt x="13901" y="2271"/>
                    </a:cubicBezTo>
                    <a:cubicBezTo>
                      <a:pt x="15818" y="1929"/>
                      <a:pt x="17713" y="1541"/>
                      <a:pt x="19630" y="1175"/>
                    </a:cubicBezTo>
                    <a:cubicBezTo>
                      <a:pt x="20232" y="1070"/>
                      <a:pt x="20824" y="995"/>
                      <a:pt x="21420" y="995"/>
                    </a:cubicBezTo>
                    <a:close/>
                    <a:moveTo>
                      <a:pt x="22299" y="1"/>
                    </a:moveTo>
                    <a:cubicBezTo>
                      <a:pt x="21874" y="1"/>
                      <a:pt x="21448" y="36"/>
                      <a:pt x="21023" y="103"/>
                    </a:cubicBezTo>
                    <a:cubicBezTo>
                      <a:pt x="19402" y="377"/>
                      <a:pt x="17781" y="650"/>
                      <a:pt x="16161" y="947"/>
                    </a:cubicBezTo>
                    <a:cubicBezTo>
                      <a:pt x="14723" y="1221"/>
                      <a:pt x="13285" y="1495"/>
                      <a:pt x="11801" y="1632"/>
                    </a:cubicBezTo>
                    <a:cubicBezTo>
                      <a:pt x="10911" y="1723"/>
                      <a:pt x="9998" y="1792"/>
                      <a:pt x="9085" y="1906"/>
                    </a:cubicBezTo>
                    <a:cubicBezTo>
                      <a:pt x="8377" y="1974"/>
                      <a:pt x="7693" y="2134"/>
                      <a:pt x="6985" y="2180"/>
                    </a:cubicBezTo>
                    <a:cubicBezTo>
                      <a:pt x="5319" y="2271"/>
                      <a:pt x="3744" y="2796"/>
                      <a:pt x="2237" y="3435"/>
                    </a:cubicBezTo>
                    <a:cubicBezTo>
                      <a:pt x="1416" y="3800"/>
                      <a:pt x="617" y="4211"/>
                      <a:pt x="389" y="5193"/>
                    </a:cubicBezTo>
                    <a:cubicBezTo>
                      <a:pt x="0" y="5421"/>
                      <a:pt x="137" y="5740"/>
                      <a:pt x="183" y="6083"/>
                    </a:cubicBezTo>
                    <a:cubicBezTo>
                      <a:pt x="548" y="8502"/>
                      <a:pt x="913" y="10945"/>
                      <a:pt x="1302" y="13364"/>
                    </a:cubicBezTo>
                    <a:cubicBezTo>
                      <a:pt x="1575" y="15145"/>
                      <a:pt x="1827" y="16925"/>
                      <a:pt x="2146" y="18682"/>
                    </a:cubicBezTo>
                    <a:cubicBezTo>
                      <a:pt x="2717" y="21832"/>
                      <a:pt x="3561" y="24914"/>
                      <a:pt x="4429" y="27995"/>
                    </a:cubicBezTo>
                    <a:cubicBezTo>
                      <a:pt x="4908" y="29707"/>
                      <a:pt x="5479" y="31373"/>
                      <a:pt x="6163" y="33017"/>
                    </a:cubicBezTo>
                    <a:cubicBezTo>
                      <a:pt x="6551" y="33975"/>
                      <a:pt x="7053" y="34888"/>
                      <a:pt x="7670" y="35733"/>
                    </a:cubicBezTo>
                    <a:cubicBezTo>
                      <a:pt x="8263" y="36509"/>
                      <a:pt x="9039" y="36897"/>
                      <a:pt x="9998" y="36988"/>
                    </a:cubicBezTo>
                    <a:cubicBezTo>
                      <a:pt x="10135" y="37000"/>
                      <a:pt x="10278" y="37005"/>
                      <a:pt x="10420" y="37005"/>
                    </a:cubicBezTo>
                    <a:cubicBezTo>
                      <a:pt x="10563" y="37005"/>
                      <a:pt x="10706" y="37000"/>
                      <a:pt x="10842" y="36988"/>
                    </a:cubicBezTo>
                    <a:cubicBezTo>
                      <a:pt x="12235" y="36943"/>
                      <a:pt x="13604" y="36714"/>
                      <a:pt x="14951" y="36349"/>
                    </a:cubicBezTo>
                    <a:cubicBezTo>
                      <a:pt x="16572" y="35893"/>
                      <a:pt x="18192" y="35482"/>
                      <a:pt x="19790" y="35025"/>
                    </a:cubicBezTo>
                    <a:cubicBezTo>
                      <a:pt x="21981" y="34409"/>
                      <a:pt x="24172" y="33770"/>
                      <a:pt x="26364" y="33108"/>
                    </a:cubicBezTo>
                    <a:cubicBezTo>
                      <a:pt x="27345" y="32811"/>
                      <a:pt x="28190" y="32263"/>
                      <a:pt x="28943" y="31556"/>
                    </a:cubicBezTo>
                    <a:cubicBezTo>
                      <a:pt x="29605" y="30940"/>
                      <a:pt x="30039" y="30186"/>
                      <a:pt x="30244" y="29296"/>
                    </a:cubicBezTo>
                    <a:cubicBezTo>
                      <a:pt x="30472" y="28338"/>
                      <a:pt x="30541" y="27379"/>
                      <a:pt x="30518" y="26420"/>
                    </a:cubicBezTo>
                    <a:cubicBezTo>
                      <a:pt x="30495" y="26009"/>
                      <a:pt x="30472" y="25621"/>
                      <a:pt x="30449" y="25210"/>
                    </a:cubicBezTo>
                    <a:cubicBezTo>
                      <a:pt x="30312" y="23156"/>
                      <a:pt x="30016" y="21125"/>
                      <a:pt x="29696" y="19093"/>
                    </a:cubicBezTo>
                    <a:cubicBezTo>
                      <a:pt x="29080" y="15373"/>
                      <a:pt x="28395" y="11652"/>
                      <a:pt x="27893" y="7909"/>
                    </a:cubicBezTo>
                    <a:cubicBezTo>
                      <a:pt x="27733" y="6631"/>
                      <a:pt x="27436" y="5375"/>
                      <a:pt x="27026" y="4143"/>
                    </a:cubicBezTo>
                    <a:cubicBezTo>
                      <a:pt x="26683" y="3093"/>
                      <a:pt x="26181" y="2134"/>
                      <a:pt x="25496" y="1267"/>
                    </a:cubicBezTo>
                    <a:cubicBezTo>
                      <a:pt x="24926" y="536"/>
                      <a:pt x="24150" y="148"/>
                      <a:pt x="23214" y="57"/>
                    </a:cubicBezTo>
                    <a:cubicBezTo>
                      <a:pt x="22909" y="19"/>
                      <a:pt x="22604" y="1"/>
                      <a:pt x="222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63"/>
              <p:cNvSpPr/>
              <p:nvPr/>
            </p:nvSpPr>
            <p:spPr>
              <a:xfrm>
                <a:off x="3750925" y="2436525"/>
                <a:ext cx="588350" cy="517700"/>
              </a:xfrm>
              <a:custGeom>
                <a:avLst/>
                <a:gdLst/>
                <a:ahLst/>
                <a:cxnLst/>
                <a:rect l="l" t="t" r="r" b="b"/>
                <a:pathLst>
                  <a:path w="23534" h="20708" extrusionOk="0">
                    <a:moveTo>
                      <a:pt x="19539" y="439"/>
                    </a:moveTo>
                    <a:cubicBezTo>
                      <a:pt x="19927" y="1033"/>
                      <a:pt x="19996" y="1740"/>
                      <a:pt x="20201" y="2402"/>
                    </a:cubicBezTo>
                    <a:cubicBezTo>
                      <a:pt x="20110" y="2471"/>
                      <a:pt x="20018" y="2539"/>
                      <a:pt x="19950" y="2562"/>
                    </a:cubicBezTo>
                    <a:cubicBezTo>
                      <a:pt x="18831" y="2790"/>
                      <a:pt x="17690" y="2995"/>
                      <a:pt x="16572" y="3201"/>
                    </a:cubicBezTo>
                    <a:cubicBezTo>
                      <a:pt x="16552" y="3208"/>
                      <a:pt x="16532" y="3210"/>
                      <a:pt x="16509" y="3210"/>
                    </a:cubicBezTo>
                    <a:cubicBezTo>
                      <a:pt x="16455" y="3210"/>
                      <a:pt x="16388" y="3194"/>
                      <a:pt x="16275" y="3178"/>
                    </a:cubicBezTo>
                    <a:cubicBezTo>
                      <a:pt x="16047" y="2471"/>
                      <a:pt x="15841" y="1809"/>
                      <a:pt x="15613" y="1101"/>
                    </a:cubicBezTo>
                    <a:cubicBezTo>
                      <a:pt x="16275" y="873"/>
                      <a:pt x="16937" y="896"/>
                      <a:pt x="17576" y="781"/>
                    </a:cubicBezTo>
                    <a:cubicBezTo>
                      <a:pt x="18215" y="644"/>
                      <a:pt x="18854" y="553"/>
                      <a:pt x="19539" y="439"/>
                    </a:cubicBezTo>
                    <a:close/>
                    <a:moveTo>
                      <a:pt x="15248" y="1078"/>
                    </a:moveTo>
                    <a:cubicBezTo>
                      <a:pt x="15453" y="1831"/>
                      <a:pt x="15659" y="2539"/>
                      <a:pt x="15864" y="3269"/>
                    </a:cubicBezTo>
                    <a:cubicBezTo>
                      <a:pt x="15659" y="3338"/>
                      <a:pt x="15476" y="3429"/>
                      <a:pt x="15294" y="3475"/>
                    </a:cubicBezTo>
                    <a:cubicBezTo>
                      <a:pt x="13764" y="3772"/>
                      <a:pt x="12235" y="4068"/>
                      <a:pt x="10660" y="4388"/>
                    </a:cubicBezTo>
                    <a:cubicBezTo>
                      <a:pt x="10363" y="4045"/>
                      <a:pt x="10340" y="3612"/>
                      <a:pt x="10181" y="3224"/>
                    </a:cubicBezTo>
                    <a:cubicBezTo>
                      <a:pt x="10021" y="2836"/>
                      <a:pt x="9861" y="2425"/>
                      <a:pt x="9701" y="1991"/>
                    </a:cubicBezTo>
                    <a:cubicBezTo>
                      <a:pt x="10614" y="1672"/>
                      <a:pt x="11550" y="1603"/>
                      <a:pt x="12463" y="1443"/>
                    </a:cubicBezTo>
                    <a:cubicBezTo>
                      <a:pt x="13353" y="1284"/>
                      <a:pt x="14244" y="1124"/>
                      <a:pt x="15248" y="1078"/>
                    </a:cubicBezTo>
                    <a:close/>
                    <a:moveTo>
                      <a:pt x="9268" y="2037"/>
                    </a:moveTo>
                    <a:cubicBezTo>
                      <a:pt x="9656" y="2859"/>
                      <a:pt x="9930" y="3635"/>
                      <a:pt x="10112" y="4502"/>
                    </a:cubicBezTo>
                    <a:cubicBezTo>
                      <a:pt x="8743" y="4867"/>
                      <a:pt x="7396" y="5210"/>
                      <a:pt x="6072" y="5552"/>
                    </a:cubicBezTo>
                    <a:cubicBezTo>
                      <a:pt x="5798" y="5050"/>
                      <a:pt x="5319" y="3520"/>
                      <a:pt x="5250" y="2950"/>
                    </a:cubicBezTo>
                    <a:cubicBezTo>
                      <a:pt x="6574" y="2607"/>
                      <a:pt x="7875" y="2288"/>
                      <a:pt x="9268" y="2037"/>
                    </a:cubicBezTo>
                    <a:close/>
                    <a:moveTo>
                      <a:pt x="4703" y="3087"/>
                    </a:moveTo>
                    <a:cubicBezTo>
                      <a:pt x="4977" y="3954"/>
                      <a:pt x="5182" y="4799"/>
                      <a:pt x="5410" y="5712"/>
                    </a:cubicBezTo>
                    <a:cubicBezTo>
                      <a:pt x="4223" y="6145"/>
                      <a:pt x="3036" y="6419"/>
                      <a:pt x="1849" y="6853"/>
                    </a:cubicBezTo>
                    <a:cubicBezTo>
                      <a:pt x="1781" y="6762"/>
                      <a:pt x="1690" y="6693"/>
                      <a:pt x="1667" y="6625"/>
                    </a:cubicBezTo>
                    <a:cubicBezTo>
                      <a:pt x="1370" y="5826"/>
                      <a:pt x="1096" y="5050"/>
                      <a:pt x="822" y="4274"/>
                    </a:cubicBezTo>
                    <a:cubicBezTo>
                      <a:pt x="799" y="4205"/>
                      <a:pt x="799" y="4114"/>
                      <a:pt x="777" y="4023"/>
                    </a:cubicBezTo>
                    <a:cubicBezTo>
                      <a:pt x="1918" y="3749"/>
                      <a:pt x="3036" y="3475"/>
                      <a:pt x="4155" y="3201"/>
                    </a:cubicBezTo>
                    <a:cubicBezTo>
                      <a:pt x="4337" y="3155"/>
                      <a:pt x="4497" y="3132"/>
                      <a:pt x="4703" y="3087"/>
                    </a:cubicBezTo>
                    <a:close/>
                    <a:moveTo>
                      <a:pt x="20292" y="2859"/>
                    </a:moveTo>
                    <a:cubicBezTo>
                      <a:pt x="20680" y="4228"/>
                      <a:pt x="20886" y="5575"/>
                      <a:pt x="21046" y="6899"/>
                    </a:cubicBezTo>
                    <a:cubicBezTo>
                      <a:pt x="20498" y="7104"/>
                      <a:pt x="18695" y="7424"/>
                      <a:pt x="17622" y="7515"/>
                    </a:cubicBezTo>
                    <a:cubicBezTo>
                      <a:pt x="17416" y="7150"/>
                      <a:pt x="16732" y="4913"/>
                      <a:pt x="16480" y="3749"/>
                    </a:cubicBezTo>
                    <a:cubicBezTo>
                      <a:pt x="16572" y="3680"/>
                      <a:pt x="16663" y="3589"/>
                      <a:pt x="16777" y="3566"/>
                    </a:cubicBezTo>
                    <a:cubicBezTo>
                      <a:pt x="17918" y="3338"/>
                      <a:pt x="19060" y="3110"/>
                      <a:pt x="20292" y="2859"/>
                    </a:cubicBezTo>
                    <a:close/>
                    <a:moveTo>
                      <a:pt x="15735" y="3807"/>
                    </a:moveTo>
                    <a:cubicBezTo>
                      <a:pt x="15806" y="3807"/>
                      <a:pt x="15887" y="3817"/>
                      <a:pt x="15978" y="3817"/>
                    </a:cubicBezTo>
                    <a:cubicBezTo>
                      <a:pt x="16252" y="4411"/>
                      <a:pt x="16366" y="5050"/>
                      <a:pt x="16549" y="5689"/>
                    </a:cubicBezTo>
                    <a:cubicBezTo>
                      <a:pt x="16732" y="6305"/>
                      <a:pt x="16914" y="6944"/>
                      <a:pt x="17097" y="7561"/>
                    </a:cubicBezTo>
                    <a:cubicBezTo>
                      <a:pt x="17005" y="7652"/>
                      <a:pt x="16937" y="7720"/>
                      <a:pt x="16891" y="7720"/>
                    </a:cubicBezTo>
                    <a:cubicBezTo>
                      <a:pt x="15339" y="8063"/>
                      <a:pt x="13810" y="8382"/>
                      <a:pt x="12281" y="8702"/>
                    </a:cubicBezTo>
                    <a:cubicBezTo>
                      <a:pt x="12166" y="8725"/>
                      <a:pt x="12075" y="8725"/>
                      <a:pt x="11893" y="8747"/>
                    </a:cubicBezTo>
                    <a:cubicBezTo>
                      <a:pt x="11505" y="7469"/>
                      <a:pt x="11139" y="6237"/>
                      <a:pt x="10774" y="4958"/>
                    </a:cubicBezTo>
                    <a:cubicBezTo>
                      <a:pt x="10888" y="4890"/>
                      <a:pt x="11002" y="4822"/>
                      <a:pt x="11117" y="4799"/>
                    </a:cubicBezTo>
                    <a:cubicBezTo>
                      <a:pt x="12623" y="4456"/>
                      <a:pt x="14129" y="4137"/>
                      <a:pt x="15636" y="3817"/>
                    </a:cubicBezTo>
                    <a:cubicBezTo>
                      <a:pt x="15666" y="3810"/>
                      <a:pt x="15699" y="3807"/>
                      <a:pt x="15735" y="3807"/>
                    </a:cubicBezTo>
                    <a:close/>
                    <a:moveTo>
                      <a:pt x="10249" y="5073"/>
                    </a:moveTo>
                    <a:cubicBezTo>
                      <a:pt x="10523" y="5575"/>
                      <a:pt x="11231" y="8063"/>
                      <a:pt x="11345" y="8930"/>
                    </a:cubicBezTo>
                    <a:cubicBezTo>
                      <a:pt x="9952" y="9295"/>
                      <a:pt x="8583" y="9683"/>
                      <a:pt x="7191" y="10048"/>
                    </a:cubicBezTo>
                    <a:cubicBezTo>
                      <a:pt x="6871" y="9409"/>
                      <a:pt x="6825" y="8725"/>
                      <a:pt x="6643" y="8086"/>
                    </a:cubicBezTo>
                    <a:cubicBezTo>
                      <a:pt x="6460" y="7424"/>
                      <a:pt x="6300" y="6762"/>
                      <a:pt x="6141" y="6123"/>
                    </a:cubicBezTo>
                    <a:cubicBezTo>
                      <a:pt x="6643" y="5826"/>
                      <a:pt x="9450" y="5118"/>
                      <a:pt x="10249" y="5073"/>
                    </a:cubicBezTo>
                    <a:close/>
                    <a:moveTo>
                      <a:pt x="5479" y="6191"/>
                    </a:moveTo>
                    <a:cubicBezTo>
                      <a:pt x="5798" y="6853"/>
                      <a:pt x="5890" y="7538"/>
                      <a:pt x="6072" y="8177"/>
                    </a:cubicBezTo>
                    <a:cubicBezTo>
                      <a:pt x="6255" y="8839"/>
                      <a:pt x="6414" y="9478"/>
                      <a:pt x="6574" y="10140"/>
                    </a:cubicBezTo>
                    <a:cubicBezTo>
                      <a:pt x="6095" y="10391"/>
                      <a:pt x="3790" y="11030"/>
                      <a:pt x="3150" y="11098"/>
                    </a:cubicBezTo>
                    <a:cubicBezTo>
                      <a:pt x="2877" y="10596"/>
                      <a:pt x="2032" y="7880"/>
                      <a:pt x="1918" y="7195"/>
                    </a:cubicBezTo>
                    <a:cubicBezTo>
                      <a:pt x="3082" y="6807"/>
                      <a:pt x="4246" y="6465"/>
                      <a:pt x="5479" y="6191"/>
                    </a:cubicBezTo>
                    <a:close/>
                    <a:moveTo>
                      <a:pt x="17211" y="8131"/>
                    </a:moveTo>
                    <a:cubicBezTo>
                      <a:pt x="17713" y="9615"/>
                      <a:pt x="17964" y="11144"/>
                      <a:pt x="18352" y="12696"/>
                    </a:cubicBezTo>
                    <a:cubicBezTo>
                      <a:pt x="17462" y="12947"/>
                      <a:pt x="16595" y="13084"/>
                      <a:pt x="15750" y="13290"/>
                    </a:cubicBezTo>
                    <a:cubicBezTo>
                      <a:pt x="14883" y="13495"/>
                      <a:pt x="14061" y="13769"/>
                      <a:pt x="13125" y="13883"/>
                    </a:cubicBezTo>
                    <a:cubicBezTo>
                      <a:pt x="13034" y="13564"/>
                      <a:pt x="12943" y="13267"/>
                      <a:pt x="12897" y="12970"/>
                    </a:cubicBezTo>
                    <a:cubicBezTo>
                      <a:pt x="12600" y="11760"/>
                      <a:pt x="12281" y="10528"/>
                      <a:pt x="12075" y="9295"/>
                    </a:cubicBezTo>
                    <a:cubicBezTo>
                      <a:pt x="12783" y="8976"/>
                      <a:pt x="16389" y="8154"/>
                      <a:pt x="17211" y="8131"/>
                    </a:cubicBezTo>
                    <a:close/>
                    <a:moveTo>
                      <a:pt x="11573" y="9409"/>
                    </a:moveTo>
                    <a:cubicBezTo>
                      <a:pt x="11961" y="10961"/>
                      <a:pt x="12326" y="12445"/>
                      <a:pt x="12691" y="13929"/>
                    </a:cubicBezTo>
                    <a:cubicBezTo>
                      <a:pt x="12281" y="14226"/>
                      <a:pt x="11778" y="14226"/>
                      <a:pt x="11322" y="14362"/>
                    </a:cubicBezTo>
                    <a:cubicBezTo>
                      <a:pt x="10865" y="14477"/>
                      <a:pt x="10386" y="14591"/>
                      <a:pt x="9930" y="14705"/>
                    </a:cubicBezTo>
                    <a:cubicBezTo>
                      <a:pt x="9473" y="14796"/>
                      <a:pt x="8994" y="14887"/>
                      <a:pt x="8492" y="15002"/>
                    </a:cubicBezTo>
                    <a:cubicBezTo>
                      <a:pt x="8195" y="14226"/>
                      <a:pt x="8035" y="13472"/>
                      <a:pt x="7830" y="12719"/>
                    </a:cubicBezTo>
                    <a:cubicBezTo>
                      <a:pt x="7601" y="12011"/>
                      <a:pt x="7396" y="11281"/>
                      <a:pt x="7259" y="10505"/>
                    </a:cubicBezTo>
                    <a:cubicBezTo>
                      <a:pt x="7944" y="10208"/>
                      <a:pt x="8674" y="10094"/>
                      <a:pt x="9382" y="9912"/>
                    </a:cubicBezTo>
                    <a:cubicBezTo>
                      <a:pt x="10067" y="9729"/>
                      <a:pt x="10774" y="9455"/>
                      <a:pt x="11573" y="9409"/>
                    </a:cubicBezTo>
                    <a:close/>
                    <a:moveTo>
                      <a:pt x="6620" y="10619"/>
                    </a:moveTo>
                    <a:cubicBezTo>
                      <a:pt x="6939" y="11076"/>
                      <a:pt x="6985" y="11601"/>
                      <a:pt x="7145" y="12057"/>
                    </a:cubicBezTo>
                    <a:cubicBezTo>
                      <a:pt x="7282" y="12536"/>
                      <a:pt x="7419" y="13039"/>
                      <a:pt x="7556" y="13518"/>
                    </a:cubicBezTo>
                    <a:cubicBezTo>
                      <a:pt x="7693" y="14020"/>
                      <a:pt x="7807" y="14499"/>
                      <a:pt x="7967" y="15024"/>
                    </a:cubicBezTo>
                    <a:cubicBezTo>
                      <a:pt x="7830" y="15093"/>
                      <a:pt x="7738" y="15161"/>
                      <a:pt x="7624" y="15184"/>
                    </a:cubicBezTo>
                    <a:cubicBezTo>
                      <a:pt x="7122" y="15298"/>
                      <a:pt x="6620" y="15390"/>
                      <a:pt x="6141" y="15481"/>
                    </a:cubicBezTo>
                    <a:cubicBezTo>
                      <a:pt x="5638" y="15572"/>
                      <a:pt x="5136" y="15686"/>
                      <a:pt x="4588" y="15778"/>
                    </a:cubicBezTo>
                    <a:cubicBezTo>
                      <a:pt x="4543" y="15686"/>
                      <a:pt x="4452" y="15595"/>
                      <a:pt x="4429" y="15481"/>
                    </a:cubicBezTo>
                    <a:cubicBezTo>
                      <a:pt x="4041" y="14271"/>
                      <a:pt x="3653" y="13061"/>
                      <a:pt x="3287" y="11852"/>
                    </a:cubicBezTo>
                    <a:cubicBezTo>
                      <a:pt x="3265" y="11760"/>
                      <a:pt x="3265" y="11646"/>
                      <a:pt x="3242" y="11486"/>
                    </a:cubicBezTo>
                    <a:cubicBezTo>
                      <a:pt x="4406" y="11190"/>
                      <a:pt x="5501" y="10893"/>
                      <a:pt x="6620" y="10619"/>
                    </a:cubicBezTo>
                    <a:close/>
                    <a:moveTo>
                      <a:pt x="21091" y="7355"/>
                    </a:moveTo>
                    <a:cubicBezTo>
                      <a:pt x="21365" y="8337"/>
                      <a:pt x="21434" y="9364"/>
                      <a:pt x="21639" y="10368"/>
                    </a:cubicBezTo>
                    <a:cubicBezTo>
                      <a:pt x="21844" y="11395"/>
                      <a:pt x="22004" y="12399"/>
                      <a:pt x="22187" y="13427"/>
                    </a:cubicBezTo>
                    <a:cubicBezTo>
                      <a:pt x="22369" y="14454"/>
                      <a:pt x="22620" y="15458"/>
                      <a:pt x="22803" y="16462"/>
                    </a:cubicBezTo>
                    <a:cubicBezTo>
                      <a:pt x="21867" y="16713"/>
                      <a:pt x="20133" y="17010"/>
                      <a:pt x="19630" y="17010"/>
                    </a:cubicBezTo>
                    <a:cubicBezTo>
                      <a:pt x="18991" y="14020"/>
                      <a:pt x="18352" y="11030"/>
                      <a:pt x="17713" y="8063"/>
                    </a:cubicBezTo>
                    <a:cubicBezTo>
                      <a:pt x="18238" y="7834"/>
                      <a:pt x="20429" y="7378"/>
                      <a:pt x="21091" y="7355"/>
                    </a:cubicBezTo>
                    <a:close/>
                    <a:moveTo>
                      <a:pt x="18375" y="12970"/>
                    </a:moveTo>
                    <a:cubicBezTo>
                      <a:pt x="18649" y="13632"/>
                      <a:pt x="18695" y="14340"/>
                      <a:pt x="18854" y="15024"/>
                    </a:cubicBezTo>
                    <a:cubicBezTo>
                      <a:pt x="18991" y="15709"/>
                      <a:pt x="19174" y="16394"/>
                      <a:pt x="19356" y="17147"/>
                    </a:cubicBezTo>
                    <a:cubicBezTo>
                      <a:pt x="17576" y="17581"/>
                      <a:pt x="15864" y="18015"/>
                      <a:pt x="14107" y="18448"/>
                    </a:cubicBezTo>
                    <a:cubicBezTo>
                      <a:pt x="13810" y="17056"/>
                      <a:pt x="13513" y="15732"/>
                      <a:pt x="13216" y="14362"/>
                    </a:cubicBezTo>
                    <a:cubicBezTo>
                      <a:pt x="13376" y="14294"/>
                      <a:pt x="13490" y="14226"/>
                      <a:pt x="13627" y="14180"/>
                    </a:cubicBezTo>
                    <a:cubicBezTo>
                      <a:pt x="15202" y="13815"/>
                      <a:pt x="16777" y="13472"/>
                      <a:pt x="18375" y="12970"/>
                    </a:cubicBezTo>
                    <a:close/>
                    <a:moveTo>
                      <a:pt x="12737" y="14408"/>
                    </a:moveTo>
                    <a:cubicBezTo>
                      <a:pt x="12806" y="14591"/>
                      <a:pt x="12874" y="14705"/>
                      <a:pt x="12897" y="14842"/>
                    </a:cubicBezTo>
                    <a:cubicBezTo>
                      <a:pt x="13194" y="15983"/>
                      <a:pt x="13468" y="17124"/>
                      <a:pt x="13741" y="18243"/>
                    </a:cubicBezTo>
                    <a:cubicBezTo>
                      <a:pt x="13764" y="18311"/>
                      <a:pt x="13741" y="18403"/>
                      <a:pt x="13741" y="18517"/>
                    </a:cubicBezTo>
                    <a:cubicBezTo>
                      <a:pt x="12395" y="18882"/>
                      <a:pt x="11048" y="19133"/>
                      <a:pt x="9633" y="19452"/>
                    </a:cubicBezTo>
                    <a:cubicBezTo>
                      <a:pt x="9473" y="18745"/>
                      <a:pt x="9313" y="18060"/>
                      <a:pt x="9154" y="17375"/>
                    </a:cubicBezTo>
                    <a:cubicBezTo>
                      <a:pt x="8971" y="16713"/>
                      <a:pt x="8697" y="16052"/>
                      <a:pt x="8560" y="15321"/>
                    </a:cubicBezTo>
                    <a:cubicBezTo>
                      <a:pt x="9975" y="14979"/>
                      <a:pt x="11345" y="14682"/>
                      <a:pt x="12737" y="14408"/>
                    </a:cubicBezTo>
                    <a:close/>
                    <a:moveTo>
                      <a:pt x="8058" y="15481"/>
                    </a:moveTo>
                    <a:cubicBezTo>
                      <a:pt x="8514" y="16782"/>
                      <a:pt x="8766" y="18129"/>
                      <a:pt x="9222" y="19475"/>
                    </a:cubicBezTo>
                    <a:cubicBezTo>
                      <a:pt x="9176" y="19521"/>
                      <a:pt x="9108" y="19567"/>
                      <a:pt x="9039" y="19589"/>
                    </a:cubicBezTo>
                    <a:cubicBezTo>
                      <a:pt x="8035" y="19818"/>
                      <a:pt x="7008" y="20023"/>
                      <a:pt x="6004" y="20251"/>
                    </a:cubicBezTo>
                    <a:cubicBezTo>
                      <a:pt x="5935" y="20251"/>
                      <a:pt x="5844" y="20229"/>
                      <a:pt x="5730" y="20229"/>
                    </a:cubicBezTo>
                    <a:cubicBezTo>
                      <a:pt x="5547" y="19818"/>
                      <a:pt x="5570" y="19361"/>
                      <a:pt x="5433" y="18928"/>
                    </a:cubicBezTo>
                    <a:cubicBezTo>
                      <a:pt x="5296" y="18471"/>
                      <a:pt x="5182" y="17992"/>
                      <a:pt x="5068" y="17535"/>
                    </a:cubicBezTo>
                    <a:cubicBezTo>
                      <a:pt x="4931" y="17101"/>
                      <a:pt x="4794" y="16668"/>
                      <a:pt x="4657" y="16211"/>
                    </a:cubicBezTo>
                    <a:cubicBezTo>
                      <a:pt x="4748" y="16143"/>
                      <a:pt x="4817" y="16052"/>
                      <a:pt x="4908" y="16052"/>
                    </a:cubicBezTo>
                    <a:cubicBezTo>
                      <a:pt x="5821" y="15869"/>
                      <a:pt x="6734" y="15686"/>
                      <a:pt x="7670" y="15504"/>
                    </a:cubicBezTo>
                    <a:cubicBezTo>
                      <a:pt x="7784" y="15481"/>
                      <a:pt x="7898" y="15481"/>
                      <a:pt x="8058" y="15481"/>
                    </a:cubicBezTo>
                    <a:close/>
                    <a:moveTo>
                      <a:pt x="18952" y="1"/>
                    </a:moveTo>
                    <a:cubicBezTo>
                      <a:pt x="17936" y="1"/>
                      <a:pt x="16956" y="137"/>
                      <a:pt x="16001" y="325"/>
                    </a:cubicBezTo>
                    <a:cubicBezTo>
                      <a:pt x="15020" y="508"/>
                      <a:pt x="14038" y="644"/>
                      <a:pt x="13057" y="804"/>
                    </a:cubicBezTo>
                    <a:cubicBezTo>
                      <a:pt x="11641" y="1033"/>
                      <a:pt x="10204" y="1238"/>
                      <a:pt x="8788" y="1512"/>
                    </a:cubicBezTo>
                    <a:cubicBezTo>
                      <a:pt x="6209" y="1991"/>
                      <a:pt x="3675" y="2699"/>
                      <a:pt x="1142" y="3452"/>
                    </a:cubicBezTo>
                    <a:cubicBezTo>
                      <a:pt x="982" y="3520"/>
                      <a:pt x="822" y="3566"/>
                      <a:pt x="640" y="3612"/>
                    </a:cubicBezTo>
                    <a:cubicBezTo>
                      <a:pt x="434" y="3680"/>
                      <a:pt x="115" y="3543"/>
                      <a:pt x="46" y="3817"/>
                    </a:cubicBezTo>
                    <a:cubicBezTo>
                      <a:pt x="1" y="4023"/>
                      <a:pt x="69" y="4274"/>
                      <a:pt x="92" y="4479"/>
                    </a:cubicBezTo>
                    <a:cubicBezTo>
                      <a:pt x="115" y="4639"/>
                      <a:pt x="183" y="4776"/>
                      <a:pt x="229" y="4936"/>
                    </a:cubicBezTo>
                    <a:cubicBezTo>
                      <a:pt x="822" y="6739"/>
                      <a:pt x="1416" y="8542"/>
                      <a:pt x="2009" y="10345"/>
                    </a:cubicBezTo>
                    <a:cubicBezTo>
                      <a:pt x="2603" y="12217"/>
                      <a:pt x="3150" y="14111"/>
                      <a:pt x="3744" y="16006"/>
                    </a:cubicBezTo>
                    <a:cubicBezTo>
                      <a:pt x="4086" y="17124"/>
                      <a:pt x="4429" y="18220"/>
                      <a:pt x="4794" y="19338"/>
                    </a:cubicBezTo>
                    <a:cubicBezTo>
                      <a:pt x="4954" y="19818"/>
                      <a:pt x="5113" y="20297"/>
                      <a:pt x="5456" y="20708"/>
                    </a:cubicBezTo>
                    <a:cubicBezTo>
                      <a:pt x="5638" y="20662"/>
                      <a:pt x="5798" y="20617"/>
                      <a:pt x="5981" y="20594"/>
                    </a:cubicBezTo>
                    <a:cubicBezTo>
                      <a:pt x="7693" y="20297"/>
                      <a:pt x="9427" y="20046"/>
                      <a:pt x="11139" y="19704"/>
                    </a:cubicBezTo>
                    <a:cubicBezTo>
                      <a:pt x="13422" y="19247"/>
                      <a:pt x="15682" y="18676"/>
                      <a:pt x="17964" y="18197"/>
                    </a:cubicBezTo>
                    <a:cubicBezTo>
                      <a:pt x="19471" y="17855"/>
                      <a:pt x="20977" y="17467"/>
                      <a:pt x="22415" y="16919"/>
                    </a:cubicBezTo>
                    <a:cubicBezTo>
                      <a:pt x="22582" y="16855"/>
                      <a:pt x="22742" y="16827"/>
                      <a:pt x="22895" y="16827"/>
                    </a:cubicBezTo>
                    <a:cubicBezTo>
                      <a:pt x="23013" y="16827"/>
                      <a:pt x="23127" y="16843"/>
                      <a:pt x="23237" y="16873"/>
                    </a:cubicBezTo>
                    <a:cubicBezTo>
                      <a:pt x="23533" y="16554"/>
                      <a:pt x="23511" y="16188"/>
                      <a:pt x="23488" y="15823"/>
                    </a:cubicBezTo>
                    <a:cubicBezTo>
                      <a:pt x="23419" y="15275"/>
                      <a:pt x="23374" y="14728"/>
                      <a:pt x="23282" y="14180"/>
                    </a:cubicBezTo>
                    <a:cubicBezTo>
                      <a:pt x="23008" y="12696"/>
                      <a:pt x="22712" y="11235"/>
                      <a:pt x="22438" y="9775"/>
                    </a:cubicBezTo>
                    <a:cubicBezTo>
                      <a:pt x="22027" y="7720"/>
                      <a:pt x="21616" y="5689"/>
                      <a:pt x="21228" y="3657"/>
                    </a:cubicBezTo>
                    <a:cubicBezTo>
                      <a:pt x="21137" y="3269"/>
                      <a:pt x="20977" y="2881"/>
                      <a:pt x="21068" y="2471"/>
                    </a:cubicBezTo>
                    <a:cubicBezTo>
                      <a:pt x="20635" y="1923"/>
                      <a:pt x="20657" y="1169"/>
                      <a:pt x="20315" y="576"/>
                    </a:cubicBezTo>
                    <a:cubicBezTo>
                      <a:pt x="20201" y="393"/>
                      <a:pt x="20087" y="211"/>
                      <a:pt x="19996" y="51"/>
                    </a:cubicBezTo>
                    <a:cubicBezTo>
                      <a:pt x="19643" y="16"/>
                      <a:pt x="19296" y="1"/>
                      <a:pt x="1895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63"/>
              <p:cNvSpPr/>
              <p:nvPr/>
            </p:nvSpPr>
            <p:spPr>
              <a:xfrm>
                <a:off x="3703575" y="2181200"/>
                <a:ext cx="544975" cy="278550"/>
              </a:xfrm>
              <a:custGeom>
                <a:avLst/>
                <a:gdLst/>
                <a:ahLst/>
                <a:cxnLst/>
                <a:rect l="l" t="t" r="r" b="b"/>
                <a:pathLst>
                  <a:path w="21799" h="11142" extrusionOk="0">
                    <a:moveTo>
                      <a:pt x="19676" y="860"/>
                    </a:moveTo>
                    <a:cubicBezTo>
                      <a:pt x="19835" y="1157"/>
                      <a:pt x="19858" y="1476"/>
                      <a:pt x="19904" y="1773"/>
                    </a:cubicBezTo>
                    <a:cubicBezTo>
                      <a:pt x="20064" y="3211"/>
                      <a:pt x="20360" y="4603"/>
                      <a:pt x="20748" y="6019"/>
                    </a:cubicBezTo>
                    <a:cubicBezTo>
                      <a:pt x="20862" y="6452"/>
                      <a:pt x="20885" y="6909"/>
                      <a:pt x="20840" y="7411"/>
                    </a:cubicBezTo>
                    <a:cubicBezTo>
                      <a:pt x="19584" y="7548"/>
                      <a:pt x="18329" y="7639"/>
                      <a:pt x="17096" y="7799"/>
                    </a:cubicBezTo>
                    <a:cubicBezTo>
                      <a:pt x="15864" y="7959"/>
                      <a:pt x="14631" y="8187"/>
                      <a:pt x="13399" y="8370"/>
                    </a:cubicBezTo>
                    <a:cubicBezTo>
                      <a:pt x="12166" y="8575"/>
                      <a:pt x="10888" y="8735"/>
                      <a:pt x="9655" y="8963"/>
                    </a:cubicBezTo>
                    <a:cubicBezTo>
                      <a:pt x="8423" y="9168"/>
                      <a:pt x="7213" y="9442"/>
                      <a:pt x="6003" y="9716"/>
                    </a:cubicBezTo>
                    <a:cubicBezTo>
                      <a:pt x="4771" y="9990"/>
                      <a:pt x="3561" y="10333"/>
                      <a:pt x="2283" y="10606"/>
                    </a:cubicBezTo>
                    <a:cubicBezTo>
                      <a:pt x="2100" y="9899"/>
                      <a:pt x="2100" y="9214"/>
                      <a:pt x="1940" y="8552"/>
                    </a:cubicBezTo>
                    <a:cubicBezTo>
                      <a:pt x="1780" y="7867"/>
                      <a:pt x="1666" y="7160"/>
                      <a:pt x="1507" y="6475"/>
                    </a:cubicBezTo>
                    <a:cubicBezTo>
                      <a:pt x="1370" y="5813"/>
                      <a:pt x="1164" y="5151"/>
                      <a:pt x="982" y="4398"/>
                    </a:cubicBezTo>
                    <a:cubicBezTo>
                      <a:pt x="1347" y="4329"/>
                      <a:pt x="1712" y="4284"/>
                      <a:pt x="2054" y="4215"/>
                    </a:cubicBezTo>
                    <a:cubicBezTo>
                      <a:pt x="3287" y="3941"/>
                      <a:pt x="4519" y="3645"/>
                      <a:pt x="5752" y="3348"/>
                    </a:cubicBezTo>
                    <a:cubicBezTo>
                      <a:pt x="7966" y="2823"/>
                      <a:pt x="10203" y="2389"/>
                      <a:pt x="12463" y="2001"/>
                    </a:cubicBezTo>
                    <a:cubicBezTo>
                      <a:pt x="14403" y="1682"/>
                      <a:pt x="16366" y="1385"/>
                      <a:pt x="18306" y="1088"/>
                    </a:cubicBezTo>
                    <a:cubicBezTo>
                      <a:pt x="18762" y="1020"/>
                      <a:pt x="19196" y="951"/>
                      <a:pt x="19676" y="860"/>
                    </a:cubicBezTo>
                    <a:close/>
                    <a:moveTo>
                      <a:pt x="20040" y="1"/>
                    </a:moveTo>
                    <a:cubicBezTo>
                      <a:pt x="19863" y="1"/>
                      <a:pt x="19686" y="26"/>
                      <a:pt x="19516" y="38"/>
                    </a:cubicBezTo>
                    <a:cubicBezTo>
                      <a:pt x="18648" y="152"/>
                      <a:pt x="17758" y="221"/>
                      <a:pt x="16891" y="381"/>
                    </a:cubicBezTo>
                    <a:cubicBezTo>
                      <a:pt x="13650" y="951"/>
                      <a:pt x="10408" y="1545"/>
                      <a:pt x="7167" y="2161"/>
                    </a:cubicBezTo>
                    <a:cubicBezTo>
                      <a:pt x="5159" y="2549"/>
                      <a:pt x="3150" y="3051"/>
                      <a:pt x="1210" y="3668"/>
                    </a:cubicBezTo>
                    <a:cubicBezTo>
                      <a:pt x="867" y="3782"/>
                      <a:pt x="548" y="3896"/>
                      <a:pt x="251" y="3987"/>
                    </a:cubicBezTo>
                    <a:cubicBezTo>
                      <a:pt x="0" y="4535"/>
                      <a:pt x="46" y="5037"/>
                      <a:pt x="137" y="5539"/>
                    </a:cubicBezTo>
                    <a:cubicBezTo>
                      <a:pt x="206" y="5882"/>
                      <a:pt x="274" y="6247"/>
                      <a:pt x="365" y="6589"/>
                    </a:cubicBezTo>
                    <a:cubicBezTo>
                      <a:pt x="594" y="7411"/>
                      <a:pt x="799" y="8255"/>
                      <a:pt x="1050" y="9077"/>
                    </a:cubicBezTo>
                    <a:cubicBezTo>
                      <a:pt x="1187" y="9511"/>
                      <a:pt x="1324" y="9944"/>
                      <a:pt x="1484" y="10378"/>
                    </a:cubicBezTo>
                    <a:cubicBezTo>
                      <a:pt x="1598" y="10652"/>
                      <a:pt x="1712" y="10926"/>
                      <a:pt x="1917" y="11109"/>
                    </a:cubicBezTo>
                    <a:cubicBezTo>
                      <a:pt x="2119" y="11131"/>
                      <a:pt x="2317" y="11141"/>
                      <a:pt x="2511" y="11141"/>
                    </a:cubicBezTo>
                    <a:cubicBezTo>
                      <a:pt x="3108" y="11141"/>
                      <a:pt x="3672" y="11046"/>
                      <a:pt x="4223" y="10926"/>
                    </a:cubicBezTo>
                    <a:cubicBezTo>
                      <a:pt x="5798" y="10606"/>
                      <a:pt x="7350" y="10287"/>
                      <a:pt x="8925" y="9967"/>
                    </a:cubicBezTo>
                    <a:cubicBezTo>
                      <a:pt x="11230" y="9534"/>
                      <a:pt x="13558" y="9168"/>
                      <a:pt x="15909" y="8826"/>
                    </a:cubicBezTo>
                    <a:cubicBezTo>
                      <a:pt x="17210" y="8643"/>
                      <a:pt x="18489" y="8370"/>
                      <a:pt x="19790" y="8141"/>
                    </a:cubicBezTo>
                    <a:cubicBezTo>
                      <a:pt x="20155" y="8073"/>
                      <a:pt x="20543" y="7959"/>
                      <a:pt x="20908" y="7959"/>
                    </a:cubicBezTo>
                    <a:cubicBezTo>
                      <a:pt x="21273" y="7936"/>
                      <a:pt x="21547" y="7845"/>
                      <a:pt x="21798" y="7571"/>
                    </a:cubicBezTo>
                    <a:cubicBezTo>
                      <a:pt x="21479" y="5060"/>
                      <a:pt x="21068" y="2572"/>
                      <a:pt x="20497" y="84"/>
                    </a:cubicBezTo>
                    <a:cubicBezTo>
                      <a:pt x="20348" y="20"/>
                      <a:pt x="20194" y="1"/>
                      <a:pt x="200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79" name="Google Shape;1879;p63"/>
          <p:cNvSpPr/>
          <p:nvPr/>
        </p:nvSpPr>
        <p:spPr>
          <a:xfrm>
            <a:off x="5970900" y="1867275"/>
            <a:ext cx="776100" cy="11631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Gochi Hand"/>
                <a:ea typeface="Gochi Hand"/>
                <a:cs typeface="Gochi Hand"/>
                <a:sym typeface="Gochi Hand"/>
              </a:rPr>
              <a:t>03</a:t>
            </a:r>
            <a:endParaRPr sz="4000" b="1">
              <a:solidFill>
                <a:schemeClr val="lt2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1880" name="Google Shape;1880;p63"/>
          <p:cNvSpPr/>
          <p:nvPr/>
        </p:nvSpPr>
        <p:spPr>
          <a:xfrm>
            <a:off x="5970275" y="3137800"/>
            <a:ext cx="776100" cy="9000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Gochi Hand"/>
                <a:ea typeface="Gochi Hand"/>
                <a:cs typeface="Gochi Hand"/>
                <a:sym typeface="Gochi Hand"/>
              </a:rPr>
              <a:t>04</a:t>
            </a:r>
            <a:endParaRPr sz="4000" b="1">
              <a:solidFill>
                <a:schemeClr val="lt2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1881" name="Google Shape;1881;p63"/>
          <p:cNvSpPr/>
          <p:nvPr/>
        </p:nvSpPr>
        <p:spPr>
          <a:xfrm>
            <a:off x="2425075" y="3369950"/>
            <a:ext cx="776100" cy="667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Gochi Hand"/>
                <a:ea typeface="Gochi Hand"/>
                <a:cs typeface="Gochi Hand"/>
                <a:sym typeface="Gochi Hand"/>
              </a:rPr>
              <a:t>02</a:t>
            </a:r>
            <a:endParaRPr sz="4000" b="1">
              <a:solidFill>
                <a:schemeClr val="lt2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1882" name="Google Shape;1882;p63"/>
          <p:cNvSpPr txBox="1"/>
          <p:nvPr/>
        </p:nvSpPr>
        <p:spPr>
          <a:xfrm flipH="1">
            <a:off x="6824700" y="1876100"/>
            <a:ext cx="1631100" cy="94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The third step was to do final touches and think what we can add</a:t>
            </a:r>
            <a:endParaRPr dirty="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883" name="Google Shape;1883;p63"/>
          <p:cNvSpPr txBox="1"/>
          <p:nvPr/>
        </p:nvSpPr>
        <p:spPr>
          <a:xfrm>
            <a:off x="6851625" y="3137800"/>
            <a:ext cx="1631100" cy="84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/>
                <a:ea typeface="Anaheim"/>
                <a:cs typeface="Anaheim"/>
                <a:sym typeface="Anaheim"/>
              </a:rPr>
              <a:t>And the final step was the finished project</a:t>
            </a:r>
            <a:endParaRPr dirty="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884" name="Google Shape;1884;p63"/>
          <p:cNvSpPr txBox="1"/>
          <p:nvPr/>
        </p:nvSpPr>
        <p:spPr>
          <a:xfrm flipH="1">
            <a:off x="715075" y="1867250"/>
            <a:ext cx="1631100" cy="92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52528"/>
                </a:solidFill>
                <a:latin typeface="Anaheim"/>
                <a:ea typeface="Anaheim"/>
                <a:cs typeface="Anaheim"/>
                <a:sym typeface="Anaheim"/>
              </a:rPr>
              <a:t>The first step was to call each other and to think about the idea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885" name="Google Shape;1885;p63"/>
          <p:cNvSpPr txBox="1"/>
          <p:nvPr/>
        </p:nvSpPr>
        <p:spPr>
          <a:xfrm flipH="1">
            <a:off x="716650" y="3175906"/>
            <a:ext cx="1631100" cy="85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52528"/>
                </a:solidFill>
                <a:latin typeface="Anaheim"/>
                <a:ea typeface="Anaheim"/>
                <a:cs typeface="Anaheim"/>
                <a:sym typeface="Anaheim"/>
              </a:rPr>
              <a:t>The second step was to start working</a:t>
            </a:r>
            <a:endParaRPr dirty="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886" name="Google Shape;1886;p63"/>
          <p:cNvSpPr/>
          <p:nvPr/>
        </p:nvSpPr>
        <p:spPr>
          <a:xfrm>
            <a:off x="2424075" y="1867250"/>
            <a:ext cx="776100" cy="13959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Gochi Hand"/>
                <a:ea typeface="Gochi Hand"/>
                <a:cs typeface="Gochi Hand"/>
                <a:sym typeface="Gochi Hand"/>
              </a:rPr>
              <a:t>01</a:t>
            </a:r>
            <a:endParaRPr sz="4000" b="1">
              <a:solidFill>
                <a:schemeClr val="lt2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cxnSp>
        <p:nvCxnSpPr>
          <p:cNvPr id="1887" name="Google Shape;1887;p63"/>
          <p:cNvCxnSpPr>
            <a:cxnSpLocks/>
            <a:stCxn id="1886" idx="0"/>
            <a:endCxn id="1884" idx="0"/>
          </p:cNvCxnSpPr>
          <p:nvPr/>
        </p:nvCxnSpPr>
        <p:spPr>
          <a:xfrm rot="16200000" flipV="1">
            <a:off x="2171375" y="1226500"/>
            <a:ext cx="12700" cy="1281500"/>
          </a:xfrm>
          <a:prstGeom prst="bentConnector3">
            <a:avLst>
              <a:gd name="adj1" fmla="val 180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88" name="Google Shape;1888;p63"/>
          <p:cNvCxnSpPr>
            <a:cxnSpLocks/>
            <a:stCxn id="1879" idx="0"/>
            <a:endCxn id="1882" idx="0"/>
          </p:cNvCxnSpPr>
          <p:nvPr/>
        </p:nvCxnSpPr>
        <p:spPr>
          <a:xfrm rot="16200000" flipH="1">
            <a:off x="6995187" y="1231037"/>
            <a:ext cx="8825" cy="1281300"/>
          </a:xfrm>
          <a:prstGeom prst="bentConnector3">
            <a:avLst>
              <a:gd name="adj1" fmla="val -259036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89" name="Google Shape;1889;p63"/>
          <p:cNvCxnSpPr>
            <a:cxnSpLocks/>
            <a:stCxn id="1881" idx="2"/>
            <a:endCxn id="1885" idx="2"/>
          </p:cNvCxnSpPr>
          <p:nvPr/>
        </p:nvCxnSpPr>
        <p:spPr>
          <a:xfrm rot="5400000" flipH="1">
            <a:off x="2167026" y="3391651"/>
            <a:ext cx="11274" cy="1280925"/>
          </a:xfrm>
          <a:prstGeom prst="bentConnector3">
            <a:avLst>
              <a:gd name="adj1" fmla="val -202767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90" name="Google Shape;1890;p63"/>
          <p:cNvCxnSpPr>
            <a:cxnSpLocks/>
            <a:stCxn id="1880" idx="2"/>
            <a:endCxn id="1883" idx="2"/>
          </p:cNvCxnSpPr>
          <p:nvPr/>
        </p:nvCxnSpPr>
        <p:spPr>
          <a:xfrm rot="5400000" flipH="1" flipV="1">
            <a:off x="6986525" y="3357150"/>
            <a:ext cx="52450" cy="1308850"/>
          </a:xfrm>
          <a:prstGeom prst="bentConnector3">
            <a:avLst>
              <a:gd name="adj1" fmla="val -4358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891" name="Google Shape;1891;p63"/>
          <p:cNvGrpSpPr/>
          <p:nvPr/>
        </p:nvGrpSpPr>
        <p:grpSpPr>
          <a:xfrm>
            <a:off x="4640275" y="1867250"/>
            <a:ext cx="1367689" cy="1230038"/>
            <a:chOff x="4608475" y="1914000"/>
            <a:chExt cx="1367689" cy="1230038"/>
          </a:xfrm>
        </p:grpSpPr>
        <p:sp>
          <p:nvSpPr>
            <p:cNvPr id="1892" name="Google Shape;1892;p63"/>
            <p:cNvSpPr/>
            <p:nvPr/>
          </p:nvSpPr>
          <p:spPr>
            <a:xfrm>
              <a:off x="4608475" y="1914000"/>
              <a:ext cx="1224600" cy="1163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3" name="Google Shape;1893;p63"/>
            <p:cNvGrpSpPr/>
            <p:nvPr/>
          </p:nvGrpSpPr>
          <p:grpSpPr>
            <a:xfrm rot="2700000">
              <a:off x="4992875" y="2050592"/>
              <a:ext cx="750054" cy="970369"/>
              <a:chOff x="-1678800" y="836700"/>
              <a:chExt cx="896650" cy="1160025"/>
            </a:xfrm>
          </p:grpSpPr>
          <p:sp>
            <p:nvSpPr>
              <p:cNvPr id="1894" name="Google Shape;1894;p63"/>
              <p:cNvSpPr/>
              <p:nvPr/>
            </p:nvSpPr>
            <p:spPr>
              <a:xfrm>
                <a:off x="-1650275" y="836700"/>
                <a:ext cx="150100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13970" extrusionOk="0">
                    <a:moveTo>
                      <a:pt x="2010" y="1"/>
                    </a:moveTo>
                    <a:cubicBezTo>
                      <a:pt x="2010" y="2854"/>
                      <a:pt x="2010" y="5137"/>
                      <a:pt x="2283" y="7693"/>
                    </a:cubicBezTo>
                    <a:cubicBezTo>
                      <a:pt x="1439" y="7122"/>
                      <a:pt x="1142" y="5981"/>
                      <a:pt x="1" y="5981"/>
                    </a:cubicBezTo>
                    <a:lnTo>
                      <a:pt x="1" y="6552"/>
                    </a:lnTo>
                    <a:cubicBezTo>
                      <a:pt x="1142" y="8834"/>
                      <a:pt x="2283" y="11117"/>
                      <a:pt x="3425" y="13696"/>
                    </a:cubicBezTo>
                    <a:cubicBezTo>
                      <a:pt x="3721" y="13970"/>
                      <a:pt x="3995" y="13970"/>
                      <a:pt x="4292" y="13970"/>
                    </a:cubicBezTo>
                    <a:lnTo>
                      <a:pt x="4292" y="13696"/>
                    </a:lnTo>
                    <a:cubicBezTo>
                      <a:pt x="3995" y="12555"/>
                      <a:pt x="3995" y="11414"/>
                      <a:pt x="3721" y="10272"/>
                    </a:cubicBezTo>
                    <a:lnTo>
                      <a:pt x="3721" y="10272"/>
                    </a:lnTo>
                    <a:lnTo>
                      <a:pt x="5433" y="11117"/>
                    </a:lnTo>
                    <a:lnTo>
                      <a:pt x="5707" y="11117"/>
                    </a:lnTo>
                    <a:cubicBezTo>
                      <a:pt x="6004" y="11117"/>
                      <a:pt x="6004" y="10843"/>
                      <a:pt x="6004" y="10546"/>
                    </a:cubicBezTo>
                    <a:cubicBezTo>
                      <a:pt x="5707" y="9976"/>
                      <a:pt x="5433" y="9405"/>
                      <a:pt x="5433" y="8834"/>
                    </a:cubicBezTo>
                    <a:lnTo>
                      <a:pt x="3721" y="4566"/>
                    </a:lnTo>
                    <a:cubicBezTo>
                      <a:pt x="3151" y="3128"/>
                      <a:pt x="2854" y="1987"/>
                      <a:pt x="2580" y="845"/>
                    </a:cubicBezTo>
                    <a:cubicBezTo>
                      <a:pt x="2283" y="572"/>
                      <a:pt x="2283" y="275"/>
                      <a:pt x="2010" y="1"/>
                    </a:cubicBezTo>
                    <a:close/>
                  </a:path>
                </a:pathLst>
              </a:custGeom>
              <a:solidFill>
                <a:srgbClr val="FC8B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63"/>
              <p:cNvSpPr/>
              <p:nvPr/>
            </p:nvSpPr>
            <p:spPr>
              <a:xfrm>
                <a:off x="-1671375" y="1207625"/>
                <a:ext cx="606025" cy="789100"/>
              </a:xfrm>
              <a:custGeom>
                <a:avLst/>
                <a:gdLst/>
                <a:ahLst/>
                <a:cxnLst/>
                <a:rect l="l" t="t" r="r" b="b"/>
                <a:pathLst>
                  <a:path w="24241" h="31564" extrusionOk="0">
                    <a:moveTo>
                      <a:pt x="1416" y="0"/>
                    </a:moveTo>
                    <a:cubicBezTo>
                      <a:pt x="274" y="0"/>
                      <a:pt x="274" y="0"/>
                      <a:pt x="274" y="1142"/>
                    </a:cubicBezTo>
                    <a:lnTo>
                      <a:pt x="274" y="1415"/>
                    </a:lnTo>
                    <a:cubicBezTo>
                      <a:pt x="274" y="2853"/>
                      <a:pt x="274" y="3995"/>
                      <a:pt x="0" y="5410"/>
                    </a:cubicBezTo>
                    <a:lnTo>
                      <a:pt x="0" y="6277"/>
                    </a:lnTo>
                    <a:lnTo>
                      <a:pt x="0" y="7419"/>
                    </a:lnTo>
                    <a:lnTo>
                      <a:pt x="0" y="9975"/>
                    </a:lnTo>
                    <a:lnTo>
                      <a:pt x="0" y="12554"/>
                    </a:lnTo>
                    <a:lnTo>
                      <a:pt x="0" y="13399"/>
                    </a:lnTo>
                    <a:lnTo>
                      <a:pt x="0" y="15407"/>
                    </a:lnTo>
                    <a:cubicBezTo>
                      <a:pt x="0" y="16252"/>
                      <a:pt x="274" y="17119"/>
                      <a:pt x="274" y="17964"/>
                    </a:cubicBezTo>
                    <a:cubicBezTo>
                      <a:pt x="571" y="21114"/>
                      <a:pt x="1142" y="23670"/>
                      <a:pt x="2557" y="26523"/>
                    </a:cubicBezTo>
                    <a:cubicBezTo>
                      <a:pt x="3127" y="27961"/>
                      <a:pt x="4269" y="29103"/>
                      <a:pt x="5981" y="29947"/>
                    </a:cubicBezTo>
                    <a:cubicBezTo>
                      <a:pt x="7122" y="30244"/>
                      <a:pt x="8263" y="30814"/>
                      <a:pt x="9404" y="31088"/>
                    </a:cubicBezTo>
                    <a:cubicBezTo>
                      <a:pt x="10254" y="31425"/>
                      <a:pt x="11095" y="31563"/>
                      <a:pt x="11938" y="31563"/>
                    </a:cubicBezTo>
                    <a:cubicBezTo>
                      <a:pt x="12522" y="31563"/>
                      <a:pt x="13107" y="31497"/>
                      <a:pt x="13696" y="31385"/>
                    </a:cubicBezTo>
                    <a:lnTo>
                      <a:pt x="17119" y="30518"/>
                    </a:lnTo>
                    <a:cubicBezTo>
                      <a:pt x="21114" y="28806"/>
                      <a:pt x="23100" y="25679"/>
                      <a:pt x="23967" y="21684"/>
                    </a:cubicBezTo>
                    <a:cubicBezTo>
                      <a:pt x="24241" y="20543"/>
                      <a:pt x="23967" y="19402"/>
                      <a:pt x="23967" y="17964"/>
                    </a:cubicBezTo>
                    <a:cubicBezTo>
                      <a:pt x="23967" y="15978"/>
                      <a:pt x="24241" y="13969"/>
                      <a:pt x="23967" y="11984"/>
                    </a:cubicBezTo>
                    <a:cubicBezTo>
                      <a:pt x="23967" y="9701"/>
                      <a:pt x="23396" y="7122"/>
                      <a:pt x="23396" y="4839"/>
                    </a:cubicBezTo>
                    <a:cubicBezTo>
                      <a:pt x="23396" y="3424"/>
                      <a:pt x="23100" y="2283"/>
                      <a:pt x="21958" y="1712"/>
                    </a:cubicBezTo>
                    <a:lnTo>
                      <a:pt x="21958" y="1415"/>
                    </a:lnTo>
                    <a:cubicBezTo>
                      <a:pt x="21684" y="1415"/>
                      <a:pt x="21388" y="1142"/>
                      <a:pt x="21114" y="1142"/>
                    </a:cubicBezTo>
                    <a:cubicBezTo>
                      <a:pt x="19402" y="845"/>
                      <a:pt x="17393" y="845"/>
                      <a:pt x="15681" y="571"/>
                    </a:cubicBezTo>
                    <a:cubicBezTo>
                      <a:pt x="14540" y="571"/>
                      <a:pt x="14266" y="571"/>
                      <a:pt x="14266" y="1712"/>
                    </a:cubicBezTo>
                    <a:lnTo>
                      <a:pt x="14266" y="1986"/>
                    </a:lnTo>
                    <a:cubicBezTo>
                      <a:pt x="14540" y="5707"/>
                      <a:pt x="14837" y="9404"/>
                      <a:pt x="14837" y="12828"/>
                    </a:cubicBezTo>
                    <a:cubicBezTo>
                      <a:pt x="14837" y="15407"/>
                      <a:pt x="14540" y="17964"/>
                      <a:pt x="14540" y="20543"/>
                    </a:cubicBezTo>
                    <a:cubicBezTo>
                      <a:pt x="14540" y="21388"/>
                      <a:pt x="13399" y="22255"/>
                      <a:pt x="12554" y="22255"/>
                    </a:cubicBezTo>
                    <a:cubicBezTo>
                      <a:pt x="12441" y="22291"/>
                      <a:pt x="12318" y="22307"/>
                      <a:pt x="12190" y="22307"/>
                    </a:cubicBezTo>
                    <a:cubicBezTo>
                      <a:pt x="11341" y="22307"/>
                      <a:pt x="10272" y="21571"/>
                      <a:pt x="10272" y="20817"/>
                    </a:cubicBezTo>
                    <a:cubicBezTo>
                      <a:pt x="9975" y="18831"/>
                      <a:pt x="9701" y="16823"/>
                      <a:pt x="9701" y="14837"/>
                    </a:cubicBezTo>
                    <a:cubicBezTo>
                      <a:pt x="9701" y="12257"/>
                      <a:pt x="9975" y="9701"/>
                      <a:pt x="9975" y="7122"/>
                    </a:cubicBezTo>
                    <a:cubicBezTo>
                      <a:pt x="9975" y="5981"/>
                      <a:pt x="9701" y="4839"/>
                      <a:pt x="9701" y="3698"/>
                    </a:cubicBezTo>
                    <a:cubicBezTo>
                      <a:pt x="9701" y="1986"/>
                      <a:pt x="8263" y="571"/>
                      <a:pt x="6551" y="274"/>
                    </a:cubicBezTo>
                    <a:lnTo>
                      <a:pt x="4839" y="274"/>
                    </a:lnTo>
                    <a:cubicBezTo>
                      <a:pt x="3698" y="0"/>
                      <a:pt x="2557" y="0"/>
                      <a:pt x="1416" y="0"/>
                    </a:cubicBezTo>
                    <a:close/>
                  </a:path>
                </a:pathLst>
              </a:custGeom>
              <a:solidFill>
                <a:srgbClr val="83C4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63"/>
              <p:cNvSpPr/>
              <p:nvPr/>
            </p:nvSpPr>
            <p:spPr>
              <a:xfrm>
                <a:off x="-1664525" y="1214475"/>
                <a:ext cx="235700" cy="214000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8560" extrusionOk="0">
                    <a:moveTo>
                      <a:pt x="1438" y="0"/>
                    </a:moveTo>
                    <a:cubicBezTo>
                      <a:pt x="1142" y="0"/>
                      <a:pt x="571" y="0"/>
                      <a:pt x="297" y="297"/>
                    </a:cubicBezTo>
                    <a:cubicBezTo>
                      <a:pt x="297" y="571"/>
                      <a:pt x="0" y="868"/>
                      <a:pt x="297" y="868"/>
                    </a:cubicBezTo>
                    <a:lnTo>
                      <a:pt x="297" y="3424"/>
                    </a:lnTo>
                    <a:cubicBezTo>
                      <a:pt x="0" y="3995"/>
                      <a:pt x="0" y="4565"/>
                      <a:pt x="0" y="4862"/>
                    </a:cubicBezTo>
                    <a:lnTo>
                      <a:pt x="0" y="6277"/>
                    </a:lnTo>
                    <a:cubicBezTo>
                      <a:pt x="0" y="6574"/>
                      <a:pt x="571" y="6848"/>
                      <a:pt x="571" y="7145"/>
                    </a:cubicBezTo>
                    <a:cubicBezTo>
                      <a:pt x="1142" y="7418"/>
                      <a:pt x="1438" y="7715"/>
                      <a:pt x="1712" y="7989"/>
                    </a:cubicBezTo>
                    <a:cubicBezTo>
                      <a:pt x="1923" y="8200"/>
                      <a:pt x="2122" y="8399"/>
                      <a:pt x="2326" y="8399"/>
                    </a:cubicBezTo>
                    <a:cubicBezTo>
                      <a:pt x="2409" y="8399"/>
                      <a:pt x="2493" y="8365"/>
                      <a:pt x="2580" y="8286"/>
                    </a:cubicBezTo>
                    <a:cubicBezTo>
                      <a:pt x="3424" y="8286"/>
                      <a:pt x="3995" y="8560"/>
                      <a:pt x="4565" y="8560"/>
                    </a:cubicBezTo>
                    <a:lnTo>
                      <a:pt x="7419" y="8560"/>
                    </a:lnTo>
                    <a:cubicBezTo>
                      <a:pt x="7989" y="8560"/>
                      <a:pt x="8857" y="8560"/>
                      <a:pt x="9130" y="8286"/>
                    </a:cubicBezTo>
                    <a:cubicBezTo>
                      <a:pt x="9427" y="8286"/>
                      <a:pt x="9130" y="7715"/>
                      <a:pt x="9130" y="7418"/>
                    </a:cubicBezTo>
                    <a:lnTo>
                      <a:pt x="9130" y="6574"/>
                    </a:lnTo>
                    <a:lnTo>
                      <a:pt x="9130" y="5136"/>
                    </a:lnTo>
                    <a:lnTo>
                      <a:pt x="9130" y="3150"/>
                    </a:lnTo>
                    <a:cubicBezTo>
                      <a:pt x="9130" y="2579"/>
                      <a:pt x="8286" y="1712"/>
                      <a:pt x="7715" y="1141"/>
                    </a:cubicBezTo>
                    <a:lnTo>
                      <a:pt x="6848" y="297"/>
                    </a:lnTo>
                    <a:lnTo>
                      <a:pt x="6277" y="297"/>
                    </a:lnTo>
                    <a:cubicBezTo>
                      <a:pt x="6087" y="388"/>
                      <a:pt x="5897" y="419"/>
                      <a:pt x="5718" y="419"/>
                    </a:cubicBezTo>
                    <a:cubicBezTo>
                      <a:pt x="5359" y="419"/>
                      <a:pt x="5045" y="297"/>
                      <a:pt x="4862" y="297"/>
                    </a:cubicBezTo>
                    <a:cubicBezTo>
                      <a:pt x="4291" y="297"/>
                      <a:pt x="3424" y="297"/>
                      <a:pt x="2853" y="0"/>
                    </a:cubicBezTo>
                    <a:close/>
                  </a:path>
                </a:pathLst>
              </a:custGeom>
              <a:solidFill>
                <a:srgbClr val="EB7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63"/>
              <p:cNvSpPr/>
              <p:nvPr/>
            </p:nvSpPr>
            <p:spPr>
              <a:xfrm>
                <a:off x="-1314725" y="1228725"/>
                <a:ext cx="228275" cy="199750"/>
              </a:xfrm>
              <a:custGeom>
                <a:avLst/>
                <a:gdLst/>
                <a:ahLst/>
                <a:cxnLst/>
                <a:rect l="l" t="t" r="r" b="b"/>
                <a:pathLst>
                  <a:path w="9131" h="7990" extrusionOk="0">
                    <a:moveTo>
                      <a:pt x="1712" y="1"/>
                    </a:moveTo>
                    <a:cubicBezTo>
                      <a:pt x="1415" y="1"/>
                      <a:pt x="845" y="1"/>
                      <a:pt x="571" y="298"/>
                    </a:cubicBezTo>
                    <a:cubicBezTo>
                      <a:pt x="0" y="571"/>
                      <a:pt x="571" y="1439"/>
                      <a:pt x="571" y="2009"/>
                    </a:cubicBezTo>
                    <a:lnTo>
                      <a:pt x="571" y="4292"/>
                    </a:lnTo>
                    <a:cubicBezTo>
                      <a:pt x="571" y="4863"/>
                      <a:pt x="274" y="5707"/>
                      <a:pt x="571" y="6278"/>
                    </a:cubicBezTo>
                    <a:cubicBezTo>
                      <a:pt x="845" y="6848"/>
                      <a:pt x="1141" y="7145"/>
                      <a:pt x="1415" y="7419"/>
                    </a:cubicBezTo>
                    <a:cubicBezTo>
                      <a:pt x="1415" y="7990"/>
                      <a:pt x="2283" y="7990"/>
                      <a:pt x="2557" y="7990"/>
                    </a:cubicBezTo>
                    <a:cubicBezTo>
                      <a:pt x="3424" y="7990"/>
                      <a:pt x="4269" y="7716"/>
                      <a:pt x="5136" y="7716"/>
                    </a:cubicBezTo>
                    <a:cubicBezTo>
                      <a:pt x="5707" y="7716"/>
                      <a:pt x="6277" y="7990"/>
                      <a:pt x="7122" y="7990"/>
                    </a:cubicBezTo>
                    <a:lnTo>
                      <a:pt x="8560" y="7990"/>
                    </a:lnTo>
                    <a:cubicBezTo>
                      <a:pt x="9130" y="7990"/>
                      <a:pt x="8834" y="6848"/>
                      <a:pt x="8834" y="6575"/>
                    </a:cubicBezTo>
                    <a:lnTo>
                      <a:pt x="8834" y="4566"/>
                    </a:lnTo>
                    <a:cubicBezTo>
                      <a:pt x="8560" y="3721"/>
                      <a:pt x="8560" y="3151"/>
                      <a:pt x="8560" y="2283"/>
                    </a:cubicBezTo>
                    <a:cubicBezTo>
                      <a:pt x="8263" y="1713"/>
                      <a:pt x="7692" y="1142"/>
                      <a:pt x="7418" y="868"/>
                    </a:cubicBezTo>
                    <a:cubicBezTo>
                      <a:pt x="7127" y="577"/>
                      <a:pt x="6907" y="506"/>
                      <a:pt x="6686" y="506"/>
                    </a:cubicBezTo>
                    <a:cubicBezTo>
                      <a:pt x="6474" y="506"/>
                      <a:pt x="6260" y="571"/>
                      <a:pt x="5980" y="571"/>
                    </a:cubicBezTo>
                    <a:cubicBezTo>
                      <a:pt x="4565" y="571"/>
                      <a:pt x="3127" y="1"/>
                      <a:pt x="1986" y="1"/>
                    </a:cubicBezTo>
                    <a:close/>
                  </a:path>
                </a:pathLst>
              </a:custGeom>
              <a:solidFill>
                <a:srgbClr val="B3D2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63"/>
              <p:cNvSpPr/>
              <p:nvPr/>
            </p:nvSpPr>
            <p:spPr>
              <a:xfrm>
                <a:off x="-1329000" y="836700"/>
                <a:ext cx="156950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6278" h="13970" extrusionOk="0">
                    <a:moveTo>
                      <a:pt x="2283" y="1"/>
                    </a:moveTo>
                    <a:cubicBezTo>
                      <a:pt x="2283" y="2854"/>
                      <a:pt x="2283" y="5137"/>
                      <a:pt x="2557" y="7693"/>
                    </a:cubicBezTo>
                    <a:cubicBezTo>
                      <a:pt x="1712" y="7122"/>
                      <a:pt x="1416" y="5981"/>
                      <a:pt x="1" y="5981"/>
                    </a:cubicBezTo>
                    <a:cubicBezTo>
                      <a:pt x="274" y="6278"/>
                      <a:pt x="274" y="6278"/>
                      <a:pt x="274" y="6552"/>
                    </a:cubicBezTo>
                    <a:cubicBezTo>
                      <a:pt x="1416" y="8834"/>
                      <a:pt x="2557" y="11117"/>
                      <a:pt x="3698" y="13696"/>
                    </a:cubicBezTo>
                    <a:cubicBezTo>
                      <a:pt x="3698" y="13970"/>
                      <a:pt x="4269" y="13970"/>
                      <a:pt x="4566" y="13970"/>
                    </a:cubicBezTo>
                    <a:lnTo>
                      <a:pt x="4566" y="13696"/>
                    </a:lnTo>
                    <a:lnTo>
                      <a:pt x="3698" y="10272"/>
                    </a:lnTo>
                    <a:lnTo>
                      <a:pt x="3698" y="10272"/>
                    </a:lnTo>
                    <a:cubicBezTo>
                      <a:pt x="4566" y="10546"/>
                      <a:pt x="5136" y="10843"/>
                      <a:pt x="5707" y="11117"/>
                    </a:cubicBezTo>
                    <a:lnTo>
                      <a:pt x="5981" y="11117"/>
                    </a:lnTo>
                    <a:cubicBezTo>
                      <a:pt x="6278" y="11117"/>
                      <a:pt x="6278" y="10843"/>
                      <a:pt x="6278" y="10546"/>
                    </a:cubicBezTo>
                    <a:lnTo>
                      <a:pt x="5410" y="8834"/>
                    </a:lnTo>
                    <a:cubicBezTo>
                      <a:pt x="5136" y="7419"/>
                      <a:pt x="4566" y="5981"/>
                      <a:pt x="3995" y="4566"/>
                    </a:cubicBezTo>
                    <a:cubicBezTo>
                      <a:pt x="3424" y="3128"/>
                      <a:pt x="3128" y="1987"/>
                      <a:pt x="2854" y="845"/>
                    </a:cubicBezTo>
                    <a:cubicBezTo>
                      <a:pt x="2557" y="572"/>
                      <a:pt x="2557" y="275"/>
                      <a:pt x="2283" y="1"/>
                    </a:cubicBezTo>
                    <a:close/>
                  </a:path>
                </a:pathLst>
              </a:custGeom>
              <a:solidFill>
                <a:srgbClr val="FC8B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63"/>
              <p:cNvSpPr/>
              <p:nvPr/>
            </p:nvSpPr>
            <p:spPr>
              <a:xfrm>
                <a:off x="-1607475" y="17280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63"/>
              <p:cNvSpPr/>
              <p:nvPr/>
            </p:nvSpPr>
            <p:spPr>
              <a:xfrm>
                <a:off x="-1607475" y="17280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63"/>
              <p:cNvSpPr/>
              <p:nvPr/>
            </p:nvSpPr>
            <p:spPr>
              <a:xfrm>
                <a:off x="-1671375" y="1478675"/>
                <a:ext cx="21125" cy="24255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9702" extrusionOk="0">
                    <a:moveTo>
                      <a:pt x="845" y="6848"/>
                    </a:moveTo>
                    <a:cubicBezTo>
                      <a:pt x="571" y="6551"/>
                      <a:pt x="571" y="6277"/>
                      <a:pt x="571" y="5981"/>
                    </a:cubicBezTo>
                    <a:lnTo>
                      <a:pt x="571" y="4565"/>
                    </a:lnTo>
                    <a:cubicBezTo>
                      <a:pt x="274" y="3127"/>
                      <a:pt x="274" y="1712"/>
                      <a:pt x="274" y="0"/>
                    </a:cubicBezTo>
                    <a:lnTo>
                      <a:pt x="274" y="0"/>
                    </a:lnTo>
                    <a:cubicBezTo>
                      <a:pt x="0" y="845"/>
                      <a:pt x="0" y="1712"/>
                      <a:pt x="0" y="2557"/>
                    </a:cubicBezTo>
                    <a:lnTo>
                      <a:pt x="0" y="4565"/>
                    </a:lnTo>
                    <a:cubicBezTo>
                      <a:pt x="274" y="6277"/>
                      <a:pt x="274" y="7989"/>
                      <a:pt x="845" y="9404"/>
                    </a:cubicBezTo>
                    <a:cubicBezTo>
                      <a:pt x="845" y="9701"/>
                      <a:pt x="845" y="9701"/>
                      <a:pt x="845" y="940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2" name="Google Shape;1902;p63"/>
              <p:cNvGrpSpPr/>
              <p:nvPr/>
            </p:nvGrpSpPr>
            <p:grpSpPr>
              <a:xfrm>
                <a:off x="-1678800" y="836700"/>
                <a:ext cx="896650" cy="1160025"/>
                <a:chOff x="2620500" y="2448050"/>
                <a:chExt cx="896650" cy="1160025"/>
              </a:xfrm>
            </p:grpSpPr>
            <p:grpSp>
              <p:nvGrpSpPr>
                <p:cNvPr id="1903" name="Google Shape;1903;p63"/>
                <p:cNvGrpSpPr/>
                <p:nvPr/>
              </p:nvGrpSpPr>
              <p:grpSpPr>
                <a:xfrm>
                  <a:off x="2620500" y="2448050"/>
                  <a:ext cx="613450" cy="1160025"/>
                  <a:chOff x="2620500" y="2448050"/>
                  <a:chExt cx="613450" cy="1160025"/>
                </a:xfrm>
              </p:grpSpPr>
              <p:sp>
                <p:nvSpPr>
                  <p:cNvPr id="1904" name="Google Shape;1904;p63"/>
                  <p:cNvSpPr/>
                  <p:nvPr/>
                </p:nvSpPr>
                <p:spPr>
                  <a:xfrm>
                    <a:off x="2649025" y="2448050"/>
                    <a:ext cx="150100" cy="34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4" h="13970" extrusionOk="0">
                        <a:moveTo>
                          <a:pt x="3721" y="10272"/>
                        </a:moveTo>
                        <a:cubicBezTo>
                          <a:pt x="3995" y="11414"/>
                          <a:pt x="3995" y="12555"/>
                          <a:pt x="4292" y="13696"/>
                        </a:cubicBezTo>
                        <a:lnTo>
                          <a:pt x="4292" y="13970"/>
                        </a:lnTo>
                        <a:cubicBezTo>
                          <a:pt x="3995" y="13970"/>
                          <a:pt x="3721" y="13970"/>
                          <a:pt x="3425" y="13696"/>
                        </a:cubicBezTo>
                        <a:cubicBezTo>
                          <a:pt x="2283" y="11117"/>
                          <a:pt x="1142" y="8834"/>
                          <a:pt x="1" y="6552"/>
                        </a:cubicBezTo>
                        <a:lnTo>
                          <a:pt x="1" y="5981"/>
                        </a:lnTo>
                        <a:cubicBezTo>
                          <a:pt x="1142" y="5981"/>
                          <a:pt x="1439" y="7122"/>
                          <a:pt x="2283" y="7693"/>
                        </a:cubicBezTo>
                        <a:cubicBezTo>
                          <a:pt x="2010" y="5137"/>
                          <a:pt x="2010" y="2854"/>
                          <a:pt x="2010" y="1"/>
                        </a:cubicBezTo>
                        <a:cubicBezTo>
                          <a:pt x="2283" y="275"/>
                          <a:pt x="2283" y="572"/>
                          <a:pt x="2580" y="845"/>
                        </a:cubicBezTo>
                        <a:cubicBezTo>
                          <a:pt x="2854" y="1987"/>
                          <a:pt x="3151" y="3128"/>
                          <a:pt x="3721" y="4566"/>
                        </a:cubicBezTo>
                        <a:lnTo>
                          <a:pt x="5433" y="8834"/>
                        </a:lnTo>
                        <a:cubicBezTo>
                          <a:pt x="5433" y="9405"/>
                          <a:pt x="5707" y="9976"/>
                          <a:pt x="6004" y="10546"/>
                        </a:cubicBezTo>
                        <a:cubicBezTo>
                          <a:pt x="6004" y="10843"/>
                          <a:pt x="6004" y="11117"/>
                          <a:pt x="5707" y="11117"/>
                        </a:cubicBezTo>
                        <a:lnTo>
                          <a:pt x="5433" y="11117"/>
                        </a:lnTo>
                        <a:close/>
                        <a:moveTo>
                          <a:pt x="3425" y="12555"/>
                        </a:moveTo>
                        <a:lnTo>
                          <a:pt x="3425" y="12555"/>
                        </a:lnTo>
                        <a:cubicBezTo>
                          <a:pt x="3425" y="11687"/>
                          <a:pt x="3151" y="11117"/>
                          <a:pt x="3151" y="10272"/>
                        </a:cubicBezTo>
                        <a:lnTo>
                          <a:pt x="3151" y="9405"/>
                        </a:lnTo>
                        <a:cubicBezTo>
                          <a:pt x="3425" y="9702"/>
                          <a:pt x="3995" y="9702"/>
                          <a:pt x="4292" y="9976"/>
                        </a:cubicBezTo>
                        <a:cubicBezTo>
                          <a:pt x="4566" y="9976"/>
                          <a:pt x="4863" y="10272"/>
                          <a:pt x="5433" y="10546"/>
                        </a:cubicBezTo>
                        <a:cubicBezTo>
                          <a:pt x="4292" y="7990"/>
                          <a:pt x="3425" y="5707"/>
                          <a:pt x="2580" y="3425"/>
                        </a:cubicBezTo>
                        <a:cubicBezTo>
                          <a:pt x="2580" y="4840"/>
                          <a:pt x="2854" y="6278"/>
                          <a:pt x="2854" y="7693"/>
                        </a:cubicBezTo>
                        <a:cubicBezTo>
                          <a:pt x="2854" y="7990"/>
                          <a:pt x="2580" y="8264"/>
                          <a:pt x="2580" y="8560"/>
                        </a:cubicBezTo>
                        <a:cubicBezTo>
                          <a:pt x="2283" y="8264"/>
                          <a:pt x="2010" y="8264"/>
                          <a:pt x="2010" y="7990"/>
                        </a:cubicBezTo>
                        <a:cubicBezTo>
                          <a:pt x="1439" y="7693"/>
                          <a:pt x="1142" y="7419"/>
                          <a:pt x="868" y="6848"/>
                        </a:cubicBezTo>
                        <a:lnTo>
                          <a:pt x="572" y="7122"/>
                        </a:lnTo>
                        <a:cubicBezTo>
                          <a:pt x="1713" y="8834"/>
                          <a:pt x="2580" y="10843"/>
                          <a:pt x="3425" y="1255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5" name="Google Shape;1905;p63"/>
                  <p:cNvSpPr/>
                  <p:nvPr/>
                </p:nvSpPr>
                <p:spPr>
                  <a:xfrm>
                    <a:off x="2970300" y="2448050"/>
                    <a:ext cx="156950" cy="34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78" h="13970" extrusionOk="0">
                        <a:moveTo>
                          <a:pt x="3698" y="10272"/>
                        </a:moveTo>
                        <a:lnTo>
                          <a:pt x="4566" y="13696"/>
                        </a:lnTo>
                        <a:lnTo>
                          <a:pt x="4566" y="13970"/>
                        </a:lnTo>
                        <a:cubicBezTo>
                          <a:pt x="4269" y="13970"/>
                          <a:pt x="3698" y="13970"/>
                          <a:pt x="3698" y="13696"/>
                        </a:cubicBezTo>
                        <a:cubicBezTo>
                          <a:pt x="2557" y="11117"/>
                          <a:pt x="1416" y="8834"/>
                          <a:pt x="274" y="6552"/>
                        </a:cubicBezTo>
                        <a:cubicBezTo>
                          <a:pt x="274" y="6278"/>
                          <a:pt x="274" y="6278"/>
                          <a:pt x="1" y="5981"/>
                        </a:cubicBezTo>
                        <a:cubicBezTo>
                          <a:pt x="1416" y="5981"/>
                          <a:pt x="1712" y="7122"/>
                          <a:pt x="2557" y="7693"/>
                        </a:cubicBezTo>
                        <a:cubicBezTo>
                          <a:pt x="2283" y="5137"/>
                          <a:pt x="2283" y="2854"/>
                          <a:pt x="2283" y="1"/>
                        </a:cubicBezTo>
                        <a:cubicBezTo>
                          <a:pt x="2557" y="275"/>
                          <a:pt x="2557" y="572"/>
                          <a:pt x="2854" y="845"/>
                        </a:cubicBezTo>
                        <a:cubicBezTo>
                          <a:pt x="3128" y="1987"/>
                          <a:pt x="3424" y="3128"/>
                          <a:pt x="3995" y="4566"/>
                        </a:cubicBezTo>
                        <a:cubicBezTo>
                          <a:pt x="4566" y="5981"/>
                          <a:pt x="5136" y="7419"/>
                          <a:pt x="5410" y="8834"/>
                        </a:cubicBezTo>
                        <a:lnTo>
                          <a:pt x="6278" y="10546"/>
                        </a:lnTo>
                        <a:cubicBezTo>
                          <a:pt x="6278" y="10843"/>
                          <a:pt x="6278" y="11117"/>
                          <a:pt x="5981" y="11117"/>
                        </a:cubicBezTo>
                        <a:lnTo>
                          <a:pt x="5707" y="11117"/>
                        </a:lnTo>
                        <a:cubicBezTo>
                          <a:pt x="5136" y="10843"/>
                          <a:pt x="4566" y="10546"/>
                          <a:pt x="3698" y="10272"/>
                        </a:cubicBezTo>
                        <a:close/>
                        <a:moveTo>
                          <a:pt x="3698" y="12555"/>
                        </a:moveTo>
                        <a:lnTo>
                          <a:pt x="3698" y="12555"/>
                        </a:lnTo>
                        <a:cubicBezTo>
                          <a:pt x="3698" y="11687"/>
                          <a:pt x="3424" y="11117"/>
                          <a:pt x="3424" y="10272"/>
                        </a:cubicBezTo>
                        <a:lnTo>
                          <a:pt x="3424" y="9405"/>
                        </a:lnTo>
                        <a:cubicBezTo>
                          <a:pt x="3698" y="9702"/>
                          <a:pt x="3995" y="9702"/>
                          <a:pt x="4269" y="9976"/>
                        </a:cubicBezTo>
                        <a:cubicBezTo>
                          <a:pt x="4840" y="9976"/>
                          <a:pt x="5136" y="10272"/>
                          <a:pt x="5707" y="10546"/>
                        </a:cubicBezTo>
                        <a:cubicBezTo>
                          <a:pt x="4566" y="7990"/>
                          <a:pt x="3698" y="5707"/>
                          <a:pt x="2854" y="3425"/>
                        </a:cubicBezTo>
                        <a:cubicBezTo>
                          <a:pt x="2854" y="4840"/>
                          <a:pt x="3128" y="6278"/>
                          <a:pt x="3128" y="7693"/>
                        </a:cubicBezTo>
                        <a:cubicBezTo>
                          <a:pt x="3128" y="7990"/>
                          <a:pt x="2854" y="8264"/>
                          <a:pt x="2854" y="8560"/>
                        </a:cubicBezTo>
                        <a:cubicBezTo>
                          <a:pt x="2557" y="8264"/>
                          <a:pt x="2283" y="8264"/>
                          <a:pt x="2283" y="7990"/>
                        </a:cubicBezTo>
                        <a:cubicBezTo>
                          <a:pt x="1712" y="7693"/>
                          <a:pt x="1416" y="7419"/>
                          <a:pt x="1142" y="6848"/>
                        </a:cubicBezTo>
                        <a:lnTo>
                          <a:pt x="845" y="7122"/>
                        </a:lnTo>
                        <a:cubicBezTo>
                          <a:pt x="1712" y="8834"/>
                          <a:pt x="2854" y="10843"/>
                          <a:pt x="3698" y="1255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6" name="Google Shape;1906;p63"/>
                  <p:cNvSpPr/>
                  <p:nvPr/>
                </p:nvSpPr>
                <p:spPr>
                  <a:xfrm>
                    <a:off x="2620500" y="2818975"/>
                    <a:ext cx="613450" cy="78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38" h="31564" extrusionOk="0">
                        <a:moveTo>
                          <a:pt x="3721" y="571"/>
                        </a:moveTo>
                        <a:cubicBezTo>
                          <a:pt x="4862" y="571"/>
                          <a:pt x="5707" y="845"/>
                          <a:pt x="6848" y="845"/>
                        </a:cubicBezTo>
                        <a:cubicBezTo>
                          <a:pt x="7716" y="845"/>
                          <a:pt x="8286" y="1415"/>
                          <a:pt x="8857" y="2283"/>
                        </a:cubicBezTo>
                        <a:lnTo>
                          <a:pt x="3995" y="2283"/>
                        </a:lnTo>
                        <a:cubicBezTo>
                          <a:pt x="3721" y="2283"/>
                          <a:pt x="3424" y="2283"/>
                          <a:pt x="3151" y="1986"/>
                        </a:cubicBezTo>
                        <a:lnTo>
                          <a:pt x="1713" y="571"/>
                        </a:lnTo>
                        <a:close/>
                        <a:moveTo>
                          <a:pt x="15978" y="1142"/>
                        </a:moveTo>
                        <a:cubicBezTo>
                          <a:pt x="16846" y="1142"/>
                          <a:pt x="17690" y="1415"/>
                          <a:pt x="18558" y="1415"/>
                        </a:cubicBezTo>
                        <a:cubicBezTo>
                          <a:pt x="19402" y="1415"/>
                          <a:pt x="20270" y="1712"/>
                          <a:pt x="20840" y="1712"/>
                        </a:cubicBezTo>
                        <a:cubicBezTo>
                          <a:pt x="21685" y="1712"/>
                          <a:pt x="21981" y="2283"/>
                          <a:pt x="22552" y="2853"/>
                        </a:cubicBezTo>
                        <a:cubicBezTo>
                          <a:pt x="20543" y="2853"/>
                          <a:pt x="19128" y="2557"/>
                          <a:pt x="17416" y="2557"/>
                        </a:cubicBezTo>
                        <a:cubicBezTo>
                          <a:pt x="16846" y="2283"/>
                          <a:pt x="16275" y="1712"/>
                          <a:pt x="15978" y="1415"/>
                        </a:cubicBezTo>
                        <a:lnTo>
                          <a:pt x="15978" y="1142"/>
                        </a:lnTo>
                        <a:close/>
                        <a:moveTo>
                          <a:pt x="15134" y="1415"/>
                        </a:moveTo>
                        <a:lnTo>
                          <a:pt x="15134" y="1415"/>
                        </a:lnTo>
                        <a:cubicBezTo>
                          <a:pt x="15408" y="1712"/>
                          <a:pt x="15978" y="1986"/>
                          <a:pt x="16275" y="2283"/>
                        </a:cubicBezTo>
                        <a:lnTo>
                          <a:pt x="16275" y="2557"/>
                        </a:lnTo>
                        <a:cubicBezTo>
                          <a:pt x="16275" y="4565"/>
                          <a:pt x="16275" y="6277"/>
                          <a:pt x="15978" y="7989"/>
                        </a:cubicBezTo>
                        <a:lnTo>
                          <a:pt x="15978" y="8263"/>
                        </a:lnTo>
                        <a:cubicBezTo>
                          <a:pt x="15704" y="7692"/>
                          <a:pt x="15408" y="7122"/>
                          <a:pt x="15408" y="6848"/>
                        </a:cubicBezTo>
                        <a:cubicBezTo>
                          <a:pt x="15408" y="5136"/>
                          <a:pt x="15408" y="3127"/>
                          <a:pt x="15134" y="1415"/>
                        </a:cubicBezTo>
                        <a:close/>
                        <a:moveTo>
                          <a:pt x="868" y="845"/>
                        </a:moveTo>
                        <a:cubicBezTo>
                          <a:pt x="1713" y="1415"/>
                          <a:pt x="2283" y="1986"/>
                          <a:pt x="2580" y="2557"/>
                        </a:cubicBezTo>
                        <a:cubicBezTo>
                          <a:pt x="2854" y="2557"/>
                          <a:pt x="2854" y="2557"/>
                          <a:pt x="2854" y="2853"/>
                        </a:cubicBezTo>
                        <a:lnTo>
                          <a:pt x="2854" y="7692"/>
                        </a:lnTo>
                        <a:lnTo>
                          <a:pt x="2854" y="8560"/>
                        </a:lnTo>
                        <a:cubicBezTo>
                          <a:pt x="2009" y="7419"/>
                          <a:pt x="868" y="6848"/>
                          <a:pt x="868" y="5136"/>
                        </a:cubicBezTo>
                        <a:lnTo>
                          <a:pt x="868" y="845"/>
                        </a:lnTo>
                        <a:close/>
                        <a:moveTo>
                          <a:pt x="8857" y="2853"/>
                        </a:moveTo>
                        <a:cubicBezTo>
                          <a:pt x="9131" y="2853"/>
                          <a:pt x="9428" y="2853"/>
                          <a:pt x="9428" y="3127"/>
                        </a:cubicBezTo>
                        <a:cubicBezTo>
                          <a:pt x="9428" y="4839"/>
                          <a:pt x="9701" y="6848"/>
                          <a:pt x="9701" y="8560"/>
                        </a:cubicBezTo>
                        <a:cubicBezTo>
                          <a:pt x="7419" y="8560"/>
                          <a:pt x="5433" y="8560"/>
                          <a:pt x="3424" y="8263"/>
                        </a:cubicBezTo>
                        <a:cubicBezTo>
                          <a:pt x="3424" y="6551"/>
                          <a:pt x="3151" y="4839"/>
                          <a:pt x="3151" y="3127"/>
                        </a:cubicBezTo>
                        <a:cubicBezTo>
                          <a:pt x="3151" y="3127"/>
                          <a:pt x="3424" y="2853"/>
                          <a:pt x="3721" y="2853"/>
                        </a:cubicBezTo>
                        <a:close/>
                        <a:moveTo>
                          <a:pt x="16846" y="3127"/>
                        </a:moveTo>
                        <a:cubicBezTo>
                          <a:pt x="18261" y="3127"/>
                          <a:pt x="19699" y="3127"/>
                          <a:pt x="21114" y="3424"/>
                        </a:cubicBezTo>
                        <a:lnTo>
                          <a:pt x="22552" y="3424"/>
                        </a:lnTo>
                        <a:lnTo>
                          <a:pt x="22826" y="3698"/>
                        </a:lnTo>
                        <a:cubicBezTo>
                          <a:pt x="23123" y="5410"/>
                          <a:pt x="23123" y="6848"/>
                          <a:pt x="23397" y="8560"/>
                        </a:cubicBezTo>
                        <a:lnTo>
                          <a:pt x="16549" y="8560"/>
                        </a:lnTo>
                        <a:cubicBezTo>
                          <a:pt x="16549" y="6551"/>
                          <a:pt x="16846" y="4839"/>
                          <a:pt x="16846" y="3127"/>
                        </a:cubicBezTo>
                        <a:close/>
                        <a:moveTo>
                          <a:pt x="15408" y="8834"/>
                        </a:moveTo>
                        <a:cubicBezTo>
                          <a:pt x="15978" y="8834"/>
                          <a:pt x="15978" y="9130"/>
                          <a:pt x="15978" y="9404"/>
                        </a:cubicBezTo>
                        <a:lnTo>
                          <a:pt x="15978" y="14540"/>
                        </a:lnTo>
                        <a:lnTo>
                          <a:pt x="15978" y="18831"/>
                        </a:lnTo>
                        <a:cubicBezTo>
                          <a:pt x="15704" y="19676"/>
                          <a:pt x="15704" y="20543"/>
                          <a:pt x="15408" y="21388"/>
                        </a:cubicBezTo>
                        <a:cubicBezTo>
                          <a:pt x="14837" y="22255"/>
                          <a:pt x="14266" y="22826"/>
                          <a:pt x="13422" y="23099"/>
                        </a:cubicBezTo>
                        <a:cubicBezTo>
                          <a:pt x="13696" y="22529"/>
                          <a:pt x="14563" y="21958"/>
                          <a:pt x="14837" y="21114"/>
                        </a:cubicBezTo>
                        <a:cubicBezTo>
                          <a:pt x="15408" y="20543"/>
                          <a:pt x="15408" y="19676"/>
                          <a:pt x="15408" y="18831"/>
                        </a:cubicBezTo>
                        <a:cubicBezTo>
                          <a:pt x="15704" y="15681"/>
                          <a:pt x="15704" y="12554"/>
                          <a:pt x="15704" y="9404"/>
                        </a:cubicBezTo>
                        <a:cubicBezTo>
                          <a:pt x="15408" y="9130"/>
                          <a:pt x="15408" y="9130"/>
                          <a:pt x="15408" y="8834"/>
                        </a:cubicBezTo>
                        <a:close/>
                        <a:moveTo>
                          <a:pt x="4566" y="27519"/>
                        </a:moveTo>
                        <a:lnTo>
                          <a:pt x="4566" y="27665"/>
                        </a:lnTo>
                        <a:lnTo>
                          <a:pt x="4644" y="27743"/>
                        </a:lnTo>
                        <a:lnTo>
                          <a:pt x="4644" y="27743"/>
                        </a:lnTo>
                        <a:cubicBezTo>
                          <a:pt x="4616" y="27666"/>
                          <a:pt x="4591" y="27593"/>
                          <a:pt x="4566" y="27519"/>
                        </a:cubicBezTo>
                        <a:close/>
                        <a:moveTo>
                          <a:pt x="4644" y="27743"/>
                        </a:moveTo>
                        <a:cubicBezTo>
                          <a:pt x="4698" y="27889"/>
                          <a:pt x="4764" y="28046"/>
                          <a:pt x="4862" y="28235"/>
                        </a:cubicBezTo>
                        <a:lnTo>
                          <a:pt x="4862" y="27961"/>
                        </a:lnTo>
                        <a:lnTo>
                          <a:pt x="4644" y="27743"/>
                        </a:lnTo>
                        <a:close/>
                        <a:moveTo>
                          <a:pt x="868" y="7122"/>
                        </a:moveTo>
                        <a:lnTo>
                          <a:pt x="3151" y="9404"/>
                        </a:lnTo>
                        <a:lnTo>
                          <a:pt x="3151" y="9975"/>
                        </a:lnTo>
                        <a:cubicBezTo>
                          <a:pt x="2854" y="10272"/>
                          <a:pt x="3151" y="10546"/>
                          <a:pt x="2854" y="10842"/>
                        </a:cubicBezTo>
                        <a:lnTo>
                          <a:pt x="2854" y="11116"/>
                        </a:lnTo>
                        <a:lnTo>
                          <a:pt x="2854" y="12257"/>
                        </a:lnTo>
                        <a:lnTo>
                          <a:pt x="2854" y="13399"/>
                        </a:lnTo>
                        <a:lnTo>
                          <a:pt x="2854" y="14540"/>
                        </a:lnTo>
                        <a:lnTo>
                          <a:pt x="2854" y="15978"/>
                        </a:lnTo>
                        <a:lnTo>
                          <a:pt x="2854" y="17119"/>
                        </a:lnTo>
                        <a:lnTo>
                          <a:pt x="2854" y="18534"/>
                        </a:lnTo>
                        <a:lnTo>
                          <a:pt x="2854" y="20543"/>
                        </a:lnTo>
                        <a:lnTo>
                          <a:pt x="2854" y="20817"/>
                        </a:lnTo>
                        <a:cubicBezTo>
                          <a:pt x="2854" y="21114"/>
                          <a:pt x="3151" y="21114"/>
                          <a:pt x="3151" y="21388"/>
                        </a:cubicBezTo>
                        <a:cubicBezTo>
                          <a:pt x="3151" y="21958"/>
                          <a:pt x="3151" y="22529"/>
                          <a:pt x="3424" y="23396"/>
                        </a:cubicBezTo>
                        <a:cubicBezTo>
                          <a:pt x="3721" y="24537"/>
                          <a:pt x="3995" y="25382"/>
                          <a:pt x="4292" y="26523"/>
                        </a:cubicBezTo>
                        <a:lnTo>
                          <a:pt x="4292" y="26820"/>
                        </a:lnTo>
                        <a:cubicBezTo>
                          <a:pt x="4292" y="26820"/>
                          <a:pt x="4292" y="26820"/>
                          <a:pt x="4292" y="26820"/>
                        </a:cubicBezTo>
                        <a:lnTo>
                          <a:pt x="4292" y="26820"/>
                        </a:lnTo>
                        <a:cubicBezTo>
                          <a:pt x="4427" y="27101"/>
                          <a:pt x="4495" y="27311"/>
                          <a:pt x="4566" y="27519"/>
                        </a:cubicBezTo>
                        <a:lnTo>
                          <a:pt x="4566" y="27519"/>
                        </a:lnTo>
                        <a:lnTo>
                          <a:pt x="4566" y="27119"/>
                        </a:lnTo>
                        <a:lnTo>
                          <a:pt x="4566" y="27119"/>
                        </a:lnTo>
                        <a:cubicBezTo>
                          <a:pt x="4967" y="27597"/>
                          <a:pt x="5236" y="28108"/>
                          <a:pt x="5707" y="28806"/>
                        </a:cubicBezTo>
                        <a:lnTo>
                          <a:pt x="6004" y="29103"/>
                        </a:lnTo>
                        <a:cubicBezTo>
                          <a:pt x="4862" y="28235"/>
                          <a:pt x="3721" y="27665"/>
                          <a:pt x="3151" y="26523"/>
                        </a:cubicBezTo>
                        <a:cubicBezTo>
                          <a:pt x="2009" y="23967"/>
                          <a:pt x="1439" y="21388"/>
                          <a:pt x="1142" y="18831"/>
                        </a:cubicBezTo>
                        <a:cubicBezTo>
                          <a:pt x="868" y="17119"/>
                          <a:pt x="868" y="15681"/>
                          <a:pt x="571" y="13969"/>
                        </a:cubicBezTo>
                        <a:lnTo>
                          <a:pt x="571" y="12554"/>
                        </a:lnTo>
                        <a:cubicBezTo>
                          <a:pt x="571" y="10842"/>
                          <a:pt x="868" y="9130"/>
                          <a:pt x="868" y="7122"/>
                        </a:cubicBezTo>
                        <a:close/>
                        <a:moveTo>
                          <a:pt x="16549" y="8834"/>
                        </a:moveTo>
                        <a:cubicBezTo>
                          <a:pt x="18832" y="9130"/>
                          <a:pt x="21114" y="9130"/>
                          <a:pt x="23397" y="9130"/>
                        </a:cubicBezTo>
                        <a:cubicBezTo>
                          <a:pt x="23693" y="11413"/>
                          <a:pt x="23693" y="13969"/>
                          <a:pt x="23693" y="16252"/>
                        </a:cubicBezTo>
                        <a:cubicBezTo>
                          <a:pt x="23967" y="17964"/>
                          <a:pt x="23967" y="19402"/>
                          <a:pt x="23693" y="21114"/>
                        </a:cubicBezTo>
                        <a:cubicBezTo>
                          <a:pt x="23123" y="25108"/>
                          <a:pt x="21114" y="28235"/>
                          <a:pt x="17416" y="29947"/>
                        </a:cubicBezTo>
                        <a:cubicBezTo>
                          <a:pt x="15978" y="30518"/>
                          <a:pt x="14563" y="31088"/>
                          <a:pt x="12851" y="31088"/>
                        </a:cubicBezTo>
                        <a:cubicBezTo>
                          <a:pt x="10272" y="31088"/>
                          <a:pt x="7990" y="30244"/>
                          <a:pt x="6278" y="28532"/>
                        </a:cubicBezTo>
                        <a:cubicBezTo>
                          <a:pt x="5433" y="27665"/>
                          <a:pt x="4862" y="26523"/>
                          <a:pt x="4292" y="25108"/>
                        </a:cubicBezTo>
                        <a:cubicBezTo>
                          <a:pt x="3721" y="23967"/>
                          <a:pt x="3721" y="22529"/>
                          <a:pt x="3424" y="21388"/>
                        </a:cubicBezTo>
                        <a:lnTo>
                          <a:pt x="3424" y="21114"/>
                        </a:lnTo>
                        <a:cubicBezTo>
                          <a:pt x="3424" y="20817"/>
                          <a:pt x="3151" y="20817"/>
                          <a:pt x="3151" y="20543"/>
                        </a:cubicBezTo>
                        <a:lnTo>
                          <a:pt x="3151" y="19972"/>
                        </a:lnTo>
                        <a:lnTo>
                          <a:pt x="3151" y="19676"/>
                        </a:lnTo>
                        <a:lnTo>
                          <a:pt x="3151" y="17964"/>
                        </a:lnTo>
                        <a:cubicBezTo>
                          <a:pt x="3151" y="15978"/>
                          <a:pt x="3424" y="13969"/>
                          <a:pt x="3424" y="11984"/>
                        </a:cubicBezTo>
                        <a:lnTo>
                          <a:pt x="3424" y="11116"/>
                        </a:lnTo>
                        <a:lnTo>
                          <a:pt x="3424" y="10842"/>
                        </a:lnTo>
                        <a:lnTo>
                          <a:pt x="3424" y="9130"/>
                        </a:lnTo>
                        <a:lnTo>
                          <a:pt x="9701" y="9130"/>
                        </a:lnTo>
                        <a:lnTo>
                          <a:pt x="9701" y="13125"/>
                        </a:lnTo>
                        <a:cubicBezTo>
                          <a:pt x="9428" y="15681"/>
                          <a:pt x="9428" y="18534"/>
                          <a:pt x="9998" y="21114"/>
                        </a:cubicBezTo>
                        <a:cubicBezTo>
                          <a:pt x="10272" y="22255"/>
                          <a:pt x="11710" y="23396"/>
                          <a:pt x="12555" y="23396"/>
                        </a:cubicBezTo>
                        <a:cubicBezTo>
                          <a:pt x="12788" y="23441"/>
                          <a:pt x="13013" y="23463"/>
                          <a:pt x="13230" y="23463"/>
                        </a:cubicBezTo>
                        <a:cubicBezTo>
                          <a:pt x="14348" y="23463"/>
                          <a:pt x="15226" y="22870"/>
                          <a:pt x="15704" y="21684"/>
                        </a:cubicBezTo>
                        <a:cubicBezTo>
                          <a:pt x="16549" y="19972"/>
                          <a:pt x="16549" y="17964"/>
                          <a:pt x="16549" y="16252"/>
                        </a:cubicBezTo>
                        <a:lnTo>
                          <a:pt x="16549" y="8834"/>
                        </a:lnTo>
                        <a:close/>
                        <a:moveTo>
                          <a:pt x="1713" y="0"/>
                        </a:moveTo>
                        <a:cubicBezTo>
                          <a:pt x="571" y="0"/>
                          <a:pt x="571" y="0"/>
                          <a:pt x="571" y="1142"/>
                        </a:cubicBezTo>
                        <a:lnTo>
                          <a:pt x="571" y="1415"/>
                        </a:lnTo>
                        <a:cubicBezTo>
                          <a:pt x="571" y="2853"/>
                          <a:pt x="571" y="3995"/>
                          <a:pt x="297" y="5410"/>
                        </a:cubicBezTo>
                        <a:lnTo>
                          <a:pt x="297" y="6277"/>
                        </a:lnTo>
                        <a:lnTo>
                          <a:pt x="297" y="7419"/>
                        </a:lnTo>
                        <a:lnTo>
                          <a:pt x="297" y="9975"/>
                        </a:lnTo>
                        <a:cubicBezTo>
                          <a:pt x="297" y="11413"/>
                          <a:pt x="1" y="13125"/>
                          <a:pt x="571" y="14837"/>
                        </a:cubicBezTo>
                        <a:cubicBezTo>
                          <a:pt x="868" y="15978"/>
                          <a:pt x="571" y="17119"/>
                          <a:pt x="571" y="17964"/>
                        </a:cubicBezTo>
                        <a:cubicBezTo>
                          <a:pt x="868" y="21114"/>
                          <a:pt x="1439" y="23670"/>
                          <a:pt x="2854" y="26523"/>
                        </a:cubicBezTo>
                        <a:cubicBezTo>
                          <a:pt x="3424" y="27961"/>
                          <a:pt x="4566" y="29103"/>
                          <a:pt x="6278" y="29947"/>
                        </a:cubicBezTo>
                        <a:cubicBezTo>
                          <a:pt x="7419" y="30244"/>
                          <a:pt x="8560" y="30814"/>
                          <a:pt x="9701" y="31088"/>
                        </a:cubicBezTo>
                        <a:cubicBezTo>
                          <a:pt x="10551" y="31425"/>
                          <a:pt x="11392" y="31563"/>
                          <a:pt x="12235" y="31563"/>
                        </a:cubicBezTo>
                        <a:cubicBezTo>
                          <a:pt x="12819" y="31563"/>
                          <a:pt x="13404" y="31497"/>
                          <a:pt x="13993" y="31385"/>
                        </a:cubicBezTo>
                        <a:lnTo>
                          <a:pt x="17416" y="30518"/>
                        </a:lnTo>
                        <a:cubicBezTo>
                          <a:pt x="21411" y="28806"/>
                          <a:pt x="23397" y="25679"/>
                          <a:pt x="24264" y="21684"/>
                        </a:cubicBezTo>
                        <a:cubicBezTo>
                          <a:pt x="24538" y="20543"/>
                          <a:pt x="24264" y="19402"/>
                          <a:pt x="24264" y="17964"/>
                        </a:cubicBezTo>
                        <a:cubicBezTo>
                          <a:pt x="24264" y="15978"/>
                          <a:pt x="24538" y="13969"/>
                          <a:pt x="24264" y="11984"/>
                        </a:cubicBezTo>
                        <a:cubicBezTo>
                          <a:pt x="24264" y="9701"/>
                          <a:pt x="23693" y="7122"/>
                          <a:pt x="23693" y="4839"/>
                        </a:cubicBezTo>
                        <a:cubicBezTo>
                          <a:pt x="23693" y="3424"/>
                          <a:pt x="23397" y="2283"/>
                          <a:pt x="22255" y="1712"/>
                        </a:cubicBezTo>
                        <a:lnTo>
                          <a:pt x="22255" y="1415"/>
                        </a:lnTo>
                        <a:cubicBezTo>
                          <a:pt x="21981" y="1415"/>
                          <a:pt x="21685" y="1142"/>
                          <a:pt x="21411" y="1142"/>
                        </a:cubicBezTo>
                        <a:cubicBezTo>
                          <a:pt x="19699" y="845"/>
                          <a:pt x="17690" y="845"/>
                          <a:pt x="15978" y="571"/>
                        </a:cubicBezTo>
                        <a:cubicBezTo>
                          <a:pt x="14837" y="571"/>
                          <a:pt x="14563" y="571"/>
                          <a:pt x="14563" y="1712"/>
                        </a:cubicBezTo>
                        <a:lnTo>
                          <a:pt x="14563" y="1986"/>
                        </a:lnTo>
                        <a:cubicBezTo>
                          <a:pt x="14837" y="5707"/>
                          <a:pt x="15134" y="9404"/>
                          <a:pt x="15134" y="12828"/>
                        </a:cubicBezTo>
                        <a:cubicBezTo>
                          <a:pt x="15134" y="15407"/>
                          <a:pt x="14837" y="17964"/>
                          <a:pt x="14837" y="20543"/>
                        </a:cubicBezTo>
                        <a:cubicBezTo>
                          <a:pt x="14837" y="21388"/>
                          <a:pt x="13696" y="22255"/>
                          <a:pt x="12851" y="22255"/>
                        </a:cubicBezTo>
                        <a:cubicBezTo>
                          <a:pt x="12738" y="22291"/>
                          <a:pt x="12615" y="22307"/>
                          <a:pt x="12487" y="22307"/>
                        </a:cubicBezTo>
                        <a:cubicBezTo>
                          <a:pt x="11638" y="22307"/>
                          <a:pt x="10569" y="21571"/>
                          <a:pt x="10569" y="20817"/>
                        </a:cubicBezTo>
                        <a:cubicBezTo>
                          <a:pt x="10272" y="18831"/>
                          <a:pt x="9998" y="16823"/>
                          <a:pt x="9998" y="14837"/>
                        </a:cubicBezTo>
                        <a:cubicBezTo>
                          <a:pt x="9998" y="12257"/>
                          <a:pt x="10272" y="9701"/>
                          <a:pt x="10272" y="7122"/>
                        </a:cubicBezTo>
                        <a:cubicBezTo>
                          <a:pt x="10272" y="5981"/>
                          <a:pt x="9998" y="4839"/>
                          <a:pt x="9998" y="3698"/>
                        </a:cubicBezTo>
                        <a:cubicBezTo>
                          <a:pt x="9998" y="1986"/>
                          <a:pt x="8560" y="571"/>
                          <a:pt x="6848" y="274"/>
                        </a:cubicBezTo>
                        <a:lnTo>
                          <a:pt x="5136" y="274"/>
                        </a:lnTo>
                        <a:cubicBezTo>
                          <a:pt x="3995" y="0"/>
                          <a:pt x="2854" y="0"/>
                          <a:pt x="171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907" name="Google Shape;1907;p63"/>
                <p:cNvSpPr/>
                <p:nvPr/>
              </p:nvSpPr>
              <p:spPr>
                <a:xfrm>
                  <a:off x="3390850" y="3264500"/>
                  <a:ext cx="126300" cy="18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7235" extrusionOk="0">
                      <a:moveTo>
                        <a:pt x="3177" y="941"/>
                      </a:moveTo>
                      <a:cubicBezTo>
                        <a:pt x="3490" y="941"/>
                        <a:pt x="3721" y="1123"/>
                        <a:pt x="3721" y="1581"/>
                      </a:cubicBezTo>
                      <a:cubicBezTo>
                        <a:pt x="3425" y="2425"/>
                        <a:pt x="3151" y="3293"/>
                        <a:pt x="3151" y="4137"/>
                      </a:cubicBezTo>
                      <a:cubicBezTo>
                        <a:pt x="3151" y="4708"/>
                        <a:pt x="3151" y="5278"/>
                        <a:pt x="3425" y="5849"/>
                      </a:cubicBezTo>
                      <a:cubicBezTo>
                        <a:pt x="2854" y="5278"/>
                        <a:pt x="2580" y="4708"/>
                        <a:pt x="2009" y="4137"/>
                      </a:cubicBezTo>
                      <a:cubicBezTo>
                        <a:pt x="1439" y="3567"/>
                        <a:pt x="1142" y="2722"/>
                        <a:pt x="1713" y="1855"/>
                      </a:cubicBezTo>
                      <a:cubicBezTo>
                        <a:pt x="2055" y="1349"/>
                        <a:pt x="2708" y="941"/>
                        <a:pt x="3177" y="941"/>
                      </a:cubicBezTo>
                      <a:close/>
                      <a:moveTo>
                        <a:pt x="2853" y="1"/>
                      </a:moveTo>
                      <a:cubicBezTo>
                        <a:pt x="2463" y="1"/>
                        <a:pt x="2061" y="59"/>
                        <a:pt x="1713" y="143"/>
                      </a:cubicBezTo>
                      <a:cubicBezTo>
                        <a:pt x="1" y="1284"/>
                        <a:pt x="1" y="3293"/>
                        <a:pt x="1142" y="4708"/>
                      </a:cubicBezTo>
                      <a:cubicBezTo>
                        <a:pt x="1668" y="5507"/>
                        <a:pt x="2679" y="7024"/>
                        <a:pt x="3728" y="7024"/>
                      </a:cubicBezTo>
                      <a:cubicBezTo>
                        <a:pt x="3817" y="7024"/>
                        <a:pt x="3906" y="7014"/>
                        <a:pt x="3995" y="6990"/>
                      </a:cubicBezTo>
                      <a:cubicBezTo>
                        <a:pt x="4173" y="7168"/>
                        <a:pt x="4350" y="7235"/>
                        <a:pt x="4502" y="7235"/>
                      </a:cubicBezTo>
                      <a:cubicBezTo>
                        <a:pt x="4839" y="7235"/>
                        <a:pt x="5051" y="6905"/>
                        <a:pt x="4863" y="6716"/>
                      </a:cubicBezTo>
                      <a:cubicBezTo>
                        <a:pt x="4292" y="5575"/>
                        <a:pt x="3995" y="4434"/>
                        <a:pt x="4292" y="3293"/>
                      </a:cubicBezTo>
                      <a:cubicBezTo>
                        <a:pt x="4292" y="2722"/>
                        <a:pt x="4566" y="1855"/>
                        <a:pt x="4566" y="1284"/>
                      </a:cubicBezTo>
                      <a:cubicBezTo>
                        <a:pt x="4566" y="301"/>
                        <a:pt x="3740" y="1"/>
                        <a:pt x="2853" y="1"/>
                      </a:cubicBezTo>
                      <a:close/>
                    </a:path>
                  </a:pathLst>
                </a:custGeom>
                <a:solidFill>
                  <a:srgbClr val="85E0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08" name="Google Shape;1908;p63"/>
          <p:cNvGrpSpPr/>
          <p:nvPr/>
        </p:nvGrpSpPr>
        <p:grpSpPr>
          <a:xfrm>
            <a:off x="3306200" y="3370150"/>
            <a:ext cx="1224900" cy="667800"/>
            <a:chOff x="3306200" y="3376400"/>
            <a:chExt cx="1224900" cy="667800"/>
          </a:xfrm>
        </p:grpSpPr>
        <p:sp>
          <p:nvSpPr>
            <p:cNvPr id="1909" name="Google Shape;1909;p63"/>
            <p:cNvSpPr/>
            <p:nvPr/>
          </p:nvSpPr>
          <p:spPr>
            <a:xfrm>
              <a:off x="3306200" y="3376400"/>
              <a:ext cx="1224900" cy="6678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0" name="Google Shape;1910;p63"/>
            <p:cNvGrpSpPr/>
            <p:nvPr/>
          </p:nvGrpSpPr>
          <p:grpSpPr>
            <a:xfrm>
              <a:off x="3399319" y="3407572"/>
              <a:ext cx="619269" cy="609828"/>
              <a:chOff x="6930317" y="3384750"/>
              <a:chExt cx="990831" cy="975724"/>
            </a:xfrm>
          </p:grpSpPr>
          <p:sp>
            <p:nvSpPr>
              <p:cNvPr id="1911" name="Google Shape;1911;p63"/>
              <p:cNvSpPr/>
              <p:nvPr/>
            </p:nvSpPr>
            <p:spPr>
              <a:xfrm rot="2851135">
                <a:off x="6992589" y="3690615"/>
                <a:ext cx="716473" cy="484270"/>
              </a:xfrm>
              <a:prstGeom prst="flowChartMerg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2" name="Google Shape;1912;p63"/>
              <p:cNvGrpSpPr/>
              <p:nvPr/>
            </p:nvGrpSpPr>
            <p:grpSpPr>
              <a:xfrm rot="-391399">
                <a:off x="7058812" y="3428621"/>
                <a:ext cx="818723" cy="814532"/>
                <a:chOff x="-1396150" y="1059238"/>
                <a:chExt cx="983225" cy="978075"/>
              </a:xfrm>
            </p:grpSpPr>
            <p:sp>
              <p:nvSpPr>
                <p:cNvPr id="1913" name="Google Shape;1913;p63"/>
                <p:cNvSpPr/>
                <p:nvPr/>
              </p:nvSpPr>
              <p:spPr>
                <a:xfrm>
                  <a:off x="-1396150" y="1059238"/>
                  <a:ext cx="983225" cy="82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29" h="32983" extrusionOk="0">
                      <a:moveTo>
                        <a:pt x="12532" y="4406"/>
                      </a:moveTo>
                      <a:cubicBezTo>
                        <a:pt x="12668" y="4565"/>
                        <a:pt x="12783" y="4657"/>
                        <a:pt x="12874" y="4771"/>
                      </a:cubicBezTo>
                      <a:cubicBezTo>
                        <a:pt x="13422" y="5501"/>
                        <a:pt x="13924" y="6232"/>
                        <a:pt x="14495" y="6962"/>
                      </a:cubicBezTo>
                      <a:cubicBezTo>
                        <a:pt x="16206" y="9130"/>
                        <a:pt x="17918" y="11299"/>
                        <a:pt x="19630" y="13467"/>
                      </a:cubicBezTo>
                      <a:cubicBezTo>
                        <a:pt x="20383" y="14403"/>
                        <a:pt x="21114" y="15316"/>
                        <a:pt x="21844" y="16252"/>
                      </a:cubicBezTo>
                      <a:cubicBezTo>
                        <a:pt x="21981" y="16412"/>
                        <a:pt x="22141" y="16549"/>
                        <a:pt x="22073" y="16800"/>
                      </a:cubicBezTo>
                      <a:cubicBezTo>
                        <a:pt x="22073" y="16845"/>
                        <a:pt x="22141" y="16937"/>
                        <a:pt x="22187" y="16959"/>
                      </a:cubicBezTo>
                      <a:cubicBezTo>
                        <a:pt x="22506" y="16982"/>
                        <a:pt x="22643" y="17256"/>
                        <a:pt x="22803" y="17484"/>
                      </a:cubicBezTo>
                      <a:cubicBezTo>
                        <a:pt x="24583" y="19721"/>
                        <a:pt x="26341" y="21981"/>
                        <a:pt x="28121" y="24218"/>
                      </a:cubicBezTo>
                      <a:cubicBezTo>
                        <a:pt x="28874" y="25177"/>
                        <a:pt x="29673" y="26090"/>
                        <a:pt x="30427" y="27048"/>
                      </a:cubicBezTo>
                      <a:cubicBezTo>
                        <a:pt x="31157" y="27984"/>
                        <a:pt x="31819" y="28966"/>
                        <a:pt x="32526" y="29947"/>
                      </a:cubicBezTo>
                      <a:cubicBezTo>
                        <a:pt x="32572" y="29993"/>
                        <a:pt x="32572" y="30061"/>
                        <a:pt x="32618" y="30198"/>
                      </a:cubicBezTo>
                      <a:cubicBezTo>
                        <a:pt x="26312" y="30267"/>
                        <a:pt x="20045" y="30413"/>
                        <a:pt x="13768" y="30413"/>
                      </a:cubicBezTo>
                      <a:cubicBezTo>
                        <a:pt x="11706" y="30413"/>
                        <a:pt x="9644" y="30397"/>
                        <a:pt x="7578" y="30358"/>
                      </a:cubicBezTo>
                      <a:cubicBezTo>
                        <a:pt x="7556" y="29833"/>
                        <a:pt x="7738" y="29376"/>
                        <a:pt x="7784" y="28920"/>
                      </a:cubicBezTo>
                      <a:cubicBezTo>
                        <a:pt x="7807" y="28463"/>
                        <a:pt x="7852" y="28007"/>
                        <a:pt x="7875" y="27550"/>
                      </a:cubicBezTo>
                      <a:cubicBezTo>
                        <a:pt x="7898" y="27254"/>
                        <a:pt x="7738" y="27025"/>
                        <a:pt x="7441" y="26911"/>
                      </a:cubicBezTo>
                      <a:cubicBezTo>
                        <a:pt x="7145" y="26774"/>
                        <a:pt x="6825" y="26683"/>
                        <a:pt x="6506" y="26592"/>
                      </a:cubicBezTo>
                      <a:cubicBezTo>
                        <a:pt x="6255" y="26523"/>
                        <a:pt x="5958" y="26500"/>
                        <a:pt x="5707" y="26432"/>
                      </a:cubicBezTo>
                      <a:cubicBezTo>
                        <a:pt x="5501" y="26363"/>
                        <a:pt x="5319" y="26295"/>
                        <a:pt x="5159" y="26226"/>
                      </a:cubicBezTo>
                      <a:cubicBezTo>
                        <a:pt x="5159" y="26135"/>
                        <a:pt x="5136" y="26090"/>
                        <a:pt x="5159" y="26044"/>
                      </a:cubicBezTo>
                      <a:cubicBezTo>
                        <a:pt x="5205" y="25884"/>
                        <a:pt x="5250" y="25747"/>
                        <a:pt x="5296" y="25610"/>
                      </a:cubicBezTo>
                      <a:cubicBezTo>
                        <a:pt x="7898" y="18649"/>
                        <a:pt x="10249" y="11573"/>
                        <a:pt x="12532" y="4406"/>
                      </a:cubicBezTo>
                      <a:close/>
                      <a:moveTo>
                        <a:pt x="4954" y="26615"/>
                      </a:moveTo>
                      <a:cubicBezTo>
                        <a:pt x="5524" y="26706"/>
                        <a:pt x="6026" y="26820"/>
                        <a:pt x="6528" y="27003"/>
                      </a:cubicBezTo>
                      <a:cubicBezTo>
                        <a:pt x="6825" y="27117"/>
                        <a:pt x="6985" y="27322"/>
                        <a:pt x="6962" y="27642"/>
                      </a:cubicBezTo>
                      <a:cubicBezTo>
                        <a:pt x="6939" y="27824"/>
                        <a:pt x="6939" y="28007"/>
                        <a:pt x="6917" y="28167"/>
                      </a:cubicBezTo>
                      <a:cubicBezTo>
                        <a:pt x="6871" y="28874"/>
                        <a:pt x="6848" y="29582"/>
                        <a:pt x="6780" y="30404"/>
                      </a:cubicBezTo>
                      <a:cubicBezTo>
                        <a:pt x="5929" y="30404"/>
                        <a:pt x="5135" y="30498"/>
                        <a:pt x="4260" y="30498"/>
                      </a:cubicBezTo>
                      <a:cubicBezTo>
                        <a:pt x="4172" y="30498"/>
                        <a:pt x="4084" y="30497"/>
                        <a:pt x="3995" y="30495"/>
                      </a:cubicBezTo>
                      <a:cubicBezTo>
                        <a:pt x="4246" y="30244"/>
                        <a:pt x="4406" y="30061"/>
                        <a:pt x="4611" y="29833"/>
                      </a:cubicBezTo>
                      <a:cubicBezTo>
                        <a:pt x="4586" y="29830"/>
                        <a:pt x="4561" y="29829"/>
                        <a:pt x="4537" y="29829"/>
                      </a:cubicBezTo>
                      <a:cubicBezTo>
                        <a:pt x="4174" y="29829"/>
                        <a:pt x="3975" y="30131"/>
                        <a:pt x="3675" y="30152"/>
                      </a:cubicBezTo>
                      <a:cubicBezTo>
                        <a:pt x="3652" y="30107"/>
                        <a:pt x="3630" y="30061"/>
                        <a:pt x="3652" y="30015"/>
                      </a:cubicBezTo>
                      <a:cubicBezTo>
                        <a:pt x="4063" y="28897"/>
                        <a:pt x="4520" y="27756"/>
                        <a:pt x="4954" y="26615"/>
                      </a:cubicBezTo>
                      <a:close/>
                      <a:moveTo>
                        <a:pt x="13536" y="0"/>
                      </a:moveTo>
                      <a:cubicBezTo>
                        <a:pt x="13057" y="1096"/>
                        <a:pt x="12554" y="2169"/>
                        <a:pt x="12075" y="3264"/>
                      </a:cubicBezTo>
                      <a:cubicBezTo>
                        <a:pt x="11984" y="3493"/>
                        <a:pt x="11938" y="3744"/>
                        <a:pt x="11847" y="3972"/>
                      </a:cubicBezTo>
                      <a:cubicBezTo>
                        <a:pt x="11482" y="4816"/>
                        <a:pt x="11071" y="5615"/>
                        <a:pt x="10774" y="6483"/>
                      </a:cubicBezTo>
                      <a:cubicBezTo>
                        <a:pt x="9724" y="9427"/>
                        <a:pt x="8697" y="12372"/>
                        <a:pt x="7761" y="15339"/>
                      </a:cubicBezTo>
                      <a:cubicBezTo>
                        <a:pt x="6848" y="18192"/>
                        <a:pt x="5821" y="21000"/>
                        <a:pt x="4862" y="23830"/>
                      </a:cubicBezTo>
                      <a:cubicBezTo>
                        <a:pt x="4109" y="26021"/>
                        <a:pt x="3264" y="28212"/>
                        <a:pt x="2785" y="30518"/>
                      </a:cubicBezTo>
                      <a:cubicBezTo>
                        <a:pt x="1758" y="31202"/>
                        <a:pt x="685" y="31887"/>
                        <a:pt x="0" y="32983"/>
                      </a:cubicBezTo>
                      <a:cubicBezTo>
                        <a:pt x="617" y="32823"/>
                        <a:pt x="1142" y="32481"/>
                        <a:pt x="1667" y="32161"/>
                      </a:cubicBezTo>
                      <a:cubicBezTo>
                        <a:pt x="2214" y="31819"/>
                        <a:pt x="2762" y="31453"/>
                        <a:pt x="3264" y="31134"/>
                      </a:cubicBezTo>
                      <a:cubicBezTo>
                        <a:pt x="3995" y="31157"/>
                        <a:pt x="4634" y="31202"/>
                        <a:pt x="5296" y="31202"/>
                      </a:cubicBezTo>
                      <a:cubicBezTo>
                        <a:pt x="7008" y="31225"/>
                        <a:pt x="8697" y="31225"/>
                        <a:pt x="10409" y="31225"/>
                      </a:cubicBezTo>
                      <a:cubicBezTo>
                        <a:pt x="13011" y="31225"/>
                        <a:pt x="15613" y="31246"/>
                        <a:pt x="18215" y="31246"/>
                      </a:cubicBezTo>
                      <a:cubicBezTo>
                        <a:pt x="19516" y="31246"/>
                        <a:pt x="20817" y="31240"/>
                        <a:pt x="22118" y="31225"/>
                      </a:cubicBezTo>
                      <a:cubicBezTo>
                        <a:pt x="24446" y="31225"/>
                        <a:pt x="26775" y="31088"/>
                        <a:pt x="29103" y="30997"/>
                      </a:cubicBezTo>
                      <a:cubicBezTo>
                        <a:pt x="30427" y="30928"/>
                        <a:pt x="31728" y="30837"/>
                        <a:pt x="33051" y="30746"/>
                      </a:cubicBezTo>
                      <a:cubicBezTo>
                        <a:pt x="33280" y="30746"/>
                        <a:pt x="33508" y="30746"/>
                        <a:pt x="33713" y="30814"/>
                      </a:cubicBezTo>
                      <a:cubicBezTo>
                        <a:pt x="34855" y="31202"/>
                        <a:pt x="36019" y="31431"/>
                        <a:pt x="37206" y="31545"/>
                      </a:cubicBezTo>
                      <a:cubicBezTo>
                        <a:pt x="37667" y="31589"/>
                        <a:pt x="38128" y="31624"/>
                        <a:pt x="38588" y="31624"/>
                      </a:cubicBezTo>
                      <a:cubicBezTo>
                        <a:pt x="38835" y="31624"/>
                        <a:pt x="39082" y="31614"/>
                        <a:pt x="39328" y="31590"/>
                      </a:cubicBezTo>
                      <a:cubicBezTo>
                        <a:pt x="39328" y="31545"/>
                        <a:pt x="39328" y="31499"/>
                        <a:pt x="39328" y="31431"/>
                      </a:cubicBezTo>
                      <a:cubicBezTo>
                        <a:pt x="38667" y="31248"/>
                        <a:pt x="37982" y="31020"/>
                        <a:pt x="37320" y="30837"/>
                      </a:cubicBezTo>
                      <a:cubicBezTo>
                        <a:pt x="36247" y="30563"/>
                        <a:pt x="35197" y="30312"/>
                        <a:pt x="34124" y="30107"/>
                      </a:cubicBezTo>
                      <a:cubicBezTo>
                        <a:pt x="33691" y="30015"/>
                        <a:pt x="33417" y="29787"/>
                        <a:pt x="33211" y="29422"/>
                      </a:cubicBezTo>
                      <a:cubicBezTo>
                        <a:pt x="32869" y="28851"/>
                        <a:pt x="32504" y="28304"/>
                        <a:pt x="32093" y="27779"/>
                      </a:cubicBezTo>
                      <a:cubicBezTo>
                        <a:pt x="31020" y="26432"/>
                        <a:pt x="29924" y="25108"/>
                        <a:pt x="28852" y="23761"/>
                      </a:cubicBezTo>
                      <a:cubicBezTo>
                        <a:pt x="26272" y="20543"/>
                        <a:pt x="23716" y="17347"/>
                        <a:pt x="21159" y="14129"/>
                      </a:cubicBezTo>
                      <a:cubicBezTo>
                        <a:pt x="19721" y="12326"/>
                        <a:pt x="18284" y="10523"/>
                        <a:pt x="16823" y="8720"/>
                      </a:cubicBezTo>
                      <a:cubicBezTo>
                        <a:pt x="15522" y="7099"/>
                        <a:pt x="14266" y="5387"/>
                        <a:pt x="12851" y="3835"/>
                      </a:cubicBezTo>
                      <a:cubicBezTo>
                        <a:pt x="12783" y="3789"/>
                        <a:pt x="12760" y="3698"/>
                        <a:pt x="12714" y="3584"/>
                      </a:cubicBezTo>
                      <a:cubicBezTo>
                        <a:pt x="12783" y="3424"/>
                        <a:pt x="12874" y="3219"/>
                        <a:pt x="12965" y="3013"/>
                      </a:cubicBezTo>
                      <a:cubicBezTo>
                        <a:pt x="13376" y="2146"/>
                        <a:pt x="13650" y="1256"/>
                        <a:pt x="13696" y="297"/>
                      </a:cubicBezTo>
                      <a:cubicBezTo>
                        <a:pt x="13696" y="206"/>
                        <a:pt x="13741" y="46"/>
                        <a:pt x="135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63"/>
                <p:cNvSpPr/>
                <p:nvPr/>
              </p:nvSpPr>
              <p:spPr>
                <a:xfrm>
                  <a:off x="-1393875" y="1280238"/>
                  <a:ext cx="115300" cy="2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9090" extrusionOk="0">
                      <a:moveTo>
                        <a:pt x="3835" y="564"/>
                      </a:moveTo>
                      <a:cubicBezTo>
                        <a:pt x="3858" y="587"/>
                        <a:pt x="3927" y="610"/>
                        <a:pt x="3927" y="633"/>
                      </a:cubicBezTo>
                      <a:cubicBezTo>
                        <a:pt x="3858" y="1706"/>
                        <a:pt x="3219" y="2915"/>
                        <a:pt x="2375" y="3600"/>
                      </a:cubicBezTo>
                      <a:cubicBezTo>
                        <a:pt x="2443" y="2938"/>
                        <a:pt x="3288" y="1158"/>
                        <a:pt x="3835" y="564"/>
                      </a:cubicBezTo>
                      <a:close/>
                      <a:moveTo>
                        <a:pt x="1188" y="7458"/>
                      </a:moveTo>
                      <a:lnTo>
                        <a:pt x="1188" y="7458"/>
                      </a:lnTo>
                      <a:cubicBezTo>
                        <a:pt x="1576" y="7686"/>
                        <a:pt x="1713" y="7891"/>
                        <a:pt x="1827" y="8142"/>
                      </a:cubicBezTo>
                      <a:cubicBezTo>
                        <a:pt x="1850" y="8256"/>
                        <a:pt x="1872" y="8393"/>
                        <a:pt x="1827" y="8507"/>
                      </a:cubicBezTo>
                      <a:cubicBezTo>
                        <a:pt x="1781" y="8599"/>
                        <a:pt x="1690" y="8690"/>
                        <a:pt x="1576" y="8736"/>
                      </a:cubicBezTo>
                      <a:cubicBezTo>
                        <a:pt x="1572" y="8738"/>
                        <a:pt x="1567" y="8739"/>
                        <a:pt x="1562" y="8739"/>
                      </a:cubicBezTo>
                      <a:cubicBezTo>
                        <a:pt x="1510" y="8739"/>
                        <a:pt x="1412" y="8638"/>
                        <a:pt x="1370" y="8576"/>
                      </a:cubicBezTo>
                      <a:cubicBezTo>
                        <a:pt x="1188" y="8279"/>
                        <a:pt x="1165" y="7937"/>
                        <a:pt x="1188" y="7458"/>
                      </a:cubicBezTo>
                      <a:close/>
                      <a:moveTo>
                        <a:pt x="3921" y="0"/>
                      </a:moveTo>
                      <a:cubicBezTo>
                        <a:pt x="3729" y="0"/>
                        <a:pt x="3542" y="63"/>
                        <a:pt x="3379" y="199"/>
                      </a:cubicBezTo>
                      <a:cubicBezTo>
                        <a:pt x="3288" y="290"/>
                        <a:pt x="3196" y="382"/>
                        <a:pt x="3128" y="496"/>
                      </a:cubicBezTo>
                      <a:cubicBezTo>
                        <a:pt x="2991" y="678"/>
                        <a:pt x="2854" y="861"/>
                        <a:pt x="2763" y="1066"/>
                      </a:cubicBezTo>
                      <a:cubicBezTo>
                        <a:pt x="2466" y="1614"/>
                        <a:pt x="2169" y="2185"/>
                        <a:pt x="1918" y="2756"/>
                      </a:cubicBezTo>
                      <a:cubicBezTo>
                        <a:pt x="1644" y="3349"/>
                        <a:pt x="1416" y="3920"/>
                        <a:pt x="1188" y="4513"/>
                      </a:cubicBezTo>
                      <a:cubicBezTo>
                        <a:pt x="1119" y="4718"/>
                        <a:pt x="1005" y="4855"/>
                        <a:pt x="800" y="4970"/>
                      </a:cubicBezTo>
                      <a:cubicBezTo>
                        <a:pt x="714" y="5018"/>
                        <a:pt x="635" y="5041"/>
                        <a:pt x="552" y="5041"/>
                      </a:cubicBezTo>
                      <a:cubicBezTo>
                        <a:pt x="480" y="5041"/>
                        <a:pt x="405" y="5024"/>
                        <a:pt x="320" y="4992"/>
                      </a:cubicBezTo>
                      <a:cubicBezTo>
                        <a:pt x="286" y="4977"/>
                        <a:pt x="252" y="4970"/>
                        <a:pt x="220" y="4970"/>
                      </a:cubicBezTo>
                      <a:cubicBezTo>
                        <a:pt x="106" y="4970"/>
                        <a:pt x="19" y="5065"/>
                        <a:pt x="1" y="5243"/>
                      </a:cubicBezTo>
                      <a:cubicBezTo>
                        <a:pt x="138" y="5266"/>
                        <a:pt x="275" y="5289"/>
                        <a:pt x="412" y="5289"/>
                      </a:cubicBezTo>
                      <a:cubicBezTo>
                        <a:pt x="457" y="5297"/>
                        <a:pt x="505" y="5299"/>
                        <a:pt x="556" y="5299"/>
                      </a:cubicBezTo>
                      <a:cubicBezTo>
                        <a:pt x="658" y="5299"/>
                        <a:pt x="769" y="5289"/>
                        <a:pt x="891" y="5289"/>
                      </a:cubicBezTo>
                      <a:cubicBezTo>
                        <a:pt x="800" y="5609"/>
                        <a:pt x="731" y="5860"/>
                        <a:pt x="685" y="6088"/>
                      </a:cubicBezTo>
                      <a:cubicBezTo>
                        <a:pt x="526" y="6727"/>
                        <a:pt x="412" y="7389"/>
                        <a:pt x="457" y="8051"/>
                      </a:cubicBezTo>
                      <a:cubicBezTo>
                        <a:pt x="529" y="8733"/>
                        <a:pt x="854" y="9090"/>
                        <a:pt x="1400" y="9090"/>
                      </a:cubicBezTo>
                      <a:cubicBezTo>
                        <a:pt x="1549" y="9090"/>
                        <a:pt x="1714" y="9063"/>
                        <a:pt x="1895" y="9010"/>
                      </a:cubicBezTo>
                      <a:cubicBezTo>
                        <a:pt x="1941" y="9010"/>
                        <a:pt x="1987" y="8987"/>
                        <a:pt x="2032" y="8964"/>
                      </a:cubicBezTo>
                      <a:cubicBezTo>
                        <a:pt x="2603" y="8736"/>
                        <a:pt x="2740" y="8371"/>
                        <a:pt x="2420" y="7823"/>
                      </a:cubicBezTo>
                      <a:cubicBezTo>
                        <a:pt x="2352" y="7709"/>
                        <a:pt x="2260" y="7617"/>
                        <a:pt x="2192" y="7526"/>
                      </a:cubicBezTo>
                      <a:cubicBezTo>
                        <a:pt x="2123" y="7412"/>
                        <a:pt x="2055" y="7275"/>
                        <a:pt x="1987" y="7161"/>
                      </a:cubicBezTo>
                      <a:cubicBezTo>
                        <a:pt x="2352" y="6818"/>
                        <a:pt x="2854" y="6841"/>
                        <a:pt x="3265" y="6476"/>
                      </a:cubicBezTo>
                      <a:cubicBezTo>
                        <a:pt x="3219" y="6473"/>
                        <a:pt x="3175" y="6472"/>
                        <a:pt x="3131" y="6472"/>
                      </a:cubicBezTo>
                      <a:cubicBezTo>
                        <a:pt x="2463" y="6472"/>
                        <a:pt x="1921" y="6778"/>
                        <a:pt x="1279" y="6864"/>
                      </a:cubicBezTo>
                      <a:cubicBezTo>
                        <a:pt x="1302" y="6271"/>
                        <a:pt x="1484" y="5814"/>
                        <a:pt x="1621" y="5312"/>
                      </a:cubicBezTo>
                      <a:cubicBezTo>
                        <a:pt x="1713" y="4947"/>
                        <a:pt x="1895" y="4650"/>
                        <a:pt x="2215" y="4399"/>
                      </a:cubicBezTo>
                      <a:cubicBezTo>
                        <a:pt x="2854" y="3897"/>
                        <a:pt x="3402" y="3280"/>
                        <a:pt x="3835" y="2596"/>
                      </a:cubicBezTo>
                      <a:cubicBezTo>
                        <a:pt x="4178" y="2048"/>
                        <a:pt x="4406" y="1477"/>
                        <a:pt x="4520" y="838"/>
                      </a:cubicBezTo>
                      <a:cubicBezTo>
                        <a:pt x="4566" y="564"/>
                        <a:pt x="4611" y="245"/>
                        <a:pt x="4315" y="85"/>
                      </a:cubicBezTo>
                      <a:cubicBezTo>
                        <a:pt x="4185" y="29"/>
                        <a:pt x="4052" y="0"/>
                        <a:pt x="392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63"/>
                <p:cNvSpPr/>
                <p:nvPr/>
              </p:nvSpPr>
              <p:spPr>
                <a:xfrm>
                  <a:off x="-1033225" y="1891913"/>
                  <a:ext cx="95325" cy="14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5816" extrusionOk="0">
                      <a:moveTo>
                        <a:pt x="2230" y="625"/>
                      </a:moveTo>
                      <a:cubicBezTo>
                        <a:pt x="2318" y="625"/>
                        <a:pt x="2396" y="671"/>
                        <a:pt x="2443" y="749"/>
                      </a:cubicBezTo>
                      <a:cubicBezTo>
                        <a:pt x="2488" y="817"/>
                        <a:pt x="2488" y="954"/>
                        <a:pt x="2465" y="1022"/>
                      </a:cubicBezTo>
                      <a:cubicBezTo>
                        <a:pt x="2169" y="1570"/>
                        <a:pt x="1826" y="2095"/>
                        <a:pt x="1370" y="2552"/>
                      </a:cubicBezTo>
                      <a:cubicBezTo>
                        <a:pt x="1279" y="2666"/>
                        <a:pt x="1187" y="2803"/>
                        <a:pt x="1027" y="2803"/>
                      </a:cubicBezTo>
                      <a:cubicBezTo>
                        <a:pt x="982" y="2757"/>
                        <a:pt x="936" y="2734"/>
                        <a:pt x="936" y="2689"/>
                      </a:cubicBezTo>
                      <a:cubicBezTo>
                        <a:pt x="891" y="1935"/>
                        <a:pt x="1210" y="1319"/>
                        <a:pt x="1781" y="840"/>
                      </a:cubicBezTo>
                      <a:cubicBezTo>
                        <a:pt x="1872" y="771"/>
                        <a:pt x="2009" y="703"/>
                        <a:pt x="2100" y="657"/>
                      </a:cubicBezTo>
                      <a:cubicBezTo>
                        <a:pt x="2144" y="635"/>
                        <a:pt x="2188" y="625"/>
                        <a:pt x="2230" y="625"/>
                      </a:cubicBezTo>
                      <a:close/>
                      <a:moveTo>
                        <a:pt x="3304" y="0"/>
                      </a:moveTo>
                      <a:cubicBezTo>
                        <a:pt x="3138" y="0"/>
                        <a:pt x="3017" y="110"/>
                        <a:pt x="2717" y="383"/>
                      </a:cubicBezTo>
                      <a:cubicBezTo>
                        <a:pt x="2610" y="383"/>
                        <a:pt x="2493" y="393"/>
                        <a:pt x="2373" y="393"/>
                      </a:cubicBezTo>
                      <a:cubicBezTo>
                        <a:pt x="2313" y="393"/>
                        <a:pt x="2252" y="391"/>
                        <a:pt x="2192" y="383"/>
                      </a:cubicBezTo>
                      <a:cubicBezTo>
                        <a:pt x="2166" y="382"/>
                        <a:pt x="2139" y="381"/>
                        <a:pt x="2113" y="381"/>
                      </a:cubicBezTo>
                      <a:cubicBezTo>
                        <a:pt x="1310" y="381"/>
                        <a:pt x="403" y="1051"/>
                        <a:pt x="137" y="1913"/>
                      </a:cubicBezTo>
                      <a:cubicBezTo>
                        <a:pt x="23" y="2209"/>
                        <a:pt x="0" y="2552"/>
                        <a:pt x="0" y="2871"/>
                      </a:cubicBezTo>
                      <a:cubicBezTo>
                        <a:pt x="23" y="3191"/>
                        <a:pt x="183" y="3328"/>
                        <a:pt x="480" y="3373"/>
                      </a:cubicBezTo>
                      <a:cubicBezTo>
                        <a:pt x="599" y="3402"/>
                        <a:pt x="716" y="3416"/>
                        <a:pt x="830" y="3416"/>
                      </a:cubicBezTo>
                      <a:cubicBezTo>
                        <a:pt x="1172" y="3416"/>
                        <a:pt x="1484" y="3288"/>
                        <a:pt x="1758" y="3031"/>
                      </a:cubicBezTo>
                      <a:cubicBezTo>
                        <a:pt x="2032" y="2803"/>
                        <a:pt x="2306" y="2529"/>
                        <a:pt x="2694" y="2164"/>
                      </a:cubicBezTo>
                      <a:lnTo>
                        <a:pt x="2694" y="2164"/>
                      </a:lnTo>
                      <a:cubicBezTo>
                        <a:pt x="2648" y="2894"/>
                        <a:pt x="2580" y="3488"/>
                        <a:pt x="2557" y="4104"/>
                      </a:cubicBezTo>
                      <a:cubicBezTo>
                        <a:pt x="2488" y="5154"/>
                        <a:pt x="2511" y="5405"/>
                        <a:pt x="2762" y="5816"/>
                      </a:cubicBezTo>
                      <a:cubicBezTo>
                        <a:pt x="3173" y="5063"/>
                        <a:pt x="3812" y="1410"/>
                        <a:pt x="3767" y="132"/>
                      </a:cubicBezTo>
                      <a:cubicBezTo>
                        <a:pt x="3547" y="50"/>
                        <a:pt x="3415" y="0"/>
                        <a:pt x="330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63"/>
                <p:cNvSpPr/>
                <p:nvPr/>
              </p:nvSpPr>
              <p:spPr>
                <a:xfrm>
                  <a:off x="-753050" y="1416888"/>
                  <a:ext cx="97025" cy="8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1" h="3585" extrusionOk="0">
                      <a:moveTo>
                        <a:pt x="1831" y="0"/>
                      </a:moveTo>
                      <a:cubicBezTo>
                        <a:pt x="1241" y="0"/>
                        <a:pt x="707" y="322"/>
                        <a:pt x="411" y="896"/>
                      </a:cubicBezTo>
                      <a:cubicBezTo>
                        <a:pt x="92" y="1535"/>
                        <a:pt x="1" y="2197"/>
                        <a:pt x="92" y="2882"/>
                      </a:cubicBezTo>
                      <a:cubicBezTo>
                        <a:pt x="138" y="3224"/>
                        <a:pt x="343" y="3429"/>
                        <a:pt x="662" y="3521"/>
                      </a:cubicBezTo>
                      <a:cubicBezTo>
                        <a:pt x="837" y="3562"/>
                        <a:pt x="1011" y="3584"/>
                        <a:pt x="1184" y="3584"/>
                      </a:cubicBezTo>
                      <a:cubicBezTo>
                        <a:pt x="1395" y="3584"/>
                        <a:pt x="1603" y="3551"/>
                        <a:pt x="1804" y="3475"/>
                      </a:cubicBezTo>
                      <a:cubicBezTo>
                        <a:pt x="2489" y="3201"/>
                        <a:pt x="3128" y="2859"/>
                        <a:pt x="3744" y="2448"/>
                      </a:cubicBezTo>
                      <a:cubicBezTo>
                        <a:pt x="3790" y="2425"/>
                        <a:pt x="3812" y="2334"/>
                        <a:pt x="3881" y="2197"/>
                      </a:cubicBezTo>
                      <a:lnTo>
                        <a:pt x="3881" y="2197"/>
                      </a:lnTo>
                      <a:cubicBezTo>
                        <a:pt x="2854" y="2380"/>
                        <a:pt x="2032" y="2996"/>
                        <a:pt x="1096" y="3247"/>
                      </a:cubicBezTo>
                      <a:cubicBezTo>
                        <a:pt x="731" y="2653"/>
                        <a:pt x="914" y="2083"/>
                        <a:pt x="1051" y="1512"/>
                      </a:cubicBezTo>
                      <a:cubicBezTo>
                        <a:pt x="1165" y="1056"/>
                        <a:pt x="1393" y="622"/>
                        <a:pt x="1964" y="325"/>
                      </a:cubicBezTo>
                      <a:cubicBezTo>
                        <a:pt x="2078" y="508"/>
                        <a:pt x="2192" y="690"/>
                        <a:pt x="2352" y="850"/>
                      </a:cubicBezTo>
                      <a:cubicBezTo>
                        <a:pt x="2405" y="893"/>
                        <a:pt x="2475" y="916"/>
                        <a:pt x="2547" y="916"/>
                      </a:cubicBezTo>
                      <a:cubicBezTo>
                        <a:pt x="2628" y="916"/>
                        <a:pt x="2713" y="888"/>
                        <a:pt x="2785" y="827"/>
                      </a:cubicBezTo>
                      <a:cubicBezTo>
                        <a:pt x="2922" y="690"/>
                        <a:pt x="2899" y="531"/>
                        <a:pt x="2808" y="394"/>
                      </a:cubicBezTo>
                      <a:cubicBezTo>
                        <a:pt x="2717" y="280"/>
                        <a:pt x="2557" y="143"/>
                        <a:pt x="2397" y="97"/>
                      </a:cubicBezTo>
                      <a:cubicBezTo>
                        <a:pt x="2207" y="32"/>
                        <a:pt x="2016" y="0"/>
                        <a:pt x="183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63"/>
                <p:cNvSpPr/>
                <p:nvPr/>
              </p:nvSpPr>
              <p:spPr>
                <a:xfrm>
                  <a:off x="-995575" y="1543138"/>
                  <a:ext cx="52525" cy="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" h="1592" extrusionOk="0">
                      <a:moveTo>
                        <a:pt x="2101" y="0"/>
                      </a:moveTo>
                      <a:lnTo>
                        <a:pt x="2101" y="0"/>
                      </a:lnTo>
                      <a:cubicBezTo>
                        <a:pt x="1325" y="342"/>
                        <a:pt x="640" y="799"/>
                        <a:pt x="24" y="1370"/>
                      </a:cubicBezTo>
                      <a:cubicBezTo>
                        <a:pt x="1" y="1392"/>
                        <a:pt x="24" y="1461"/>
                        <a:pt x="24" y="1507"/>
                      </a:cubicBezTo>
                      <a:cubicBezTo>
                        <a:pt x="93" y="1566"/>
                        <a:pt x="167" y="1591"/>
                        <a:pt x="239" y="1591"/>
                      </a:cubicBezTo>
                      <a:cubicBezTo>
                        <a:pt x="333" y="1591"/>
                        <a:pt x="425" y="1548"/>
                        <a:pt x="503" y="1484"/>
                      </a:cubicBezTo>
                      <a:cubicBezTo>
                        <a:pt x="1074" y="1050"/>
                        <a:pt x="1644" y="594"/>
                        <a:pt x="210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63"/>
                <p:cNvSpPr/>
                <p:nvPr/>
              </p:nvSpPr>
              <p:spPr>
                <a:xfrm>
                  <a:off x="-1082875" y="1617063"/>
                  <a:ext cx="47950" cy="3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" h="1292" extrusionOk="0">
                      <a:moveTo>
                        <a:pt x="1811" y="1"/>
                      </a:moveTo>
                      <a:cubicBezTo>
                        <a:pt x="1798" y="1"/>
                        <a:pt x="1788" y="4"/>
                        <a:pt x="1781" y="10"/>
                      </a:cubicBezTo>
                      <a:cubicBezTo>
                        <a:pt x="1210" y="353"/>
                        <a:pt x="640" y="718"/>
                        <a:pt x="1" y="1106"/>
                      </a:cubicBezTo>
                      <a:cubicBezTo>
                        <a:pt x="130" y="1248"/>
                        <a:pt x="242" y="1292"/>
                        <a:pt x="345" y="1292"/>
                      </a:cubicBezTo>
                      <a:cubicBezTo>
                        <a:pt x="440" y="1292"/>
                        <a:pt x="529" y="1253"/>
                        <a:pt x="617" y="1220"/>
                      </a:cubicBezTo>
                      <a:cubicBezTo>
                        <a:pt x="1005" y="1060"/>
                        <a:pt x="1621" y="490"/>
                        <a:pt x="1918" y="33"/>
                      </a:cubicBezTo>
                      <a:cubicBezTo>
                        <a:pt x="1886" y="17"/>
                        <a:pt x="1842" y="1"/>
                        <a:pt x="181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63"/>
                <p:cNvSpPr/>
                <p:nvPr/>
              </p:nvSpPr>
              <p:spPr>
                <a:xfrm>
                  <a:off x="-1198150" y="1701763"/>
                  <a:ext cx="43400" cy="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" h="1092" extrusionOk="0">
                      <a:moveTo>
                        <a:pt x="1713" y="1"/>
                      </a:moveTo>
                      <a:cubicBezTo>
                        <a:pt x="1165" y="115"/>
                        <a:pt x="777" y="320"/>
                        <a:pt x="1" y="959"/>
                      </a:cubicBezTo>
                      <a:cubicBezTo>
                        <a:pt x="209" y="1045"/>
                        <a:pt x="331" y="1091"/>
                        <a:pt x="429" y="1091"/>
                      </a:cubicBezTo>
                      <a:cubicBezTo>
                        <a:pt x="513" y="1091"/>
                        <a:pt x="578" y="1056"/>
                        <a:pt x="663" y="982"/>
                      </a:cubicBezTo>
                      <a:cubicBezTo>
                        <a:pt x="1028" y="731"/>
                        <a:pt x="1370" y="411"/>
                        <a:pt x="1713" y="137"/>
                      </a:cubicBezTo>
                      <a:cubicBezTo>
                        <a:pt x="1736" y="115"/>
                        <a:pt x="1713" y="46"/>
                        <a:pt x="171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63"/>
                <p:cNvSpPr/>
                <p:nvPr/>
              </p:nvSpPr>
              <p:spPr>
                <a:xfrm>
                  <a:off x="-905975" y="1500338"/>
                  <a:ext cx="30825" cy="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852" extrusionOk="0">
                      <a:moveTo>
                        <a:pt x="1119" y="0"/>
                      </a:moveTo>
                      <a:cubicBezTo>
                        <a:pt x="822" y="183"/>
                        <a:pt x="480" y="388"/>
                        <a:pt x="183" y="571"/>
                      </a:cubicBezTo>
                      <a:cubicBezTo>
                        <a:pt x="114" y="616"/>
                        <a:pt x="92" y="731"/>
                        <a:pt x="0" y="845"/>
                      </a:cubicBezTo>
                      <a:cubicBezTo>
                        <a:pt x="44" y="849"/>
                        <a:pt x="85" y="851"/>
                        <a:pt x="125" y="851"/>
                      </a:cubicBezTo>
                      <a:cubicBezTo>
                        <a:pt x="693" y="851"/>
                        <a:pt x="913" y="413"/>
                        <a:pt x="1233" y="114"/>
                      </a:cubicBezTo>
                      <a:cubicBezTo>
                        <a:pt x="1187" y="69"/>
                        <a:pt x="1164" y="46"/>
                        <a:pt x="111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63"/>
                <p:cNvSpPr/>
                <p:nvPr/>
              </p:nvSpPr>
              <p:spPr>
                <a:xfrm>
                  <a:off x="-1262625" y="1761113"/>
                  <a:ext cx="30850" cy="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4" h="914" extrusionOk="0">
                      <a:moveTo>
                        <a:pt x="1233" y="0"/>
                      </a:moveTo>
                      <a:lnTo>
                        <a:pt x="1233" y="0"/>
                      </a:lnTo>
                      <a:cubicBezTo>
                        <a:pt x="480" y="320"/>
                        <a:pt x="320" y="457"/>
                        <a:pt x="1" y="913"/>
                      </a:cubicBezTo>
                      <a:cubicBezTo>
                        <a:pt x="662" y="845"/>
                        <a:pt x="936" y="388"/>
                        <a:pt x="12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22" name="Google Shape;1922;p63"/>
            <p:cNvGrpSpPr/>
            <p:nvPr/>
          </p:nvGrpSpPr>
          <p:grpSpPr>
            <a:xfrm>
              <a:off x="3985626" y="3469512"/>
              <a:ext cx="393178" cy="211175"/>
              <a:chOff x="573650" y="4673525"/>
              <a:chExt cx="570650" cy="306450"/>
            </a:xfrm>
          </p:grpSpPr>
          <p:sp>
            <p:nvSpPr>
              <p:cNvPr id="1923" name="Google Shape;1923;p63"/>
              <p:cNvSpPr/>
              <p:nvPr/>
            </p:nvSpPr>
            <p:spPr>
              <a:xfrm>
                <a:off x="573650" y="4677550"/>
                <a:ext cx="570650" cy="302425"/>
              </a:xfrm>
              <a:custGeom>
                <a:avLst/>
                <a:gdLst/>
                <a:ahLst/>
                <a:cxnLst/>
                <a:rect l="l" t="t" r="r" b="b"/>
                <a:pathLst>
                  <a:path w="22826" h="12097" extrusionOk="0">
                    <a:moveTo>
                      <a:pt x="4857" y="0"/>
                    </a:moveTo>
                    <a:cubicBezTo>
                      <a:pt x="4372" y="0"/>
                      <a:pt x="3829" y="199"/>
                      <a:pt x="3424" y="410"/>
                    </a:cubicBezTo>
                    <a:cubicBezTo>
                      <a:pt x="2853" y="684"/>
                      <a:pt x="1986" y="1255"/>
                      <a:pt x="1415" y="1825"/>
                    </a:cubicBezTo>
                    <a:cubicBezTo>
                      <a:pt x="0" y="2693"/>
                      <a:pt x="0" y="3263"/>
                      <a:pt x="571" y="4678"/>
                    </a:cubicBezTo>
                    <a:cubicBezTo>
                      <a:pt x="845" y="4975"/>
                      <a:pt x="845" y="5249"/>
                      <a:pt x="1142" y="5820"/>
                    </a:cubicBezTo>
                    <a:lnTo>
                      <a:pt x="1142" y="6116"/>
                    </a:lnTo>
                    <a:lnTo>
                      <a:pt x="1415" y="6116"/>
                    </a:lnTo>
                    <a:lnTo>
                      <a:pt x="1415" y="6390"/>
                    </a:lnTo>
                    <a:lnTo>
                      <a:pt x="1712" y="6961"/>
                    </a:lnTo>
                    <a:lnTo>
                      <a:pt x="3424" y="9540"/>
                    </a:lnTo>
                    <a:cubicBezTo>
                      <a:pt x="3698" y="9814"/>
                      <a:pt x="3995" y="10385"/>
                      <a:pt x="4565" y="10681"/>
                    </a:cubicBezTo>
                    <a:cubicBezTo>
                      <a:pt x="7419" y="10955"/>
                      <a:pt x="9975" y="11526"/>
                      <a:pt x="12828" y="11823"/>
                    </a:cubicBezTo>
                    <a:cubicBezTo>
                      <a:pt x="14540" y="11823"/>
                      <a:pt x="16252" y="12097"/>
                      <a:pt x="17964" y="12097"/>
                    </a:cubicBezTo>
                    <a:cubicBezTo>
                      <a:pt x="18534" y="12097"/>
                      <a:pt x="19402" y="12097"/>
                      <a:pt x="19676" y="11823"/>
                    </a:cubicBezTo>
                    <a:cubicBezTo>
                      <a:pt x="20817" y="10955"/>
                      <a:pt x="21684" y="10111"/>
                      <a:pt x="22529" y="9243"/>
                    </a:cubicBezTo>
                    <a:cubicBezTo>
                      <a:pt x="22826" y="8970"/>
                      <a:pt x="22826" y="8673"/>
                      <a:pt x="22826" y="8399"/>
                    </a:cubicBezTo>
                    <a:lnTo>
                      <a:pt x="20246" y="2396"/>
                    </a:lnTo>
                    <a:cubicBezTo>
                      <a:pt x="19972" y="2122"/>
                      <a:pt x="19402" y="1825"/>
                      <a:pt x="18831" y="1825"/>
                    </a:cubicBezTo>
                    <a:cubicBezTo>
                      <a:pt x="17119" y="1551"/>
                      <a:pt x="15407" y="1255"/>
                      <a:pt x="13399" y="981"/>
                    </a:cubicBezTo>
                    <a:cubicBezTo>
                      <a:pt x="10842" y="684"/>
                      <a:pt x="8263" y="410"/>
                      <a:pt x="5410" y="113"/>
                    </a:cubicBezTo>
                    <a:cubicBezTo>
                      <a:pt x="5244" y="34"/>
                      <a:pt x="5055" y="0"/>
                      <a:pt x="4857" y="0"/>
                    </a:cubicBezTo>
                    <a:close/>
                  </a:path>
                </a:pathLst>
              </a:custGeom>
              <a:solidFill>
                <a:srgbClr val="83C4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63"/>
              <p:cNvSpPr/>
              <p:nvPr/>
            </p:nvSpPr>
            <p:spPr>
              <a:xfrm>
                <a:off x="851550" y="4708900"/>
                <a:ext cx="27847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11139" h="10272" extrusionOk="0">
                    <a:moveTo>
                      <a:pt x="2009" y="1"/>
                    </a:moveTo>
                    <a:cubicBezTo>
                      <a:pt x="1141" y="1"/>
                      <a:pt x="2579" y="2283"/>
                      <a:pt x="2579" y="2580"/>
                    </a:cubicBezTo>
                    <a:cubicBezTo>
                      <a:pt x="3150" y="3424"/>
                      <a:pt x="3424" y="4292"/>
                      <a:pt x="3995" y="5136"/>
                    </a:cubicBezTo>
                    <a:cubicBezTo>
                      <a:pt x="4291" y="6278"/>
                      <a:pt x="3424" y="7419"/>
                      <a:pt x="2579" y="7716"/>
                    </a:cubicBezTo>
                    <a:cubicBezTo>
                      <a:pt x="2009" y="7989"/>
                      <a:pt x="0" y="9427"/>
                      <a:pt x="1141" y="9998"/>
                    </a:cubicBezTo>
                    <a:lnTo>
                      <a:pt x="2283" y="9998"/>
                    </a:lnTo>
                    <a:cubicBezTo>
                      <a:pt x="2579" y="9998"/>
                      <a:pt x="3150" y="9998"/>
                      <a:pt x="3721" y="10272"/>
                    </a:cubicBezTo>
                    <a:lnTo>
                      <a:pt x="6277" y="10272"/>
                    </a:lnTo>
                    <a:cubicBezTo>
                      <a:pt x="7145" y="10272"/>
                      <a:pt x="7715" y="10272"/>
                      <a:pt x="8560" y="9998"/>
                    </a:cubicBezTo>
                    <a:cubicBezTo>
                      <a:pt x="9130" y="9701"/>
                      <a:pt x="9701" y="8857"/>
                      <a:pt x="10272" y="8286"/>
                    </a:cubicBezTo>
                    <a:cubicBezTo>
                      <a:pt x="10842" y="7989"/>
                      <a:pt x="11139" y="7419"/>
                      <a:pt x="11139" y="6574"/>
                    </a:cubicBezTo>
                    <a:cubicBezTo>
                      <a:pt x="11139" y="6278"/>
                      <a:pt x="10568" y="5707"/>
                      <a:pt x="10568" y="5433"/>
                    </a:cubicBezTo>
                    <a:cubicBezTo>
                      <a:pt x="10272" y="4862"/>
                      <a:pt x="9998" y="4566"/>
                      <a:pt x="9701" y="3995"/>
                    </a:cubicBezTo>
                    <a:cubicBezTo>
                      <a:pt x="9701" y="3150"/>
                      <a:pt x="9130" y="2283"/>
                      <a:pt x="8560" y="1712"/>
                    </a:cubicBezTo>
                    <a:cubicBezTo>
                      <a:pt x="8560" y="1142"/>
                      <a:pt x="8286" y="868"/>
                      <a:pt x="7715" y="868"/>
                    </a:cubicBezTo>
                    <a:cubicBezTo>
                      <a:pt x="6848" y="868"/>
                      <a:pt x="6003" y="571"/>
                      <a:pt x="5136" y="571"/>
                    </a:cubicBezTo>
                    <a:cubicBezTo>
                      <a:pt x="4862" y="571"/>
                      <a:pt x="4565" y="571"/>
                      <a:pt x="4291" y="297"/>
                    </a:cubicBezTo>
                    <a:lnTo>
                      <a:pt x="2283" y="297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EB7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63"/>
              <p:cNvSpPr/>
              <p:nvPr/>
            </p:nvSpPr>
            <p:spPr>
              <a:xfrm>
                <a:off x="573650" y="4673525"/>
                <a:ext cx="570650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22826" h="12258" extrusionOk="0">
                    <a:moveTo>
                      <a:pt x="1415" y="1986"/>
                    </a:moveTo>
                    <a:cubicBezTo>
                      <a:pt x="0" y="2854"/>
                      <a:pt x="0" y="3424"/>
                      <a:pt x="571" y="4839"/>
                    </a:cubicBezTo>
                    <a:cubicBezTo>
                      <a:pt x="845" y="5136"/>
                      <a:pt x="845" y="5410"/>
                      <a:pt x="1142" y="5981"/>
                    </a:cubicBezTo>
                    <a:lnTo>
                      <a:pt x="1142" y="5981"/>
                    </a:lnTo>
                    <a:lnTo>
                      <a:pt x="1142" y="6277"/>
                    </a:lnTo>
                    <a:lnTo>
                      <a:pt x="1415" y="6277"/>
                    </a:lnTo>
                    <a:lnTo>
                      <a:pt x="1415" y="6551"/>
                    </a:lnTo>
                    <a:lnTo>
                      <a:pt x="1712" y="7122"/>
                    </a:lnTo>
                    <a:lnTo>
                      <a:pt x="3424" y="9701"/>
                    </a:lnTo>
                    <a:cubicBezTo>
                      <a:pt x="3698" y="9975"/>
                      <a:pt x="3995" y="10546"/>
                      <a:pt x="4565" y="10842"/>
                    </a:cubicBezTo>
                    <a:cubicBezTo>
                      <a:pt x="7419" y="11116"/>
                      <a:pt x="9975" y="11687"/>
                      <a:pt x="12828" y="11984"/>
                    </a:cubicBezTo>
                    <a:cubicBezTo>
                      <a:pt x="14540" y="11984"/>
                      <a:pt x="16252" y="12258"/>
                      <a:pt x="17964" y="12258"/>
                    </a:cubicBezTo>
                    <a:cubicBezTo>
                      <a:pt x="18534" y="12258"/>
                      <a:pt x="19402" y="12258"/>
                      <a:pt x="19676" y="11984"/>
                    </a:cubicBezTo>
                    <a:cubicBezTo>
                      <a:pt x="20817" y="11116"/>
                      <a:pt x="21684" y="10272"/>
                      <a:pt x="22529" y="9404"/>
                    </a:cubicBezTo>
                    <a:cubicBezTo>
                      <a:pt x="22826" y="9131"/>
                      <a:pt x="22826" y="8834"/>
                      <a:pt x="22826" y="8560"/>
                    </a:cubicBezTo>
                    <a:lnTo>
                      <a:pt x="20246" y="2557"/>
                    </a:lnTo>
                    <a:cubicBezTo>
                      <a:pt x="19972" y="2283"/>
                      <a:pt x="19402" y="1986"/>
                      <a:pt x="18831" y="1986"/>
                    </a:cubicBezTo>
                    <a:cubicBezTo>
                      <a:pt x="17119" y="1712"/>
                      <a:pt x="15407" y="1416"/>
                      <a:pt x="13399" y="1142"/>
                    </a:cubicBezTo>
                    <a:cubicBezTo>
                      <a:pt x="10842" y="845"/>
                      <a:pt x="8263" y="571"/>
                      <a:pt x="5410" y="274"/>
                    </a:cubicBezTo>
                    <a:cubicBezTo>
                      <a:pt x="4839" y="0"/>
                      <a:pt x="3995" y="274"/>
                      <a:pt x="3424" y="571"/>
                    </a:cubicBezTo>
                    <a:cubicBezTo>
                      <a:pt x="2853" y="845"/>
                      <a:pt x="1986" y="1416"/>
                      <a:pt x="1415" y="1986"/>
                    </a:cubicBezTo>
                    <a:close/>
                    <a:moveTo>
                      <a:pt x="4839" y="9975"/>
                    </a:moveTo>
                    <a:cubicBezTo>
                      <a:pt x="5707" y="9404"/>
                      <a:pt x="6848" y="8560"/>
                      <a:pt x="7692" y="7693"/>
                    </a:cubicBezTo>
                    <a:lnTo>
                      <a:pt x="7692" y="7989"/>
                    </a:lnTo>
                    <a:cubicBezTo>
                      <a:pt x="6848" y="8560"/>
                      <a:pt x="5981" y="9404"/>
                      <a:pt x="4839" y="10272"/>
                    </a:cubicBezTo>
                    <a:close/>
                    <a:moveTo>
                      <a:pt x="15681" y="8560"/>
                    </a:moveTo>
                    <a:cubicBezTo>
                      <a:pt x="17393" y="8834"/>
                      <a:pt x="19105" y="9131"/>
                      <a:pt x="21114" y="9404"/>
                    </a:cubicBezTo>
                    <a:cubicBezTo>
                      <a:pt x="19676" y="10546"/>
                      <a:pt x="19105" y="11687"/>
                      <a:pt x="17393" y="11413"/>
                    </a:cubicBezTo>
                    <a:cubicBezTo>
                      <a:pt x="15978" y="11413"/>
                      <a:pt x="14540" y="11413"/>
                      <a:pt x="13125" y="11116"/>
                    </a:cubicBezTo>
                    <a:lnTo>
                      <a:pt x="12257" y="11116"/>
                    </a:lnTo>
                    <a:cubicBezTo>
                      <a:pt x="13399" y="10272"/>
                      <a:pt x="14266" y="9404"/>
                      <a:pt x="15111" y="8834"/>
                    </a:cubicBezTo>
                    <a:cubicBezTo>
                      <a:pt x="15407" y="8560"/>
                      <a:pt x="15681" y="8560"/>
                      <a:pt x="15681" y="8560"/>
                    </a:cubicBezTo>
                    <a:close/>
                    <a:moveTo>
                      <a:pt x="21388" y="8560"/>
                    </a:moveTo>
                    <a:lnTo>
                      <a:pt x="21388" y="8834"/>
                    </a:lnTo>
                    <a:cubicBezTo>
                      <a:pt x="19972" y="8560"/>
                      <a:pt x="18534" y="8560"/>
                      <a:pt x="17119" y="8263"/>
                    </a:cubicBezTo>
                    <a:lnTo>
                      <a:pt x="17119" y="7989"/>
                    </a:lnTo>
                    <a:cubicBezTo>
                      <a:pt x="18534" y="8263"/>
                      <a:pt x="19972" y="8263"/>
                      <a:pt x="21388" y="8560"/>
                    </a:cubicBezTo>
                    <a:close/>
                    <a:moveTo>
                      <a:pt x="9404" y="7693"/>
                    </a:moveTo>
                    <a:cubicBezTo>
                      <a:pt x="10842" y="7693"/>
                      <a:pt x="12554" y="8263"/>
                      <a:pt x="14266" y="8560"/>
                    </a:cubicBezTo>
                    <a:cubicBezTo>
                      <a:pt x="13125" y="9404"/>
                      <a:pt x="11984" y="10272"/>
                      <a:pt x="11116" y="10842"/>
                    </a:cubicBezTo>
                    <a:cubicBezTo>
                      <a:pt x="9404" y="10842"/>
                      <a:pt x="7989" y="10546"/>
                      <a:pt x="6277" y="10272"/>
                    </a:cubicBezTo>
                    <a:cubicBezTo>
                      <a:pt x="7419" y="9404"/>
                      <a:pt x="8263" y="8560"/>
                      <a:pt x="9130" y="7693"/>
                    </a:cubicBezTo>
                    <a:cubicBezTo>
                      <a:pt x="9130" y="7693"/>
                      <a:pt x="9404" y="7419"/>
                      <a:pt x="9404" y="7693"/>
                    </a:cubicBezTo>
                    <a:close/>
                    <a:moveTo>
                      <a:pt x="4269" y="9404"/>
                    </a:moveTo>
                    <a:cubicBezTo>
                      <a:pt x="3127" y="7693"/>
                      <a:pt x="1986" y="5981"/>
                      <a:pt x="1415" y="3995"/>
                    </a:cubicBezTo>
                    <a:cubicBezTo>
                      <a:pt x="1142" y="3424"/>
                      <a:pt x="1142" y="3127"/>
                      <a:pt x="1712" y="2854"/>
                    </a:cubicBezTo>
                    <a:lnTo>
                      <a:pt x="4269" y="1142"/>
                    </a:lnTo>
                    <a:cubicBezTo>
                      <a:pt x="5410" y="2854"/>
                      <a:pt x="6277" y="4839"/>
                      <a:pt x="7122" y="6848"/>
                    </a:cubicBezTo>
                    <a:cubicBezTo>
                      <a:pt x="7122" y="7122"/>
                      <a:pt x="7122" y="7419"/>
                      <a:pt x="6848" y="7419"/>
                    </a:cubicBezTo>
                    <a:cubicBezTo>
                      <a:pt x="5981" y="7989"/>
                      <a:pt x="5136" y="8834"/>
                      <a:pt x="4269" y="9404"/>
                    </a:cubicBezTo>
                    <a:close/>
                    <a:moveTo>
                      <a:pt x="7122" y="4565"/>
                    </a:moveTo>
                    <a:cubicBezTo>
                      <a:pt x="7419" y="4839"/>
                      <a:pt x="7692" y="5410"/>
                      <a:pt x="7989" y="5981"/>
                    </a:cubicBezTo>
                    <a:lnTo>
                      <a:pt x="7692" y="5981"/>
                    </a:lnTo>
                    <a:cubicBezTo>
                      <a:pt x="7419" y="5410"/>
                      <a:pt x="7419" y="5136"/>
                      <a:pt x="7122" y="4565"/>
                    </a:cubicBezTo>
                    <a:close/>
                    <a:moveTo>
                      <a:pt x="17964" y="2283"/>
                    </a:moveTo>
                    <a:cubicBezTo>
                      <a:pt x="19105" y="2283"/>
                      <a:pt x="19676" y="2854"/>
                      <a:pt x="19972" y="3698"/>
                    </a:cubicBezTo>
                    <a:cubicBezTo>
                      <a:pt x="20543" y="5136"/>
                      <a:pt x="21114" y="6551"/>
                      <a:pt x="21958" y="7989"/>
                    </a:cubicBezTo>
                    <a:lnTo>
                      <a:pt x="20246" y="7989"/>
                    </a:lnTo>
                    <a:cubicBezTo>
                      <a:pt x="19105" y="7693"/>
                      <a:pt x="17964" y="7419"/>
                      <a:pt x="16823" y="7419"/>
                    </a:cubicBezTo>
                    <a:cubicBezTo>
                      <a:pt x="16252" y="7122"/>
                      <a:pt x="15978" y="7122"/>
                      <a:pt x="15681" y="6551"/>
                    </a:cubicBezTo>
                    <a:cubicBezTo>
                      <a:pt x="14837" y="5136"/>
                      <a:pt x="13969" y="3698"/>
                      <a:pt x="13125" y="1986"/>
                    </a:cubicBezTo>
                    <a:lnTo>
                      <a:pt x="13125" y="1712"/>
                    </a:lnTo>
                    <a:cubicBezTo>
                      <a:pt x="14837" y="1986"/>
                      <a:pt x="16252" y="2283"/>
                      <a:pt x="17964" y="2283"/>
                    </a:cubicBezTo>
                    <a:close/>
                    <a:moveTo>
                      <a:pt x="11687" y="1416"/>
                    </a:moveTo>
                    <a:cubicBezTo>
                      <a:pt x="11984" y="1712"/>
                      <a:pt x="12257" y="1712"/>
                      <a:pt x="12257" y="1986"/>
                    </a:cubicBezTo>
                    <a:lnTo>
                      <a:pt x="14837" y="7122"/>
                    </a:lnTo>
                    <a:lnTo>
                      <a:pt x="14540" y="7122"/>
                    </a:lnTo>
                    <a:lnTo>
                      <a:pt x="9404" y="6277"/>
                    </a:lnTo>
                    <a:cubicBezTo>
                      <a:pt x="9130" y="6277"/>
                      <a:pt x="8834" y="6277"/>
                      <a:pt x="8834" y="5981"/>
                    </a:cubicBezTo>
                    <a:lnTo>
                      <a:pt x="6277" y="845"/>
                    </a:lnTo>
                    <a:cubicBezTo>
                      <a:pt x="8263" y="1142"/>
                      <a:pt x="9975" y="1416"/>
                      <a:pt x="11687" y="1416"/>
                    </a:cubicBezTo>
                    <a:close/>
                    <a:moveTo>
                      <a:pt x="6277" y="2557"/>
                    </a:moveTo>
                    <a:lnTo>
                      <a:pt x="6277" y="2854"/>
                    </a:lnTo>
                    <a:lnTo>
                      <a:pt x="5410" y="845"/>
                    </a:lnTo>
                    <a:lnTo>
                      <a:pt x="5410" y="8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6" name="Google Shape;1926;p63"/>
            <p:cNvSpPr/>
            <p:nvPr/>
          </p:nvSpPr>
          <p:spPr>
            <a:xfrm rot="2700000">
              <a:off x="4090286" y="3772077"/>
              <a:ext cx="105651" cy="151303"/>
            </a:xfrm>
            <a:custGeom>
              <a:avLst/>
              <a:gdLst/>
              <a:ahLst/>
              <a:cxnLst/>
              <a:rect l="l" t="t" r="r" b="b"/>
              <a:pathLst>
                <a:path w="5052" h="7235" extrusionOk="0">
                  <a:moveTo>
                    <a:pt x="3177" y="941"/>
                  </a:moveTo>
                  <a:cubicBezTo>
                    <a:pt x="3490" y="941"/>
                    <a:pt x="3721" y="1123"/>
                    <a:pt x="3721" y="1581"/>
                  </a:cubicBezTo>
                  <a:cubicBezTo>
                    <a:pt x="3425" y="2425"/>
                    <a:pt x="3151" y="3293"/>
                    <a:pt x="3151" y="4137"/>
                  </a:cubicBezTo>
                  <a:cubicBezTo>
                    <a:pt x="3151" y="4708"/>
                    <a:pt x="3151" y="5278"/>
                    <a:pt x="3425" y="5849"/>
                  </a:cubicBezTo>
                  <a:cubicBezTo>
                    <a:pt x="2854" y="5278"/>
                    <a:pt x="2580" y="4708"/>
                    <a:pt x="2009" y="4137"/>
                  </a:cubicBezTo>
                  <a:cubicBezTo>
                    <a:pt x="1439" y="3567"/>
                    <a:pt x="1142" y="2722"/>
                    <a:pt x="1713" y="1855"/>
                  </a:cubicBezTo>
                  <a:cubicBezTo>
                    <a:pt x="2055" y="1349"/>
                    <a:pt x="2708" y="941"/>
                    <a:pt x="3177" y="941"/>
                  </a:cubicBezTo>
                  <a:close/>
                  <a:moveTo>
                    <a:pt x="2853" y="1"/>
                  </a:moveTo>
                  <a:cubicBezTo>
                    <a:pt x="2463" y="1"/>
                    <a:pt x="2061" y="59"/>
                    <a:pt x="1713" y="143"/>
                  </a:cubicBezTo>
                  <a:cubicBezTo>
                    <a:pt x="1" y="1284"/>
                    <a:pt x="1" y="3293"/>
                    <a:pt x="1142" y="4708"/>
                  </a:cubicBezTo>
                  <a:cubicBezTo>
                    <a:pt x="1668" y="5507"/>
                    <a:pt x="2679" y="7024"/>
                    <a:pt x="3728" y="7024"/>
                  </a:cubicBezTo>
                  <a:cubicBezTo>
                    <a:pt x="3817" y="7024"/>
                    <a:pt x="3906" y="7014"/>
                    <a:pt x="3995" y="6990"/>
                  </a:cubicBezTo>
                  <a:cubicBezTo>
                    <a:pt x="4173" y="7168"/>
                    <a:pt x="4350" y="7235"/>
                    <a:pt x="4502" y="7235"/>
                  </a:cubicBezTo>
                  <a:cubicBezTo>
                    <a:pt x="4839" y="7235"/>
                    <a:pt x="5051" y="6905"/>
                    <a:pt x="4863" y="6716"/>
                  </a:cubicBezTo>
                  <a:cubicBezTo>
                    <a:pt x="4292" y="5575"/>
                    <a:pt x="3995" y="4434"/>
                    <a:pt x="4292" y="3293"/>
                  </a:cubicBezTo>
                  <a:cubicBezTo>
                    <a:pt x="4292" y="2722"/>
                    <a:pt x="4566" y="1855"/>
                    <a:pt x="4566" y="1284"/>
                  </a:cubicBezTo>
                  <a:cubicBezTo>
                    <a:pt x="4566" y="301"/>
                    <a:pt x="3740" y="1"/>
                    <a:pt x="2853" y="1"/>
                  </a:cubicBezTo>
                  <a:close/>
                </a:path>
              </a:pathLst>
            </a:custGeom>
            <a:solidFill>
              <a:srgbClr val="85E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310057-C170-449A-AD92-A54CCFF4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0" y="1978648"/>
            <a:ext cx="3582300" cy="920576"/>
          </a:xfrm>
        </p:spPr>
        <p:txBody>
          <a:bodyPr/>
          <a:lstStyle/>
          <a:p>
            <a:r>
              <a:rPr lang="en-US" sz="8800" dirty="0"/>
              <a:t>Thanks!</a:t>
            </a:r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BCA21E85-5020-4D98-9969-16466939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194" y="1333760"/>
            <a:ext cx="6843337" cy="2828419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0C2DA78-5C71-41C9-A381-D83F14518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05" y="1598794"/>
            <a:ext cx="1798476" cy="1841152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C48C3D4-9F6B-4B59-8062-070953C79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06" y="567248"/>
            <a:ext cx="402371" cy="426757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F0FE3E0-A688-46F9-A85A-222553DD4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061" y="4162179"/>
            <a:ext cx="426757" cy="426757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2EEE673F-D978-47CE-98C7-B4E8A8CDF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932" y="4162179"/>
            <a:ext cx="438950" cy="426757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E4E9D07B-5E4D-4BEC-B871-B4CC72169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0061" y="567248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2870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Middle School-6th Grade: Physics I by Slidesgo">
  <a:themeElements>
    <a:clrScheme name="Simple Light">
      <a:dk1>
        <a:srgbClr val="000000"/>
      </a:dk1>
      <a:lt1>
        <a:srgbClr val="FFFFFF"/>
      </a:lt1>
      <a:dk2>
        <a:srgbClr val="FAF8EC"/>
      </a:dk2>
      <a:lt2>
        <a:srgbClr val="FFCD53"/>
      </a:lt2>
      <a:accent1>
        <a:srgbClr val="BFDEFE"/>
      </a:accent1>
      <a:accent2>
        <a:srgbClr val="B59ECE"/>
      </a:accent2>
      <a:accent3>
        <a:srgbClr val="EEBD9E"/>
      </a:accent3>
      <a:accent4>
        <a:srgbClr val="D77955"/>
      </a:accent4>
      <a:accent5>
        <a:srgbClr val="8BCFB0"/>
      </a:accent5>
      <a:accent6>
        <a:srgbClr val="EB709A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103</Words>
  <Application>Microsoft Office PowerPoint</Application>
  <PresentationFormat>Презентация на цял екран (16:9)</PresentationFormat>
  <Paragraphs>24</Paragraphs>
  <Slides>5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9" baseType="lpstr">
      <vt:lpstr>Arial</vt:lpstr>
      <vt:lpstr>Gochi Hand</vt:lpstr>
      <vt:lpstr>Anaheim</vt:lpstr>
      <vt:lpstr>Science Subject for Middle School-6th Grade: Physics I by Slidesgo</vt:lpstr>
      <vt:lpstr>Physics project</vt:lpstr>
      <vt:lpstr>Our Team:</vt:lpstr>
      <vt:lpstr>Our Idea: </vt:lpstr>
      <vt:lpstr>Steps: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project</dc:title>
  <dc:creator>mira</dc:creator>
  <cp:lastModifiedBy>Office Burgas</cp:lastModifiedBy>
  <cp:revision>3</cp:revision>
  <dcterms:modified xsi:type="dcterms:W3CDTF">2021-12-06T07:49:42Z</dcterms:modified>
</cp:coreProperties>
</file>