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80" r:id="rId5"/>
    <p:sldId id="281" r:id="rId6"/>
    <p:sldId id="265" r:id="rId7"/>
    <p:sldId id="277" r:id="rId8"/>
    <p:sldId id="282" r:id="rId9"/>
    <p:sldId id="278" r:id="rId10"/>
    <p:sldId id="261" r:id="rId11"/>
    <p:sldId id="271" r:id="rId12"/>
    <p:sldId id="262" r:id="rId13"/>
    <p:sldId id="260" r:id="rId14"/>
    <p:sldId id="283" r:id="rId15"/>
    <p:sldId id="269" r:id="rId16"/>
    <p:sldId id="279" r:id="rId17"/>
    <p:sldId id="284" r:id="rId18"/>
    <p:sldId id="275" r:id="rId19"/>
    <p:sldId id="285" r:id="rId20"/>
    <p:sldId id="270" r:id="rId21"/>
    <p:sldId id="26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F2361C-E997-4981-8A52-5E5E82E172B0}">
          <p14:sldIdLst>
            <p14:sldId id="256"/>
            <p14:sldId id="257"/>
            <p14:sldId id="263"/>
            <p14:sldId id="280"/>
            <p14:sldId id="281"/>
            <p14:sldId id="265"/>
            <p14:sldId id="277"/>
            <p14:sldId id="282"/>
            <p14:sldId id="278"/>
            <p14:sldId id="261"/>
            <p14:sldId id="271"/>
            <p14:sldId id="262"/>
            <p14:sldId id="260"/>
            <p14:sldId id="283"/>
            <p14:sldId id="269"/>
            <p14:sldId id="279"/>
            <p14:sldId id="284"/>
            <p14:sldId id="275"/>
            <p14:sldId id="285"/>
            <p14:sldId id="270"/>
            <p14:sldId id="26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yla Richar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Richard" userId="ba17c5a1-f58c-48be-a930-baa38d65a768" providerId="ADAL" clId="{F9ABEC8E-30B9-4E37-B1BE-342E38A444AF}"/>
    <pc:docChg chg="undo redo custSel modSld">
      <pc:chgData name="Layla Richard" userId="ba17c5a1-f58c-48be-a930-baa38d65a768" providerId="ADAL" clId="{F9ABEC8E-30B9-4E37-B1BE-342E38A444AF}" dt="2023-11-17T19:51:25.605" v="933" actId="20577"/>
      <pc:docMkLst>
        <pc:docMk/>
      </pc:docMkLst>
      <pc:sldChg chg="modSp mod">
        <pc:chgData name="Layla Richard" userId="ba17c5a1-f58c-48be-a930-baa38d65a768" providerId="ADAL" clId="{F9ABEC8E-30B9-4E37-B1BE-342E38A444AF}" dt="2023-11-17T19:48:24.763" v="904" actId="20577"/>
        <pc:sldMkLst>
          <pc:docMk/>
          <pc:sldMk cId="3605371833" sldId="271"/>
        </pc:sldMkLst>
        <pc:spChg chg="mod">
          <ac:chgData name="Layla Richard" userId="ba17c5a1-f58c-48be-a930-baa38d65a768" providerId="ADAL" clId="{F9ABEC8E-30B9-4E37-B1BE-342E38A444AF}" dt="2023-11-17T19:48:24.763" v="904" actId="20577"/>
          <ac:spMkLst>
            <pc:docMk/>
            <pc:sldMk cId="3605371833" sldId="271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24:28.889" v="145" actId="20577"/>
        <pc:sldMkLst>
          <pc:docMk/>
          <pc:sldMk cId="1310310538" sldId="277"/>
        </pc:sldMkLst>
        <pc:spChg chg="mod">
          <ac:chgData name="Layla Richard" userId="ba17c5a1-f58c-48be-a930-baa38d65a768" providerId="ADAL" clId="{F9ABEC8E-30B9-4E37-B1BE-342E38A444AF}" dt="2023-11-17T19:24:28.889" v="145" actId="20577"/>
          <ac:spMkLst>
            <pc:docMk/>
            <pc:sldMk cId="1310310538" sldId="277"/>
            <ac:spMk id="2" creationId="{FCC35FF8-5878-0DD5-CD92-BA46B66BB6FF}"/>
          </ac:spMkLst>
        </pc:spChg>
      </pc:sldChg>
      <pc:sldChg chg="modSp mod">
        <pc:chgData name="Layla Richard" userId="ba17c5a1-f58c-48be-a930-baa38d65a768" providerId="ADAL" clId="{F9ABEC8E-30B9-4E37-B1BE-342E38A444AF}" dt="2023-11-17T19:43:57.715" v="841" actId="20577"/>
        <pc:sldMkLst>
          <pc:docMk/>
          <pc:sldMk cId="4002726489" sldId="278"/>
        </pc:sldMkLst>
        <pc:spChg chg="mod">
          <ac:chgData name="Layla Richard" userId="ba17c5a1-f58c-48be-a930-baa38d65a768" providerId="ADAL" clId="{F9ABEC8E-30B9-4E37-B1BE-342E38A444AF}" dt="2023-11-17T19:43:57.715" v="841" actId="20577"/>
          <ac:spMkLst>
            <pc:docMk/>
            <pc:sldMk cId="4002726489" sldId="278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34:48.755" v="690" actId="20577"/>
        <pc:sldMkLst>
          <pc:docMk/>
          <pc:sldMk cId="1749217271" sldId="279"/>
        </pc:sldMkLst>
        <pc:spChg chg="mod">
          <ac:chgData name="Layla Richard" userId="ba17c5a1-f58c-48be-a930-baa38d65a768" providerId="ADAL" clId="{F9ABEC8E-30B9-4E37-B1BE-342E38A444AF}" dt="2023-11-17T19:34:48.755" v="690" actId="20577"/>
          <ac:spMkLst>
            <pc:docMk/>
            <pc:sldMk cId="1749217271" sldId="279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21:59.478" v="114" actId="20577"/>
        <pc:sldMkLst>
          <pc:docMk/>
          <pc:sldMk cId="2898510902" sldId="281"/>
        </pc:sldMkLst>
        <pc:spChg chg="mod">
          <ac:chgData name="Layla Richard" userId="ba17c5a1-f58c-48be-a930-baa38d65a768" providerId="ADAL" clId="{F9ABEC8E-30B9-4E37-B1BE-342E38A444AF}" dt="2023-11-17T19:21:59.478" v="114" actId="20577"/>
          <ac:spMkLst>
            <pc:docMk/>
            <pc:sldMk cId="2898510902" sldId="281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43:31.911" v="808" actId="21"/>
        <pc:sldMkLst>
          <pc:docMk/>
          <pc:sldMk cId="3738093511" sldId="282"/>
        </pc:sldMkLst>
        <pc:spChg chg="mod">
          <ac:chgData name="Layla Richard" userId="ba17c5a1-f58c-48be-a930-baa38d65a768" providerId="ADAL" clId="{F9ABEC8E-30B9-4E37-B1BE-342E38A444AF}" dt="2023-11-17T19:43:31.911" v="808" actId="21"/>
          <ac:spMkLst>
            <pc:docMk/>
            <pc:sldMk cId="3738093511" sldId="282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33:09.515" v="554" actId="20577"/>
        <pc:sldMkLst>
          <pc:docMk/>
          <pc:sldMk cId="3444830113" sldId="283"/>
        </pc:sldMkLst>
        <pc:spChg chg="mod">
          <ac:chgData name="Layla Richard" userId="ba17c5a1-f58c-48be-a930-baa38d65a768" providerId="ADAL" clId="{F9ABEC8E-30B9-4E37-B1BE-342E38A444AF}" dt="2023-11-17T19:33:09.515" v="554" actId="20577"/>
          <ac:spMkLst>
            <pc:docMk/>
            <pc:sldMk cId="3444830113" sldId="283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51:25.605" v="933" actId="20577"/>
        <pc:sldMkLst>
          <pc:docMk/>
          <pc:sldMk cId="3391067531" sldId="284"/>
        </pc:sldMkLst>
        <pc:spChg chg="mod">
          <ac:chgData name="Layla Richard" userId="ba17c5a1-f58c-48be-a930-baa38d65a768" providerId="ADAL" clId="{F9ABEC8E-30B9-4E37-B1BE-342E38A444AF}" dt="2023-11-17T19:51:25.605" v="933" actId="20577"/>
          <ac:spMkLst>
            <pc:docMk/>
            <pc:sldMk cId="3391067531" sldId="284"/>
            <ac:spMk id="3" creationId="{04226C6B-89DE-5D5D-832E-34597A4F948E}"/>
          </ac:spMkLst>
        </pc:spChg>
      </pc:sldChg>
      <pc:sldChg chg="modSp mod">
        <pc:chgData name="Layla Richard" userId="ba17c5a1-f58c-48be-a930-baa38d65a768" providerId="ADAL" clId="{F9ABEC8E-30B9-4E37-B1BE-342E38A444AF}" dt="2023-11-17T19:36:18.539" v="792" actId="20577"/>
        <pc:sldMkLst>
          <pc:docMk/>
          <pc:sldMk cId="285548785" sldId="285"/>
        </pc:sldMkLst>
        <pc:spChg chg="mod">
          <ac:chgData name="Layla Richard" userId="ba17c5a1-f58c-48be-a930-baa38d65a768" providerId="ADAL" clId="{F9ABEC8E-30B9-4E37-B1BE-342E38A444AF}" dt="2023-11-17T19:36:18.539" v="792" actId="20577"/>
          <ac:spMkLst>
            <pc:docMk/>
            <pc:sldMk cId="285548785" sldId="285"/>
            <ac:spMk id="3" creationId="{04226C6B-89DE-5D5D-832E-34597A4F94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32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35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316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79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044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051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889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456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25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5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50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56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46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2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10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08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0B3A-34ED-40B6-BAE9-507955185073}" type="datetimeFigureOut">
              <a:rPr lang="en-BE" smtClean="0"/>
              <a:t>19/11/2023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282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F3B-1B74-119E-70AF-A0E124257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SonarCloud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A1AC4-1804-3455-BA3C-00FDB77FA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cloud-based code analysis service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3482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SONARCloud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102236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7" y="250860"/>
            <a:ext cx="9905999" cy="6607139"/>
          </a:xfrm>
        </p:spPr>
        <p:txBody>
          <a:bodyPr>
            <a:normAutofit/>
          </a:bodyPr>
          <a:lstStyle/>
          <a:p>
            <a:r>
              <a:rPr lang="en-US" sz="3100" dirty="0"/>
              <a:t>In the IDE : extensions in the IDE to provide immediate feedback while coding – </a:t>
            </a:r>
            <a:r>
              <a:rPr lang="en-US" sz="3100" dirty="0" err="1"/>
              <a:t>SonarLint</a:t>
            </a:r>
            <a:r>
              <a:rPr lang="en-US" sz="3100" dirty="0"/>
              <a:t>.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In the Pull Request :  provides the results of the code analysis on the pull request branch =&gt; prevent to accept a pull request that does not match the quality criteria (gate).</a:t>
            </a:r>
          </a:p>
          <a:p>
            <a:endParaRPr lang="en-US" sz="3100" dirty="0"/>
          </a:p>
          <a:p>
            <a:r>
              <a:rPr lang="en-US" sz="3100" dirty="0"/>
              <a:t>In the code base : analyzes the code directly in your (GitHub) repository.</a:t>
            </a:r>
          </a:p>
        </p:txBody>
      </p:sp>
    </p:spTree>
    <p:extLst>
      <p:ext uri="{BB962C8B-B14F-4D97-AF65-F5344CB8AC3E}">
        <p14:creationId xmlns:p14="http://schemas.microsoft.com/office/powerpoint/2010/main" val="360537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66" y="0"/>
            <a:ext cx="9906000" cy="2852737"/>
          </a:xfrm>
        </p:spPr>
        <p:txBody>
          <a:bodyPr>
            <a:normAutofit/>
          </a:bodyPr>
          <a:lstStyle/>
          <a:p>
            <a:r>
              <a:rPr lang="en-US" sz="4400" dirty="0"/>
              <a:t>Demo – SONARCLOUD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331916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Pros and cons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243535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06" y="818964"/>
            <a:ext cx="9905999" cy="61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PROS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Covers ALL the code.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Detects vulnerabilities and bugs early in the development cycle, making it easier and more cost-effective to fix them.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Improves code quality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344483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613" y="1341477"/>
            <a:ext cx="9905999" cy="61344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Reduces testing and debugging time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Enforces coding standards and best practices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Enhances Security</a:t>
            </a:r>
          </a:p>
        </p:txBody>
      </p:sp>
    </p:spTree>
    <p:extLst>
      <p:ext uri="{BB962C8B-B14F-4D97-AF65-F5344CB8AC3E}">
        <p14:creationId xmlns:p14="http://schemas.microsoft.com/office/powerpoint/2010/main" val="223497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9" y="557706"/>
            <a:ext cx="9905999" cy="61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BUT...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False Positives : </a:t>
            </a:r>
            <a:r>
              <a:rPr lang="en-US" sz="3200" dirty="0"/>
              <a:t>needs a developer to analyze the issues and confirm or mark them as false positives.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Complex Configurations : considerable effort to configure and customize the tool correctly, but this can prevent having too many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74921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9" y="557706"/>
            <a:ext cx="9905999" cy="6134473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Resource Intensive : </a:t>
            </a:r>
            <a:r>
              <a:rPr lang="en-US" sz="3200" dirty="0"/>
              <a:t>both in terms of processing power and time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Limited Context : analyze code in isolation, may miss issues that only manifest at runtime. Scanner does not have  knowledge/understanding of data flows, business logic, </a:t>
            </a:r>
            <a:r>
              <a:rPr lang="en-US" sz="3200" dirty="0" err="1"/>
              <a:t>authorisation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06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126615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25" y="165820"/>
            <a:ext cx="9905999" cy="654289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 err="1"/>
              <a:t>Outil</a:t>
            </a:r>
            <a:r>
              <a:rPr lang="en-US" sz="3200" dirty="0"/>
              <a:t> </a:t>
            </a:r>
            <a:r>
              <a:rPr lang="en-US" sz="3200" dirty="0" err="1"/>
              <a:t>d’analyse</a:t>
            </a:r>
            <a:r>
              <a:rPr lang="en-US" sz="3200" dirty="0"/>
              <a:t> de code (</a:t>
            </a:r>
            <a:r>
              <a:rPr lang="en-US" sz="3200" dirty="0" err="1"/>
              <a:t>statique</a:t>
            </a:r>
            <a:r>
              <a:rPr lang="en-US" sz="3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Augmenter la </a:t>
            </a:r>
            <a:r>
              <a:rPr lang="en-US" sz="3200" dirty="0" err="1"/>
              <a:t>qualité</a:t>
            </a:r>
            <a:r>
              <a:rPr lang="en-US" sz="3200" dirty="0"/>
              <a:t> et </a:t>
            </a:r>
            <a:r>
              <a:rPr lang="en-US" sz="3200" dirty="0" err="1"/>
              <a:t>éviter</a:t>
            </a:r>
            <a:r>
              <a:rPr lang="en-US" sz="3200" dirty="0"/>
              <a:t> les </a:t>
            </a:r>
            <a:r>
              <a:rPr lang="en-US" sz="3200" dirty="0" err="1"/>
              <a:t>failles</a:t>
            </a:r>
            <a:r>
              <a:rPr lang="en-US" sz="3200" dirty="0"/>
              <a:t> de </a:t>
            </a:r>
            <a:r>
              <a:rPr lang="en-US" sz="3200" dirty="0" err="1"/>
              <a:t>sécurité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US" sz="3200" dirty="0"/>
              <a:t>Simple / </a:t>
            </a:r>
            <a:r>
              <a:rPr lang="en-US" sz="3200" dirty="0" err="1"/>
              <a:t>rapide</a:t>
            </a:r>
            <a:r>
              <a:rPr lang="en-US" sz="3200" dirty="0"/>
              <a:t> pour des petits </a:t>
            </a:r>
            <a:r>
              <a:rPr lang="en-US" sz="3200" dirty="0" err="1"/>
              <a:t>projets</a:t>
            </a:r>
            <a:r>
              <a:rPr lang="en-US" sz="3200" dirty="0"/>
              <a:t> – </a:t>
            </a:r>
            <a:r>
              <a:rPr lang="en-US" sz="3200" dirty="0" err="1"/>
              <a:t>intégration</a:t>
            </a:r>
            <a:r>
              <a:rPr lang="en-US" sz="3200" dirty="0"/>
              <a:t> avec GitHub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Configuration complexes pour des équipes / des solutions plus </a:t>
            </a:r>
            <a:r>
              <a:rPr lang="en-US" sz="3200" dirty="0" err="1"/>
              <a:t>complètes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US" sz="3200" dirty="0"/>
              <a:t>Pas auto </a:t>
            </a:r>
            <a:r>
              <a:rPr lang="en-US" sz="3200" dirty="0" err="1"/>
              <a:t>magique</a:t>
            </a:r>
            <a:r>
              <a:rPr lang="en-US" sz="3200" dirty="0"/>
              <a:t> - </a:t>
            </a:r>
            <a:r>
              <a:rPr lang="en-US" sz="3200" dirty="0" err="1"/>
              <a:t>analyse</a:t>
            </a:r>
            <a:r>
              <a:rPr lang="en-US" sz="3200" dirty="0"/>
              <a:t> des </a:t>
            </a:r>
            <a:r>
              <a:rPr lang="en-US" sz="3200" dirty="0" err="1"/>
              <a:t>résultats</a:t>
            </a:r>
            <a:r>
              <a:rPr lang="en-US" sz="3200" dirty="0"/>
              <a:t> par un </a:t>
            </a:r>
            <a:r>
              <a:rPr lang="en-US" sz="3200" dirty="0" err="1"/>
              <a:t>développeur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5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it ?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259563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25" y="165820"/>
            <a:ext cx="9905999" cy="6542890"/>
          </a:xfrm>
        </p:spPr>
        <p:txBody>
          <a:bodyPr>
            <a:normAutofit/>
          </a:bodyPr>
          <a:lstStyle/>
          <a:p>
            <a:pPr lvl="1"/>
            <a:endParaRPr lang="en-US" sz="3200" dirty="0"/>
          </a:p>
          <a:p>
            <a:pPr lvl="1"/>
            <a:r>
              <a:rPr lang="en-US" sz="3200" dirty="0"/>
              <a:t>Enhances software quality / prevents security flaws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Easy to scan a repo and have a first report but configuration can be harder for big project/customizations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As always, useful and a good starting point but not magical; Always need a developer to evaluate the issues raised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5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EFE7-C1CC-2C8B-ACF3-29AC520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6673"/>
            <a:ext cx="9905998" cy="1478570"/>
          </a:xfrm>
        </p:spPr>
        <p:txBody>
          <a:bodyPr/>
          <a:lstStyle/>
          <a:p>
            <a:r>
              <a:rPr lang="en-US" dirty="0"/>
              <a:t>Resources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B71F-F575-2982-7F55-CC75BE25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3" y="1175657"/>
            <a:ext cx="9905999" cy="55050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https://docs.sonarcloud.io/</a:t>
            </a:r>
          </a:p>
          <a:p>
            <a:r>
              <a:rPr lang="en-US" dirty="0"/>
              <a:t>https://www.codium.ai/glossary/code-analysis/</a:t>
            </a:r>
          </a:p>
          <a:p>
            <a:r>
              <a:rPr lang="en-US" dirty="0"/>
              <a:t>https://techbeacon.com/app-dev-testing/4-types-code-analysis-every-developer-should-embrace</a:t>
            </a:r>
          </a:p>
          <a:p>
            <a:r>
              <a:rPr lang="en-US" dirty="0"/>
              <a:t>https://owasp.org/www-community/controls/Static_Code_Analysis</a:t>
            </a:r>
          </a:p>
          <a:p>
            <a:r>
              <a:rPr lang="en-US" dirty="0"/>
              <a:t>https://www.checkpoint.com/cyber-hub/cloud-security/what-is-dynamic-code-analysis/#Differences</a:t>
            </a:r>
          </a:p>
          <a:p>
            <a:r>
              <a:rPr lang="en-US" dirty="0"/>
              <a:t>https://www.techopedia.com/definition/30958/dynamic-application-security-testing-dast</a:t>
            </a:r>
          </a:p>
          <a:p>
            <a:r>
              <a:rPr lang="en-US" dirty="0"/>
              <a:t>https://www.synopsys.com/glossary/what-is-sast.html#B</a:t>
            </a:r>
          </a:p>
          <a:p>
            <a:r>
              <a:rPr lang="en-US" dirty="0"/>
              <a:t>https://www.perforce.com/blog/sca/what-static-analysis</a:t>
            </a:r>
          </a:p>
          <a:p>
            <a:r>
              <a:rPr lang="en-US" dirty="0"/>
              <a:t>https://www.techtarget.com/whatis/definition/static-analysis-static-code-analysis</a:t>
            </a:r>
          </a:p>
          <a:p>
            <a:r>
              <a:rPr lang="en-US" dirty="0"/>
              <a:t>https://www.infoworld.com/article/3705568/a-gentle-introduction-to-static-code-analysis.html</a:t>
            </a:r>
          </a:p>
          <a:p>
            <a:r>
              <a:rPr lang="en-US" dirty="0"/>
              <a:t>https://www.linkedin.com/advice/0/what-benefits-drawbacks-static-code-analysis</a:t>
            </a:r>
          </a:p>
          <a:p>
            <a:r>
              <a:rPr lang="en-US" dirty="0"/>
              <a:t>https://magnitia.com/blog/benefits-of-using-static-code-analysis-tools-for-software-testing/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006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724406"/>
            <a:ext cx="9906000" cy="285273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24478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3527"/>
            <a:ext cx="9905999" cy="541094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ECCC1-CB45-40A4-78AC-FC767B8D91EB}"/>
              </a:ext>
            </a:extLst>
          </p:cNvPr>
          <p:cNvSpPr txBox="1"/>
          <p:nvPr/>
        </p:nvSpPr>
        <p:spPr>
          <a:xfrm>
            <a:off x="1476568" y="1799549"/>
            <a:ext cx="9673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Cloud-based static code analysis service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designed to detect coding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helps you deliver clean code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466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static code analysis ?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31301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3527"/>
            <a:ext cx="9905999" cy="5410945"/>
          </a:xfrm>
        </p:spPr>
        <p:txBody>
          <a:bodyPr>
            <a:normAutofit fontScale="92500" lnSpcReduction="10000"/>
          </a:bodyPr>
          <a:lstStyle/>
          <a:p>
            <a:endParaRPr lang="en-US" sz="3200" dirty="0"/>
          </a:p>
          <a:p>
            <a:r>
              <a:rPr lang="en-US" sz="3200" dirty="0"/>
              <a:t>Examination of the program’s source code – no need for a deployed application, can be done early in the development life cycle.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detect bugs, security flaws, and other quality issues.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Manually (code review) or through automatic tools (E.G: </a:t>
            </a:r>
            <a:r>
              <a:rPr lang="en-US" sz="3200" dirty="0" err="1"/>
              <a:t>SonarCloud</a:t>
            </a:r>
            <a:r>
              <a:rPr lang="en-US" sz="3200" dirty="0"/>
              <a:t>) that scans the code.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851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636" y="361763"/>
            <a:ext cx="9905999" cy="6134473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Generally contrasted with dynamic code analysis (complementarity)</a:t>
            </a:r>
          </a:p>
          <a:p>
            <a:endParaRPr lang="en-US" sz="3200" dirty="0"/>
          </a:p>
          <a:p>
            <a:r>
              <a:rPr lang="en-US" sz="3200" dirty="0"/>
              <a:t>STATIC :  read non running source code and search for logical flaws/theoretical vulnerabilities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3200" dirty="0"/>
              <a:t>DYNAMIC : try to exploit potential vulnerabilities while the application is running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23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Perform code analysis?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13103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06" y="709126"/>
            <a:ext cx="9905999" cy="62141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To verify / enhance code quality and detect potential bugs: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divide-by-zero errors, infinite loops, unused branches in logical expressions, …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To detect code duplication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To verify coverage of code by unit tests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0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1257"/>
            <a:ext cx="9905999" cy="62141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Third-party and open-source dependencies audit (Software Composition Analysis or SCA)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identify the licenses of the third-party (or open-source) components used.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ensure compliance with legal obligations and company policies.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Detect components with known vulnerabilities.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3200" dirty="0"/>
              <a:t>To verify /enhance security – detects vulnerabilities such as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 SQL injection, cross-site scripting (XSS), secrets in code, …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272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688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SonarCloud</vt:lpstr>
      <vt:lpstr>What is it ?</vt:lpstr>
      <vt:lpstr>PowerPoint Presentation</vt:lpstr>
      <vt:lpstr>What is static code analysis ?</vt:lpstr>
      <vt:lpstr>PowerPoint Presentation</vt:lpstr>
      <vt:lpstr>PowerPoint Presentation</vt:lpstr>
      <vt:lpstr>WHY Perform code analysis?</vt:lpstr>
      <vt:lpstr>PowerPoint Presentation</vt:lpstr>
      <vt:lpstr>PowerPoint Presentation</vt:lpstr>
      <vt:lpstr>SONARCloud</vt:lpstr>
      <vt:lpstr>PowerPoint Presentation</vt:lpstr>
      <vt:lpstr>Demo – SONARCLOUD</vt:lpstr>
      <vt:lpstr>Pros and cons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Layla Richard</dc:creator>
  <cp:lastModifiedBy>Layla Richard</cp:lastModifiedBy>
  <cp:revision>10</cp:revision>
  <dcterms:created xsi:type="dcterms:W3CDTF">2023-10-02T10:56:41Z</dcterms:created>
  <dcterms:modified xsi:type="dcterms:W3CDTF">2023-11-20T10:39:34Z</dcterms:modified>
</cp:coreProperties>
</file>