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9" r:id="rId5"/>
    <p:sldId id="264" r:id="rId6"/>
    <p:sldId id="262" r:id="rId7"/>
    <p:sldId id="267" r:id="rId8"/>
    <p:sldId id="261" r:id="rId9"/>
    <p:sldId id="268" r:id="rId10"/>
    <p:sldId id="263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EFC3-C29D-4765-85C8-870E5EB9E827}" v="11" dt="2023-08-29T17:31:21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704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22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447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40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076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030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854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1786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14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53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406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6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127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38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58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766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276B-2DFF-4BCB-B524-5090891BBCEC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FB82-5FE6-4E2A-A44F-EAAD0FD0651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711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devtools-user/" TargetMode="External"/><Relationship Id="rId2" Type="http://schemas.openxmlformats.org/officeDocument/2006/relationships/hyperlink" Target="https://developer.mozilla.org/en-US/docs/Learn/Common_questions/Tools_and_setup/What_are_browser_developer_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0487-2031-27F2-E297-E72ABCD3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493" y="1614197"/>
            <a:ext cx="8892074" cy="2090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Browser Developer Tools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ADB9-8401-5F0E-2480-A5E48029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938" y="4009831"/>
            <a:ext cx="3089115" cy="676469"/>
          </a:xfrm>
        </p:spPr>
        <p:txBody>
          <a:bodyPr>
            <a:noAutofit/>
          </a:bodyPr>
          <a:lstStyle/>
          <a:p>
            <a:r>
              <a:rPr lang="en-US" sz="3600" dirty="0"/>
              <a:t>CORE TOOLS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277554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7CD0-C2CC-7F5B-43F5-63324AF9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network</a:t>
            </a:r>
            <a:endParaRPr lang="en-BE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F95-3D70-12C4-C0EA-6F744E5CB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network requests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8589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6763-7ED6-C9A7-D794-3AC567B7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48100"/>
            <a:ext cx="9906000" cy="471030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Shows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Network requests list and details </a:t>
            </a:r>
          </a:p>
          <a:p>
            <a:r>
              <a:rPr lang="en-US" sz="3600" cap="none" dirty="0"/>
              <a:t>Allows 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cap="none" dirty="0"/>
              <a:t>Analyze what is requested and sent through the network :	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Request Headers, status, payload, response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cap="none" dirty="0"/>
              <a:t>Timing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cap="none" dirty="0"/>
              <a:t>…</a:t>
            </a:r>
            <a:endParaRPr lang="en-BE" sz="3600" cap="none" dirty="0"/>
          </a:p>
        </p:txBody>
      </p:sp>
    </p:spTree>
    <p:extLst>
      <p:ext uri="{BB962C8B-B14F-4D97-AF65-F5344CB8AC3E}">
        <p14:creationId xmlns:p14="http://schemas.microsoft.com/office/powerpoint/2010/main" val="84791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94B0-E890-CA33-0090-B909ED1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 and Documentation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3CA7-6412-6073-7F66-5814887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5452"/>
            <a:ext cx="9905999" cy="3775789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https://developer.mozilla.org/en-US/docs/Learn/Common_questions/Tools_and_setup/What_are_browser_developer_tools</a:t>
            </a:r>
            <a:endParaRPr lang="en-US" u="sng" dirty="0"/>
          </a:p>
          <a:p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https://firefox-source-docs.mozilla.org/devtools-user/</a:t>
            </a:r>
            <a:endParaRPr lang="en-US" u="sng" dirty="0"/>
          </a:p>
          <a:p>
            <a:r>
              <a:rPr lang="en-US" u="sng" dirty="0"/>
              <a:t>https://developer.chrome.com/docs/devtools/overview/</a:t>
            </a:r>
          </a:p>
          <a:p>
            <a:r>
              <a:rPr lang="en-US" u="sng" dirty="0"/>
              <a:t>https://nira.com/chrome-developer-tools/</a:t>
            </a:r>
          </a:p>
          <a:p>
            <a:r>
              <a:rPr lang="en-US" u="sng" dirty="0"/>
              <a:t>https://blog.teamtreehouse.com/mastering-developer-tools-console</a:t>
            </a:r>
          </a:p>
          <a:p>
            <a:r>
              <a:rPr lang="en-US" u="sng" dirty="0"/>
              <a:t>https://learn.microsoft.com/en-us/microsoft-edge/devtools-guide-chromium/console/console-dom-interaction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862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94B0-E890-CA33-0090-B909ED1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3CA7-6412-6073-7F66-5814887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5452"/>
            <a:ext cx="9905999" cy="377578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P</a:t>
            </a:r>
            <a:r>
              <a:rPr lang="en-US" sz="2800" b="0" i="0" dirty="0">
                <a:effectLst/>
                <a:latin typeface="Lato" panose="020F0502020204030203" pitchFamily="34" charset="0"/>
              </a:rPr>
              <a:t>owerful suite of developer tools</a:t>
            </a:r>
          </a:p>
          <a:p>
            <a:r>
              <a:rPr lang="en-US" sz="2800" b="0" i="0" dirty="0">
                <a:effectLst/>
                <a:latin typeface="Lato" panose="020F0502020204030203" pitchFamily="34" charset="0"/>
              </a:rPr>
              <a:t>Built-in every modern web browser</a:t>
            </a:r>
          </a:p>
          <a:p>
            <a:r>
              <a:rPr lang="en-US" sz="2800" dirty="0">
                <a:latin typeface="Lato" panose="020F0502020204030203" pitchFamily="34" charset="0"/>
              </a:rPr>
              <a:t>Allow to </a:t>
            </a:r>
          </a:p>
          <a:p>
            <a:pPr lvl="1"/>
            <a:r>
              <a:rPr lang="en-US" sz="2400" dirty="0">
                <a:latin typeface="Lato" panose="020F0502020204030203" pitchFamily="34" charset="0"/>
              </a:rPr>
              <a:t>Inspect – edit - debug client-side loaded code (HTML,CSS,JS)</a:t>
            </a:r>
          </a:p>
          <a:p>
            <a:pPr lvl="1"/>
            <a:r>
              <a:rPr lang="en-US" sz="2400" dirty="0">
                <a:latin typeface="Lato" panose="020F0502020204030203" pitchFamily="34" charset="0"/>
              </a:rPr>
              <a:t>Run JS code and interact with the current web page</a:t>
            </a:r>
          </a:p>
          <a:p>
            <a:pPr lvl="1"/>
            <a:r>
              <a:rPr lang="en-US" sz="2400" dirty="0">
                <a:latin typeface="Lato" panose="020F0502020204030203" pitchFamily="34" charset="0"/>
              </a:rPr>
              <a:t>See network requests</a:t>
            </a:r>
          </a:p>
          <a:p>
            <a:pPr lvl="1"/>
            <a:r>
              <a:rPr lang="en-US" sz="2400" dirty="0">
                <a:latin typeface="Lato" panose="020F0502020204030203" pitchFamily="34" charset="0"/>
              </a:rPr>
              <a:t> …</a:t>
            </a:r>
          </a:p>
          <a:p>
            <a:pPr lvl="1"/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94B0-E890-CA33-0090-B909ED1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open them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3CA7-6412-6073-7F66-5814887B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5452"/>
            <a:ext cx="9905999" cy="37757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Lato" panose="020F0502020204030203" pitchFamily="34" charset="0"/>
              </a:rPr>
              <a:t>F12 (Windows)</a:t>
            </a:r>
          </a:p>
          <a:p>
            <a:pPr marL="457200" lvl="1" indent="0">
              <a:buNone/>
            </a:pPr>
            <a:endParaRPr lang="en-US" sz="2800" dirty="0">
              <a:latin typeface="Lato" panose="020F0502020204030203" pitchFamily="34" charset="0"/>
            </a:endParaRPr>
          </a:p>
          <a:p>
            <a:pPr lvl="1"/>
            <a:r>
              <a:rPr lang="en-US" sz="2800" dirty="0">
                <a:latin typeface="Lato" panose="020F0502020204030203" pitchFamily="34" charset="0"/>
              </a:rPr>
              <a:t>Menu &gt; More Tools &gt; Web Developer Tools (can be different depending on the browser)</a:t>
            </a:r>
          </a:p>
          <a:p>
            <a:pPr marL="457200" lvl="1" indent="0">
              <a:buNone/>
            </a:pPr>
            <a:endParaRPr lang="en-US" sz="2800" dirty="0">
              <a:latin typeface="Lato" panose="020F0502020204030203" pitchFamily="34" charset="0"/>
            </a:endParaRPr>
          </a:p>
          <a:p>
            <a:pPr lvl="1"/>
            <a:r>
              <a:rPr lang="en-US" sz="2800" dirty="0">
                <a:latin typeface="Lato" panose="020F0502020204030203" pitchFamily="34" charset="0"/>
              </a:rPr>
              <a:t>Right-click on a web page &gt; Inspect</a:t>
            </a:r>
          </a:p>
        </p:txBody>
      </p:sp>
    </p:spTree>
    <p:extLst>
      <p:ext uri="{BB962C8B-B14F-4D97-AF65-F5344CB8AC3E}">
        <p14:creationId xmlns:p14="http://schemas.microsoft.com/office/powerpoint/2010/main" val="27517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7CD0-C2CC-7F5B-43F5-63324AF9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Elements (Inspector)</a:t>
            </a:r>
            <a:endParaRPr lang="en-BE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F95-3D70-12C4-C0EA-6F744E5CB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Examine – edit – debug </a:t>
            </a:r>
            <a:r>
              <a:rPr lang="en-US" sz="2400" dirty="0" err="1"/>
              <a:t>hTMl</a:t>
            </a:r>
            <a:r>
              <a:rPr lang="en-US" sz="2400" dirty="0"/>
              <a:t> &amp; </a:t>
            </a:r>
            <a:r>
              <a:rPr lang="en-US" sz="2400" dirty="0" err="1"/>
              <a:t>css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5112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6763-7ED6-C9A7-D794-3AC567B7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48100"/>
            <a:ext cx="9906000" cy="4710308"/>
          </a:xfrm>
        </p:spPr>
        <p:txBody>
          <a:bodyPr>
            <a:normAutofit/>
          </a:bodyPr>
          <a:lstStyle/>
          <a:p>
            <a:r>
              <a:rPr lang="en-US" sz="3600" cap="none" dirty="0"/>
              <a:t>Shows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HTML of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CSS applied to each element </a:t>
            </a:r>
          </a:p>
          <a:p>
            <a:r>
              <a:rPr lang="en-US" sz="3600" cap="none" dirty="0"/>
              <a:t>Allows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modify HTML/CSS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see the results in live</a:t>
            </a:r>
          </a:p>
          <a:p>
            <a:endParaRPr lang="en-US" sz="3600" cap="none" dirty="0"/>
          </a:p>
          <a:p>
            <a:endParaRPr lang="en-BE" sz="4800" cap="none" dirty="0"/>
          </a:p>
        </p:txBody>
      </p:sp>
    </p:spTree>
    <p:extLst>
      <p:ext uri="{BB962C8B-B14F-4D97-AF65-F5344CB8AC3E}">
        <p14:creationId xmlns:p14="http://schemas.microsoft.com/office/powerpoint/2010/main" val="207442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7CD0-C2CC-7F5B-43F5-63324AF9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Sources (Debugger)</a:t>
            </a:r>
            <a:endParaRPr lang="en-BE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F95-3D70-12C4-C0EA-6F744E5CB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Examine/Edit client-side code and debug </a:t>
            </a:r>
            <a:r>
              <a:rPr lang="en-US" sz="2400" dirty="0" err="1"/>
              <a:t>js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9813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6763-7ED6-C9A7-D794-3AC567B7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48100"/>
            <a:ext cx="9906000" cy="471030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Shows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JavaScript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 CSS files (Style tab in Firefox)</a:t>
            </a:r>
          </a:p>
          <a:p>
            <a:r>
              <a:rPr lang="en-US" sz="3600" cap="none" dirty="0"/>
              <a:t>Allows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Set breakpoints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Stop, step through, and examine the JavaScript running</a:t>
            </a:r>
          </a:p>
          <a:p>
            <a:endParaRPr lang="en-BE" sz="4800" cap="none" dirty="0"/>
          </a:p>
        </p:txBody>
      </p:sp>
    </p:spTree>
    <p:extLst>
      <p:ext uri="{BB962C8B-B14F-4D97-AF65-F5344CB8AC3E}">
        <p14:creationId xmlns:p14="http://schemas.microsoft.com/office/powerpoint/2010/main" val="90410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7CD0-C2CC-7F5B-43F5-63324AF9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console</a:t>
            </a:r>
            <a:endParaRPr lang="en-BE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F95-3D70-12C4-C0EA-6F744E5CB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logs and interact with the page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45693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6763-7ED6-C9A7-D794-3AC567B7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48100"/>
            <a:ext cx="9906000" cy="4710308"/>
          </a:xfrm>
        </p:spPr>
        <p:txBody>
          <a:bodyPr>
            <a:normAutofit/>
          </a:bodyPr>
          <a:lstStyle/>
          <a:p>
            <a:r>
              <a:rPr lang="en-US" sz="3600" cap="none" dirty="0"/>
              <a:t>Shows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cap="none" dirty="0"/>
              <a:t>messages logged by the web page (network request, JS, CSS, security errors and warning) </a:t>
            </a:r>
          </a:p>
          <a:p>
            <a:r>
              <a:rPr lang="en-US" sz="3600" cap="none" dirty="0"/>
              <a:t>Allows to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cap="none" dirty="0"/>
              <a:t>run lines of JavaScript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cap="none" dirty="0"/>
              <a:t>Interact with the web page, via the JS</a:t>
            </a:r>
            <a:endParaRPr lang="en-BE" sz="3600" cap="none" dirty="0"/>
          </a:p>
        </p:txBody>
      </p:sp>
    </p:spTree>
    <p:extLst>
      <p:ext uri="{BB962C8B-B14F-4D97-AF65-F5344CB8AC3E}">
        <p14:creationId xmlns:p14="http://schemas.microsoft.com/office/powerpoint/2010/main" val="305193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</vt:lpstr>
      <vt:lpstr>Tw Cen MT</vt:lpstr>
      <vt:lpstr>Circuit</vt:lpstr>
      <vt:lpstr>Browser Developer Tools</vt:lpstr>
      <vt:lpstr>What And Why?</vt:lpstr>
      <vt:lpstr>How to open them</vt:lpstr>
      <vt:lpstr>Elements (Inspector)</vt:lpstr>
      <vt:lpstr>PowerPoint Presentation</vt:lpstr>
      <vt:lpstr>Sources (Debugger)</vt:lpstr>
      <vt:lpstr>PowerPoint Presentation</vt:lpstr>
      <vt:lpstr>console</vt:lpstr>
      <vt:lpstr>PowerPoint Presentation</vt:lpstr>
      <vt:lpstr>network</vt:lpstr>
      <vt:lpstr>PowerPoint Presentation</vt:lpstr>
      <vt:lpstr>Resources and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DevTools</dc:title>
  <dc:creator>Layla Richard</dc:creator>
  <cp:lastModifiedBy>Layla Richard</cp:lastModifiedBy>
  <cp:revision>2</cp:revision>
  <dcterms:created xsi:type="dcterms:W3CDTF">2023-08-26T15:45:45Z</dcterms:created>
  <dcterms:modified xsi:type="dcterms:W3CDTF">2024-01-03T09:44:00Z</dcterms:modified>
</cp:coreProperties>
</file>