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7"/>
  </p:notesMasterIdLst>
  <p:sldIdLst>
    <p:sldId id="258" r:id="rId2"/>
    <p:sldId id="288" r:id="rId3"/>
    <p:sldId id="289" r:id="rId4"/>
    <p:sldId id="290" r:id="rId5"/>
    <p:sldId id="287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15"/>
  </p:normalViewPr>
  <p:slideViewPr>
    <p:cSldViewPr snapToGrid="0" snapToObjects="1">
      <p:cViewPr varScale="1">
        <p:scale>
          <a:sx n="79" d="100"/>
          <a:sy n="79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3" r:id="rId8"/>
    <p:sldLayoutId id="2147483680" r:id="rId9"/>
    <p:sldLayoutId id="2147483681" r:id="rId10"/>
    <p:sldLayoutId id="2147483682" r:id="rId11"/>
    <p:sldLayoutId id="2147483684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rl52.top/381/lutece-2721-%E5%8F%88%E5%BC%80%E4%BC%9A%E4%BA%862-sat%E6%A8%A1%E6%9D%BF%E9%A2%98-%E9%A2%98%E8%A7%A3/#Solution" TargetMode="External"/><Relationship Id="rId2" Type="http://schemas.openxmlformats.org/officeDocument/2006/relationships/hyperlink" Target="https://www.luogu.com.cn/problem/P478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1232" y="2227489"/>
            <a:ext cx="8869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Microsoft YaHei" charset="0"/>
                <a:cs typeface="Microsoft YaHei" charset="0"/>
              </a:rPr>
              <a:t>I-</a:t>
            </a:r>
            <a:r>
              <a:rPr kumimoji="1"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Microsoft YaHei" charset="0"/>
                <a:cs typeface="Microsoft YaHei" charset="0"/>
              </a:rPr>
              <a:t>又开会了</a:t>
            </a:r>
            <a:r>
              <a:rPr kumimoji="1"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Microsoft YaHei" charset="0"/>
                <a:cs typeface="Microsoft YaHei" charset="0"/>
              </a:rPr>
              <a:t>(2-SAT</a:t>
            </a:r>
            <a:r>
              <a:rPr kumimoji="1"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Microsoft YaHei" charset="0"/>
                <a:cs typeface="Microsoft YaHei" charset="0"/>
              </a:rPr>
              <a:t>模板</a:t>
            </a:r>
            <a:r>
              <a:rPr kumimoji="1"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525" y="4006413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B0F0"/>
                </a:solidFill>
                <a:latin typeface="Microsoft YaHei" charset="0"/>
                <a:ea typeface="Microsoft YaHei" charset="0"/>
                <a:cs typeface="Microsoft YaHei" charset="0"/>
              </a:rPr>
              <a:t>By LRL52</a:t>
            </a:r>
            <a:endParaRPr kumimoji="1" lang="zh-CN" altLang="en-US" sz="2800" b="1" dirty="0">
              <a:solidFill>
                <a:srgbClr val="00B0F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916451-A3BD-4BB5-9AA7-2C8F4B4A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1" y="795357"/>
            <a:ext cx="9809524" cy="3161905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44757A-E20B-45E2-8480-6943C47BC3C3}"/>
              </a:ext>
            </a:extLst>
          </p:cNvPr>
          <p:cNvSpPr txBox="1">
            <a:spLocks/>
          </p:cNvSpPr>
          <p:nvPr/>
        </p:nvSpPr>
        <p:spPr>
          <a:xfrm>
            <a:off x="410295" y="291458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C0066"/>
                </a:solidFill>
              </a:rPr>
              <a:t>Description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ACCFD73-547C-4DDC-9943-70871979FF62}"/>
              </a:ext>
            </a:extLst>
          </p:cNvPr>
          <p:cNvSpPr txBox="1">
            <a:spLocks/>
          </p:cNvSpPr>
          <p:nvPr/>
        </p:nvSpPr>
        <p:spPr>
          <a:xfrm>
            <a:off x="410295" y="3986114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C0066"/>
                </a:solidFill>
              </a:rPr>
              <a:t>2-SAT</a:t>
            </a:r>
            <a:r>
              <a:rPr lang="zh-CN" altLang="en-US" dirty="0">
                <a:solidFill>
                  <a:srgbClr val="CC0066"/>
                </a:solidFill>
              </a:rPr>
              <a:t>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BBF4E4-3B44-40EE-A5F0-C300153E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92" y="4544535"/>
            <a:ext cx="9800000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44757A-E20B-45E2-8480-6943C47BC3C3}"/>
              </a:ext>
            </a:extLst>
          </p:cNvPr>
          <p:cNvSpPr txBox="1">
            <a:spLocks/>
          </p:cNvSpPr>
          <p:nvPr/>
        </p:nvSpPr>
        <p:spPr>
          <a:xfrm>
            <a:off x="283547" y="332328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C0066"/>
                </a:solidFill>
              </a:rPr>
              <a:t>Solution</a:t>
            </a:r>
            <a:endParaRPr lang="zh-CN" altLang="en-US" dirty="0">
              <a:solidFill>
                <a:srgbClr val="CC0066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585F8A-0A13-4C7D-A29C-26DEF90D2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27" y="913016"/>
            <a:ext cx="8951545" cy="594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644757A-E20B-45E2-8480-6943C47BC3C3}"/>
              </a:ext>
            </a:extLst>
          </p:cNvPr>
          <p:cNvSpPr txBox="1">
            <a:spLocks/>
          </p:cNvSpPr>
          <p:nvPr/>
        </p:nvSpPr>
        <p:spPr>
          <a:xfrm>
            <a:off x="283547" y="187781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C0066"/>
                </a:solidFill>
              </a:rPr>
              <a:t>Solution</a:t>
            </a:r>
            <a:endParaRPr lang="zh-CN" altLang="en-US" dirty="0">
              <a:solidFill>
                <a:srgbClr val="CC006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7E897-3778-4C6D-B04B-C14ED1F1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84" y="717350"/>
            <a:ext cx="7944832" cy="60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21E4FD-50B2-4611-BAF7-B69A815540FD}"/>
              </a:ext>
            </a:extLst>
          </p:cNvPr>
          <p:cNvSpPr txBox="1"/>
          <p:nvPr/>
        </p:nvSpPr>
        <p:spPr>
          <a:xfrm>
            <a:off x="4140306" y="2571437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3F83CA-A88B-443A-AAC1-407F803F91F7}"/>
              </a:ext>
            </a:extLst>
          </p:cNvPr>
          <p:cNvSpPr txBox="1"/>
          <p:nvPr/>
        </p:nvSpPr>
        <p:spPr>
          <a:xfrm>
            <a:off x="4310898" y="3504034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0806675-72CE-4AB1-89B6-793DD151CE13}"/>
              </a:ext>
            </a:extLst>
          </p:cNvPr>
          <p:cNvSpPr txBox="1">
            <a:spLocks/>
          </p:cNvSpPr>
          <p:nvPr/>
        </p:nvSpPr>
        <p:spPr>
          <a:xfrm>
            <a:off x="283547" y="332328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C0066"/>
                </a:solidFill>
              </a:rPr>
              <a:t>Reference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4A0E03-418A-4A20-8B1C-336F2EBC4EC2}"/>
              </a:ext>
            </a:extLst>
          </p:cNvPr>
          <p:cNvSpPr txBox="1"/>
          <p:nvPr/>
        </p:nvSpPr>
        <p:spPr>
          <a:xfrm>
            <a:off x="624689" y="995881"/>
            <a:ext cx="4463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1.</a:t>
            </a:r>
            <a:r>
              <a:rPr lang="zh-CN" altLang="en-US" b="1" i="0" dirty="0">
                <a:solidFill>
                  <a:schemeClr val="tx2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b="1" i="0" dirty="0">
                <a:solidFill>
                  <a:schemeClr val="tx2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《</a:t>
            </a:r>
            <a:r>
              <a:rPr lang="zh-CN" altLang="en-US" b="1" i="0" dirty="0">
                <a:solidFill>
                  <a:schemeClr val="tx2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算法竞赛进阶指南</a:t>
            </a:r>
            <a:r>
              <a:rPr lang="en-US" altLang="zh-CN" b="1" i="0" dirty="0">
                <a:solidFill>
                  <a:schemeClr val="tx2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》</a:t>
            </a:r>
            <a:r>
              <a:rPr lang="zh-CN" altLang="en-US" b="1" i="0" dirty="0">
                <a:solidFill>
                  <a:schemeClr val="tx2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李煜东 著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2"/>
              </a:rPr>
              <a:t>洛谷 </a:t>
            </a:r>
            <a:r>
              <a:rPr lang="en-US" altLang="zh-CN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2"/>
              </a:rPr>
              <a:t>P4782 【</a:t>
            </a:r>
            <a:r>
              <a:rPr lang="zh-CN" altLang="en-US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2"/>
              </a:rPr>
              <a:t>模板</a:t>
            </a:r>
            <a:r>
              <a:rPr lang="en-US" altLang="zh-CN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2"/>
              </a:rPr>
              <a:t>】 2-SAT </a:t>
            </a:r>
            <a:r>
              <a:rPr lang="zh-CN" altLang="en-US" b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2"/>
              </a:rPr>
              <a:t>问题</a:t>
            </a:r>
            <a:endParaRPr lang="en-US" altLang="zh-CN" b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题解同步发表在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  <a:hlinkClick r:id="rId3"/>
              </a:rPr>
              <a:t>Blog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6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48</Words>
  <Application>Microsoft Office PowerPoint</Application>
  <PresentationFormat>宽屏</PresentationFormat>
  <Paragraphs>14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华文宋体</vt:lpstr>
      <vt:lpstr>Microsoft YaHei</vt:lpstr>
      <vt:lpstr>Arial</vt:lpstr>
      <vt:lpstr>Calibri</vt:lpstr>
      <vt:lpstr>Century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C++ Dev-</cp:lastModifiedBy>
  <cp:revision>137</cp:revision>
  <dcterms:created xsi:type="dcterms:W3CDTF">2015-08-18T02:51:41Z</dcterms:created>
  <dcterms:modified xsi:type="dcterms:W3CDTF">2022-04-15T12:35:09Z</dcterms:modified>
  <cp:category/>
</cp:coreProperties>
</file>