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9EB3B-3652-A2D1-C557-A37B740D3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F7B8EF-FFD0-41CC-3A54-003C3BAEE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523A0-12E6-280D-132B-9E634A8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A745-F05A-494E-AE6E-3D477FFDBA2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F93DA-7D4D-AB1E-E347-EC933601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CE70F-2D8A-DD93-BE05-8A8F40DB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2959-9E4C-4C0E-A70F-1E6689D9B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5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6CB1B-C678-F147-443B-8F361BD7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44B05-44D6-3A3C-B850-69D7B0A79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50D23-BF86-F571-16BD-571481C6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A745-F05A-494E-AE6E-3D477FFDBA2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7E754-DEC3-157A-356F-A5CC1858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50E23-B76B-CED9-AD9C-5BFFC87D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2959-9E4C-4C0E-A70F-1E6689D9B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4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C2F75F-41BE-B36E-C418-CE7AE9F2B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6711DF-D2CD-9337-F502-18F12052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492C6-2326-80D8-03C2-D219DD5A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A745-F05A-494E-AE6E-3D477FFDBA2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6DE1A-ED26-A261-3690-79B78234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58B28-D7AF-832B-C6B7-4AA304D0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2959-9E4C-4C0E-A70F-1E6689D9B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27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4AB12-F792-D4EB-7CCC-43F3AD4C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9E4C3-4FD7-33F9-C268-8200BB2E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54AE8-BD9E-1EC1-1CBF-CDF0E9CB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A745-F05A-494E-AE6E-3D477FFDBA2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15F3D-815C-59D0-F3B9-C1635D35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00AF0-AF00-4F9F-6C00-663D6033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2959-9E4C-4C0E-A70F-1E6689D9B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5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2F463-823B-CADA-9811-C7BE14C6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EF3C8-C8B8-7363-1286-807EA134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ADCCA-6213-B3AE-3DB5-30047C3E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A745-F05A-494E-AE6E-3D477FFDBA2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A15DE-7652-6036-9500-C1519450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F44AA-C29B-3E26-DB88-789F563D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2959-9E4C-4C0E-A70F-1E6689D9B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0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E47E6-D255-1922-B819-A4653A5D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75F22-0AB2-8C74-0BC4-CE9801E44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E87F1-E2AC-DDCE-0A61-A8D674217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3AD3A-B20A-631B-324A-EE775174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A745-F05A-494E-AE6E-3D477FFDBA2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8DF99-8BE2-9CAF-2D08-CDB45497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3BD01-E1FF-71D5-F22B-31C0DEDB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2959-9E4C-4C0E-A70F-1E6689D9B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9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D7E95-B2F5-CB9C-78A9-7FA29DBC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FD459-5282-6DA3-C19E-2B86FB9C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F3BBB-2370-E4F0-08D8-B068F87B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F60384-BC8D-98E6-9E0C-F332F1728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8D8A8E-C9C4-B923-97E5-9580BA739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CB7113-12A9-5111-0392-10586562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A745-F05A-494E-AE6E-3D477FFDBA2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EC57F3-D2E3-ED4C-DA98-887BAA8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A7BBC-C075-4F2E-F40C-1041EA85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2959-9E4C-4C0E-A70F-1E6689D9B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A8654-8B54-D7F0-3A23-9FE3CD7A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3B1722-D8AC-0E9A-0316-7D7A0837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A745-F05A-494E-AE6E-3D477FFDBA2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A43422-D8DA-FD57-FE5E-E313D76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5DE47-B2B2-4B9D-354B-2BB5B4E0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2959-9E4C-4C0E-A70F-1E6689D9B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7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310C2B-7016-4D66-7BC1-53B4EAD7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A745-F05A-494E-AE6E-3D477FFDBA2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62DED9-013B-56B7-3570-949402F4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08F5C5-7DC2-B0A7-55FE-48E78BBB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2959-9E4C-4C0E-A70F-1E6689D9B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1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7462F-2544-54BC-3808-639D85D2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18846-3A1A-008F-D0F9-FD259318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701D93-DDF6-FA0F-BACA-1342F1A2B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D8725-D82B-7071-C842-8875E5C0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A745-F05A-494E-AE6E-3D477FFDBA2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62329-DBB9-03AC-7242-6DE77637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E0FB1-DC30-A522-1DF6-A28C5B79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2959-9E4C-4C0E-A70F-1E6689D9B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6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BDF38-9DCE-13D8-37C9-0D03D847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48ECA2-138F-3E51-E675-5329A2874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D435B-2840-789D-84D6-E25D640D6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82697-72C2-C763-5500-19C85E4D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A745-F05A-494E-AE6E-3D477FFDBA2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FA64B-B2F1-4F4A-A5D7-2CDC0C2F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51BAC-B17F-7351-D431-43FB9558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2959-9E4C-4C0E-A70F-1E6689D9B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F7DC15-3E02-0D25-C1D1-21485822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49AD4-A3FE-96A1-C09B-20309FFBA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6F5B7-16CF-A845-D32C-73AB4C9D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4A745-F05A-494E-AE6E-3D477FFDBA2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F2267-86A8-C9F7-C09D-1DB04A800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5F121-1CA5-16DE-AD26-08DF74FB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2959-9E4C-4C0E-A70F-1E6689D9B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7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50495-A6DD-8FED-CE15-802F974B1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F2595-6CB2-D750-3A6A-B22AE8596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1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66892-64F3-AD20-B05E-3C888B5D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Perfect Word-Part1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339CC-D0C8-D836-07BA-F2481BF9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我们说一个字符串“棒棒哒”，如果它的每个子串都在输入字符串中。然后就我们就可以惊喜的发现，字符串 </a:t>
            </a:r>
            <a:r>
              <a:rPr lang="en-US" altLang="zh-CN" u="sng" dirty="0"/>
              <a:t>c[1]c[2]…c[n] </a:t>
            </a:r>
            <a:r>
              <a:rPr lang="zh-CN" altLang="en-US" dirty="0"/>
              <a:t>“棒棒哒”，当且仅当以下两个字符串 “棒棒哒”。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u="sng" dirty="0"/>
              <a:t>c[1]c[2]…c[n-1]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u="sng" dirty="0"/>
              <a:t>c[2]c[3]…c[n]</a:t>
            </a:r>
          </a:p>
          <a:p>
            <a:r>
              <a:rPr lang="zh-CN" altLang="en-US" u="sng" dirty="0"/>
              <a:t>于是乎，我们只要把每个字符串按照长度排序，分别查看各个字符串是否</a:t>
            </a:r>
            <a:r>
              <a:rPr lang="zh-CN" altLang="en-US" dirty="0"/>
              <a:t>“棒棒哒”即可。如果是，我们就把它放入 </a:t>
            </a:r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zh-CN" altLang="en-US" dirty="0"/>
              <a:t>树，或者把它的哈希值放入哈希表也可以（注意哈希冲突哦）。最后一个棒棒哒字符串的长度就是答案。</a:t>
            </a: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18105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86820-0E68-29A6-DB3F-391FA308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Perfect Word-Part2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77DDF-3E09-5563-3E15-A96FE8EB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如果认为 </a:t>
            </a:r>
            <a:r>
              <a:rPr lang="en-US" altLang="zh-CN" dirty="0"/>
              <a:t>n </a:t>
            </a:r>
            <a:r>
              <a:rPr lang="zh-CN" altLang="en-US" dirty="0"/>
              <a:t>和 输入字符串长度之和是同阶的话，那么复杂度就是 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，当然了，也可以通过哈希表做到 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95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B0B52-9C6C-73E1-3D79-26409F1B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bridge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F113E6-1D8F-08A1-40B8-65F067096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设置一个参数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，把每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个询问分成一块。</a:t>
                </a:r>
                <a:endParaRPr lang="en-US" altLang="zh-CN" dirty="0"/>
              </a:p>
              <a:p>
                <a:r>
                  <a:rPr lang="zh-CN" altLang="en-US" dirty="0"/>
                  <a:t>这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个询问中，最多会出现</a:t>
                </a:r>
                <a:r>
                  <a:rPr lang="en-US" altLang="zh-CN" dirty="0"/>
                  <a:t> B </a:t>
                </a:r>
                <a:r>
                  <a:rPr lang="zh-CN" altLang="en-US" dirty="0"/>
                  <a:t>组交换，这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组交换最多只会影响到 </a:t>
                </a:r>
                <a:r>
                  <a:rPr lang="en-US" altLang="zh-CN" dirty="0"/>
                  <a:t>2B </a:t>
                </a:r>
                <a:r>
                  <a:rPr lang="zh-CN" altLang="en-US" dirty="0"/>
                  <a:t>个国家。</a:t>
                </a:r>
                <a:endParaRPr lang="en-US" altLang="zh-CN" dirty="0"/>
              </a:p>
              <a:p>
                <a:r>
                  <a:rPr lang="zh-CN" altLang="en-US" dirty="0"/>
                  <a:t>将这些被影响到的国家附带着这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个交换的时刻一块取出来，用线性的时间处理掉所有这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个询问之前的交换询问。然后处理处一张最大 </a:t>
                </a:r>
                <a:r>
                  <a:rPr lang="en-US" altLang="zh-CN" dirty="0"/>
                  <a:t>B*B </a:t>
                </a:r>
                <a:r>
                  <a:rPr lang="zh-CN" altLang="en-US" dirty="0"/>
                  <a:t>的表格，其中每一列都是一个排列。</a:t>
                </a:r>
                <a:endParaRPr lang="en-US" altLang="zh-CN" dirty="0"/>
              </a:p>
              <a:p>
                <a:r>
                  <a:rPr lang="zh-CN" altLang="en-US" dirty="0"/>
                  <a:t>处理交换查询记录下来打上标记即可，处理回答查询就在 </a:t>
                </a:r>
                <a:r>
                  <a:rPr lang="en-US" altLang="zh-CN" dirty="0"/>
                  <a:t>B*B </a:t>
                </a:r>
                <a:r>
                  <a:rPr lang="zh-CN" altLang="en-US" dirty="0"/>
                  <a:t>的表格上走一遍即可。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，在去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时候，复杂度最低。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F113E6-1D8F-08A1-40B8-65F067096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38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54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321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Wingdings</vt:lpstr>
      <vt:lpstr>Office 主题​​</vt:lpstr>
      <vt:lpstr> </vt:lpstr>
      <vt:lpstr>Perfect Word-Part1</vt:lpstr>
      <vt:lpstr>Perfect Word-Part2</vt:lpstr>
      <vt:lpstr>bridge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Monkey King</dc:creator>
  <cp:lastModifiedBy>Monkey King</cp:lastModifiedBy>
  <cp:revision>18</cp:revision>
  <dcterms:created xsi:type="dcterms:W3CDTF">2022-11-12T12:59:29Z</dcterms:created>
  <dcterms:modified xsi:type="dcterms:W3CDTF">2022-11-12T15:01:32Z</dcterms:modified>
</cp:coreProperties>
</file>