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73" r:id="rId6"/>
    <p:sldId id="265" r:id="rId7"/>
    <p:sldId id="277" r:id="rId8"/>
    <p:sldId id="266" r:id="rId9"/>
    <p:sldId id="278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67" r:id="rId20"/>
    <p:sldId id="261" r:id="rId21"/>
    <p:sldId id="283" r:id="rId22"/>
    <p:sldId id="286" r:id="rId23"/>
    <p:sldId id="284" r:id="rId24"/>
    <p:sldId id="285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5"/>
  </p:normalViewPr>
  <p:slideViewPr>
    <p:cSldViewPr snapToGrid="0" snapToObjects="1">
      <p:cViewPr varScale="1">
        <p:scale>
          <a:sx n="117" d="100"/>
          <a:sy n="117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6561" y="1294892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信软学院软件工程专业</a:t>
            </a:r>
            <a:endParaRPr kumimoji="1" lang="zh-CN" altLang="en-US" sz="4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953" y="2227489"/>
            <a:ext cx="5586095" cy="110680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PBLF</a:t>
            </a:r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项目汇报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82161" y="343708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烧脑游戏串烧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学校名称：电子科技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大学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陈伟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刘芮利、赵晗、黄培坤、钟城伟、张庭恺</a:t>
            </a:r>
            <a:endParaRPr 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633095"/>
            <a:ext cx="11842750" cy="6104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796290"/>
            <a:ext cx="11931650" cy="5941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37235"/>
            <a:ext cx="12077700" cy="600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25" y="133350"/>
            <a:ext cx="6788150" cy="659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1750"/>
            <a:ext cx="5842000" cy="679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750"/>
            <a:ext cx="6400800" cy="679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1525"/>
            <a:ext cx="10820400" cy="578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总结回顾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4" name="椭圆 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文本框 8"/>
          <p:cNvSpPr txBox="1"/>
          <p:nvPr/>
        </p:nvSpPr>
        <p:spPr>
          <a:xfrm>
            <a:off x="467530" y="4312771"/>
            <a:ext cx="2555424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我学到了如何合成多个源代码，KM算法，随机生成点的方法，计算距离的方法，判定输入内容的方法，以及如何分析问题的方法。这次实践活动让我认识到了查阅资料与团队合作的重要性。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30" y="3716594"/>
            <a:ext cx="255542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1.学到了什么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8264" y="2114569"/>
            <a:ext cx="2417185" cy="42037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9600"/>
            <a:r>
              <a:rPr lang="zh-CN" altLang="en-US" sz="2135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钟城伟：长城游戏</a:t>
            </a:r>
            <a:endParaRPr lang="zh-CN" altLang="en-US" sz="2135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5" name="椭圆 1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L 形 1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3355006" y="4312771"/>
            <a:ext cx="2555424" cy="176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计算最佳匹配一开始不知道怎么弄好，因为如果暴力计算的话时间复杂度为n*n!,很慢，甚至不知道最佳匹配这个名词，在经过长时间上网查找资料后才得出方案。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还有为了防止非法输入，修复了N个bug。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5006" y="3716594"/>
            <a:ext cx="255542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2.痛点和难点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8"/>
          <p:cNvSpPr txBox="1"/>
          <p:nvPr/>
        </p:nvSpPr>
        <p:spPr>
          <a:xfrm>
            <a:off x="6242482" y="4312771"/>
            <a:ext cx="255542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编写了程序的一个游戏，代码300行左右。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2482" y="3716594"/>
            <a:ext cx="255542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3.自己的贡献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31" name="椭圆 3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L 形 3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9129958" y="4312771"/>
            <a:ext cx="255542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写好一个个初稿后与同学们进行讨论，对游戏的功能进行一步步优化。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29958" y="3716594"/>
            <a:ext cx="2555424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charset="-122"/>
              </a:rPr>
              <a:t>4.如何与他人合作</a:t>
            </a:r>
            <a:endParaRPr lang="zh-CN" altLang="en-US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总结回顾</a:t>
            </a:r>
            <a:endParaRPr kumimoji="1" lang="zh-CN" altLang="en-US" dirty="0"/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/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84609" y="1306834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78932" y="2557463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78932" y="3794706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84609" y="5065472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字号等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4" name="图片 3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作品概述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0623" y="34370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请在此位置添加你</a:t>
            </a:r>
            <a:r>
              <a:rPr kumimoji="1" lang="zh-CN" altLang="en-US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的作品名称</a:t>
            </a:r>
            <a:r>
              <a:rPr kumimoji="1"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大学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John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Doe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7741040">
            <a:off x="2941777" y="220575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 rot="2558654">
            <a:off x="5056342" y="3515533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 rot="20601285">
            <a:off x="4751533" y="286327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2349059">
            <a:off x="5209516" y="2994930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1971513">
            <a:off x="4436515" y="2230757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 rot="19896190">
            <a:off x="5492080" y="1456307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 rot="20614086">
            <a:off x="3682090" y="1053410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 rot="18585722">
            <a:off x="1442143" y="2314806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 rot="17430621">
            <a:off x="3592775" y="637260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rot="19750403">
            <a:off x="5214989" y="2313146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 rot="19896190">
            <a:off x="3062886" y="1526176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 rot="9822520">
            <a:off x="7609938" y="4957854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18585722">
            <a:off x="7411739" y="2539046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 rot="4450317">
            <a:off x="7016407" y="4012942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 rot="892948">
            <a:off x="6180353" y="3685919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 rot="4240722">
            <a:off x="7466138" y="4256901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 rot="3863176">
            <a:off x="6684093" y="327161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 rot="187853">
            <a:off x="5672157" y="260705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 rot="905749">
            <a:off x="6755402" y="2169813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 rot="19322284">
            <a:off x="6554943" y="2549148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 rot="42066">
            <a:off x="5528067" y="4637342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 rot="19661959">
            <a:off x="8481735" y="2491768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 rot="905749">
            <a:off x="6717613" y="5279352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rot="19322284">
            <a:off x="9946677" y="595099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 rot="17290033">
            <a:off x="8335727" y="5098108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49699"/>
          <a:stretch>
            <a:fillRect/>
          </a:stretch>
        </p:blipFill>
        <p:spPr>
          <a:xfrm>
            <a:off x="0" y="643466"/>
            <a:ext cx="12192000" cy="333586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8"/>
          <p:cNvSpPr txBox="1"/>
          <p:nvPr/>
        </p:nvSpPr>
        <p:spPr>
          <a:xfrm>
            <a:off x="1322427" y="4817742"/>
            <a:ext cx="9547147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创建了一个</a:t>
            </a:r>
            <a:r>
              <a:rPr lang="en-US" altLang="zh-CN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NXN</a:t>
            </a:r>
            <a:r>
              <a:rPr lang="zh-CN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方阵图，随机生成</a:t>
            </a:r>
            <a:r>
              <a:rPr lang="en-US" altLang="zh-CN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u="sng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要求用户计算将其拼成一条直线长城所需要的最少步数。本游戏设置有三个不同难度的关卡，打通一关才能选择进行下一关，且每个关卡只有三次回答机会，用完所有回答次数后可选择查看答案。设置有计时器与打分器，打分根据耗时与关卡难度综合打分，并将每个用户子关卡的最高分数记录。在选择功能时，非法输入会报错。</a:t>
            </a:r>
            <a:endParaRPr lang="zh-CN" altLang="en-US" sz="1400" u="sng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6560" y="4274500"/>
            <a:ext cx="1198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长城游戏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制作过程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制作过程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利用随机播种函数进行随机初始化，并利用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循环进行显示。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75658" y="1661027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对方阵进行初始化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KM</a:t>
            </a:r>
            <a:r>
              <a:rPr lang="zh-CN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算法计算出答案。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计算答案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利用输入输出函数。其中，利用字符数组进行非法输入的监测。之后，利用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语句进行选择。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提示用户输入并操作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50374" y="3911050"/>
            <a:ext cx="23815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在计算答案时对最佳解进行追踪，最后输出即可。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 flipH="1">
            <a:off x="6450374" y="4803602"/>
            <a:ext cx="238150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显示答案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代码展示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342053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796925"/>
            <a:ext cx="11861800" cy="607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" y="620395"/>
            <a:ext cx="11918950" cy="610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代码展示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766445"/>
            <a:ext cx="10179050" cy="597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142.537007874015,&quot;width&quot;:10223.11968503937}"/>
</p:tagLst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1151</Words>
  <Application>WPS 演示</Application>
  <PresentationFormat>宽屏</PresentationFormat>
  <Paragraphs>123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Calibri</vt:lpstr>
      <vt:lpstr>Arial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ong</cp:lastModifiedBy>
  <cp:revision>134</cp:revision>
  <dcterms:created xsi:type="dcterms:W3CDTF">2015-08-18T02:51:00Z</dcterms:created>
  <dcterms:modified xsi:type="dcterms:W3CDTF">2021-12-28T08:59:36Z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3720C2D6F1774ED4B57DF9A93BF09D7D</vt:lpwstr>
  </property>
  <property fmtid="{D5CDD505-2E9C-101B-9397-08002B2CF9AE}" pid="3" name="KSOProductBuildVer">
    <vt:lpwstr>2052-11.1.0.10356</vt:lpwstr>
  </property>
</Properties>
</file>