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A4FBC-8575-4397-93C2-F4A1449D1F5D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7539-84FB-41FC-9792-712709D06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5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4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0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7539-84FB-41FC-9792-712709D06E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DD08-DE03-5E34-C18F-C03942DDB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50A679-6BAE-52E5-6962-52CD1BB3D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1B765-5DDB-3264-614E-85230B84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347FF-6C7A-B641-339E-4958E3E5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78DB-DCCB-518E-DBB3-4F1ECBD5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A150D-2F5D-6380-4025-19B5A185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A792CB-C143-5525-35A8-E0948F22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45E4F-CD37-651F-E515-50BB603E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C011-9F77-DC36-082E-BF616B19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1CF3-8624-33D3-AC52-6BF47B5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E3303-B8E4-5509-21BF-730A53CA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A464E-6405-9391-6C18-7114F097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5A08-3A9C-9A34-7995-AF93B2A3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CEC22-3B13-74A4-1B47-8767B6DA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78BB-9549-C5B9-6282-27E67F0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A398-8B06-E91B-30DC-CDB616B4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8ED1-C4F6-6F2C-47EF-35175B5E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73DDF-020A-0306-0FAF-219E1669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F3072-2BDA-25C0-E825-BA79902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E51DE-4EF4-E585-3BAD-07FB16CA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AF62A-9617-2591-9B7E-4B9DE34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D857C-9E65-27EB-D947-6E032BFC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3C56-B81D-C2B4-0422-8C5A0D0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B4C09-9801-808B-0EE0-44C5E0C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174D2-5ED3-405A-1CD1-7874D03D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312C-4227-FDF0-9B5B-E6048C05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B7E3A-2D95-F780-F440-F384F07B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C30F5-C308-14DC-C853-3335448C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7548A-0045-5BB2-ADA4-60DE635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A4222-3649-E0BD-7A65-134B4A54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F6C55-219D-EA06-4935-01C6A0B3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3EC44-B6CA-1248-BDB7-36C247DE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D11A2-9C93-623B-8F2D-6FCCBB3C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07FCB-3D95-9969-5ED6-FC432FD5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1AE5D-E15F-E2CF-8BAC-E90EE5E8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736793-A748-37D7-F884-2EC0ECC4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11F336-7290-8B03-024C-F43A284D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9D3DA3-52AB-A4B1-6BC5-C8F21BAE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C5ECD-CD9B-BB48-EE95-EE323F5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4C92-8220-035D-484F-BCD8B5E7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5ADB53-910A-F2AA-F9F2-22A5741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C1FE8-0069-5FE2-E1B9-9A8C278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7EB7B0-941B-736E-914A-9E55FD2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9725C-BF9A-9B7B-F68A-B4AC90F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ABB264-86AA-7107-12A5-7F51FEF2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97F7D-7E6F-8A7F-BC4B-C5F70F7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89DE-94E5-B946-2211-85B63CA0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F360-423B-523E-9368-FDDFE59C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E4EBB-1E12-104D-35C8-59AC5ED7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23DE6-4DEC-286F-5993-533AD127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0AF99-496C-A771-08CF-15FB5295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42EE6-BAA2-A3BF-EC5E-944DF0DF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7DDB-05D9-6A68-F944-91E7A1A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9A9408-215D-AE51-3CF9-9A0A1D42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965D9-23F6-8E63-889C-86A53793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545B7-349D-2BD7-A71F-D5BC4C1C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1A297-23CD-1078-6AB9-B670A176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6E4BB-4021-5048-CAB6-B471D483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E5315-D40E-ED22-CD88-ED963F1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F3686-28FB-15F4-E64B-0B66540A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B2362-295C-99FF-94B9-528AD2424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6E6B-45CD-41F6-83DE-B6A754B57E4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04A61-0769-25F8-430E-3F0DCEC3E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8BB16-9DB8-D0DE-9038-134F36ACE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2F21-73BF-4725-97B7-B8A9FA2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web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4F5E3A-7550-C247-4BF1-D296FF3DA4A9}"/>
              </a:ext>
            </a:extLst>
          </p:cNvPr>
          <p:cNvSpPr txBox="1"/>
          <p:nvPr/>
        </p:nvSpPr>
        <p:spPr>
          <a:xfrm>
            <a:off x="2541180" y="2967335"/>
            <a:ext cx="710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女娲神经网络开发工具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6F0A2-744D-C9B0-BBC4-23937D5A14ED}"/>
              </a:ext>
            </a:extLst>
          </p:cNvPr>
          <p:cNvSpPr txBox="1"/>
          <p:nvPr/>
        </p:nvSpPr>
        <p:spPr>
          <a:xfrm>
            <a:off x="2772019" y="3890665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Nvwa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Neural Network Development Tool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58FEF6-5136-6C31-7827-61100761B8BD}"/>
              </a:ext>
            </a:extLst>
          </p:cNvPr>
          <p:cNvSpPr txBox="1"/>
          <p:nvPr/>
        </p:nvSpPr>
        <p:spPr>
          <a:xfrm>
            <a:off x="6096000" y="6488668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https://github.com/LRMbbj/Nvwa-NN-DevelopmentTool-EC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496F79-6A10-346C-91FE-FDAAB0A4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2" y="586218"/>
            <a:ext cx="2267056" cy="22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03CCB-186B-583D-2701-B967ED9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2002546"/>
            <a:ext cx="5022015" cy="11202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9750CC-8787-19B7-AB7D-56B6D4008D71}"/>
              </a:ext>
            </a:extLst>
          </p:cNvPr>
          <p:cNvSpPr txBox="1"/>
          <p:nvPr/>
        </p:nvSpPr>
        <p:spPr>
          <a:xfrm>
            <a:off x="615548" y="3735218"/>
            <a:ext cx="5022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借助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图论可视化与分析库，以图的方式管理神经网络的层参数与层连接关系。用户直接面向结构图编辑，前端交互直接面向图结构处理。图连接关系就是神经网络连接关系，图元素内的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data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对象就是层的类型与参数。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所见即所得。图就是数据，数据就是图。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3AFADD-9004-6488-7D1D-57EEFBB92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37" y="1299974"/>
            <a:ext cx="4800013" cy="7025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6FD529-0F0F-6DBA-62BD-20A3595E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79" y="2055069"/>
            <a:ext cx="4268756" cy="23549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770A6A-2CB2-7977-64DC-4D0B4061F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8" y="4462534"/>
            <a:ext cx="4539437" cy="22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1" y="2828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CFCB6A2-C4CE-4462-13D4-9E70B846F8C5}"/>
              </a:ext>
            </a:extLst>
          </p:cNvPr>
          <p:cNvGrpSpPr/>
          <p:nvPr/>
        </p:nvGrpSpPr>
        <p:grpSpPr>
          <a:xfrm>
            <a:off x="8534680" y="2284670"/>
            <a:ext cx="2267146" cy="2288659"/>
            <a:chOff x="7875982" y="3365669"/>
            <a:chExt cx="2267146" cy="2288659"/>
          </a:xfrm>
        </p:grpSpPr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D9E892D3-FC7E-07F6-9AF6-638EB89F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76048" y="3365669"/>
              <a:ext cx="1467015" cy="1467015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8D161E-63C9-2DAE-72D7-C0AA1F508E5C}"/>
                </a:ext>
              </a:extLst>
            </p:cNvPr>
            <p:cNvSpPr txBox="1"/>
            <p:nvPr/>
          </p:nvSpPr>
          <p:spPr>
            <a:xfrm>
              <a:off x="7875982" y="5131108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可扩展性强</a:t>
              </a:r>
              <a:endParaRPr lang="zh-CN" altLang="en-US" sz="28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0D8FDFA-AA19-0F61-60C7-55A7AA61A70E}"/>
              </a:ext>
            </a:extLst>
          </p:cNvPr>
          <p:cNvGrpSpPr/>
          <p:nvPr/>
        </p:nvGrpSpPr>
        <p:grpSpPr>
          <a:xfrm>
            <a:off x="6260091" y="2465547"/>
            <a:ext cx="2267146" cy="1926904"/>
            <a:chOff x="6395959" y="1212713"/>
            <a:chExt cx="2267146" cy="1926904"/>
          </a:xfrm>
        </p:grpSpPr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3F1375EC-A619-CE7B-D25B-606C59625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5292" y="1212713"/>
              <a:ext cx="1628480" cy="162848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B118C6B-FFED-5052-C18C-296E1A267CCF}"/>
                </a:ext>
              </a:extLst>
            </p:cNvPr>
            <p:cNvSpPr txBox="1"/>
            <p:nvPr/>
          </p:nvSpPr>
          <p:spPr>
            <a:xfrm>
              <a:off x="6395959" y="2616397"/>
              <a:ext cx="22671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弱耦合</a:t>
              </a:r>
              <a:endParaRPr lang="zh-CN" altLang="en-US" sz="28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CDCDD21-05E6-5922-74D8-8E17E792C049}"/>
              </a:ext>
            </a:extLst>
          </p:cNvPr>
          <p:cNvGrpSpPr/>
          <p:nvPr/>
        </p:nvGrpSpPr>
        <p:grpSpPr>
          <a:xfrm>
            <a:off x="3697549" y="2190606"/>
            <a:ext cx="2555098" cy="2476786"/>
            <a:chOff x="3240072" y="3429000"/>
            <a:chExt cx="2555098" cy="2476786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A37BF95-DE48-7507-FEAA-F1CE6C78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613" y="3429000"/>
              <a:ext cx="1756223" cy="1756223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F85272-1422-D1A4-E4C2-8C589FE4A46E}"/>
                </a:ext>
              </a:extLst>
            </p:cNvPr>
            <p:cNvSpPr txBox="1"/>
            <p:nvPr/>
          </p:nvSpPr>
          <p:spPr>
            <a:xfrm>
              <a:off x="3240072" y="5382566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面向对象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  <a:endParaRPr lang="zh-CN" altLang="en-US" sz="28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2990CEB-3F4F-F0E5-998D-ACE0D1271EE1}"/>
              </a:ext>
            </a:extLst>
          </p:cNvPr>
          <p:cNvGrpSpPr/>
          <p:nvPr/>
        </p:nvGrpSpPr>
        <p:grpSpPr>
          <a:xfrm>
            <a:off x="1135007" y="2392598"/>
            <a:ext cx="2555098" cy="2072802"/>
            <a:chOff x="1445539" y="1291611"/>
            <a:chExt cx="2555098" cy="2072802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160539A-1761-8473-B2AE-8AAFAB0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267" y="1291611"/>
              <a:ext cx="1417642" cy="1417642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CE1A3F6-D8C3-4F84-0A92-2F433CF2E597}"/>
                </a:ext>
              </a:extLst>
            </p:cNvPr>
            <p:cNvSpPr txBox="1"/>
            <p:nvPr/>
          </p:nvSpPr>
          <p:spPr>
            <a:xfrm>
              <a:off x="1445539" y="2841193"/>
              <a:ext cx="25550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28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753059" y="0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后端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3D32F32-3E82-70FF-1362-7D436608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33" y="1074559"/>
            <a:ext cx="9522734" cy="57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3579938" y="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项目难点与重点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184D-B2E1-11AF-474E-016B287AFEA9}"/>
              </a:ext>
            </a:extLst>
          </p:cNvPr>
          <p:cNvSpPr txBox="1"/>
          <p:nvPr/>
        </p:nvSpPr>
        <p:spPr>
          <a:xfrm>
            <a:off x="1170495" y="1725105"/>
            <a:ext cx="641965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JavaSript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Electron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Cytoscape.js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代码解耦合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提高复用性与可拓展性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可视化与数据相结合、显示与参数结合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神经网络层参数的依赖与推导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良好的交互逻辑</a:t>
            </a:r>
          </a:p>
        </p:txBody>
      </p:sp>
    </p:spTree>
    <p:extLst>
      <p:ext uri="{BB962C8B-B14F-4D97-AF65-F5344CB8AC3E}">
        <p14:creationId xmlns:p14="http://schemas.microsoft.com/office/powerpoint/2010/main" val="376132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565DD1-C08B-A671-F8C0-06BE0E3AF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91" y="1"/>
            <a:ext cx="67373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7A8155-0C07-5D4A-93D9-7DD6A4491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91" y="1851065"/>
            <a:ext cx="5731849" cy="25337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1132150" y="454819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Ubuntu Mono" panose="020B0509030602030204" pitchFamily="49" charset="0"/>
                <a:ea typeface="黑体" panose="02010609060101010101" pitchFamily="49" charset="-122"/>
              </a:rPr>
              <a:t>Designed by LRMbbj[</a:t>
            </a:r>
            <a:r>
              <a:rPr lang="zh-CN" altLang="en-US" dirty="0">
                <a:ea typeface="黑体" panose="02010609060101010101" pitchFamily="49" charset="-122"/>
              </a:rPr>
              <a:t>梁睿鸣</a:t>
            </a:r>
            <a:r>
              <a:rPr lang="en-US" altLang="zh-CN" sz="2400" dirty="0">
                <a:latin typeface="Ubuntu Mono" panose="020B0509030602030204" pitchFamily="49" charset="0"/>
                <a:ea typeface="黑体" panose="02010609060101010101" pitchFamily="49" charset="-122"/>
              </a:rPr>
              <a:t>]</a:t>
            </a:r>
            <a:endParaRPr lang="zh-CN" altLang="en-US" sz="24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A9FA8F-D28F-2D09-A5D0-4C8A987BF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79" y="4548192"/>
            <a:ext cx="1671084" cy="16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B56B06-FA59-F4A4-DC89-A8B0D19FF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4104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987A7D-393D-68F8-2182-2103B5DAD10B}"/>
              </a:ext>
            </a:extLst>
          </p:cNvPr>
          <p:cNvSpPr txBox="1"/>
          <p:nvPr/>
        </p:nvSpPr>
        <p:spPr>
          <a:xfrm>
            <a:off x="2156460" y="2951946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欢迎有兴趣的同学参与到本项目中</a:t>
            </a:r>
            <a:endParaRPr lang="en-US" altLang="zh-CN" sz="4000" dirty="0">
              <a:solidFill>
                <a:srgbClr val="0070C0"/>
              </a:solidFill>
              <a:latin typeface="华光粗黑_CNKI" panose="02000500000000000000" pitchFamily="2" charset="-122"/>
              <a:ea typeface="华光粗黑_CNKI" panose="02000500000000000000" pitchFamily="2" charset="-122"/>
            </a:endParaRPr>
          </a:p>
          <a:p>
            <a:pPr algn="ctr"/>
            <a:r>
              <a:rPr lang="zh-CN" altLang="en-US" sz="4000" dirty="0">
                <a:solidFill>
                  <a:srgbClr val="0070C0"/>
                </a:solidFill>
                <a:latin typeface="华光粗黑_CNKI" panose="02000500000000000000" pitchFamily="2" charset="-122"/>
                <a:ea typeface="华光粗黑_CNKI" panose="02000500000000000000" pitchFamily="2" charset="-122"/>
              </a:rPr>
              <a:t>共同交流、共同进步</a:t>
            </a:r>
          </a:p>
        </p:txBody>
      </p:sp>
    </p:spTree>
    <p:extLst>
      <p:ext uri="{BB962C8B-B14F-4D97-AF65-F5344CB8AC3E}">
        <p14:creationId xmlns:p14="http://schemas.microsoft.com/office/powerpoint/2010/main" val="257775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AF61169-EA5E-C1B2-DB3B-2A5F9CAA8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79" y="3827839"/>
            <a:ext cx="6649039" cy="3030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252E6C-FE9D-1E8C-24DB-5A0844E6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31" y="1446029"/>
            <a:ext cx="3297222" cy="20618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0497EB-E336-E944-7B70-8FAA08767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48" y="1812833"/>
            <a:ext cx="4697491" cy="13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4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7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4ECF5-E91E-846A-43CE-5E020BF86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17" y="2352312"/>
            <a:ext cx="5118362" cy="18034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4CF7913-0784-6029-4BAD-AEB64EC9E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06" y="1574277"/>
            <a:ext cx="3359565" cy="33595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4C3F22-7D51-2125-6945-9D1F17B40E2C}"/>
              </a:ext>
            </a:extLst>
          </p:cNvPr>
          <p:cNvSpPr txBox="1"/>
          <p:nvPr/>
        </p:nvSpPr>
        <p:spPr>
          <a:xfrm>
            <a:off x="2905196" y="5116745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00842D-53B8-B8E1-7920-129720BEB2B7}"/>
              </a:ext>
            </a:extLst>
          </p:cNvPr>
          <p:cNvSpPr txBox="1"/>
          <p:nvPr/>
        </p:nvSpPr>
        <p:spPr>
          <a:xfrm>
            <a:off x="8432103" y="51167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可执行</a:t>
            </a:r>
          </a:p>
        </p:txBody>
      </p:sp>
    </p:spTree>
    <p:extLst>
      <p:ext uri="{BB962C8B-B14F-4D97-AF65-F5344CB8AC3E}">
        <p14:creationId xmlns:p14="http://schemas.microsoft.com/office/powerpoint/2010/main" val="118189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679341-1143-1D39-1064-F65D244F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19" y="1357460"/>
            <a:ext cx="2229439" cy="4251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47CA8-54CC-60CE-3E02-8DFA0C28D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62" y="1197899"/>
            <a:ext cx="5000979" cy="1812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9DF456-5A43-9180-F58E-DA2A66AF5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14" y="2596611"/>
            <a:ext cx="1950833" cy="2947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5A5F29-3095-6791-B106-F6D4E9513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28" y="2693354"/>
            <a:ext cx="2326313" cy="15637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F58EF64-ABE9-A72C-1155-189A9700B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26" y="4257153"/>
            <a:ext cx="3478544" cy="17613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A5AF35-80B9-23E9-D77F-913E5EFEB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97" y="1196297"/>
            <a:ext cx="2397286" cy="228690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B6C4CFA-EEA2-429C-5099-5DED271C8FCB}"/>
              </a:ext>
            </a:extLst>
          </p:cNvPr>
          <p:cNvSpPr txBox="1"/>
          <p:nvPr/>
        </p:nvSpPr>
        <p:spPr>
          <a:xfrm>
            <a:off x="4298131" y="613381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846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3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D1F9B-ACB4-6E48-55BA-06991159F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41" y="1479516"/>
            <a:ext cx="8056517" cy="227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8BF626-379B-C4D2-ACD4-AB12BFC00F82}"/>
              </a:ext>
            </a:extLst>
          </p:cNvPr>
          <p:cNvSpPr txBox="1"/>
          <p:nvPr/>
        </p:nvSpPr>
        <p:spPr>
          <a:xfrm>
            <a:off x="3127879" y="4123387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目前可用的可视化设计工具（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Matlab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神经网络工具箱）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C6C3DB-4E94-DAF3-6DBA-77D64AD0CEC3}"/>
              </a:ext>
            </a:extLst>
          </p:cNvPr>
          <p:cNvSpPr txBox="1"/>
          <p:nvPr/>
        </p:nvSpPr>
        <p:spPr>
          <a:xfrm>
            <a:off x="2412953" y="5009152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缺少一款兼容</a:t>
            </a:r>
            <a:r>
              <a:rPr lang="en-US" altLang="zh-CN" sz="3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可视化设计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13346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4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70952F-81D8-9DAD-BCC4-7682FDEB8FF9}"/>
              </a:ext>
            </a:extLst>
          </p:cNvPr>
          <p:cNvSpPr txBox="1"/>
          <p:nvPr/>
        </p:nvSpPr>
        <p:spPr>
          <a:xfrm>
            <a:off x="2220012" y="1262170"/>
            <a:ext cx="7751975" cy="486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一款不妥协的神经网络可视化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支持现有的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主流神经网络结构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支持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高品质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可视化方案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全参数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代码生成风格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AC7078-0176-826A-AF78-EAE985AB0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7"/>
          <a:stretch/>
        </p:blipFill>
        <p:spPr>
          <a:xfrm>
            <a:off x="7816914" y="2133938"/>
            <a:ext cx="1866390" cy="1192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2A927-2C2E-5F07-26E5-DD599129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0" y="2862342"/>
            <a:ext cx="1292098" cy="12920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62F4EC-9EC1-6BC2-8EDD-03E1E3068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0" y="3557620"/>
            <a:ext cx="1529221" cy="152088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E202C58C-4722-9863-E6A2-EC79C509B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8282" y="4503813"/>
            <a:ext cx="1149373" cy="11493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71FAF1-69A3-DD62-D180-3BBF0C518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40" y="5325711"/>
            <a:ext cx="1142978" cy="11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4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F82049-E798-BA92-0833-2682B05BB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5922" y="0"/>
            <a:ext cx="12783844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6AB6D2-A7D9-2B1A-4BB7-8E180B1708D0}"/>
              </a:ext>
            </a:extLst>
          </p:cNvPr>
          <p:cNvSpPr txBox="1"/>
          <p:nvPr/>
        </p:nvSpPr>
        <p:spPr>
          <a:xfrm>
            <a:off x="1771739" y="3817477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神经网络可视化设计工具</a:t>
            </a:r>
            <a:endParaRPr lang="en-US" altLang="zh-CN" sz="6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CF8B5-883D-C053-08FA-A1D357E7AFC9}"/>
              </a:ext>
            </a:extLst>
          </p:cNvPr>
          <p:cNvSpPr txBox="1"/>
          <p:nvPr/>
        </p:nvSpPr>
        <p:spPr>
          <a:xfrm>
            <a:off x="2111917" y="618812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Ubuntu Mono" panose="020B0509030602030204" pitchFamily="49" charset="0"/>
                <a:ea typeface="黑体" panose="02010609060101010101" pitchFamily="49" charset="-122"/>
              </a:rPr>
              <a:t>Powered by Electron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F2FE2-550D-629A-9703-D4D3B79BB929}"/>
              </a:ext>
            </a:extLst>
          </p:cNvPr>
          <p:cNvSpPr txBox="1"/>
          <p:nvPr/>
        </p:nvSpPr>
        <p:spPr>
          <a:xfrm>
            <a:off x="7372074" y="6188127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Ubuntu Mono" panose="020B0509030602030204" pitchFamily="49" charset="0"/>
                <a:ea typeface="黑体" panose="02010609060101010101" pitchFamily="49" charset="-122"/>
              </a:rPr>
              <a:t>Based on Cytoscape.js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01BA8064-F4A1-CFEA-8F95-ED0467DF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97" y="5431754"/>
            <a:ext cx="4468534" cy="683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F5BC8-6C6A-4967-AC78-9487BE14D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354" y="5377178"/>
            <a:ext cx="4637149" cy="8109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E593F0-3CE9-D487-4171-0C650C324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52" y="388783"/>
            <a:ext cx="3428694" cy="34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611A5-F993-1B09-F93F-D6449E23F5C0}"/>
              </a:ext>
            </a:extLst>
          </p:cNvPr>
          <p:cNvSpPr txBox="1"/>
          <p:nvPr/>
        </p:nvSpPr>
        <p:spPr>
          <a:xfrm>
            <a:off x="4618678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项目支持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86C8DC9-032A-9EF5-FD90-31F55DD4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276" y="3504392"/>
            <a:ext cx="6913448" cy="1058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7EBBBA-BF7D-EB44-2C9E-DB782C1F7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26118" r="8854" b="26734"/>
          <a:stretch/>
        </p:blipFill>
        <p:spPr>
          <a:xfrm>
            <a:off x="7386765" y="1121791"/>
            <a:ext cx="4049208" cy="2354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B7CF7B-EC52-CEB8-DC3E-E482CE69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428" y="4842361"/>
            <a:ext cx="7791145" cy="136252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DF15560-71C9-83A5-0FEA-81621BC3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1522166"/>
            <a:ext cx="3646332" cy="14203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04FC777-39AB-F930-532B-61906FCCA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23" y="1167228"/>
            <a:ext cx="1961954" cy="19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04A164-C1FB-F9E8-1E7F-A4DCC8875F8F}"/>
              </a:ext>
            </a:extLst>
          </p:cNvPr>
          <p:cNvSpPr txBox="1"/>
          <p:nvPr/>
        </p:nvSpPr>
        <p:spPr>
          <a:xfrm>
            <a:off x="4618679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项目架构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0C0B53-F9E3-9F4C-AB0F-3A40A8FB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327896"/>
            <a:ext cx="8100655" cy="47476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68ADA3-A509-2340-F2CD-7A2E4B2D57C6}"/>
              </a:ext>
            </a:extLst>
          </p:cNvPr>
          <p:cNvSpPr txBox="1"/>
          <p:nvPr/>
        </p:nvSpPr>
        <p:spPr>
          <a:xfrm>
            <a:off x="6861089" y="4052776"/>
            <a:ext cx="5114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主进程：前后端信息交换、窗口管理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维护神经网络结构图、管理用户输入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后端：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参数推导、代码生成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特点：高内聚、低耦合</a:t>
            </a:r>
          </a:p>
        </p:txBody>
      </p:sp>
    </p:spTree>
    <p:extLst>
      <p:ext uri="{BB962C8B-B14F-4D97-AF65-F5344CB8AC3E}">
        <p14:creationId xmlns:p14="http://schemas.microsoft.com/office/powerpoint/2010/main" val="37141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308</Words>
  <Application>Microsoft Office PowerPoint</Application>
  <PresentationFormat>宽屏</PresentationFormat>
  <Paragraphs>59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黑体</vt:lpstr>
      <vt:lpstr>华光粗黑_CNKI</vt:lpstr>
      <vt:lpstr>Arial</vt:lpstr>
      <vt:lpstr>Times New Roman</vt:lpstr>
      <vt:lpstr>Ubuntu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 Lang</dc:creator>
  <cp:lastModifiedBy>Victor Lang</cp:lastModifiedBy>
  <cp:revision>70</cp:revision>
  <dcterms:created xsi:type="dcterms:W3CDTF">2022-06-07T18:29:52Z</dcterms:created>
  <dcterms:modified xsi:type="dcterms:W3CDTF">2022-06-08T02:01:50Z</dcterms:modified>
</cp:coreProperties>
</file>