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6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C2E0-86AF-37E5-D082-9B03190B2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5275B-6303-CF61-BD95-7917A7827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D14B-D13F-81A5-0602-35D120C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733A-DB00-60DA-C173-1F2E471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D14C-E9E4-1B6D-A43E-F014996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1C68-4DE2-02B6-0833-DCF9089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5E220-2C8B-35B5-F5CD-C59E5A46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C23F-E1EF-1E1E-739C-F5926A2F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BFAD-D31A-EF6D-3409-6799ECA1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5E4-3649-449C-9CB1-01E7691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D7203-621C-A285-CA7E-BAB48DD3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C8F1-7BC8-89D2-B897-6CD71712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0760-196E-A5A0-E02E-734E30A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9741-3D0D-8992-6535-A8C68B18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E4CD-40B2-3746-A171-5B25401F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E34B-6F7C-E27B-C5A6-E933D2F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2457-9E21-3A2B-F3D2-97928A16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D69-87C0-AA09-04EA-A21A6AB8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224D-2262-C634-9E90-B2C4EE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714E-511A-984B-30DE-45A69A4A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9EE-52D6-2832-EA6C-0526C5B5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CD0E-F91D-97D0-FFA9-9CFD6804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DB28-E056-AB8B-806F-194EC6FB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5350-02F0-93D6-9DC3-48CECE4E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29B0-2374-9267-53B7-E1768507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FB0-E660-69D4-5E04-B7A7B062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DEAE-F734-762B-304D-8E2D5FF8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FCC4-8F60-BACD-33DE-CE96EC4E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8778-69C4-3AB5-CE28-4D17A578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E532-E873-1D37-52B5-618BF58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F9FD-757E-BFCB-43C0-05F20D8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E6B-4ADD-B825-C42B-548CB82F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77CB-1ADA-81CA-6BB0-6B896179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877C-CA3E-E2C1-7AD1-F68AF8C0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7D0C1-5302-F60B-23FD-2101F565E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11F97-08E1-E75E-73E2-10DB185A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3BEE3-00EB-6F3F-B338-9217E1E9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A097-A80E-F6F2-7C2D-E448598D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6BDF-EF1A-F838-038A-120A5E35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7CDB-2F12-B3C4-00A8-86518636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01A43-2BEF-A317-D2A2-B611EE72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A4CDF-7654-10A5-F8CA-BBABD815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5CBE-9023-BB28-B3CC-AD393DD7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A7890-D641-30F5-F3C4-2C15A5B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79815-658E-63BC-8FF5-4834A086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9244-39CF-3BE5-5C7C-E503A1B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3A38-BF72-91D8-62FB-69923228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34F6-642A-E1BE-6C23-825F38ED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871F1-3560-7099-CE48-15F2AFB3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998B-B49D-B480-0A2E-2027E8F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23A4D-CC5B-488C-9CC2-1A9C4181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EE2-034A-D75E-C022-09E6304D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933-E9A2-8BA4-9550-A614EB2B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818F-C74C-47B0-9CFF-E7B1742A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25B4-CD03-AB1B-5F8B-8D579463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EFF6-5130-2663-4118-8853A6E9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73C8-12F5-5F83-B644-C392D401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79F3-E8BA-7FFC-1938-5E36807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5E79-2978-422B-4B70-04929B4F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9B05-EA7C-A0DF-1A83-31E03C90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1D1C-6676-DC13-5AB9-8EF44327B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0C47-79BA-4B95-990D-C30C6C023DB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0B15-5089-6231-90DE-3AAE477A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5848-4C75-BC61-6110-BC671657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51DB-5D83-44A0-8245-9B8B85DE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3016F-8A4D-8E21-7343-67FF970B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" y="739489"/>
            <a:ext cx="5189814" cy="468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7A47E-09C4-9E13-C519-358388B67B4E}"/>
              </a:ext>
            </a:extLst>
          </p:cNvPr>
          <p:cNvSpPr txBox="1"/>
          <p:nvPr/>
        </p:nvSpPr>
        <p:spPr>
          <a:xfrm>
            <a:off x="1892972" y="232410"/>
            <a:ext cx="77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48425-EE32-D8CD-B5B5-9F1BB235A808}"/>
              </a:ext>
            </a:extLst>
          </p:cNvPr>
          <p:cNvSpPr txBox="1"/>
          <p:nvPr/>
        </p:nvSpPr>
        <p:spPr>
          <a:xfrm>
            <a:off x="8136701" y="-403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A2378-5F6E-EAED-677A-390F636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2" y="264774"/>
            <a:ext cx="6019159" cy="2879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5BC89-8A9D-F055-1D07-8769FCE2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68" y="3274299"/>
            <a:ext cx="6563641" cy="3543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09D2C6-5220-1464-00CE-370715B36A8F}"/>
              </a:ext>
            </a:extLst>
          </p:cNvPr>
          <p:cNvSpPr txBox="1"/>
          <p:nvPr/>
        </p:nvSpPr>
        <p:spPr>
          <a:xfrm>
            <a:off x="10944070" y="376861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2746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Ali</dc:creator>
  <cp:lastModifiedBy>Lawrence Ali</cp:lastModifiedBy>
  <cp:revision>1</cp:revision>
  <dcterms:created xsi:type="dcterms:W3CDTF">2023-04-12T12:37:39Z</dcterms:created>
  <dcterms:modified xsi:type="dcterms:W3CDTF">2023-04-12T13:04:06Z</dcterms:modified>
</cp:coreProperties>
</file>