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17080" y="1980000"/>
            <a:ext cx="5865480" cy="468000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17080" y="1980000"/>
            <a:ext cx="5865480" cy="468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2017080" y="1980000"/>
            <a:ext cx="5865480" cy="468000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2017080" y="1980000"/>
            <a:ext cx="5865480" cy="468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solidFill>
            <a:srgbClr val="f44336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576000"/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3" marL="864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4" marL="1152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5" marL="1440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6" marL="1728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E1E933D8-7E65-4E10-9FBA-4E1F38BAA605}" type="slidenum"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576000"/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3" marL="864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4" marL="1152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5" marL="1440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6" marL="1728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B2A6578E-8D62-47C3-B5EE-B53700451F51}" type="slidenum"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1</a:t>
            </a:fld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Automatic Machine Knitting of 3D Meshes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Presentation of “Automatic Machine Knitting of 3D Meshes” by Narayan, Albaugh, Hodgins, Coros and McCann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Published in ACM Transactions on Graphics (TOG), 08/2018, Volume 37, Issue 3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Summary for class CS536, by Joseph Heenan 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Overview of Implementation (continued)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57200" y="164592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Struct Parameters specifies width of desired stitch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 struct Stitch represents one stitch around the tube surface of a garment, e.g. around the level set of an intersecting plane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trim_model removes any chains that cross on themselves as opposed to ending at a starting vertix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Software is itself only partially documented, but represents great potential.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What is automatic machine knitting?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60000" y="5120640"/>
            <a:ext cx="9180000" cy="1539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Automatic machine knitting per Narayan et al allows a 3D object in .obj format to be transformed to a knit structure via a 5-step process that closely matches a foam replica (6)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151640" y="1590480"/>
            <a:ext cx="8083800" cy="325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How do knitting machines work?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65760" y="5303520"/>
            <a:ext cx="9180000" cy="144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Images from: McCann, Albaugh, Narayanan, Grow, Matusik, Mankoff, and Hodgins. A Compiler for 3D Machine Knitting. ACM Trans. Graph. 35, 4, Article 49 (July 2016), 49:1–49:11 pages.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926080" y="2194560"/>
            <a:ext cx="6276600" cy="233316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457200" y="1828800"/>
            <a:ext cx="2148480" cy="164592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3"/>
          <a:stretch/>
        </p:blipFill>
        <p:spPr>
          <a:xfrm>
            <a:off x="577440" y="3557160"/>
            <a:ext cx="1982880" cy="161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Details of Method – Step 1 - Define Start/End Vertices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First step: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Users select beginning and ending vertices; Laplacian interpolation used to contruct time score from early (blue) to late (red) for each vertex: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3200400" y="4297680"/>
            <a:ext cx="3544560" cy="216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32640" y="-91440"/>
            <a:ext cx="9360000" cy="365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
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Details of Method – Step 2 – Construct Knit Graph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60000" y="1980000"/>
            <a:ext cx="9180000" cy="1769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Second step: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 knit graph is constructed, here showing nodes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with circles, and taking the edge width and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heights from pattern specifications: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560320" y="3749040"/>
            <a:ext cx="5171760" cy="1914120"/>
          </a:xfrm>
          <a:prstGeom prst="rect">
            <a:avLst/>
          </a:prstGeom>
          <a:ln>
            <a:noFill/>
          </a:ln>
        </p:spPr>
      </p:pic>
      <p:sp>
        <p:nvSpPr>
          <p:cNvPr id="99" name="TextShape 3"/>
          <p:cNvSpPr txBox="1"/>
          <p:nvPr/>
        </p:nvSpPr>
        <p:spPr>
          <a:xfrm>
            <a:off x="365760" y="5486400"/>
            <a:ext cx="9180000" cy="128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Algorithm ensures limited degree for nodes, and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no helices in graph, to ensure it can be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machine-knit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Details of Method – Step 3 – Apply Trace Rules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Tracing associates nodes with timings – later column edges should be knit at a later time, and adjacent rows should be knit at similar times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Rules handle movement between rows and columns, e.g.: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834640" y="4754880"/>
            <a:ext cx="4620960" cy="173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Details of Method – Step 4 - Scheduling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Having computed a desired series of tucks, loops, etc, the algorithm takes information about the capacity of the current machine (e.g., how many needles are present) to assign each operating to a different needle. At this point, the garment can be fabricated on the machine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Example Garments/Toys Produced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The paper demonstrates a strong ability to machine-knit complex 3D shapes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2851560" y="2926080"/>
            <a:ext cx="3823560" cy="379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Overview of Implementation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Source code is provided on GitHub at: https://github.com/textiles-lab/autoknit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OpenGL and GLM are used for visualization of .obj files that are later machine-knitted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Users can specify beginning and ending vertices in software program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RowColGraph struct represents listed of nodes with neighbor information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2018-10-24T11:20:56Z</dcterms:created>
  <dc:creator/>
  <dc:description/>
  <dc:language>en-US</dc:language>
  <cp:lastModifiedBy/>
  <dcterms:modified xsi:type="dcterms:W3CDTF">2018-10-24T13:55:41Z</dcterms:modified>
  <cp:revision>20</cp:revision>
  <dc:subject/>
  <dc:title/>
</cp:coreProperties>
</file>