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991B3680-C94F-45EC-BBAA-0D2336117DB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77600" y="4776840"/>
            <a:ext cx="6218280" cy="4525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268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16720" y="1978920"/>
            <a:ext cx="5863320" cy="46782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16720" y="1978920"/>
            <a:ext cx="5863320" cy="467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360360"/>
            <a:ext cx="9358200" cy="4166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6268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6268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16720" y="1978920"/>
            <a:ext cx="5863320" cy="46782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16720" y="1978920"/>
            <a:ext cx="5863320" cy="467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360"/>
            <a:ext cx="9358200" cy="41666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46782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2680" y="442296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2680" y="1979280"/>
            <a:ext cx="447840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2960"/>
            <a:ext cx="9177480" cy="2231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49640"/>
            <a:ext cx="97203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70920" cy="4988160"/>
          </a:xfrm>
          <a:prstGeom prst="rect">
            <a:avLst/>
          </a:prstGeom>
        </p:spPr>
        <p:txBody>
          <a:bodyPr lIns="0" rIns="0" tIns="28080" bIns="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79280"/>
            <a:ext cx="9720360" cy="12589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59640" y="6840360"/>
            <a:ext cx="251928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360"/>
            <a:ext cx="648036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79280" y="6840360"/>
            <a:ext cx="540000" cy="540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8200" cy="89856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8200"/>
          </a:xfrm>
          <a:prstGeom prst="rect">
            <a:avLst/>
          </a:prstGeom>
        </p:spPr>
        <p:txBody>
          <a:bodyPr lIns="0" rIns="0" tIns="0" bIns="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360" y="333072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Automatic Machine Knitting of 3D Meshes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39640" y="4680000"/>
            <a:ext cx="917892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Presentation of “Automatic Machine Knitting of 3D Meshes” by Narayan, Albaugh, Hodgins, Coros and McCann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Published in ACM Transactions on Graphics (TOG), 08/2018, Volume 37, Issue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Summary for class CS536, by Joseph Heenan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Implementation 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4628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Struct Parameters specifies width of desired stitch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struct Stitch represents one stitch around the tube surface of a garment, e.g. around the level set of an intersecting plane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trim_model removes any chains that cross on themselves as opposed to ending at a starting vertix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Software is itself only partially documented, but represents great potential.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Walkthru of Software – Timing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4628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autoknit executable allows a user to visualize to constructed knit graph and select start and stop vertices. Note: I could not compile the scheduler so only tested knit graph construction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292560" y="3475080"/>
            <a:ext cx="3200400" cy="30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Walkthru of Software – Knit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4628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knit graph is constructed automatically, slice by slice, from the bottom starting node that was selected in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744640" y="3017880"/>
            <a:ext cx="457056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Conclusions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4628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This paper shows a potential to make 3D knitting accessible to a wide range of designers and modelers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construction of a “knit graph” appears to facilitate the creation of even complex 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provided autoknit code, while not fully documented, is a promising starting point for further research. Authors note the code could in theory be ported to other (non Seiko) knitting machines.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is automatic machine knitting?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360" y="5121360"/>
            <a:ext cx="9178920" cy="15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Automatic machine knitting per Narayan et al allows a 3D object in .obj format to be transformed to a knit structure via a 5-step process that closely matches a foam replica (6)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50920" y="1590840"/>
            <a:ext cx="8083440" cy="32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do knitting machines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5040" y="5303880"/>
            <a:ext cx="917892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Images from: McCann, Albaugh, Narayanan, Grow, Matusik, Mankoff, and Hodgins. A Compiler for 3D Machine Knitting. ACM Trans. Graph. 35, 4, Article 49 (July 2016), 49:1–49:11 pages.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25720" y="2193840"/>
            <a:ext cx="6276960" cy="23320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2147760" cy="1646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577800" y="3557520"/>
            <a:ext cx="1982880" cy="16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1 - Define Start/End Vertices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First step: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Users select beginning and ending vertices; Laplacian interpolation used to contruct time score from early (blue) to late (red) for each vertex: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200400" y="4297320"/>
            <a:ext cx="3544920" cy="216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4320" y="822960"/>
            <a:ext cx="936000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2 – Construct Knit Graph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360" y="1979640"/>
            <a:ext cx="9178920" cy="17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Second step: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 knit graph is constructed, here showing nodes with circles, and taking the edge width and heights from pattern specifications: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60680" y="3749760"/>
            <a:ext cx="5172120" cy="191448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365040" y="5486400"/>
            <a:ext cx="9178920" cy="12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Algorithm ensures limited degree for nodes, and no helices in graph, to ensure it can be machine-knit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3 – Apply Trace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Tracing associates nodes with timings – later column edges should be knit at a later time, and adjacent rows should be knit at similar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Rules handle movement between rows and columns, e.g.: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35360" y="4754520"/>
            <a:ext cx="4620960" cy="17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Details of Method – Step 4 - Scheduling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Having computed a desired series of tucks, loops, etc, the algorithm takes information about the capacity of the current machine (e.g., how many needles are present) to assign each operating to a different needle. At this point, the garment can be fabricated on the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Example Garments/Toys Produced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paper demonstrates a strong ability to machine-knit complex 3D shapes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851200" y="2925720"/>
            <a:ext cx="3822480" cy="37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0360" y="360360"/>
            <a:ext cx="93600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Overview of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60360" y="1979640"/>
            <a:ext cx="917892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Source code is provided on GitHub at: https://github.com/textiles-lab/autoknit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OpenGL and GLM are used for visualization of .obj files that are later machine-knitted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Users can specify beginning and ending vertices in software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RowColGraph struct represents listed of nodes with neighbor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2018-10-27T13:39:36Z</dcterms:modified>
  <cp:revision>4</cp:revision>
  <dc:subject/>
  <dc:title/>
</cp:coreProperties>
</file>