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532" y="2286001"/>
            <a:ext cx="6831673" cy="3170584"/>
          </a:xfrm>
        </p:spPr>
        <p:txBody>
          <a:bodyPr>
            <a:normAutofit/>
          </a:bodyPr>
          <a:lstStyle/>
          <a:p>
            <a:r>
              <a:rPr lang="en-GB" sz="4800" dirty="0" smtClean="0"/>
              <a:t>Data Science in Education</a:t>
            </a:r>
          </a:p>
          <a:p>
            <a:endParaRPr lang="en-GB" sz="3600" dirty="0" smtClean="0"/>
          </a:p>
          <a:p>
            <a:r>
              <a:rPr lang="en-GB" sz="3600" dirty="0" smtClean="0"/>
              <a:t>Predicting School Performance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286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581"/>
          </a:xfrm>
        </p:spPr>
        <p:txBody>
          <a:bodyPr/>
          <a:lstStyle/>
          <a:p>
            <a:r>
              <a:rPr lang="en-GB" dirty="0" smtClean="0"/>
              <a:t>Business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174"/>
            <a:ext cx="9601200" cy="4047226"/>
          </a:xfrm>
        </p:spPr>
        <p:txBody>
          <a:bodyPr/>
          <a:lstStyle/>
          <a:p>
            <a:r>
              <a:rPr lang="en-GB" dirty="0" smtClean="0"/>
              <a:t>Must first understand a </a:t>
            </a:r>
            <a:r>
              <a:rPr lang="en-GB" b="1" dirty="0" smtClean="0"/>
              <a:t>new field </a:t>
            </a:r>
            <a:r>
              <a:rPr lang="en-GB" dirty="0" smtClean="0"/>
              <a:t>or </a:t>
            </a:r>
            <a:r>
              <a:rPr lang="en-GB" b="1" dirty="0" smtClean="0"/>
              <a:t>new area of the business</a:t>
            </a:r>
          </a:p>
          <a:p>
            <a:r>
              <a:rPr lang="en-GB" dirty="0" smtClean="0"/>
              <a:t>Ask the right questions first</a:t>
            </a:r>
          </a:p>
          <a:p>
            <a:r>
              <a:rPr lang="en-GB" dirty="0" smtClean="0"/>
              <a:t>Determine business objectives</a:t>
            </a:r>
          </a:p>
          <a:p>
            <a:r>
              <a:rPr lang="en-GB" dirty="0" smtClean="0"/>
              <a:t>Assess the situation (data, risks, costs, benefits)</a:t>
            </a:r>
          </a:p>
          <a:p>
            <a:r>
              <a:rPr lang="en-GB" dirty="0" smtClean="0"/>
              <a:t>Create a project plan (time, resources, budget, tools)</a:t>
            </a:r>
          </a:p>
          <a:p>
            <a:r>
              <a:rPr lang="en-GB" dirty="0" smtClean="0"/>
              <a:t>Must explain data science limitations to non-technical audience (time, accuracy)</a:t>
            </a:r>
          </a:p>
          <a:p>
            <a:r>
              <a:rPr lang="en-GB" dirty="0" smtClean="0"/>
              <a:t>Solidify the scope of the project with real-life use cases and user stories</a:t>
            </a:r>
          </a:p>
          <a:p>
            <a:r>
              <a:rPr lang="en-GB" dirty="0" smtClean="0"/>
              <a:t>Generate a hypothesis</a:t>
            </a:r>
          </a:p>
        </p:txBody>
      </p:sp>
    </p:spTree>
    <p:extLst>
      <p:ext uri="{BB962C8B-B14F-4D97-AF65-F5344CB8AC3E}">
        <p14:creationId xmlns:p14="http://schemas.microsoft.com/office/powerpoint/2010/main" val="93749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581"/>
          </a:xfrm>
        </p:spPr>
        <p:txBody>
          <a:bodyPr/>
          <a:lstStyle/>
          <a:p>
            <a:r>
              <a:rPr lang="en-GB" dirty="0" smtClean="0"/>
              <a:t>Data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174"/>
            <a:ext cx="9601200" cy="4047226"/>
          </a:xfrm>
        </p:spPr>
        <p:txBody>
          <a:bodyPr/>
          <a:lstStyle/>
          <a:p>
            <a:r>
              <a:rPr lang="en-GB" dirty="0" smtClean="0"/>
              <a:t>Collect data </a:t>
            </a:r>
            <a:endParaRPr lang="en-GB" dirty="0"/>
          </a:p>
          <a:p>
            <a:r>
              <a:rPr lang="en-GB" dirty="0" smtClean="0"/>
              <a:t>Open data, .GOV (Compare School Service), ONS</a:t>
            </a:r>
            <a:endParaRPr lang="en-GB" dirty="0" smtClean="0"/>
          </a:p>
          <a:p>
            <a:r>
              <a:rPr lang="en-GB" dirty="0" smtClean="0"/>
              <a:t>Describe the data using descriptive statistics</a:t>
            </a:r>
          </a:p>
          <a:p>
            <a:r>
              <a:rPr lang="en-GB" dirty="0" smtClean="0"/>
              <a:t>Explore and visualise the data</a:t>
            </a:r>
          </a:p>
          <a:p>
            <a:r>
              <a:rPr lang="en-GB" dirty="0" smtClean="0"/>
              <a:t>Explore missing data, duplicates, outliers</a:t>
            </a:r>
          </a:p>
          <a:p>
            <a:r>
              <a:rPr lang="en-GB" dirty="0" smtClean="0"/>
              <a:t>Verify the quality of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2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581"/>
          </a:xfrm>
        </p:spPr>
        <p:txBody>
          <a:bodyPr/>
          <a:lstStyle/>
          <a:p>
            <a:r>
              <a:rPr lang="en-GB" dirty="0" smtClean="0"/>
              <a:t>Data Preparation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174"/>
            <a:ext cx="9601200" cy="404722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Clean data (impute missing values or remove)</a:t>
            </a:r>
          </a:p>
          <a:p>
            <a:r>
              <a:rPr lang="en-GB" dirty="0" smtClean="0"/>
              <a:t>Construct data </a:t>
            </a:r>
            <a:r>
              <a:rPr lang="en-GB" dirty="0" smtClean="0"/>
              <a:t>(</a:t>
            </a:r>
            <a:r>
              <a:rPr lang="en-GB" dirty="0" smtClean="0"/>
              <a:t>past performance, metrics, test scores in key areas, Progress </a:t>
            </a:r>
            <a:r>
              <a:rPr lang="en-GB" smtClean="0"/>
              <a:t>8 scores</a:t>
            </a:r>
            <a:r>
              <a:rPr lang="en-GB" smtClean="0"/>
              <a:t>)</a:t>
            </a:r>
            <a:endParaRPr lang="en-GB" dirty="0" smtClean="0"/>
          </a:p>
          <a:p>
            <a:r>
              <a:rPr lang="en-GB" dirty="0" smtClean="0"/>
              <a:t>Integrate data (merge multiple </a:t>
            </a:r>
            <a:r>
              <a:rPr lang="en-GB" dirty="0" smtClean="0"/>
              <a:t>sources, census data, income, postcode)</a:t>
            </a:r>
            <a:endParaRPr lang="en-GB" dirty="0" smtClean="0"/>
          </a:p>
          <a:p>
            <a:r>
              <a:rPr lang="en-GB" dirty="0" smtClean="0"/>
              <a:t>Format data (ensure categorical data encoded)</a:t>
            </a:r>
          </a:p>
          <a:p>
            <a:r>
              <a:rPr lang="en-GB" dirty="0" smtClean="0"/>
              <a:t>To make this step easier, integrate workflow tools to document and automate elements of data preparation</a:t>
            </a:r>
          </a:p>
          <a:p>
            <a:r>
              <a:rPr lang="en-GB" dirty="0" smtClean="0"/>
              <a:t>Understanding and preparation will most likely consume half of the project time as this step will be returned to – good data and preparation makes modelling much easier</a:t>
            </a:r>
          </a:p>
          <a:p>
            <a:r>
              <a:rPr lang="en-GB" dirty="0" smtClean="0"/>
              <a:t>Perform a train / test split to ensure some of the data is held back for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3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581"/>
          </a:xfrm>
        </p:spPr>
        <p:txBody>
          <a:bodyPr/>
          <a:lstStyle/>
          <a:p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174"/>
            <a:ext cx="9601200" cy="4047226"/>
          </a:xfrm>
        </p:spPr>
        <p:txBody>
          <a:bodyPr/>
          <a:lstStyle/>
          <a:p>
            <a:r>
              <a:rPr lang="en-GB" dirty="0" smtClean="0"/>
              <a:t>Select model (classification, regression, PCA, time series)</a:t>
            </a:r>
          </a:p>
          <a:p>
            <a:r>
              <a:rPr lang="en-GB" dirty="0" smtClean="0"/>
              <a:t>Build model (optimise model hyper parameters)</a:t>
            </a:r>
          </a:p>
          <a:p>
            <a:r>
              <a:rPr lang="en-GB" dirty="0" smtClean="0"/>
              <a:t>Assess model effectiveness against the test set</a:t>
            </a:r>
          </a:p>
          <a:p>
            <a:r>
              <a:rPr lang="en-GB" dirty="0" smtClean="0"/>
              <a:t>Assess model against some simulated data (sense check)</a:t>
            </a:r>
          </a:p>
          <a:p>
            <a:r>
              <a:rPr lang="en-GB" dirty="0" smtClean="0"/>
              <a:t>Assess feature importance</a:t>
            </a:r>
          </a:p>
          <a:p>
            <a:r>
              <a:rPr lang="en-GB" dirty="0" smtClean="0"/>
              <a:t>Remove unimportant features (scale back)</a:t>
            </a:r>
          </a:p>
        </p:txBody>
      </p:sp>
    </p:spTree>
    <p:extLst>
      <p:ext uri="{BB962C8B-B14F-4D97-AF65-F5344CB8AC3E}">
        <p14:creationId xmlns:p14="http://schemas.microsoft.com/office/powerpoint/2010/main" val="37832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581"/>
          </a:xfrm>
        </p:spPr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174"/>
            <a:ext cx="9601200" cy="4047226"/>
          </a:xfrm>
        </p:spPr>
        <p:txBody>
          <a:bodyPr/>
          <a:lstStyle/>
          <a:p>
            <a:r>
              <a:rPr lang="en-GB" dirty="0" smtClean="0"/>
              <a:t>Evaluate the model further using k-means cross validation</a:t>
            </a:r>
          </a:p>
          <a:p>
            <a:r>
              <a:rPr lang="en-GB" dirty="0" smtClean="0"/>
              <a:t>This splits all the data in k-folds for multiple train and test sets – thus assessing the model over a greater number of tests for accuracy (confusion matrix, R2)</a:t>
            </a:r>
          </a:p>
          <a:p>
            <a:r>
              <a:rPr lang="en-GB" dirty="0"/>
              <a:t>Consult with a domain </a:t>
            </a:r>
            <a:r>
              <a:rPr lang="en-GB" dirty="0" smtClean="0"/>
              <a:t>expert on model performance</a:t>
            </a:r>
          </a:p>
          <a:p>
            <a:r>
              <a:rPr lang="en-GB" dirty="0" smtClean="0"/>
              <a:t>Assess also speed and maintainability of the process</a:t>
            </a:r>
          </a:p>
          <a:p>
            <a:r>
              <a:rPr lang="en-GB" dirty="0" smtClean="0"/>
              <a:t>Determine next steps (to deploy or to reiterate process?)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4264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581"/>
          </a:xfrm>
        </p:spPr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174"/>
            <a:ext cx="9601200" cy="4047226"/>
          </a:xfrm>
        </p:spPr>
        <p:txBody>
          <a:bodyPr/>
          <a:lstStyle/>
          <a:p>
            <a:r>
              <a:rPr lang="en-GB" dirty="0" smtClean="0"/>
              <a:t>Plan deployment method (automated report, web app, dashboard)</a:t>
            </a:r>
          </a:p>
          <a:p>
            <a:r>
              <a:rPr lang="en-GB" dirty="0" smtClean="0"/>
              <a:t>Plan ongoing monitoring and maintenance</a:t>
            </a:r>
            <a:endParaRPr lang="en-GB" dirty="0"/>
          </a:p>
          <a:p>
            <a:r>
              <a:rPr lang="en-GB" dirty="0" smtClean="0"/>
              <a:t>Produce final report</a:t>
            </a:r>
          </a:p>
          <a:p>
            <a:r>
              <a:rPr lang="en-GB" dirty="0" smtClean="0"/>
              <a:t>Review lessons 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46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581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174"/>
            <a:ext cx="9601200" cy="4047226"/>
          </a:xfrm>
        </p:spPr>
        <p:txBody>
          <a:bodyPr/>
          <a:lstStyle/>
          <a:p>
            <a:r>
              <a:rPr lang="en-GB" dirty="0" smtClean="0"/>
              <a:t>Business Understanding</a:t>
            </a:r>
          </a:p>
          <a:p>
            <a:r>
              <a:rPr lang="en-GB" dirty="0" smtClean="0"/>
              <a:t>Data Understanding</a:t>
            </a:r>
          </a:p>
          <a:p>
            <a:r>
              <a:rPr lang="en-GB" dirty="0" smtClean="0"/>
              <a:t>Data Preparation</a:t>
            </a:r>
          </a:p>
          <a:p>
            <a:r>
              <a:rPr lang="en-GB" dirty="0" smtClean="0"/>
              <a:t>Modelling</a:t>
            </a:r>
          </a:p>
          <a:p>
            <a:r>
              <a:rPr lang="en-GB" dirty="0" smtClean="0"/>
              <a:t>Evaluation</a:t>
            </a:r>
          </a:p>
          <a:p>
            <a:r>
              <a:rPr lang="en-GB" dirty="0" smtClean="0"/>
              <a:t>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4380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130</TotalTime>
  <Words>385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PowerPoint Presentation</vt:lpstr>
      <vt:lpstr>Business Understanding</vt:lpstr>
      <vt:lpstr>Data Understanding</vt:lpstr>
      <vt:lpstr>Data Preparation</vt:lpstr>
      <vt:lpstr>Modelling</vt:lpstr>
      <vt:lpstr>Evaluation</vt:lpstr>
      <vt:lpstr>Deployment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Spencer</dc:creator>
  <cp:lastModifiedBy>Lewis Spencer</cp:lastModifiedBy>
  <cp:revision>10</cp:revision>
  <dcterms:created xsi:type="dcterms:W3CDTF">2019-03-31T14:03:10Z</dcterms:created>
  <dcterms:modified xsi:type="dcterms:W3CDTF">2019-03-31T16:30:36Z</dcterms:modified>
</cp:coreProperties>
</file>