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35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72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4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FC0A-B337-4551-B7CF-FB1DFD66EBD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Health-Human-Services/Census-Data-Selected-socioeconomic-indicators-in-C/kn9c-c2s2" TargetMode="External"/><Relationship Id="rId2" Type="http://schemas.openxmlformats.org/officeDocument/2006/relationships/hyperlink" Target="https://datahub.cmap.illinois.gov/dataset/2010-census-data-summarized-to-chicago-community-are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RT-YASH/TestDSRepo/blob/master/Chicago_Lat_Long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RT-YASH/TestDSRepo/blob/master/Finding%20a%20Chicago%20community%20to%20open%20a%20Mexican%20Restaurant.docx" TargetMode="External"/><Relationship Id="rId2" Type="http://schemas.openxmlformats.org/officeDocument/2006/relationships/hyperlink" Target="https://github.com/LRT-YASH/TestDSRepo/blob/master/Week5_Final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the right Chicago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Rajesh – 09/2019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47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32398"/>
              </p:ext>
            </p:extLst>
          </p:nvPr>
        </p:nvGraphicFramePr>
        <p:xfrm>
          <a:off x="936625" y="1213952"/>
          <a:ext cx="8069810" cy="385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810"/>
              </a:tblGrid>
              <a:tr h="3851661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friend of mine is a good cook and moving from another city to Chicago with a plan to open a restaurant. He asked my help to find a best community that fits his needs. His requirements </a:t>
                      </a: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are:</a:t>
                      </a: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342900" marR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The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place and surroundings should have sizable middle age people and good employment </a:t>
                      </a: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rate</a:t>
                      </a:r>
                    </a:p>
                    <a:p>
                      <a:pPr marL="285750" marR="0" indent="-28575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6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342900" marR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he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is going to open a Mexican restaurant </a:t>
                      </a: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so there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should be a sizable Latino and Hispanic community in the neighborhood but not with many Mexican restaurants around. </a:t>
                      </a:r>
                      <a:endParaRPr lang="en-US" sz="16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285750" marR="0" indent="-28575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6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342900" marR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Also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his restaurant price range is going to be Moderate to High so the community income should be decent to afford.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0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414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015"/>
            <a:ext cx="8596668" cy="4633348"/>
          </a:xfrm>
        </p:spPr>
        <p:txBody>
          <a:bodyPr/>
          <a:lstStyle/>
          <a:p>
            <a:r>
              <a:rPr lang="en-US" dirty="0" smtClean="0"/>
              <a:t>I need the following datasets:</a:t>
            </a:r>
          </a:p>
          <a:p>
            <a:pPr lvl="1"/>
            <a:r>
              <a:rPr lang="en-US" dirty="0" smtClean="0"/>
              <a:t>Communities</a:t>
            </a:r>
          </a:p>
          <a:p>
            <a:pPr lvl="1"/>
            <a:r>
              <a:rPr lang="en-US" dirty="0" smtClean="0"/>
              <a:t>Latino and Hispanic % in community</a:t>
            </a:r>
          </a:p>
          <a:p>
            <a:pPr lvl="1"/>
            <a:r>
              <a:rPr lang="en-US" dirty="0" smtClean="0"/>
              <a:t>Average Income of the community</a:t>
            </a:r>
          </a:p>
          <a:p>
            <a:pPr lvl="1"/>
            <a:r>
              <a:rPr lang="en-US" dirty="0" smtClean="0"/>
              <a:t>% of people between 15 and 65</a:t>
            </a:r>
          </a:p>
          <a:p>
            <a:pPr lvl="1"/>
            <a:r>
              <a:rPr lang="en-US" dirty="0" smtClean="0"/>
              <a:t>Neighboring communities</a:t>
            </a:r>
          </a:p>
          <a:p>
            <a:pPr lvl="1"/>
            <a:r>
              <a:rPr lang="en-US" dirty="0" smtClean="0"/>
              <a:t>Employment rates</a:t>
            </a:r>
          </a:p>
          <a:p>
            <a:pPr lvl="1"/>
            <a:r>
              <a:rPr lang="en-US" dirty="0" smtClean="0"/>
              <a:t>Community geocodes</a:t>
            </a:r>
          </a:p>
          <a:p>
            <a:pPr lvl="1"/>
            <a:r>
              <a:rPr lang="en-US" dirty="0" smtClean="0"/>
              <a:t>Mexican restaurants in the community and their price range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494"/>
          </a:xfrm>
        </p:spPr>
        <p:txBody>
          <a:bodyPr/>
          <a:lstStyle/>
          <a:p>
            <a:r>
              <a:rPr lang="en-US" dirty="0" smtClean="0"/>
              <a:t>Datasets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7094"/>
            <a:ext cx="8596668" cy="5114165"/>
          </a:xfrm>
        </p:spPr>
        <p:txBody>
          <a:bodyPr/>
          <a:lstStyle/>
          <a:p>
            <a:r>
              <a:rPr lang="en-US" dirty="0" smtClean="0"/>
              <a:t>After researching online, I found the following: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Census data to help with </a:t>
            </a:r>
            <a:r>
              <a:rPr lang="en-US" dirty="0" smtClean="0"/>
              <a:t>communities and demographics details:</a:t>
            </a:r>
            <a:endParaRPr lang="en-US" dirty="0"/>
          </a:p>
          <a:p>
            <a:pPr marL="857250" lvl="2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://datahub.cmap.illinois.gov/dataset/2010-census-data-summarized-to-chicago-community-areas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Socio-economic data of Chicago </a:t>
            </a:r>
            <a:r>
              <a:rPr lang="en-US" dirty="0" smtClean="0"/>
              <a:t>communities:</a:t>
            </a:r>
            <a:endParaRPr lang="en-US" dirty="0"/>
          </a:p>
          <a:p>
            <a:pPr marL="857250" lvl="2" indent="0">
              <a:buNone/>
            </a:pPr>
            <a:r>
              <a:rPr lang="en-US" u="sng" dirty="0">
                <a:hlinkClick r:id="rId3"/>
              </a:rPr>
              <a:t>https://data.cityofchicago.org/Health-Human-Services/Census-Data-Selected-socioeconomic-indicators-in-C/kn9c-c2s2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Created dataset: Chicago </a:t>
            </a:r>
            <a:r>
              <a:rPr lang="en-US" dirty="0"/>
              <a:t>communities Latitude and Longitude information:</a:t>
            </a:r>
          </a:p>
          <a:p>
            <a:pPr marL="857250" lvl="2" indent="0">
              <a:buNone/>
            </a:pPr>
            <a:r>
              <a:rPr lang="en-US" u="sng" dirty="0">
                <a:hlinkClick r:id="rId4"/>
              </a:rPr>
              <a:t>https://github.com/LRT-YASH/TestDSRepo/blob/master/Chicago_Lat_Long.csv</a:t>
            </a:r>
            <a:endParaRPr lang="en-US" dirty="0"/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Finally </a:t>
            </a:r>
            <a:r>
              <a:rPr lang="en-US" dirty="0"/>
              <a:t>Foursquare API for Mexican restaurants in each community.</a:t>
            </a:r>
          </a:p>
        </p:txBody>
      </p:sp>
    </p:spTree>
    <p:extLst>
      <p:ext uri="{BB962C8B-B14F-4D97-AF65-F5344CB8AC3E}">
        <p14:creationId xmlns:p14="http://schemas.microsoft.com/office/powerpoint/2010/main" val="3603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758"/>
          </a:xfrm>
        </p:spPr>
        <p:txBody>
          <a:bodyPr/>
          <a:lstStyle/>
          <a:p>
            <a:r>
              <a:rPr lang="en-US" dirty="0" smtClean="0"/>
              <a:t>Data Cleansing and adding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279"/>
            <a:ext cx="8596668" cy="4698084"/>
          </a:xfrm>
        </p:spPr>
        <p:txBody>
          <a:bodyPr/>
          <a:lstStyle/>
          <a:p>
            <a:r>
              <a:rPr lang="en-US" dirty="0" smtClean="0"/>
              <a:t>All the datasets needed a lot of cleansing, some of the activities include:</a:t>
            </a:r>
          </a:p>
          <a:p>
            <a:pPr lvl="1"/>
            <a:r>
              <a:rPr lang="en-US" dirty="0" smtClean="0"/>
              <a:t>Removal of unnecessary features from all datasets</a:t>
            </a:r>
          </a:p>
          <a:p>
            <a:pPr lvl="1"/>
            <a:r>
              <a:rPr lang="en-US" dirty="0" smtClean="0"/>
              <a:t>Removal of unnecessary row from socio-economic dataset</a:t>
            </a:r>
            <a:endParaRPr lang="en-US" dirty="0"/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Added columns: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Rank of community by Hispanic and Latino Population %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Rank of community by Income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Rank of community by Age group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Also added number of Mexican restaurants in the community</a:t>
            </a:r>
          </a:p>
        </p:txBody>
      </p:sp>
    </p:spTree>
    <p:extLst>
      <p:ext uri="{BB962C8B-B14F-4D97-AF65-F5344CB8AC3E}">
        <p14:creationId xmlns:p14="http://schemas.microsoft.com/office/powerpoint/2010/main" val="3757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279"/>
            <a:ext cx="8596668" cy="4698084"/>
          </a:xfrm>
        </p:spPr>
        <p:txBody>
          <a:bodyPr/>
          <a:lstStyle/>
          <a:p>
            <a:r>
              <a:rPr lang="en-US" dirty="0" smtClean="0"/>
              <a:t>Clustering is considered the best fit for the given requirement</a:t>
            </a:r>
          </a:p>
          <a:p>
            <a:r>
              <a:rPr lang="en-US" dirty="0" smtClean="0"/>
              <a:t>Communities are clustered based on the factors listed in the previous slide</a:t>
            </a:r>
          </a:p>
          <a:p>
            <a:r>
              <a:rPr lang="en-US" dirty="0" smtClean="0"/>
              <a:t>K-Means and Hierarchical methods are used and compared</a:t>
            </a:r>
          </a:p>
        </p:txBody>
      </p:sp>
    </p:spTree>
    <p:extLst>
      <p:ext uri="{BB962C8B-B14F-4D97-AF65-F5344CB8AC3E}">
        <p14:creationId xmlns:p14="http://schemas.microsoft.com/office/powerpoint/2010/main" val="218468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77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371"/>
            <a:ext cx="8596668" cy="4689992"/>
          </a:xfrm>
        </p:spPr>
        <p:txBody>
          <a:bodyPr/>
          <a:lstStyle/>
          <a:p>
            <a:r>
              <a:rPr lang="en-US" dirty="0"/>
              <a:t>Communities before and after clustering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53802"/>
              </p:ext>
            </p:extLst>
          </p:nvPr>
        </p:nvGraphicFramePr>
        <p:xfrm>
          <a:off x="911668" y="2006300"/>
          <a:ext cx="8128000" cy="294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946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90632" y="2006299"/>
            <a:ext cx="2867025" cy="2905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29538" y="1987248"/>
            <a:ext cx="2943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3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600" y="2198813"/>
            <a:ext cx="8458044" cy="1975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387" y="1367554"/>
            <a:ext cx="858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mean of income rank and Hispanic &amp; Latino population % rank gives us an idea of the cluster that best fits the need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2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954"/>
          </a:xfrm>
        </p:spPr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555"/>
            <a:ext cx="8596668" cy="4673808"/>
          </a:xfrm>
        </p:spPr>
        <p:txBody>
          <a:bodyPr/>
          <a:lstStyle/>
          <a:p>
            <a:r>
              <a:rPr lang="en-US" dirty="0" smtClean="0"/>
              <a:t>Notebook: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github.com/LRT-YASH/TestDSRepo/blob/master/Week5_Final.ipynb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://github.com/LRT-YASH/TestDSRepo/blob/master/Finding%20a%20Chicago%20community%20to%20open%20a%20Mexican%20Restaurant.docx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3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356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Finding the right Chicago community</vt:lpstr>
      <vt:lpstr>Introduction</vt:lpstr>
      <vt:lpstr>Datasets</vt:lpstr>
      <vt:lpstr>Datasets Cont.</vt:lpstr>
      <vt:lpstr>Data Cleansing and adding features</vt:lpstr>
      <vt:lpstr>Model</vt:lpstr>
      <vt:lpstr>Results</vt:lpstr>
      <vt:lpstr>Results Cont.</vt:lpstr>
      <vt:lpstr>Artifacts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community</dc:title>
  <dc:creator>Thotakura Leela Rajesh</dc:creator>
  <cp:lastModifiedBy>Thotakura Leela Rajesh</cp:lastModifiedBy>
  <cp:revision>20</cp:revision>
  <dcterms:created xsi:type="dcterms:W3CDTF">2019-09-10T17:46:57Z</dcterms:created>
  <dcterms:modified xsi:type="dcterms:W3CDTF">2019-09-10T18:27:08Z</dcterms:modified>
</cp:coreProperties>
</file>