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3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9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40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21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3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99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4EFC-665C-B540-AC77-175D98AF4860}" type="datetimeFigureOut">
              <a:rPr lang="fr-FR" smtClean="0"/>
              <a:t>02/04/17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465B-3D74-2C47-B34F-522CA782CB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3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59678"/>
              </p:ext>
            </p:extLst>
          </p:nvPr>
        </p:nvGraphicFramePr>
        <p:xfrm>
          <a:off x="469922" y="378276"/>
          <a:ext cx="2083778" cy="3580146"/>
        </p:xfrm>
        <a:graphic>
          <a:graphicData uri="http://schemas.openxmlformats.org/drawingml/2006/table">
            <a:tbl>
              <a:tblPr/>
              <a:tblGrid>
                <a:gridCol w="2083778"/>
              </a:tblGrid>
              <a:tr h="243243">
                <a:tc>
                  <a:txBody>
                    <a:bodyPr/>
                    <a:lstStyle/>
                    <a:p>
                      <a:r>
                        <a:rPr lang="fr-FR" sz="1200" b="1" noProof="1" smtClean="0"/>
                        <a:t>Envir</a:t>
                      </a:r>
                      <a:endParaRPr lang="fr-FR" sz="1200" b="1" noProof="1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345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+state : std::strin</a:t>
                      </a:r>
                    </a:p>
                    <a:p>
                      <a:r>
                        <a:rPr lang="fr-FR" sz="1200" noProof="1" smtClean="0"/>
                        <a:t>#</a:t>
                      </a:r>
                      <a:r>
                        <a:rPr lang="fr-FR" sz="1200" baseline="0" noProof="1" smtClean="0"/>
                        <a:t>W_=32 : static const int</a:t>
                      </a:r>
                    </a:p>
                    <a:p>
                      <a:r>
                        <a:rPr lang="fr-FR" sz="1200" baseline="0" noProof="1" smtClean="0"/>
                        <a:t>#H_=32 : static const int</a:t>
                      </a:r>
                    </a:p>
                    <a:p>
                      <a:r>
                        <a:rPr lang="fr-FR" sz="1200" baseline="0" noProof="1" smtClean="0"/>
                        <a:t>#T_ : float</a:t>
                      </a:r>
                    </a:p>
                    <a:p>
                      <a:r>
                        <a:rPr lang="fr-FR" sz="1200" baseline="0" noProof="1" smtClean="0"/>
                        <a:t>#t_ : float</a:t>
                      </a:r>
                    </a:p>
                    <a:p>
                      <a:r>
                        <a:rPr lang="fr-FR" sz="1200" baseline="0" noProof="1" smtClean="0"/>
                        <a:t>#Ainit_ : float</a:t>
                      </a:r>
                    </a:p>
                    <a:p>
                      <a:r>
                        <a:rPr lang="fr-FR" sz="1200" baseline="0" noProof="1" smtClean="0"/>
                        <a:t>#**grid_ : Box</a:t>
                      </a:r>
                    </a:p>
                    <a:p>
                      <a:r>
                        <a:rPr lang="fr-FR" sz="1200" baseline="0" noProof="1" smtClean="0"/>
                        <a:t>#pMut_ : float</a:t>
                      </a:r>
                    </a:p>
                    <a:p>
                      <a:r>
                        <a:rPr lang="fr-FR" sz="1200" baseline="0" noProof="1" smtClean="0"/>
                        <a:t>#D_ : float</a:t>
                      </a:r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66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&lt;&lt;constructor&gt;&gt;+Envir()</a:t>
                      </a:r>
                    </a:p>
                    <a:p>
                      <a:r>
                        <a:rPr lang="fr-FR" sz="1200" noProof="1" smtClean="0"/>
                        <a:t>&lt;&lt;constructor&gt;&gt;</a:t>
                      </a:r>
                      <a:r>
                        <a:rPr lang="fr-FR" sz="1200" noProof="1" smtClean="0"/>
                        <a:t>+Envir(float T, float A)</a:t>
                      </a:r>
                    </a:p>
                    <a:p>
                      <a:r>
                        <a:rPr lang="fr-FR" sz="1200" noProof="1" smtClean="0"/>
                        <a:t>&lt;&lt;destructor&gt;&gt;+</a:t>
                      </a:r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~Envir()</a:t>
                      </a:r>
                      <a:endParaRPr lang="fr-FR" sz="1200" noProof="1" smtClean="0"/>
                    </a:p>
                    <a:p>
                      <a:r>
                        <a:rPr lang="fr-FR" sz="1200" noProof="1" smtClean="0"/>
                        <a:t>+diffusion() : void</a:t>
                      </a:r>
                    </a:p>
                    <a:p>
                      <a:r>
                        <a:rPr lang="fr-FR" sz="1200" noProof="1" smtClean="0"/>
                        <a:t>+division() : void</a:t>
                      </a:r>
                    </a:p>
                    <a:p>
                      <a:r>
                        <a:rPr lang="fr-FR" sz="1200" noProof="1" smtClean="0"/>
                        <a:t>+renewal (float f) : void</a:t>
                      </a:r>
                    </a:p>
                    <a:p>
                      <a:r>
                        <a:rPr lang="fr-FR" sz="1200" noProof="1" smtClean="0"/>
                        <a:t>+run(int</a:t>
                      </a:r>
                      <a:r>
                        <a:rPr lang="fr-FR" sz="1200" baseline="0" noProof="1" smtClean="0"/>
                        <a:t> rounds) : void</a:t>
                      </a:r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71654"/>
              </p:ext>
            </p:extLst>
          </p:nvPr>
        </p:nvGraphicFramePr>
        <p:xfrm>
          <a:off x="3123469" y="818174"/>
          <a:ext cx="2448590" cy="2343159"/>
        </p:xfrm>
        <a:graphic>
          <a:graphicData uri="http://schemas.openxmlformats.org/drawingml/2006/table">
            <a:tbl>
              <a:tblPr/>
              <a:tblGrid>
                <a:gridCol w="2448590"/>
              </a:tblGrid>
              <a:tr h="289643">
                <a:tc>
                  <a:txBody>
                    <a:bodyPr/>
                    <a:lstStyle/>
                    <a:p>
                      <a:r>
                        <a:rPr lang="fr-FR" sz="1200" b="1" noProof="1" smtClean="0"/>
                        <a:t>Box</a:t>
                      </a:r>
                      <a:endParaRPr lang="fr-FR" sz="1200" b="1" noProof="1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237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#pMut_ : float</a:t>
                      </a:r>
                    </a:p>
                    <a:p>
                      <a:r>
                        <a:rPr lang="fr-FR" sz="1200" noProof="1" smtClean="0"/>
                        <a:t>#conc_</a:t>
                      </a:r>
                      <a:r>
                        <a:rPr lang="fr-FR" sz="1200" baseline="0" noProof="1" smtClean="0"/>
                        <a:t> : vector &lt;float&gt;</a:t>
                      </a:r>
                    </a:p>
                    <a:p>
                      <a:r>
                        <a:rPr lang="fr-FR" sz="1200" baseline="0" noProof="1" smtClean="0"/>
                        <a:t>#pDeath_ : float</a:t>
                      </a:r>
                    </a:p>
                    <a:p>
                      <a:r>
                        <a:rPr lang="fr-FR" sz="1200" baseline="0" noProof="1" smtClean="0"/>
                        <a:t>#*cellptr_ : Cell</a:t>
                      </a:r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8279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&lt;&lt;constructor&gt;&gt;+Box()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1" smtClean="0"/>
                        <a:t>&lt;&lt;constructor&gt;&gt;+Box(char c)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1" smtClean="0"/>
                        <a:t>&lt;&lt;constructor&gt;&gt;+Box(const Box&amp; b)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1" smtClean="0"/>
                        <a:t>&lt;&lt;destructor&gt;&gt;</a:t>
                      </a:r>
                      <a:r>
                        <a:rPr lang="fr-FR" sz="1200" noProof="1" smtClean="0"/>
                        <a:t>~Box()</a:t>
                      </a:r>
                      <a:endParaRPr lang="fr-FR" sz="1200" noProof="1" smtClean="0"/>
                    </a:p>
                    <a:p>
                      <a:r>
                        <a:rPr lang="fr-FR" sz="1200" noProof="1" smtClean="0"/>
                        <a:t>+death() : void</a:t>
                      </a:r>
                    </a:p>
                    <a:p>
                      <a:r>
                        <a:rPr lang="fr-FR" sz="1200" noProof="1" smtClean="0"/>
                        <a:t>+mutation(Cell* cell) : void</a:t>
                      </a:r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11982"/>
              </p:ext>
            </p:extLst>
          </p:nvPr>
        </p:nvGraphicFramePr>
        <p:xfrm>
          <a:off x="6363980" y="591971"/>
          <a:ext cx="2422665" cy="2602320"/>
        </p:xfrm>
        <a:graphic>
          <a:graphicData uri="http://schemas.openxmlformats.org/drawingml/2006/table">
            <a:tbl>
              <a:tblPr/>
              <a:tblGrid>
                <a:gridCol w="2422665"/>
              </a:tblGrid>
              <a:tr h="372341">
                <a:tc>
                  <a:txBody>
                    <a:bodyPr/>
                    <a:lstStyle/>
                    <a:p>
                      <a:r>
                        <a:rPr lang="fr-FR" sz="1200" b="1" noProof="1" smtClean="0"/>
                        <a:t>Cell</a:t>
                      </a:r>
                      <a:endParaRPr lang="fr-FR" sz="1200" b="1" noProof="1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499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#WMIN_=0.001 : const float</a:t>
                      </a:r>
                    </a:p>
                    <a:p>
                      <a:r>
                        <a:rPr lang="fr-FR" sz="1200" noProof="1" smtClean="0"/>
                        <a:t>#w_ : float</a:t>
                      </a:r>
                    </a:p>
                    <a:p>
                      <a:r>
                        <a:rPr lang="fr-FR" sz="1200" noProof="1" smtClean="0"/>
                        <a:t>#p_ : vector &lt;float&gt;</a:t>
                      </a:r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93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&lt;&lt;constructor&gt;&gt;+Cell()</a:t>
                      </a:r>
                    </a:p>
                    <a:p>
                      <a:r>
                        <a:rPr lang="fr-FR" sz="1200" noProof="1" smtClean="0"/>
                        <a:t>&lt;&lt;constructor&gt;&gt;+Cell(float a, float b, float c)</a:t>
                      </a:r>
                    </a:p>
                    <a:p>
                      <a:r>
                        <a:rPr lang="fr-FR" sz="1200" noProof="1" smtClean="0"/>
                        <a:t>&lt;&lt;destructor&gt;&gt;+</a:t>
                      </a:r>
                      <a:r>
                        <a:rPr lang="fr-FR" sz="1200" noProof="1" smtClean="0"/>
                        <a:t>~Cell() </a:t>
                      </a:r>
                      <a:endParaRPr lang="fr-FR" sz="1200" noProof="1" smtClean="0"/>
                    </a:p>
                    <a:p>
                      <a:r>
                        <a:rPr lang="fr-FR" sz="1200" noProof="1" smtClean="0"/>
                        <a:t>+Metabolism(vector&lt;float&gt; conc, float t)=0 : virtual void</a:t>
                      </a:r>
                    </a:p>
                    <a:p>
                      <a:r>
                        <a:rPr lang="fr-FR" sz="1200" noProof="1" smtClean="0"/>
                        <a:t>+Fitness()=0 : virtual float</a:t>
                      </a:r>
                    </a:p>
                    <a:p>
                      <a:r>
                        <a:rPr lang="fr-FR" sz="1200" noProof="1" smtClean="0"/>
                        <a:t>+LorS()=0 : virtual char</a:t>
                      </a:r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10597"/>
              </p:ext>
            </p:extLst>
          </p:nvPr>
        </p:nvGraphicFramePr>
        <p:xfrm>
          <a:off x="3630549" y="3958422"/>
          <a:ext cx="2463199" cy="2612497"/>
        </p:xfrm>
        <a:graphic>
          <a:graphicData uri="http://schemas.openxmlformats.org/drawingml/2006/table">
            <a:tbl>
              <a:tblPr/>
              <a:tblGrid>
                <a:gridCol w="2463199"/>
              </a:tblGrid>
              <a:tr h="349755">
                <a:tc>
                  <a:txBody>
                    <a:bodyPr/>
                    <a:lstStyle/>
                    <a:p>
                      <a:r>
                        <a:rPr lang="fr-FR" sz="1200" b="1" noProof="1" smtClean="0"/>
                        <a:t>SCell</a:t>
                      </a:r>
                      <a:endParaRPr lang="fr-FR" sz="1200" b="1" noProof="1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382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#Rbb_ : const float</a:t>
                      </a:r>
                    </a:p>
                    <a:p>
                      <a:r>
                        <a:rPr lang="fr-FR" sz="1200" noProof="1" smtClean="0"/>
                        <a:t>#Rbc_ : const float</a:t>
                      </a:r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663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&lt;&lt;constructor&gt;&gt;+Scell()</a:t>
                      </a:r>
                    </a:p>
                    <a:p>
                      <a:r>
                        <a:rPr lang="fr-FR" sz="1200" noProof="1" smtClean="0"/>
                        <a:t>&lt;&lt;constructor&gt;&gt;+Scell(float a, float b, float c)</a:t>
                      </a:r>
                    </a:p>
                    <a:p>
                      <a:r>
                        <a:rPr lang="fr-FR" sz="1200" noProof="1" smtClean="0"/>
                        <a:t>&lt;&lt;destructor&gt;&gt;</a:t>
                      </a:r>
                      <a:r>
                        <a:rPr lang="fr-FR" sz="1200" noProof="1" smtClean="0"/>
                        <a:t>~Scell()</a:t>
                      </a:r>
                    </a:p>
                    <a:p>
                      <a:r>
                        <a:rPr lang="fr-FR" sz="1200" noProof="1" smtClean="0"/>
                        <a:t>+Fitness() : float</a:t>
                      </a:r>
                    </a:p>
                    <a:p>
                      <a:r>
                        <a:rPr lang="fr-FR" sz="1200" noProof="1" smtClean="0"/>
                        <a:t>+Metabolisme(vector&lt;float&gt; conc, float t)</a:t>
                      </a:r>
                      <a:r>
                        <a:rPr lang="fr-FR" sz="1200" baseline="0" noProof="1" smtClean="0"/>
                        <a:t> : void</a:t>
                      </a:r>
                    </a:p>
                    <a:p>
                      <a:r>
                        <a:rPr lang="fr-FR" sz="1200" baseline="0" noProof="1" smtClean="0"/>
                        <a:t>+LorS() : char</a:t>
                      </a:r>
                      <a:endParaRPr lang="fr-FR" sz="1200" noProof="1" smtClean="0"/>
                    </a:p>
                    <a:p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35560"/>
              </p:ext>
            </p:extLst>
          </p:nvPr>
        </p:nvGraphicFramePr>
        <p:xfrm>
          <a:off x="6491243" y="3939840"/>
          <a:ext cx="2466972" cy="2623080"/>
        </p:xfrm>
        <a:graphic>
          <a:graphicData uri="http://schemas.openxmlformats.org/drawingml/2006/table">
            <a:tbl>
              <a:tblPr/>
              <a:tblGrid>
                <a:gridCol w="2466972"/>
              </a:tblGrid>
              <a:tr h="372341">
                <a:tc>
                  <a:txBody>
                    <a:bodyPr/>
                    <a:lstStyle/>
                    <a:p>
                      <a:r>
                        <a:rPr lang="fr-FR" sz="1200" b="1" noProof="1" smtClean="0"/>
                        <a:t>LCell</a:t>
                      </a:r>
                      <a:endParaRPr lang="fr-FR" sz="1200" b="1" noProof="1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379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#Raa_ : const float</a:t>
                      </a:r>
                    </a:p>
                    <a:p>
                      <a:r>
                        <a:rPr lang="fr-FR" sz="1200" noProof="1" smtClean="0"/>
                        <a:t>#Rab_ : const float</a:t>
                      </a:r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735">
                <a:tc>
                  <a:txBody>
                    <a:bodyPr/>
                    <a:lstStyle/>
                    <a:p>
                      <a:r>
                        <a:rPr lang="fr-FR" sz="1200" noProof="1" smtClean="0"/>
                        <a:t>&lt;&lt;constructor&gt;&gt;+LCell()</a:t>
                      </a:r>
                    </a:p>
                    <a:p>
                      <a:r>
                        <a:rPr lang="fr-FR" sz="1200" noProof="1" smtClean="0"/>
                        <a:t>&lt;&lt;constructor&gt;&gt;+LCell(float a, float b, float c)</a:t>
                      </a:r>
                    </a:p>
                    <a:p>
                      <a:r>
                        <a:rPr lang="fr-FR" sz="1200" noProof="1" smtClean="0"/>
                        <a:t>&lt;&lt;destructor&gt;&gt;+</a:t>
                      </a:r>
                      <a:r>
                        <a:rPr lang="fr-FR" sz="1200" noProof="1" smtClean="0"/>
                        <a:t>~LCell()</a:t>
                      </a:r>
                    </a:p>
                    <a:p>
                      <a:r>
                        <a:rPr lang="fr-FR" sz="1200" noProof="1" smtClean="0"/>
                        <a:t>+Fitness : float</a:t>
                      </a:r>
                    </a:p>
                    <a:p>
                      <a:r>
                        <a:rPr lang="fr-FR" sz="1200" noProof="1" smtClean="0"/>
                        <a:t>+Metabolism(vector&lt;float&gt;</a:t>
                      </a:r>
                      <a:r>
                        <a:rPr lang="fr-FR" sz="1200" baseline="0" noProof="1" smtClean="0"/>
                        <a:t> conc, float t) : void</a:t>
                      </a:r>
                    </a:p>
                    <a:p>
                      <a:r>
                        <a:rPr lang="fr-FR" sz="1200" baseline="0" noProof="1" smtClean="0"/>
                        <a:t>+LorS() : char</a:t>
                      </a:r>
                      <a:endParaRPr lang="fr-FR" sz="1200" noProof="1" smtClean="0"/>
                    </a:p>
                    <a:p>
                      <a:endParaRPr lang="fr-FR" sz="1200" noProof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263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422</Words>
  <Application>Microsoft Macintosh PowerPoint</Application>
  <PresentationFormat>Présentation à l'écran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Meije Gawinowski</dc:creator>
  <cp:lastModifiedBy>Meije Gawinowski</cp:lastModifiedBy>
  <cp:revision>9</cp:revision>
  <dcterms:created xsi:type="dcterms:W3CDTF">2017-04-02T13:02:47Z</dcterms:created>
  <dcterms:modified xsi:type="dcterms:W3CDTF">2017-04-02T14:43:37Z</dcterms:modified>
</cp:coreProperties>
</file>