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Bebas Neue"/>
      <p:regular r:id="rId21"/>
    </p:embeddedFont>
    <p:embeddedFont>
      <p:font typeface="Black Han Sans"/>
      <p:regular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lackHan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4dda1946d_4_2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4dda1946d_4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6f015e64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6f015e64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6f015e64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6f015e64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6f12cb9b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6f12cb9b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cddd7bb808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cddd7bb808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6f13c9f9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6f13c9f9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6f13c9f9f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6f13c9f9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rect b="b" l="l" r="r" t="t"/>
            <a:pathLst>
              <a:path extrusionOk="0" h="1418" w="5959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133350">
              <a:schemeClr val="lt2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/>
          <p:nvPr>
            <p:ph idx="1" type="subTitle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 txBox="1"/>
          <p:nvPr>
            <p:ph idx="1" type="subTitle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2" type="subTitle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3" type="subTitle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4" type="subTitle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5" type="subTitle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0" name="Google Shape;220;p13"/>
          <p:cNvSpPr txBox="1"/>
          <p:nvPr>
            <p:ph idx="6" type="subTitle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84102" y="287102"/>
            <a:ext cx="1046554" cy="251064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8284112" y="1216002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flipH="1">
            <a:off x="861045" y="3609489"/>
            <a:ext cx="991649" cy="1274574"/>
            <a:chOff x="1307321" y="654999"/>
            <a:chExt cx="1131632" cy="1454661"/>
          </a:xfrm>
        </p:grpSpPr>
        <p:sp>
          <p:nvSpPr>
            <p:cNvPr id="273" name="Google Shape;273;p1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4"/>
          <p:cNvSpPr/>
          <p:nvPr/>
        </p:nvSpPr>
        <p:spPr>
          <a:xfrm>
            <a:off x="5676888" y="129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-430600" y="16402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7767588" y="4892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8109046" y="239698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 txBox="1"/>
          <p:nvPr>
            <p:ph type="title"/>
          </p:nvPr>
        </p:nvSpPr>
        <p:spPr>
          <a:xfrm>
            <a:off x="4314950" y="14655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314950" y="2038275"/>
            <a:ext cx="3233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14"/>
          <p:cNvSpPr/>
          <p:nvPr/>
        </p:nvSpPr>
        <p:spPr>
          <a:xfrm>
            <a:off x="2600997" y="14854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720000" y="949874"/>
            <a:ext cx="77040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8" name="Google Shape;288;p15"/>
          <p:cNvSpPr/>
          <p:nvPr/>
        </p:nvSpPr>
        <p:spPr>
          <a:xfrm>
            <a:off x="-68125" y="10907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 flipH="1">
            <a:off x="6571592" y="1849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7357675" y="820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8735925" y="755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7464034" y="3703121"/>
            <a:ext cx="959964" cy="1233989"/>
            <a:chOff x="1307321" y="654999"/>
            <a:chExt cx="1131632" cy="1454661"/>
          </a:xfrm>
        </p:grpSpPr>
        <p:sp>
          <p:nvSpPr>
            <p:cNvPr id="296" name="Google Shape;296;p1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5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300" name="Google Shape;300;p15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5"/>
          <p:cNvSpPr/>
          <p:nvPr/>
        </p:nvSpPr>
        <p:spPr>
          <a:xfrm>
            <a:off x="8430775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734513" y="1246999"/>
            <a:ext cx="270756" cy="26731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16"/>
          <p:cNvGrpSpPr/>
          <p:nvPr/>
        </p:nvGrpSpPr>
        <p:grpSpPr>
          <a:xfrm>
            <a:off x="2216420" y="3818242"/>
            <a:ext cx="841821" cy="1082123"/>
            <a:chOff x="1307321" y="654999"/>
            <a:chExt cx="1131632" cy="1454661"/>
          </a:xfrm>
        </p:grpSpPr>
        <p:sp>
          <p:nvSpPr>
            <p:cNvPr id="330" name="Google Shape;330;p1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3" name="Google Shape;333;p16"/>
          <p:cNvSpPr txBox="1"/>
          <p:nvPr>
            <p:ph idx="1" type="subTitle"/>
          </p:nvPr>
        </p:nvSpPr>
        <p:spPr>
          <a:xfrm>
            <a:off x="2437350" y="1245425"/>
            <a:ext cx="42693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34" name="Google Shape;334;p16"/>
          <p:cNvGrpSpPr/>
          <p:nvPr/>
        </p:nvGrpSpPr>
        <p:grpSpPr>
          <a:xfrm flipH="1">
            <a:off x="7355845" y="3869642"/>
            <a:ext cx="841821" cy="1082123"/>
            <a:chOff x="1307321" y="654999"/>
            <a:chExt cx="1131632" cy="1454661"/>
          </a:xfrm>
        </p:grpSpPr>
        <p:sp>
          <p:nvSpPr>
            <p:cNvPr id="335" name="Google Shape;335;p1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6"/>
          <p:cNvSpPr/>
          <p:nvPr/>
        </p:nvSpPr>
        <p:spPr>
          <a:xfrm>
            <a:off x="8246700" y="161842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8553938" y="1372753"/>
            <a:ext cx="248824" cy="2456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343" name="Google Shape;343;p16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" type="subTitle"/>
          </p:nvPr>
        </p:nvSpPr>
        <p:spPr>
          <a:xfrm>
            <a:off x="937625" y="273080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7" name="Google Shape;367;p17"/>
          <p:cNvSpPr txBox="1"/>
          <p:nvPr>
            <p:ph idx="2" type="subTitle"/>
          </p:nvPr>
        </p:nvSpPr>
        <p:spPr>
          <a:xfrm>
            <a:off x="3484350" y="273080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17"/>
          <p:cNvSpPr txBox="1"/>
          <p:nvPr>
            <p:ph idx="3" type="subTitle"/>
          </p:nvPr>
        </p:nvSpPr>
        <p:spPr>
          <a:xfrm>
            <a:off x="6031075" y="2730802"/>
            <a:ext cx="2288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17"/>
          <p:cNvSpPr txBox="1"/>
          <p:nvPr>
            <p:ph idx="4" type="subTitle"/>
          </p:nvPr>
        </p:nvSpPr>
        <p:spPr>
          <a:xfrm>
            <a:off x="937625" y="239572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5" type="subTitle"/>
          </p:nvPr>
        </p:nvSpPr>
        <p:spPr>
          <a:xfrm>
            <a:off x="3484350" y="239572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6" type="subTitle"/>
          </p:nvPr>
        </p:nvSpPr>
        <p:spPr>
          <a:xfrm>
            <a:off x="6031075" y="2395725"/>
            <a:ext cx="228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17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-539350" y="1653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8653101" y="14288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 flipH="1">
            <a:off x="1092688" y="5490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7"/>
          <p:cNvGrpSpPr/>
          <p:nvPr/>
        </p:nvGrpSpPr>
        <p:grpSpPr>
          <a:xfrm>
            <a:off x="7901245" y="3824967"/>
            <a:ext cx="841821" cy="1082123"/>
            <a:chOff x="1307321" y="654999"/>
            <a:chExt cx="1131632" cy="1454661"/>
          </a:xfrm>
        </p:grpSpPr>
        <p:sp>
          <p:nvSpPr>
            <p:cNvPr id="379" name="Google Shape;379;p1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17"/>
          <p:cNvSpPr/>
          <p:nvPr/>
        </p:nvSpPr>
        <p:spPr>
          <a:xfrm>
            <a:off x="-17095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7"/>
          <p:cNvGrpSpPr/>
          <p:nvPr/>
        </p:nvGrpSpPr>
        <p:grpSpPr>
          <a:xfrm flipH="1">
            <a:off x="-1873560" y="3843765"/>
            <a:ext cx="3284189" cy="1168269"/>
            <a:chOff x="2536050" y="2210275"/>
            <a:chExt cx="5672175" cy="2017737"/>
          </a:xfrm>
        </p:grpSpPr>
        <p:sp>
          <p:nvSpPr>
            <p:cNvPr id="383" name="Google Shape;383;p17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17"/>
          <p:cNvSpPr/>
          <p:nvPr/>
        </p:nvSpPr>
        <p:spPr>
          <a:xfrm>
            <a:off x="8759238" y="6000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8506446" y="20757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7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>
            <a:off x="8327200" y="286827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8"/>
          <p:cNvGrpSpPr/>
          <p:nvPr/>
        </p:nvGrpSpPr>
        <p:grpSpPr>
          <a:xfrm>
            <a:off x="107020" y="3609489"/>
            <a:ext cx="991649" cy="1274574"/>
            <a:chOff x="1307321" y="654999"/>
            <a:chExt cx="1131632" cy="1454661"/>
          </a:xfrm>
        </p:grpSpPr>
        <p:sp>
          <p:nvSpPr>
            <p:cNvPr id="412" name="Google Shape;412;p18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18"/>
          <p:cNvSpPr/>
          <p:nvPr/>
        </p:nvSpPr>
        <p:spPr>
          <a:xfrm>
            <a:off x="7373438" y="1135662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-282500" y="12870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18"/>
          <p:cNvSpPr txBox="1"/>
          <p:nvPr>
            <p:ph idx="1" type="subTitle"/>
          </p:nvPr>
        </p:nvSpPr>
        <p:spPr>
          <a:xfrm>
            <a:off x="1513799" y="16133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18"/>
          <p:cNvSpPr txBox="1"/>
          <p:nvPr>
            <p:ph idx="2" type="subTitle"/>
          </p:nvPr>
        </p:nvSpPr>
        <p:spPr>
          <a:xfrm>
            <a:off x="5492751" y="16133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0" name="Google Shape;420;p18"/>
          <p:cNvSpPr txBox="1"/>
          <p:nvPr>
            <p:ph idx="3" type="subTitle"/>
          </p:nvPr>
        </p:nvSpPr>
        <p:spPr>
          <a:xfrm>
            <a:off x="1513799" y="3274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1" name="Google Shape;421;p18"/>
          <p:cNvSpPr txBox="1"/>
          <p:nvPr>
            <p:ph idx="4" type="subTitle"/>
          </p:nvPr>
        </p:nvSpPr>
        <p:spPr>
          <a:xfrm>
            <a:off x="5492751" y="3274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2" name="Google Shape;422;p18"/>
          <p:cNvSpPr txBox="1"/>
          <p:nvPr>
            <p:ph idx="5" type="subTitle"/>
          </p:nvPr>
        </p:nvSpPr>
        <p:spPr>
          <a:xfrm>
            <a:off x="1513799" y="127797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3" name="Google Shape;423;p18"/>
          <p:cNvSpPr txBox="1"/>
          <p:nvPr>
            <p:ph idx="6" type="subTitle"/>
          </p:nvPr>
        </p:nvSpPr>
        <p:spPr>
          <a:xfrm>
            <a:off x="1513799" y="293862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18"/>
          <p:cNvSpPr txBox="1"/>
          <p:nvPr>
            <p:ph idx="7" type="subTitle"/>
          </p:nvPr>
        </p:nvSpPr>
        <p:spPr>
          <a:xfrm>
            <a:off x="5492724" y="127797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5" name="Google Shape;425;p18"/>
          <p:cNvSpPr txBox="1"/>
          <p:nvPr>
            <p:ph idx="8" type="subTitle"/>
          </p:nvPr>
        </p:nvSpPr>
        <p:spPr>
          <a:xfrm>
            <a:off x="5492724" y="293862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18"/>
          <p:cNvSpPr/>
          <p:nvPr/>
        </p:nvSpPr>
        <p:spPr>
          <a:xfrm>
            <a:off x="2062422" y="153422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7312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18"/>
          <p:cNvGrpSpPr/>
          <p:nvPr/>
        </p:nvGrpSpPr>
        <p:grpSpPr>
          <a:xfrm>
            <a:off x="7309340" y="3843765"/>
            <a:ext cx="3284189" cy="1168269"/>
            <a:chOff x="2536050" y="2210275"/>
            <a:chExt cx="5672175" cy="2017737"/>
          </a:xfrm>
        </p:grpSpPr>
        <p:sp>
          <p:nvSpPr>
            <p:cNvPr id="429" name="Google Shape;429;p18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18"/>
          <p:cNvSpPr/>
          <p:nvPr/>
        </p:nvSpPr>
        <p:spPr>
          <a:xfrm>
            <a:off x="624563" y="5363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966021" y="2868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8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8576225" y="13746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 flipH="1">
            <a:off x="2466088" y="2127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idx="1" type="subTitle"/>
          </p:nvPr>
        </p:nvSpPr>
        <p:spPr>
          <a:xfrm>
            <a:off x="1382096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2" name="Google Shape;462;p19"/>
          <p:cNvSpPr txBox="1"/>
          <p:nvPr>
            <p:ph idx="2" type="subTitle"/>
          </p:nvPr>
        </p:nvSpPr>
        <p:spPr>
          <a:xfrm>
            <a:off x="4012496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19"/>
          <p:cNvSpPr txBox="1"/>
          <p:nvPr>
            <p:ph idx="3" type="subTitle"/>
          </p:nvPr>
        </p:nvSpPr>
        <p:spPr>
          <a:xfrm>
            <a:off x="1382096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4" name="Google Shape;464;p19"/>
          <p:cNvSpPr txBox="1"/>
          <p:nvPr>
            <p:ph idx="4" type="subTitle"/>
          </p:nvPr>
        </p:nvSpPr>
        <p:spPr>
          <a:xfrm>
            <a:off x="4012496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19"/>
          <p:cNvSpPr txBox="1"/>
          <p:nvPr>
            <p:ph idx="5" type="subTitle"/>
          </p:nvPr>
        </p:nvSpPr>
        <p:spPr>
          <a:xfrm>
            <a:off x="6642892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9"/>
          <p:cNvSpPr txBox="1"/>
          <p:nvPr>
            <p:ph idx="6" type="subTitle"/>
          </p:nvPr>
        </p:nvSpPr>
        <p:spPr>
          <a:xfrm>
            <a:off x="6642892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9"/>
          <p:cNvSpPr txBox="1"/>
          <p:nvPr>
            <p:ph idx="7" type="subTitle"/>
          </p:nvPr>
        </p:nvSpPr>
        <p:spPr>
          <a:xfrm>
            <a:off x="1385692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19"/>
          <p:cNvSpPr txBox="1"/>
          <p:nvPr>
            <p:ph idx="8" type="subTitle"/>
          </p:nvPr>
        </p:nvSpPr>
        <p:spPr>
          <a:xfrm>
            <a:off x="4016088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19"/>
          <p:cNvSpPr txBox="1"/>
          <p:nvPr>
            <p:ph idx="9" type="subTitle"/>
          </p:nvPr>
        </p:nvSpPr>
        <p:spPr>
          <a:xfrm>
            <a:off x="6646482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0" name="Google Shape;470;p19"/>
          <p:cNvSpPr txBox="1"/>
          <p:nvPr>
            <p:ph idx="13" type="subTitle"/>
          </p:nvPr>
        </p:nvSpPr>
        <p:spPr>
          <a:xfrm>
            <a:off x="1385692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1" name="Google Shape;471;p19"/>
          <p:cNvSpPr txBox="1"/>
          <p:nvPr>
            <p:ph idx="14" type="subTitle"/>
          </p:nvPr>
        </p:nvSpPr>
        <p:spPr>
          <a:xfrm>
            <a:off x="4016088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19"/>
          <p:cNvSpPr txBox="1"/>
          <p:nvPr>
            <p:ph idx="15" type="subTitle"/>
          </p:nvPr>
        </p:nvSpPr>
        <p:spPr>
          <a:xfrm>
            <a:off x="6646481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3" name="Google Shape;473;p19"/>
          <p:cNvSpPr/>
          <p:nvPr/>
        </p:nvSpPr>
        <p:spPr>
          <a:xfrm>
            <a:off x="8759213" y="4826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"/>
          <p:cNvSpPr/>
          <p:nvPr/>
        </p:nvSpPr>
        <p:spPr>
          <a:xfrm>
            <a:off x="8469721" y="23303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9"/>
          <p:cNvSpPr/>
          <p:nvPr/>
        </p:nvSpPr>
        <p:spPr>
          <a:xfrm>
            <a:off x="-1780270" y="4866986"/>
            <a:ext cx="3044743" cy="146165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9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19"/>
          <p:cNvGrpSpPr/>
          <p:nvPr/>
        </p:nvGrpSpPr>
        <p:grpSpPr>
          <a:xfrm>
            <a:off x="-1832050" y="3757500"/>
            <a:ext cx="3148300" cy="1263895"/>
            <a:chOff x="6676775" y="1493468"/>
            <a:chExt cx="1935510" cy="777064"/>
          </a:xfrm>
        </p:grpSpPr>
        <p:sp>
          <p:nvSpPr>
            <p:cNvPr id="479" name="Google Shape;479;p19"/>
            <p:cNvSpPr/>
            <p:nvPr/>
          </p:nvSpPr>
          <p:spPr>
            <a:xfrm>
              <a:off x="6676775" y="1496292"/>
              <a:ext cx="1935510" cy="621948"/>
            </a:xfrm>
            <a:custGeom>
              <a:rect b="b" l="l" r="r" t="t"/>
              <a:pathLst>
                <a:path extrusionOk="0" h="28854" w="89794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6677680" y="1918540"/>
              <a:ext cx="1901841" cy="199686"/>
            </a:xfrm>
            <a:custGeom>
              <a:rect b="b" l="l" r="r" t="t"/>
              <a:pathLst>
                <a:path extrusionOk="0" h="9264" w="88232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134669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8204525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264467" y="2084077"/>
              <a:ext cx="56172" cy="56172"/>
            </a:xfrm>
            <a:custGeom>
              <a:rect b="b" l="l" r="r" t="t"/>
              <a:pathLst>
                <a:path extrusionOk="0" h="2606" w="2606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6865588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6935574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995495" y="2084077"/>
              <a:ext cx="56086" cy="56172"/>
            </a:xfrm>
            <a:custGeom>
              <a:rect b="b" l="l" r="r" t="t"/>
              <a:pathLst>
                <a:path extrusionOk="0" h="2606" w="2602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535337" y="1518083"/>
              <a:ext cx="484750" cy="239972"/>
            </a:xfrm>
            <a:custGeom>
              <a:rect b="b" l="l" r="r" t="t"/>
              <a:pathLst>
                <a:path extrusionOk="0" h="11133" w="22489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055436" y="1517480"/>
              <a:ext cx="461342" cy="219926"/>
            </a:xfrm>
            <a:custGeom>
              <a:rect b="b" l="l" r="r" t="t"/>
              <a:pathLst>
                <a:path extrusionOk="0" h="10203" w="21403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506993" y="1493468"/>
              <a:ext cx="62165" cy="627725"/>
            </a:xfrm>
            <a:custGeom>
              <a:rect b="b" l="l" r="r" t="t"/>
              <a:pathLst>
                <a:path extrusionOk="0" h="29122" w="2884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8014570" y="1741644"/>
              <a:ext cx="64406" cy="379540"/>
            </a:xfrm>
            <a:custGeom>
              <a:rect b="b" l="l" r="r" t="t"/>
              <a:pathLst>
                <a:path extrusionOk="0" h="17608" w="2988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050630" y="1722202"/>
              <a:ext cx="215572" cy="398983"/>
            </a:xfrm>
            <a:custGeom>
              <a:rect b="b" l="l" r="r" t="t"/>
              <a:pathLst>
                <a:path extrusionOk="0" h="18510" w="10001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602349" y="1792965"/>
              <a:ext cx="69084" cy="29487"/>
            </a:xfrm>
            <a:custGeom>
              <a:rect b="b" l="l" r="r" t="t"/>
              <a:pathLst>
                <a:path extrusionOk="0" h="1368" w="3205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7167647" y="1792965"/>
              <a:ext cx="68976" cy="29487"/>
            </a:xfrm>
            <a:custGeom>
              <a:rect b="b" l="l" r="r" t="t"/>
              <a:pathLst>
                <a:path extrusionOk="0" h="1368" w="320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6741954" y="1535176"/>
              <a:ext cx="344902" cy="173647"/>
            </a:xfrm>
            <a:custGeom>
              <a:rect b="b" l="l" r="r" t="t"/>
              <a:pathLst>
                <a:path extrusionOk="0" h="8056" w="16001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8536156" y="1809648"/>
              <a:ext cx="35178" cy="27073"/>
            </a:xfrm>
            <a:custGeom>
              <a:rect b="b" l="l" r="r" t="t"/>
              <a:pathLst>
                <a:path extrusionOk="0" h="1256" w="1632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8403835" y="1777338"/>
              <a:ext cx="195137" cy="141228"/>
            </a:xfrm>
            <a:custGeom>
              <a:rect b="b" l="l" r="r" t="t"/>
              <a:pathLst>
                <a:path extrusionOk="0" h="6552" w="9053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697208" y="1753930"/>
              <a:ext cx="104714" cy="101395"/>
            </a:xfrm>
            <a:custGeom>
              <a:rect b="b" l="l" r="r" t="t"/>
              <a:pathLst>
                <a:path extrusionOk="0" h="4704" w="4858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/>
          <p:nvPr/>
        </p:nvSpPr>
        <p:spPr>
          <a:xfrm>
            <a:off x="-33675" y="8888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20"/>
          <p:cNvSpPr/>
          <p:nvPr/>
        </p:nvSpPr>
        <p:spPr>
          <a:xfrm flipH="1">
            <a:off x="1352417" y="904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8387725" y="3176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8103200" y="17357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20"/>
          <p:cNvGrpSpPr/>
          <p:nvPr/>
        </p:nvGrpSpPr>
        <p:grpSpPr>
          <a:xfrm flipH="1">
            <a:off x="7699137" y="3553303"/>
            <a:ext cx="1003192" cy="1289557"/>
            <a:chOff x="1307321" y="654999"/>
            <a:chExt cx="1131632" cy="1454661"/>
          </a:xfrm>
        </p:grpSpPr>
        <p:sp>
          <p:nvSpPr>
            <p:cNvPr id="508" name="Google Shape;508;p20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20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0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512" name="Google Shape;512;p20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20"/>
          <p:cNvSpPr/>
          <p:nvPr/>
        </p:nvSpPr>
        <p:spPr>
          <a:xfrm>
            <a:off x="881650" y="35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3613" y="21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 flipH="1" rot="10800000">
            <a:off x="8702325" y="12310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9" name="Google Shape;539;p21"/>
          <p:cNvSpPr/>
          <p:nvPr/>
        </p:nvSpPr>
        <p:spPr>
          <a:xfrm flipH="1">
            <a:off x="-407583" y="10450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1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8424000" y="15429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1810225" y="1496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7303800" y="12466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2868806" y="3526377"/>
            <a:ext cx="1068148" cy="1373055"/>
            <a:chOff x="1307321" y="654999"/>
            <a:chExt cx="1131632" cy="1454661"/>
          </a:xfrm>
        </p:grpSpPr>
        <p:sp>
          <p:nvSpPr>
            <p:cNvPr id="546" name="Google Shape;546;p2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1"/>
          <p:cNvSpPr/>
          <p:nvPr/>
        </p:nvSpPr>
        <p:spPr>
          <a:xfrm>
            <a:off x="948500" y="18433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51" name="Google Shape;551;p21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/>
          <p:nvPr/>
        </p:nvSpPr>
        <p:spPr>
          <a:xfrm>
            <a:off x="542700" y="3166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34663" y="1772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1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22"/>
          <p:cNvSpPr/>
          <p:nvPr/>
        </p:nvSpPr>
        <p:spPr>
          <a:xfrm flipH="1">
            <a:off x="-373208" y="980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-14988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 flipH="1">
            <a:off x="-457694" y="4705500"/>
            <a:ext cx="10335369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8652900" y="6439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6845975" y="11459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1042725" y="176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22"/>
          <p:cNvGrpSpPr/>
          <p:nvPr/>
        </p:nvGrpSpPr>
        <p:grpSpPr>
          <a:xfrm>
            <a:off x="7779787" y="3597930"/>
            <a:ext cx="1010321" cy="1298867"/>
            <a:chOff x="1307321" y="654999"/>
            <a:chExt cx="1131632" cy="1454661"/>
          </a:xfrm>
        </p:grpSpPr>
        <p:sp>
          <p:nvSpPr>
            <p:cNvPr id="585" name="Google Shape;585;p22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22"/>
          <p:cNvSpPr/>
          <p:nvPr/>
        </p:nvSpPr>
        <p:spPr>
          <a:xfrm>
            <a:off x="-1954750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8735925" y="3644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8430763" y="1765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2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22"/>
          <p:cNvGrpSpPr/>
          <p:nvPr/>
        </p:nvGrpSpPr>
        <p:grpSpPr>
          <a:xfrm flipH="1">
            <a:off x="-2112585" y="3843765"/>
            <a:ext cx="3284189" cy="1168269"/>
            <a:chOff x="2536050" y="2210275"/>
            <a:chExt cx="5672175" cy="2017737"/>
          </a:xfrm>
        </p:grpSpPr>
        <p:sp>
          <p:nvSpPr>
            <p:cNvPr id="593" name="Google Shape;593;p22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3"/>
          <p:cNvSpPr/>
          <p:nvPr/>
        </p:nvSpPr>
        <p:spPr>
          <a:xfrm>
            <a:off x="7952381" y="2089303"/>
            <a:ext cx="1382366" cy="331625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3"/>
          <p:cNvSpPr/>
          <p:nvPr/>
        </p:nvSpPr>
        <p:spPr>
          <a:xfrm>
            <a:off x="-445123" y="1242268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-1041000" y="284582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3"/>
          <p:cNvSpPr txBox="1"/>
          <p:nvPr>
            <p:ph type="title"/>
          </p:nvPr>
        </p:nvSpPr>
        <p:spPr>
          <a:xfrm>
            <a:off x="870088" y="7065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3"/>
          <p:cNvSpPr txBox="1"/>
          <p:nvPr>
            <p:ph idx="1" type="subTitle"/>
          </p:nvPr>
        </p:nvSpPr>
        <p:spPr>
          <a:xfrm>
            <a:off x="870050" y="17652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21" name="Google Shape;621;p23"/>
          <p:cNvSpPr/>
          <p:nvPr/>
        </p:nvSpPr>
        <p:spPr>
          <a:xfrm>
            <a:off x="1890977" y="3737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3"/>
          <p:cNvSpPr/>
          <p:nvPr/>
        </p:nvSpPr>
        <p:spPr>
          <a:xfrm>
            <a:off x="7339600" y="2898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3"/>
          <p:cNvSpPr/>
          <p:nvPr/>
        </p:nvSpPr>
        <p:spPr>
          <a:xfrm>
            <a:off x="8580375" y="-35000"/>
            <a:ext cx="616126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3"/>
          <p:cNvSpPr/>
          <p:nvPr/>
        </p:nvSpPr>
        <p:spPr>
          <a:xfrm rot="10800000">
            <a:off x="-52502" y="-85855"/>
            <a:ext cx="616126" cy="5268405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23"/>
          <p:cNvGrpSpPr/>
          <p:nvPr/>
        </p:nvGrpSpPr>
        <p:grpSpPr>
          <a:xfrm flipH="1">
            <a:off x="7646395" y="3358121"/>
            <a:ext cx="1113187" cy="1430950"/>
            <a:chOff x="1307321" y="654999"/>
            <a:chExt cx="1131632" cy="1454661"/>
          </a:xfrm>
        </p:grpSpPr>
        <p:sp>
          <p:nvSpPr>
            <p:cNvPr id="626" name="Google Shape;626;p2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>
            <a:off x="6264150" y="2448811"/>
            <a:ext cx="670859" cy="15999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3"/>
          <p:cNvSpPr txBox="1"/>
          <p:nvPr/>
        </p:nvSpPr>
        <p:spPr>
          <a:xfrm>
            <a:off x="870050" y="2891876"/>
            <a:ext cx="3644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23"/>
          <p:cNvSpPr/>
          <p:nvPr/>
        </p:nvSpPr>
        <p:spPr>
          <a:xfrm>
            <a:off x="572200" y="3136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3"/>
          <p:cNvSpPr/>
          <p:nvPr/>
        </p:nvSpPr>
        <p:spPr>
          <a:xfrm>
            <a:off x="8253475" y="15901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8055525" y="5394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1893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70399" y="5168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510822" y="2239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05162" y="7415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9" name="Google Shape;59;p4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720000" y="949875"/>
            <a:ext cx="77040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2" name="Google Shape;82;p4"/>
          <p:cNvSpPr/>
          <p:nvPr/>
        </p:nvSpPr>
        <p:spPr>
          <a:xfrm>
            <a:off x="582471" y="4147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769604" y="3731863"/>
            <a:ext cx="889237" cy="1143073"/>
            <a:chOff x="1307321" y="654999"/>
            <a:chExt cx="1131632" cy="1454661"/>
          </a:xfrm>
        </p:grpSpPr>
        <p:sp>
          <p:nvSpPr>
            <p:cNvPr id="84" name="Google Shape;84;p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8122500" y="12646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-170399" y="17689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412475" y="3787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669497" y="213809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16700" y="851317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39388" y="646153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99" name="Google Shape;99;p5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subTitle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2" type="subTitle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3" type="subTitle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4" type="subTitle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5" name="Google Shape;125;p5"/>
          <p:cNvGrpSpPr/>
          <p:nvPr/>
        </p:nvGrpSpPr>
        <p:grpSpPr>
          <a:xfrm>
            <a:off x="552994" y="3476387"/>
            <a:ext cx="841828" cy="1390596"/>
            <a:chOff x="267900" y="392875"/>
            <a:chExt cx="1039422" cy="1716785"/>
          </a:xfrm>
        </p:grpSpPr>
        <p:sp>
          <p:nvSpPr>
            <p:cNvPr id="126" name="Google Shape;126;p5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 flipH="1">
            <a:off x="-438383" y="2907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49300" y="146890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 flipH="1">
            <a:off x="650150" y="11998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flipH="1">
            <a:off x="1392817" y="789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933000" y="721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 flipH="1">
            <a:off x="150012" y="3613878"/>
            <a:ext cx="1003192" cy="1289557"/>
            <a:chOff x="1307321" y="654999"/>
            <a:chExt cx="1131632" cy="1454661"/>
          </a:xfrm>
        </p:grpSpPr>
        <p:sp>
          <p:nvSpPr>
            <p:cNvPr id="143" name="Google Shape;143;p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8632700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324663" y="87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6"/>
          <p:cNvGrpSpPr/>
          <p:nvPr/>
        </p:nvGrpSpPr>
        <p:grpSpPr>
          <a:xfrm rot="-359601">
            <a:off x="7906940" y="730915"/>
            <a:ext cx="246539" cy="859372"/>
            <a:chOff x="3871459" y="1524906"/>
            <a:chExt cx="919351" cy="3204630"/>
          </a:xfrm>
        </p:grpSpPr>
        <p:sp>
          <p:nvSpPr>
            <p:cNvPr id="150" name="Google Shape;150;p6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6"/>
          <p:cNvGrpSpPr/>
          <p:nvPr/>
        </p:nvGrpSpPr>
        <p:grpSpPr>
          <a:xfrm flipH="1">
            <a:off x="7947981" y="121258"/>
            <a:ext cx="2832334" cy="1423171"/>
            <a:chOff x="1997175" y="3512155"/>
            <a:chExt cx="1978025" cy="993765"/>
          </a:xfrm>
        </p:grpSpPr>
        <p:sp>
          <p:nvSpPr>
            <p:cNvPr id="159" name="Google Shape;159;p6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" type="subTitle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5" name="Google Shape;175;p7"/>
          <p:cNvSpPr/>
          <p:nvPr>
            <p:ph idx="2" type="pic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E4D1">
            <a:alpha val="4717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idx="1" type="subTitle"/>
          </p:nvPr>
        </p:nvSpPr>
        <p:spPr>
          <a:xfrm>
            <a:off x="844500" y="2302950"/>
            <a:ext cx="59484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FCEE Group 8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Lau Rui Yang (U2321713K)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 Shuwei (U2321134D)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Chua Sherilyn (U2322437D)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"/>
          <p:cNvSpPr txBox="1"/>
          <p:nvPr>
            <p:ph type="ctrTitle"/>
          </p:nvPr>
        </p:nvSpPr>
        <p:spPr>
          <a:xfrm>
            <a:off x="844500" y="599625"/>
            <a:ext cx="83502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1"/>
                </a:solidFill>
              </a:rPr>
              <a:t>s</a:t>
            </a:r>
            <a:r>
              <a:rPr lang="en" sz="4900">
                <a:solidFill>
                  <a:schemeClr val="accent1"/>
                </a:solidFill>
              </a:rPr>
              <a:t>c1015 Mini Project</a:t>
            </a:r>
            <a:endParaRPr sz="4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Used </a:t>
            </a:r>
            <a:r>
              <a:rPr lang="en" sz="4900"/>
              <a:t>Car Price Predictor</a:t>
            </a:r>
            <a:endParaRPr sz="4900"/>
          </a:p>
        </p:txBody>
      </p:sp>
      <p:grpSp>
        <p:nvGrpSpPr>
          <p:cNvPr id="664" name="Google Shape;664;p26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65" name="Google Shape;665;p26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6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74" name="Google Shape;674;p26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0" name="Google Shape;680;p26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6"/>
          <p:cNvSpPr/>
          <p:nvPr/>
        </p:nvSpPr>
        <p:spPr>
          <a:xfrm>
            <a:off x="5036100" y="306014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5330000" y="28126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hree Models</a:t>
            </a:r>
            <a:endParaRPr/>
          </a:p>
        </p:txBody>
      </p:sp>
      <p:sp>
        <p:nvSpPr>
          <p:cNvPr id="937" name="Google Shape;937;p35"/>
          <p:cNvSpPr txBox="1"/>
          <p:nvPr>
            <p:ph idx="4" type="subTitle"/>
          </p:nvPr>
        </p:nvSpPr>
        <p:spPr>
          <a:xfrm>
            <a:off x="937625" y="2670753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38" name="Google Shape;938;p35"/>
          <p:cNvSpPr txBox="1"/>
          <p:nvPr>
            <p:ph idx="5" type="subTitle"/>
          </p:nvPr>
        </p:nvSpPr>
        <p:spPr>
          <a:xfrm>
            <a:off x="3484350" y="270052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sp>
        <p:nvSpPr>
          <p:cNvPr id="939" name="Google Shape;939;p35"/>
          <p:cNvSpPr txBox="1"/>
          <p:nvPr>
            <p:ph idx="6" type="subTitle"/>
          </p:nvPr>
        </p:nvSpPr>
        <p:spPr>
          <a:xfrm>
            <a:off x="6031075" y="2852925"/>
            <a:ext cx="228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Gradient Boosting</a:t>
            </a:r>
            <a:endParaRPr/>
          </a:p>
        </p:txBody>
      </p:sp>
      <p:sp>
        <p:nvSpPr>
          <p:cNvPr id="940" name="Google Shape;940;p35"/>
          <p:cNvSpPr/>
          <p:nvPr/>
        </p:nvSpPr>
        <p:spPr>
          <a:xfrm>
            <a:off x="4306650" y="15998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5"/>
          <p:cNvSpPr/>
          <p:nvPr/>
        </p:nvSpPr>
        <p:spPr>
          <a:xfrm>
            <a:off x="6854725" y="15998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5"/>
          <p:cNvSpPr/>
          <p:nvPr/>
        </p:nvSpPr>
        <p:spPr>
          <a:xfrm>
            <a:off x="1759925" y="15998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3" name="Google Shape;943;p35"/>
          <p:cNvGrpSpPr/>
          <p:nvPr/>
        </p:nvGrpSpPr>
        <p:grpSpPr>
          <a:xfrm>
            <a:off x="7039893" y="1732779"/>
            <a:ext cx="271059" cy="375592"/>
            <a:chOff x="7256731" y="3831082"/>
            <a:chExt cx="271059" cy="375592"/>
          </a:xfrm>
        </p:grpSpPr>
        <p:sp>
          <p:nvSpPr>
            <p:cNvPr id="944" name="Google Shape;944;p35"/>
            <p:cNvSpPr/>
            <p:nvPr/>
          </p:nvSpPr>
          <p:spPr>
            <a:xfrm>
              <a:off x="7269863" y="4011365"/>
              <a:ext cx="232248" cy="156498"/>
            </a:xfrm>
            <a:custGeom>
              <a:rect b="b" l="l" r="r" t="t"/>
              <a:pathLst>
                <a:path extrusionOk="0" h="5041" w="7481">
                  <a:moveTo>
                    <a:pt x="81" y="0"/>
                  </a:moveTo>
                  <a:cubicBezTo>
                    <a:pt x="1" y="161"/>
                    <a:pt x="1" y="343"/>
                    <a:pt x="1" y="504"/>
                  </a:cubicBezTo>
                  <a:cubicBezTo>
                    <a:pt x="1" y="847"/>
                    <a:pt x="81" y="1089"/>
                    <a:pt x="242" y="1351"/>
                  </a:cubicBezTo>
                  <a:cubicBezTo>
                    <a:pt x="323" y="1432"/>
                    <a:pt x="323" y="1512"/>
                    <a:pt x="242" y="1674"/>
                  </a:cubicBezTo>
                  <a:cubicBezTo>
                    <a:pt x="81" y="1855"/>
                    <a:pt x="1" y="2097"/>
                    <a:pt x="1" y="2440"/>
                  </a:cubicBezTo>
                  <a:cubicBezTo>
                    <a:pt x="1" y="3024"/>
                    <a:pt x="424" y="3609"/>
                    <a:pt x="1009" y="3690"/>
                  </a:cubicBezTo>
                  <a:lnTo>
                    <a:pt x="3952" y="5041"/>
                  </a:lnTo>
                  <a:lnTo>
                    <a:pt x="6372" y="3690"/>
                  </a:lnTo>
                  <a:cubicBezTo>
                    <a:pt x="6976" y="3609"/>
                    <a:pt x="7480" y="3024"/>
                    <a:pt x="7480" y="2440"/>
                  </a:cubicBezTo>
                  <a:cubicBezTo>
                    <a:pt x="7480" y="2097"/>
                    <a:pt x="7299" y="1855"/>
                    <a:pt x="7138" y="1674"/>
                  </a:cubicBezTo>
                  <a:cubicBezTo>
                    <a:pt x="7057" y="1512"/>
                    <a:pt x="7057" y="1432"/>
                    <a:pt x="7138" y="1351"/>
                  </a:cubicBezTo>
                  <a:cubicBezTo>
                    <a:pt x="7299" y="1089"/>
                    <a:pt x="7480" y="847"/>
                    <a:pt x="7480" y="504"/>
                  </a:cubicBezTo>
                  <a:cubicBezTo>
                    <a:pt x="7480" y="343"/>
                    <a:pt x="7380" y="161"/>
                    <a:pt x="7299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7460143" y="4011365"/>
              <a:ext cx="57620" cy="114556"/>
            </a:xfrm>
            <a:custGeom>
              <a:rect b="b" l="l" r="r" t="t"/>
              <a:pathLst>
                <a:path extrusionOk="0" h="3690" w="1856">
                  <a:moveTo>
                    <a:pt x="928" y="0"/>
                  </a:moveTo>
                  <a:cubicBezTo>
                    <a:pt x="1009" y="81"/>
                    <a:pt x="1009" y="161"/>
                    <a:pt x="1009" y="242"/>
                  </a:cubicBezTo>
                  <a:cubicBezTo>
                    <a:pt x="1089" y="343"/>
                    <a:pt x="1089" y="424"/>
                    <a:pt x="1089" y="504"/>
                  </a:cubicBezTo>
                  <a:cubicBezTo>
                    <a:pt x="1089" y="847"/>
                    <a:pt x="1009" y="1089"/>
                    <a:pt x="847" y="1351"/>
                  </a:cubicBezTo>
                  <a:cubicBezTo>
                    <a:pt x="747" y="1432"/>
                    <a:pt x="747" y="1512"/>
                    <a:pt x="847" y="1674"/>
                  </a:cubicBezTo>
                  <a:cubicBezTo>
                    <a:pt x="1009" y="1855"/>
                    <a:pt x="1089" y="2097"/>
                    <a:pt x="1089" y="2440"/>
                  </a:cubicBezTo>
                  <a:cubicBezTo>
                    <a:pt x="1089" y="3024"/>
                    <a:pt x="585" y="3609"/>
                    <a:pt x="1" y="3690"/>
                  </a:cubicBezTo>
                  <a:lnTo>
                    <a:pt x="747" y="3690"/>
                  </a:lnTo>
                  <a:cubicBezTo>
                    <a:pt x="1351" y="3609"/>
                    <a:pt x="1856" y="3024"/>
                    <a:pt x="1856" y="2440"/>
                  </a:cubicBezTo>
                  <a:cubicBezTo>
                    <a:pt x="1856" y="2097"/>
                    <a:pt x="1674" y="1855"/>
                    <a:pt x="1513" y="1674"/>
                  </a:cubicBezTo>
                  <a:cubicBezTo>
                    <a:pt x="1432" y="1512"/>
                    <a:pt x="1432" y="1432"/>
                    <a:pt x="1513" y="1351"/>
                  </a:cubicBezTo>
                  <a:cubicBezTo>
                    <a:pt x="1674" y="1089"/>
                    <a:pt x="1856" y="847"/>
                    <a:pt x="1856" y="504"/>
                  </a:cubicBezTo>
                  <a:cubicBezTo>
                    <a:pt x="1856" y="424"/>
                    <a:pt x="1755" y="343"/>
                    <a:pt x="1755" y="242"/>
                  </a:cubicBezTo>
                  <a:cubicBezTo>
                    <a:pt x="1755" y="161"/>
                    <a:pt x="1674" y="81"/>
                    <a:pt x="1674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7256731" y="4123410"/>
              <a:ext cx="250378" cy="83263"/>
            </a:xfrm>
            <a:custGeom>
              <a:rect b="b" l="l" r="r" t="t"/>
              <a:pathLst>
                <a:path extrusionOk="0" h="2682" w="8065">
                  <a:moveTo>
                    <a:pt x="2016" y="0"/>
                  </a:moveTo>
                  <a:cubicBezTo>
                    <a:pt x="928" y="0"/>
                    <a:pt x="0" y="847"/>
                    <a:pt x="0" y="1936"/>
                  </a:cubicBezTo>
                  <a:lnTo>
                    <a:pt x="0" y="2177"/>
                  </a:lnTo>
                  <a:cubicBezTo>
                    <a:pt x="0" y="2520"/>
                    <a:pt x="242" y="2682"/>
                    <a:pt x="504" y="2682"/>
                  </a:cubicBezTo>
                  <a:lnTo>
                    <a:pt x="5887" y="2682"/>
                  </a:lnTo>
                  <a:lnTo>
                    <a:pt x="6553" y="2440"/>
                  </a:lnTo>
                  <a:lnTo>
                    <a:pt x="7641" y="2682"/>
                  </a:lnTo>
                  <a:cubicBezTo>
                    <a:pt x="7903" y="2682"/>
                    <a:pt x="8065" y="2440"/>
                    <a:pt x="8065" y="2177"/>
                  </a:cubicBezTo>
                  <a:lnTo>
                    <a:pt x="8065" y="1936"/>
                  </a:lnTo>
                  <a:cubicBezTo>
                    <a:pt x="8065" y="847"/>
                    <a:pt x="7218" y="0"/>
                    <a:pt x="6129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7444496" y="4123410"/>
              <a:ext cx="83294" cy="83263"/>
            </a:xfrm>
            <a:custGeom>
              <a:rect b="b" l="l" r="r" t="t"/>
              <a:pathLst>
                <a:path extrusionOk="0" h="2682" w="2683">
                  <a:moveTo>
                    <a:pt x="1" y="0"/>
                  </a:moveTo>
                  <a:cubicBezTo>
                    <a:pt x="1089" y="0"/>
                    <a:pt x="1936" y="847"/>
                    <a:pt x="1936" y="1936"/>
                  </a:cubicBezTo>
                  <a:lnTo>
                    <a:pt x="1936" y="2177"/>
                  </a:lnTo>
                  <a:cubicBezTo>
                    <a:pt x="1936" y="2440"/>
                    <a:pt x="1855" y="2601"/>
                    <a:pt x="1593" y="2682"/>
                  </a:cubicBezTo>
                  <a:lnTo>
                    <a:pt x="2178" y="2682"/>
                  </a:lnTo>
                  <a:cubicBezTo>
                    <a:pt x="2521" y="2682"/>
                    <a:pt x="2682" y="2520"/>
                    <a:pt x="2682" y="2177"/>
                  </a:cubicBezTo>
                  <a:lnTo>
                    <a:pt x="2682" y="1936"/>
                  </a:lnTo>
                  <a:cubicBezTo>
                    <a:pt x="2682" y="847"/>
                    <a:pt x="1855" y="0"/>
                    <a:pt x="74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7339965" y="4107732"/>
              <a:ext cx="107074" cy="33839"/>
            </a:xfrm>
            <a:custGeom>
              <a:rect b="b" l="l" r="r" t="t"/>
              <a:pathLst>
                <a:path extrusionOk="0" h="1090" w="3449">
                  <a:moveTo>
                    <a:pt x="1" y="1"/>
                  </a:moveTo>
                  <a:lnTo>
                    <a:pt x="585" y="1090"/>
                  </a:lnTo>
                  <a:lnTo>
                    <a:pt x="3448" y="76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7361262" y="4076438"/>
              <a:ext cx="65101" cy="75781"/>
            </a:xfrm>
            <a:custGeom>
              <a:rect b="b" l="l" r="r" t="t"/>
              <a:pathLst>
                <a:path extrusionOk="0" h="2441" w="2097">
                  <a:moveTo>
                    <a:pt x="0" y="1"/>
                  </a:moveTo>
                  <a:lnTo>
                    <a:pt x="0" y="2279"/>
                  </a:lnTo>
                  <a:lnTo>
                    <a:pt x="1008" y="2440"/>
                  </a:lnTo>
                  <a:lnTo>
                    <a:pt x="2097" y="2279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7455145" y="4164670"/>
              <a:ext cx="23191" cy="26357"/>
            </a:xfrm>
            <a:custGeom>
              <a:rect b="b" l="l" r="r" t="t"/>
              <a:pathLst>
                <a:path extrusionOk="0" h="849" w="747">
                  <a:moveTo>
                    <a:pt x="423" y="1"/>
                  </a:moveTo>
                  <a:cubicBezTo>
                    <a:pt x="389" y="1"/>
                    <a:pt x="355" y="8"/>
                    <a:pt x="323" y="22"/>
                  </a:cubicBezTo>
                  <a:cubicBezTo>
                    <a:pt x="81" y="22"/>
                    <a:pt x="0" y="183"/>
                    <a:pt x="0" y="344"/>
                  </a:cubicBezTo>
                  <a:lnTo>
                    <a:pt x="0" y="687"/>
                  </a:lnTo>
                  <a:lnTo>
                    <a:pt x="746" y="848"/>
                  </a:lnTo>
                  <a:lnTo>
                    <a:pt x="746" y="344"/>
                  </a:lnTo>
                  <a:cubicBezTo>
                    <a:pt x="746" y="145"/>
                    <a:pt x="583" y="1"/>
                    <a:pt x="42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7392556" y="4107732"/>
              <a:ext cx="70131" cy="65536"/>
            </a:xfrm>
            <a:custGeom>
              <a:rect b="b" l="l" r="r" t="t"/>
              <a:pathLst>
                <a:path extrusionOk="0" h="2111" w="2259">
                  <a:moveTo>
                    <a:pt x="1754" y="1"/>
                  </a:moveTo>
                  <a:lnTo>
                    <a:pt x="0" y="1432"/>
                  </a:lnTo>
                  <a:lnTo>
                    <a:pt x="504" y="2017"/>
                  </a:lnTo>
                  <a:cubicBezTo>
                    <a:pt x="551" y="2064"/>
                    <a:pt x="624" y="2110"/>
                    <a:pt x="694" y="2110"/>
                  </a:cubicBezTo>
                  <a:cubicBezTo>
                    <a:pt x="744" y="2110"/>
                    <a:pt x="793" y="2085"/>
                    <a:pt x="827" y="2017"/>
                  </a:cubicBezTo>
                  <a:lnTo>
                    <a:pt x="2097" y="1009"/>
                  </a:lnTo>
                  <a:cubicBezTo>
                    <a:pt x="2258" y="848"/>
                    <a:pt x="2258" y="586"/>
                    <a:pt x="2178" y="505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7321803" y="4107732"/>
              <a:ext cx="70783" cy="65536"/>
            </a:xfrm>
            <a:custGeom>
              <a:rect b="b" l="l" r="r" t="t"/>
              <a:pathLst>
                <a:path extrusionOk="0" h="2111" w="2280">
                  <a:moveTo>
                    <a:pt x="505" y="1"/>
                  </a:moveTo>
                  <a:lnTo>
                    <a:pt x="162" y="505"/>
                  </a:lnTo>
                  <a:cubicBezTo>
                    <a:pt x="1" y="586"/>
                    <a:pt x="1" y="848"/>
                    <a:pt x="162" y="1009"/>
                  </a:cubicBezTo>
                  <a:lnTo>
                    <a:pt x="1432" y="2017"/>
                  </a:lnTo>
                  <a:cubicBezTo>
                    <a:pt x="1501" y="2085"/>
                    <a:pt x="1554" y="2110"/>
                    <a:pt x="1601" y="2110"/>
                  </a:cubicBezTo>
                  <a:cubicBezTo>
                    <a:pt x="1665" y="2110"/>
                    <a:pt x="1717" y="2064"/>
                    <a:pt x="1775" y="2017"/>
                  </a:cubicBezTo>
                  <a:lnTo>
                    <a:pt x="2279" y="1432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7439498" y="4185998"/>
              <a:ext cx="54484" cy="20676"/>
            </a:xfrm>
            <a:custGeom>
              <a:rect b="b" l="l" r="r" t="t"/>
              <a:pathLst>
                <a:path extrusionOk="0" h="666" w="1755">
                  <a:moveTo>
                    <a:pt x="242" y="0"/>
                  </a:moveTo>
                  <a:cubicBezTo>
                    <a:pt x="81" y="0"/>
                    <a:pt x="0" y="81"/>
                    <a:pt x="0" y="161"/>
                  </a:cubicBezTo>
                  <a:lnTo>
                    <a:pt x="0" y="666"/>
                  </a:lnTo>
                  <a:lnTo>
                    <a:pt x="1754" y="666"/>
                  </a:lnTo>
                  <a:lnTo>
                    <a:pt x="1754" y="161"/>
                  </a:lnTo>
                  <a:cubicBezTo>
                    <a:pt x="1754" y="81"/>
                    <a:pt x="1674" y="0"/>
                    <a:pt x="1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7475790" y="3971937"/>
              <a:ext cx="41973" cy="50076"/>
            </a:xfrm>
            <a:custGeom>
              <a:rect b="b" l="l" r="r" t="t"/>
              <a:pathLst>
                <a:path extrusionOk="0" h="1613" w="1352">
                  <a:moveTo>
                    <a:pt x="558" y="1"/>
                  </a:moveTo>
                  <a:cubicBezTo>
                    <a:pt x="271" y="1"/>
                    <a:pt x="1" y="101"/>
                    <a:pt x="1" y="101"/>
                  </a:cubicBezTo>
                  <a:lnTo>
                    <a:pt x="1" y="1613"/>
                  </a:lnTo>
                  <a:lnTo>
                    <a:pt x="585" y="1613"/>
                  </a:lnTo>
                  <a:cubicBezTo>
                    <a:pt x="1009" y="1613"/>
                    <a:pt x="1352" y="1270"/>
                    <a:pt x="1352" y="927"/>
                  </a:cubicBezTo>
                  <a:cubicBezTo>
                    <a:pt x="1352" y="685"/>
                    <a:pt x="1251" y="504"/>
                    <a:pt x="1170" y="343"/>
                  </a:cubicBezTo>
                  <a:cubicBezTo>
                    <a:pt x="1059" y="74"/>
                    <a:pt x="802" y="1"/>
                    <a:pt x="558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7267348" y="3969267"/>
              <a:ext cx="43867" cy="52745"/>
            </a:xfrm>
            <a:custGeom>
              <a:rect b="b" l="l" r="r" t="t"/>
              <a:pathLst>
                <a:path extrusionOk="0" h="1699" w="1413">
                  <a:moveTo>
                    <a:pt x="1260" y="1"/>
                  </a:moveTo>
                  <a:cubicBezTo>
                    <a:pt x="968" y="1"/>
                    <a:pt x="345" y="47"/>
                    <a:pt x="162" y="429"/>
                  </a:cubicBezTo>
                  <a:cubicBezTo>
                    <a:pt x="82" y="590"/>
                    <a:pt x="1" y="771"/>
                    <a:pt x="1" y="1013"/>
                  </a:cubicBezTo>
                  <a:cubicBezTo>
                    <a:pt x="82" y="1356"/>
                    <a:pt x="404" y="1699"/>
                    <a:pt x="747" y="1699"/>
                  </a:cubicBezTo>
                  <a:lnTo>
                    <a:pt x="1412" y="1699"/>
                  </a:lnTo>
                  <a:lnTo>
                    <a:pt x="1412" y="5"/>
                  </a:lnTo>
                  <a:cubicBezTo>
                    <a:pt x="1412" y="5"/>
                    <a:pt x="1353" y="1"/>
                    <a:pt x="126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7467656" y="3993204"/>
              <a:ext cx="31324" cy="10059"/>
            </a:xfrm>
            <a:custGeom>
              <a:rect b="b" l="l" r="r" t="t"/>
              <a:pathLst>
                <a:path extrusionOk="0" h="324" w="1009">
                  <a:moveTo>
                    <a:pt x="263" y="0"/>
                  </a:moveTo>
                  <a:cubicBezTo>
                    <a:pt x="101" y="0"/>
                    <a:pt x="1" y="81"/>
                    <a:pt x="1" y="162"/>
                  </a:cubicBezTo>
                  <a:cubicBezTo>
                    <a:pt x="101" y="242"/>
                    <a:pt x="182" y="323"/>
                    <a:pt x="263" y="323"/>
                  </a:cubicBezTo>
                  <a:lnTo>
                    <a:pt x="847" y="323"/>
                  </a:lnTo>
                  <a:cubicBezTo>
                    <a:pt x="928" y="323"/>
                    <a:pt x="1009" y="242"/>
                    <a:pt x="1009" y="162"/>
                  </a:cubicBezTo>
                  <a:cubicBezTo>
                    <a:pt x="1009" y="81"/>
                    <a:pt x="928" y="0"/>
                    <a:pt x="84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7285510" y="3993204"/>
              <a:ext cx="31324" cy="10059"/>
            </a:xfrm>
            <a:custGeom>
              <a:rect b="b" l="l" r="r" t="t"/>
              <a:pathLst>
                <a:path extrusionOk="0" h="324" w="1009">
                  <a:moveTo>
                    <a:pt x="162" y="0"/>
                  </a:moveTo>
                  <a:cubicBezTo>
                    <a:pt x="81" y="0"/>
                    <a:pt x="1" y="81"/>
                    <a:pt x="1" y="162"/>
                  </a:cubicBezTo>
                  <a:cubicBezTo>
                    <a:pt x="1" y="242"/>
                    <a:pt x="81" y="323"/>
                    <a:pt x="162" y="323"/>
                  </a:cubicBezTo>
                  <a:lnTo>
                    <a:pt x="827" y="323"/>
                  </a:lnTo>
                  <a:cubicBezTo>
                    <a:pt x="928" y="323"/>
                    <a:pt x="1009" y="242"/>
                    <a:pt x="1009" y="162"/>
                  </a:cubicBezTo>
                  <a:cubicBezTo>
                    <a:pt x="1009" y="81"/>
                    <a:pt x="928" y="0"/>
                    <a:pt x="82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7303672" y="3922481"/>
              <a:ext cx="164011" cy="172145"/>
            </a:xfrm>
            <a:custGeom>
              <a:rect b="b" l="l" r="r" t="t"/>
              <a:pathLst>
                <a:path extrusionOk="0" h="5545" w="5283">
                  <a:moveTo>
                    <a:pt x="0" y="0"/>
                  </a:moveTo>
                  <a:lnTo>
                    <a:pt x="0" y="2702"/>
                  </a:lnTo>
                  <a:cubicBezTo>
                    <a:pt x="0" y="4214"/>
                    <a:pt x="1089" y="5383"/>
                    <a:pt x="2520" y="5545"/>
                  </a:cubicBezTo>
                  <a:lnTo>
                    <a:pt x="3105" y="5545"/>
                  </a:lnTo>
                  <a:cubicBezTo>
                    <a:pt x="3105" y="5545"/>
                    <a:pt x="5121" y="5121"/>
                    <a:pt x="5121" y="3528"/>
                  </a:cubicBezTo>
                  <a:lnTo>
                    <a:pt x="5283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7381908" y="3922481"/>
              <a:ext cx="98909" cy="174659"/>
            </a:xfrm>
            <a:custGeom>
              <a:rect b="b" l="l" r="r" t="t"/>
              <a:pathLst>
                <a:path extrusionOk="0" h="5626" w="3186">
                  <a:moveTo>
                    <a:pt x="2521" y="0"/>
                  </a:moveTo>
                  <a:lnTo>
                    <a:pt x="2521" y="2359"/>
                  </a:lnTo>
                  <a:lnTo>
                    <a:pt x="2359" y="2520"/>
                  </a:lnTo>
                  <a:lnTo>
                    <a:pt x="2521" y="2702"/>
                  </a:lnTo>
                  <a:cubicBezTo>
                    <a:pt x="2521" y="3528"/>
                    <a:pt x="2178" y="4214"/>
                    <a:pt x="1674" y="4799"/>
                  </a:cubicBezTo>
                  <a:cubicBezTo>
                    <a:pt x="1250" y="5222"/>
                    <a:pt x="666" y="5464"/>
                    <a:pt x="0" y="5545"/>
                  </a:cubicBezTo>
                  <a:cubicBezTo>
                    <a:pt x="162" y="5545"/>
                    <a:pt x="242" y="5625"/>
                    <a:pt x="424" y="5625"/>
                  </a:cubicBezTo>
                  <a:cubicBezTo>
                    <a:pt x="1170" y="5625"/>
                    <a:pt x="1855" y="5303"/>
                    <a:pt x="2440" y="4799"/>
                  </a:cubicBezTo>
                  <a:cubicBezTo>
                    <a:pt x="2944" y="4214"/>
                    <a:pt x="3186" y="3528"/>
                    <a:pt x="3186" y="2702"/>
                  </a:cubicBezTo>
                  <a:lnTo>
                    <a:pt x="3186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7358126" y="4035302"/>
              <a:ext cx="68237" cy="23035"/>
            </a:xfrm>
            <a:custGeom>
              <a:rect b="b" l="l" r="r" t="t"/>
              <a:pathLst>
                <a:path extrusionOk="0" h="742" w="2198">
                  <a:moveTo>
                    <a:pt x="222" y="0"/>
                  </a:moveTo>
                  <a:cubicBezTo>
                    <a:pt x="182" y="0"/>
                    <a:pt x="141" y="25"/>
                    <a:pt x="101" y="76"/>
                  </a:cubicBezTo>
                  <a:cubicBezTo>
                    <a:pt x="0" y="157"/>
                    <a:pt x="0" y="237"/>
                    <a:pt x="101" y="318"/>
                  </a:cubicBezTo>
                  <a:cubicBezTo>
                    <a:pt x="424" y="580"/>
                    <a:pt x="766" y="741"/>
                    <a:pt x="1109" y="741"/>
                  </a:cubicBezTo>
                  <a:cubicBezTo>
                    <a:pt x="1432" y="741"/>
                    <a:pt x="1855" y="580"/>
                    <a:pt x="2117" y="318"/>
                  </a:cubicBezTo>
                  <a:cubicBezTo>
                    <a:pt x="2198" y="237"/>
                    <a:pt x="2198" y="157"/>
                    <a:pt x="2198" y="76"/>
                  </a:cubicBezTo>
                  <a:cubicBezTo>
                    <a:pt x="2158" y="25"/>
                    <a:pt x="2092" y="0"/>
                    <a:pt x="2027" y="0"/>
                  </a:cubicBezTo>
                  <a:cubicBezTo>
                    <a:pt x="1961" y="0"/>
                    <a:pt x="1896" y="25"/>
                    <a:pt x="1855" y="76"/>
                  </a:cubicBezTo>
                  <a:cubicBezTo>
                    <a:pt x="1644" y="237"/>
                    <a:pt x="1371" y="318"/>
                    <a:pt x="1099" y="318"/>
                  </a:cubicBezTo>
                  <a:cubicBezTo>
                    <a:pt x="827" y="318"/>
                    <a:pt x="555" y="237"/>
                    <a:pt x="343" y="76"/>
                  </a:cubicBezTo>
                  <a:cubicBezTo>
                    <a:pt x="303" y="25"/>
                    <a:pt x="262" y="0"/>
                    <a:pt x="22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7269863" y="3831082"/>
              <a:ext cx="237246" cy="151500"/>
            </a:xfrm>
            <a:custGeom>
              <a:rect b="b" l="l" r="r" t="t"/>
              <a:pathLst>
                <a:path extrusionOk="0" h="4880" w="7642">
                  <a:moveTo>
                    <a:pt x="3952" y="1"/>
                  </a:moveTo>
                  <a:cubicBezTo>
                    <a:pt x="3609" y="1"/>
                    <a:pt x="3347" y="101"/>
                    <a:pt x="3105" y="263"/>
                  </a:cubicBezTo>
                  <a:cubicBezTo>
                    <a:pt x="3105" y="343"/>
                    <a:pt x="3025" y="343"/>
                    <a:pt x="2944" y="343"/>
                  </a:cubicBezTo>
                  <a:cubicBezTo>
                    <a:pt x="2763" y="343"/>
                    <a:pt x="2682" y="263"/>
                    <a:pt x="2521" y="263"/>
                  </a:cubicBezTo>
                  <a:cubicBezTo>
                    <a:pt x="2017" y="263"/>
                    <a:pt x="1513" y="686"/>
                    <a:pt x="1331" y="1190"/>
                  </a:cubicBezTo>
                  <a:cubicBezTo>
                    <a:pt x="1331" y="1271"/>
                    <a:pt x="1251" y="1351"/>
                    <a:pt x="1170" y="1351"/>
                  </a:cubicBezTo>
                  <a:cubicBezTo>
                    <a:pt x="928" y="1432"/>
                    <a:pt x="585" y="1614"/>
                    <a:pt x="424" y="1775"/>
                  </a:cubicBezTo>
                  <a:cubicBezTo>
                    <a:pt x="242" y="2017"/>
                    <a:pt x="162" y="2279"/>
                    <a:pt x="162" y="2622"/>
                  </a:cubicBezTo>
                  <a:cubicBezTo>
                    <a:pt x="162" y="2864"/>
                    <a:pt x="242" y="3025"/>
                    <a:pt x="323" y="3206"/>
                  </a:cubicBezTo>
                  <a:lnTo>
                    <a:pt x="323" y="3368"/>
                  </a:lnTo>
                  <a:lnTo>
                    <a:pt x="323" y="3529"/>
                  </a:lnTo>
                  <a:cubicBezTo>
                    <a:pt x="242" y="3630"/>
                    <a:pt x="162" y="3791"/>
                    <a:pt x="81" y="3872"/>
                  </a:cubicBezTo>
                  <a:cubicBezTo>
                    <a:pt x="1" y="4033"/>
                    <a:pt x="1" y="4214"/>
                    <a:pt x="1" y="4376"/>
                  </a:cubicBezTo>
                  <a:cubicBezTo>
                    <a:pt x="1" y="4537"/>
                    <a:pt x="81" y="4718"/>
                    <a:pt x="162" y="4880"/>
                  </a:cubicBezTo>
                  <a:cubicBezTo>
                    <a:pt x="242" y="4718"/>
                    <a:pt x="505" y="4638"/>
                    <a:pt x="666" y="4638"/>
                  </a:cubicBezTo>
                  <a:lnTo>
                    <a:pt x="1089" y="4638"/>
                  </a:lnTo>
                  <a:lnTo>
                    <a:pt x="1089" y="4376"/>
                  </a:lnTo>
                  <a:cubicBezTo>
                    <a:pt x="1089" y="4247"/>
                    <a:pt x="1193" y="4105"/>
                    <a:pt x="1327" y="4105"/>
                  </a:cubicBezTo>
                  <a:cubicBezTo>
                    <a:pt x="1360" y="4105"/>
                    <a:pt x="1396" y="4114"/>
                    <a:pt x="1432" y="4134"/>
                  </a:cubicBezTo>
                  <a:cubicBezTo>
                    <a:pt x="1662" y="4244"/>
                    <a:pt x="1892" y="4304"/>
                    <a:pt x="2113" y="4304"/>
                  </a:cubicBezTo>
                  <a:cubicBezTo>
                    <a:pt x="2375" y="4304"/>
                    <a:pt x="2624" y="4219"/>
                    <a:pt x="2843" y="4033"/>
                  </a:cubicBezTo>
                  <a:cubicBezTo>
                    <a:pt x="2894" y="3993"/>
                    <a:pt x="2959" y="3972"/>
                    <a:pt x="3022" y="3972"/>
                  </a:cubicBezTo>
                  <a:cubicBezTo>
                    <a:pt x="3085" y="3972"/>
                    <a:pt x="3146" y="3993"/>
                    <a:pt x="3186" y="4033"/>
                  </a:cubicBezTo>
                  <a:cubicBezTo>
                    <a:pt x="3438" y="4204"/>
                    <a:pt x="3690" y="4290"/>
                    <a:pt x="3952" y="4290"/>
                  </a:cubicBezTo>
                  <a:cubicBezTo>
                    <a:pt x="4214" y="4290"/>
                    <a:pt x="4487" y="4204"/>
                    <a:pt x="4779" y="4033"/>
                  </a:cubicBezTo>
                  <a:cubicBezTo>
                    <a:pt x="4819" y="3993"/>
                    <a:pt x="4865" y="3972"/>
                    <a:pt x="4910" y="3972"/>
                  </a:cubicBezTo>
                  <a:cubicBezTo>
                    <a:pt x="4955" y="3972"/>
                    <a:pt x="5001" y="3993"/>
                    <a:pt x="5041" y="4033"/>
                  </a:cubicBezTo>
                  <a:cubicBezTo>
                    <a:pt x="5315" y="4219"/>
                    <a:pt x="5589" y="4304"/>
                    <a:pt x="5850" y="4304"/>
                  </a:cubicBezTo>
                  <a:cubicBezTo>
                    <a:pt x="6069" y="4304"/>
                    <a:pt x="6279" y="4244"/>
                    <a:pt x="6472" y="4134"/>
                  </a:cubicBezTo>
                  <a:cubicBezTo>
                    <a:pt x="6505" y="4114"/>
                    <a:pt x="6537" y="4105"/>
                    <a:pt x="6568" y="4105"/>
                  </a:cubicBezTo>
                  <a:cubicBezTo>
                    <a:pt x="6692" y="4105"/>
                    <a:pt x="6795" y="4247"/>
                    <a:pt x="6795" y="4376"/>
                  </a:cubicBezTo>
                  <a:lnTo>
                    <a:pt x="6795" y="4638"/>
                  </a:lnTo>
                  <a:lnTo>
                    <a:pt x="7138" y="4638"/>
                  </a:lnTo>
                  <a:lnTo>
                    <a:pt x="7642" y="4295"/>
                  </a:lnTo>
                  <a:cubicBezTo>
                    <a:pt x="7138" y="3206"/>
                    <a:pt x="7561" y="2783"/>
                    <a:pt x="7561" y="2622"/>
                  </a:cubicBezTo>
                  <a:cubicBezTo>
                    <a:pt x="7561" y="2279"/>
                    <a:pt x="6291" y="1190"/>
                    <a:pt x="6291" y="1190"/>
                  </a:cubicBezTo>
                  <a:cubicBezTo>
                    <a:pt x="6049" y="424"/>
                    <a:pt x="5041" y="343"/>
                    <a:pt x="5041" y="343"/>
                  </a:cubicBezTo>
                  <a:cubicBezTo>
                    <a:pt x="4960" y="343"/>
                    <a:pt x="4859" y="343"/>
                    <a:pt x="4779" y="263"/>
                  </a:cubicBezTo>
                  <a:cubicBezTo>
                    <a:pt x="4698" y="182"/>
                    <a:pt x="4537" y="101"/>
                    <a:pt x="4456" y="101"/>
                  </a:cubicBezTo>
                  <a:cubicBezTo>
                    <a:pt x="4275" y="1"/>
                    <a:pt x="4114" y="1"/>
                    <a:pt x="3952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7426334" y="3839216"/>
              <a:ext cx="88292" cy="143366"/>
            </a:xfrm>
            <a:custGeom>
              <a:rect b="b" l="l" r="r" t="t"/>
              <a:pathLst>
                <a:path extrusionOk="0" h="4618" w="2844">
                  <a:moveTo>
                    <a:pt x="324" y="1"/>
                  </a:moveTo>
                  <a:cubicBezTo>
                    <a:pt x="243" y="1"/>
                    <a:pt x="82" y="81"/>
                    <a:pt x="1" y="81"/>
                  </a:cubicBezTo>
                  <a:cubicBezTo>
                    <a:pt x="82" y="162"/>
                    <a:pt x="243" y="162"/>
                    <a:pt x="324" y="343"/>
                  </a:cubicBezTo>
                  <a:cubicBezTo>
                    <a:pt x="424" y="343"/>
                    <a:pt x="424" y="343"/>
                    <a:pt x="505" y="424"/>
                  </a:cubicBezTo>
                  <a:cubicBezTo>
                    <a:pt x="586" y="505"/>
                    <a:pt x="747" y="747"/>
                    <a:pt x="747" y="928"/>
                  </a:cubicBezTo>
                  <a:cubicBezTo>
                    <a:pt x="747" y="1009"/>
                    <a:pt x="828" y="1009"/>
                    <a:pt x="828" y="1089"/>
                  </a:cubicBezTo>
                  <a:lnTo>
                    <a:pt x="1009" y="1089"/>
                  </a:lnTo>
                  <a:cubicBezTo>
                    <a:pt x="1251" y="1170"/>
                    <a:pt x="1513" y="1251"/>
                    <a:pt x="1674" y="1513"/>
                  </a:cubicBezTo>
                  <a:cubicBezTo>
                    <a:pt x="1836" y="1674"/>
                    <a:pt x="2017" y="2017"/>
                    <a:pt x="2017" y="2360"/>
                  </a:cubicBezTo>
                  <a:cubicBezTo>
                    <a:pt x="2017" y="2440"/>
                    <a:pt x="2017" y="2521"/>
                    <a:pt x="1936" y="2682"/>
                  </a:cubicBezTo>
                  <a:cubicBezTo>
                    <a:pt x="1936" y="2763"/>
                    <a:pt x="1836" y="2864"/>
                    <a:pt x="1836" y="2944"/>
                  </a:cubicBezTo>
                  <a:cubicBezTo>
                    <a:pt x="1755" y="3025"/>
                    <a:pt x="1755" y="3025"/>
                    <a:pt x="1755" y="3106"/>
                  </a:cubicBezTo>
                  <a:cubicBezTo>
                    <a:pt x="1755" y="3186"/>
                    <a:pt x="1836" y="3186"/>
                    <a:pt x="1836" y="3267"/>
                  </a:cubicBezTo>
                  <a:cubicBezTo>
                    <a:pt x="2017" y="3529"/>
                    <a:pt x="2178" y="3771"/>
                    <a:pt x="2178" y="4114"/>
                  </a:cubicBezTo>
                  <a:cubicBezTo>
                    <a:pt x="2178" y="4194"/>
                    <a:pt x="2178" y="4275"/>
                    <a:pt x="2098" y="4376"/>
                  </a:cubicBezTo>
                  <a:lnTo>
                    <a:pt x="2178" y="4376"/>
                  </a:lnTo>
                  <a:cubicBezTo>
                    <a:pt x="2440" y="4376"/>
                    <a:pt x="2602" y="4456"/>
                    <a:pt x="2763" y="4618"/>
                  </a:cubicBezTo>
                  <a:cubicBezTo>
                    <a:pt x="2763" y="4537"/>
                    <a:pt x="2844" y="4456"/>
                    <a:pt x="2844" y="4376"/>
                  </a:cubicBezTo>
                  <a:lnTo>
                    <a:pt x="2844" y="4114"/>
                  </a:lnTo>
                  <a:cubicBezTo>
                    <a:pt x="2844" y="3771"/>
                    <a:pt x="2763" y="3529"/>
                    <a:pt x="2602" y="3267"/>
                  </a:cubicBezTo>
                  <a:cubicBezTo>
                    <a:pt x="2521" y="3186"/>
                    <a:pt x="2521" y="3186"/>
                    <a:pt x="2521" y="3106"/>
                  </a:cubicBezTo>
                  <a:lnTo>
                    <a:pt x="2521" y="2944"/>
                  </a:lnTo>
                  <a:cubicBezTo>
                    <a:pt x="2602" y="2864"/>
                    <a:pt x="2682" y="2763"/>
                    <a:pt x="2682" y="2682"/>
                  </a:cubicBezTo>
                  <a:cubicBezTo>
                    <a:pt x="2763" y="2521"/>
                    <a:pt x="2763" y="2440"/>
                    <a:pt x="2763" y="2360"/>
                  </a:cubicBezTo>
                  <a:cubicBezTo>
                    <a:pt x="2763" y="2017"/>
                    <a:pt x="2602" y="1674"/>
                    <a:pt x="2440" y="1513"/>
                  </a:cubicBezTo>
                  <a:cubicBezTo>
                    <a:pt x="2178" y="1251"/>
                    <a:pt x="2017" y="1170"/>
                    <a:pt x="1674" y="1089"/>
                  </a:cubicBezTo>
                  <a:lnTo>
                    <a:pt x="1594" y="1089"/>
                  </a:lnTo>
                  <a:cubicBezTo>
                    <a:pt x="1513" y="1009"/>
                    <a:pt x="1513" y="1009"/>
                    <a:pt x="1513" y="928"/>
                  </a:cubicBezTo>
                  <a:cubicBezTo>
                    <a:pt x="1432" y="747"/>
                    <a:pt x="1332" y="505"/>
                    <a:pt x="1170" y="424"/>
                  </a:cubicBezTo>
                  <a:cubicBezTo>
                    <a:pt x="1170" y="343"/>
                    <a:pt x="1090" y="343"/>
                    <a:pt x="1090" y="343"/>
                  </a:cubicBezTo>
                  <a:cubicBezTo>
                    <a:pt x="928" y="162"/>
                    <a:pt x="586" y="1"/>
                    <a:pt x="32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7368775" y="3995718"/>
              <a:ext cx="46971" cy="13163"/>
            </a:xfrm>
            <a:custGeom>
              <a:rect b="b" l="l" r="r" t="t"/>
              <a:pathLst>
                <a:path extrusionOk="0" h="424" w="1513">
                  <a:moveTo>
                    <a:pt x="161" y="0"/>
                  </a:moveTo>
                  <a:cubicBezTo>
                    <a:pt x="81" y="0"/>
                    <a:pt x="0" y="81"/>
                    <a:pt x="0" y="242"/>
                  </a:cubicBezTo>
                  <a:cubicBezTo>
                    <a:pt x="0" y="343"/>
                    <a:pt x="81" y="423"/>
                    <a:pt x="161" y="423"/>
                  </a:cubicBezTo>
                  <a:lnTo>
                    <a:pt x="1351" y="423"/>
                  </a:lnTo>
                  <a:cubicBezTo>
                    <a:pt x="1432" y="423"/>
                    <a:pt x="1512" y="343"/>
                    <a:pt x="1512" y="242"/>
                  </a:cubicBezTo>
                  <a:cubicBezTo>
                    <a:pt x="1512" y="81"/>
                    <a:pt x="1432" y="0"/>
                    <a:pt x="1351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7326832" y="3982555"/>
              <a:ext cx="50107" cy="39458"/>
            </a:xfrm>
            <a:custGeom>
              <a:rect b="b" l="l" r="r" t="t"/>
              <a:pathLst>
                <a:path extrusionOk="0" h="1271" w="1614">
                  <a:moveTo>
                    <a:pt x="343" y="1"/>
                  </a:moveTo>
                  <a:cubicBezTo>
                    <a:pt x="101" y="1"/>
                    <a:pt x="0" y="162"/>
                    <a:pt x="0" y="424"/>
                  </a:cubicBezTo>
                  <a:lnTo>
                    <a:pt x="0" y="928"/>
                  </a:lnTo>
                  <a:cubicBezTo>
                    <a:pt x="0" y="1089"/>
                    <a:pt x="101" y="1271"/>
                    <a:pt x="343" y="1271"/>
                  </a:cubicBezTo>
                  <a:lnTo>
                    <a:pt x="1270" y="1271"/>
                  </a:lnTo>
                  <a:cubicBezTo>
                    <a:pt x="1432" y="1271"/>
                    <a:pt x="1613" y="1089"/>
                    <a:pt x="1613" y="928"/>
                  </a:cubicBezTo>
                  <a:lnTo>
                    <a:pt x="1613" y="424"/>
                  </a:lnTo>
                  <a:cubicBezTo>
                    <a:pt x="1613" y="162"/>
                    <a:pt x="1432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7408203" y="3982555"/>
              <a:ext cx="51969" cy="39458"/>
            </a:xfrm>
            <a:custGeom>
              <a:rect b="b" l="l" r="r" t="t"/>
              <a:pathLst>
                <a:path extrusionOk="0" h="1271" w="1674">
                  <a:moveTo>
                    <a:pt x="403" y="1"/>
                  </a:moveTo>
                  <a:cubicBezTo>
                    <a:pt x="162" y="1"/>
                    <a:pt x="0" y="162"/>
                    <a:pt x="0" y="424"/>
                  </a:cubicBezTo>
                  <a:lnTo>
                    <a:pt x="0" y="928"/>
                  </a:lnTo>
                  <a:cubicBezTo>
                    <a:pt x="0" y="1089"/>
                    <a:pt x="162" y="1271"/>
                    <a:pt x="403" y="1271"/>
                  </a:cubicBezTo>
                  <a:lnTo>
                    <a:pt x="1331" y="1271"/>
                  </a:lnTo>
                  <a:cubicBezTo>
                    <a:pt x="1512" y="1271"/>
                    <a:pt x="1674" y="1089"/>
                    <a:pt x="1674" y="928"/>
                  </a:cubicBezTo>
                  <a:lnTo>
                    <a:pt x="1674" y="424"/>
                  </a:lnTo>
                  <a:cubicBezTo>
                    <a:pt x="1674" y="162"/>
                    <a:pt x="1512" y="1"/>
                    <a:pt x="1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6" name="Google Shape;9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275" y="16342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675" y="16342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6"/>
          <p:cNvSpPr txBox="1"/>
          <p:nvPr>
            <p:ph type="title"/>
          </p:nvPr>
        </p:nvSpPr>
        <p:spPr>
          <a:xfrm>
            <a:off x="804650" y="349675"/>
            <a:ext cx="3858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73" name="Google Shape;973;p36"/>
          <p:cNvSpPr txBox="1"/>
          <p:nvPr>
            <p:ph idx="1" type="subTitle"/>
          </p:nvPr>
        </p:nvSpPr>
        <p:spPr>
          <a:xfrm>
            <a:off x="804650" y="1084950"/>
            <a:ext cx="36720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Take the log of price reduce skewness prior to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Most variables are categorical, with moderate linear correlation to price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Although linear regression was done, we can see that </a:t>
            </a:r>
            <a:r>
              <a:rPr lang="en"/>
              <a:t>it is</a:t>
            </a:r>
            <a:r>
              <a:rPr lang="en"/>
              <a:t> the worst out of all 3 models</a:t>
            </a: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26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36"/>
          <p:cNvGrpSpPr/>
          <p:nvPr/>
        </p:nvGrpSpPr>
        <p:grpSpPr>
          <a:xfrm>
            <a:off x="5026315" y="3866465"/>
            <a:ext cx="3284189" cy="1168269"/>
            <a:chOff x="2536050" y="2210275"/>
            <a:chExt cx="5672175" cy="2017737"/>
          </a:xfrm>
        </p:grpSpPr>
        <p:sp>
          <p:nvSpPr>
            <p:cNvPr id="976" name="Google Shape;976;p36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36"/>
          <p:cNvSpPr/>
          <p:nvPr/>
        </p:nvSpPr>
        <p:spPr>
          <a:xfrm rot="10800000">
            <a:off x="5306563" y="389654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/>
          <p:nvPr/>
        </p:nvSpPr>
        <p:spPr>
          <a:xfrm rot="10800000">
            <a:off x="4982038" y="366799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9" name="Google Shape;999;p36"/>
          <p:cNvPicPr preferRelativeResize="0"/>
          <p:nvPr/>
        </p:nvPicPr>
        <p:blipFill rotWithShape="1">
          <a:blip r:embed="rId3">
            <a:alphaModFix/>
          </a:blip>
          <a:srcRect b="0" l="0" r="0" t="67808"/>
          <a:stretch/>
        </p:blipFill>
        <p:spPr>
          <a:xfrm>
            <a:off x="4572000" y="1640793"/>
            <a:ext cx="3674344" cy="110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75" y="2923694"/>
            <a:ext cx="4063325" cy="208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6"/>
          <p:cNvPicPr preferRelativeResize="0"/>
          <p:nvPr/>
        </p:nvPicPr>
        <p:blipFill rotWithShape="1">
          <a:blip r:embed="rId5">
            <a:alphaModFix/>
          </a:blip>
          <a:srcRect b="0" l="0" r="0" t="67234"/>
          <a:stretch/>
        </p:blipFill>
        <p:spPr>
          <a:xfrm>
            <a:off x="4572001" y="758800"/>
            <a:ext cx="4572001" cy="71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7"/>
          <p:cNvSpPr txBox="1"/>
          <p:nvPr>
            <p:ph type="title"/>
          </p:nvPr>
        </p:nvSpPr>
        <p:spPr>
          <a:xfrm>
            <a:off x="804650" y="349675"/>
            <a:ext cx="699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Decision Tree Regression</a:t>
            </a:r>
            <a:endParaRPr/>
          </a:p>
        </p:txBody>
      </p:sp>
      <p:sp>
        <p:nvSpPr>
          <p:cNvPr id="1007" name="Google Shape;1007;p37"/>
          <p:cNvSpPr txBox="1"/>
          <p:nvPr>
            <p:ph idx="1" type="subTitle"/>
          </p:nvPr>
        </p:nvSpPr>
        <p:spPr>
          <a:xfrm>
            <a:off x="804650" y="1084950"/>
            <a:ext cx="30255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Most variables are categorical, a decision tree may be the best option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Decision tree taught in lectures is decision tree classifier, not suitable for continuous value such as price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 of decision tree regressor instead, which is for continuous values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Achieve a better accuracy</a:t>
            </a: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5026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37"/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010" name="Google Shape;1010;p37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37"/>
          <p:cNvSpPr/>
          <p:nvPr/>
        </p:nvSpPr>
        <p:spPr>
          <a:xfrm rot="10800000">
            <a:off x="5306563" y="389654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7"/>
          <p:cNvSpPr/>
          <p:nvPr/>
        </p:nvSpPr>
        <p:spPr>
          <a:xfrm rot="10800000">
            <a:off x="4982038" y="366799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3" name="Google Shape;10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425" y="1084950"/>
            <a:ext cx="4922026" cy="39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8"/>
          <p:cNvSpPr txBox="1"/>
          <p:nvPr>
            <p:ph type="title"/>
          </p:nvPr>
        </p:nvSpPr>
        <p:spPr>
          <a:xfrm>
            <a:off x="804650" y="355950"/>
            <a:ext cx="670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gradient boosting (XGB)</a:t>
            </a:r>
            <a:endParaRPr/>
          </a:p>
        </p:txBody>
      </p:sp>
      <p:sp>
        <p:nvSpPr>
          <p:cNvPr id="1039" name="Google Shape;1039;p38"/>
          <p:cNvSpPr txBox="1"/>
          <p:nvPr>
            <p:ph idx="1" type="subTitle"/>
          </p:nvPr>
        </p:nvSpPr>
        <p:spPr>
          <a:xfrm>
            <a:off x="804650" y="903475"/>
            <a:ext cx="34962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Since the use of decision tree regressor was effective, expand on it by using XGB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XGB was also good for non-linear relationships which is the case for our dataset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XGB can also handle both categorical and numerical variables, which is the case for our data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Combination of multiple decision tree is useful for our prediction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Tuning of XGB made the accuracy even better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Resulting in XGB being the best model for prediction </a:t>
            </a:r>
            <a:endParaRPr/>
          </a:p>
        </p:txBody>
      </p:sp>
      <p:sp>
        <p:nvSpPr>
          <p:cNvPr id="1040" name="Google Shape;1040;p38"/>
          <p:cNvSpPr/>
          <p:nvPr/>
        </p:nvSpPr>
        <p:spPr>
          <a:xfrm>
            <a:off x="5026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38"/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042" name="Google Shape;1042;p38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38"/>
          <p:cNvSpPr/>
          <p:nvPr/>
        </p:nvSpPr>
        <p:spPr>
          <a:xfrm rot="10800000">
            <a:off x="5306563" y="389654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8"/>
          <p:cNvSpPr/>
          <p:nvPr/>
        </p:nvSpPr>
        <p:spPr>
          <a:xfrm rot="10800000">
            <a:off x="4982038" y="366799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5" name="Google Shape;10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226" y="2663095"/>
            <a:ext cx="2360950" cy="2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256" y="993425"/>
            <a:ext cx="2226175" cy="21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9"/>
          <p:cNvSpPr txBox="1"/>
          <p:nvPr>
            <p:ph idx="1" type="subTitle"/>
          </p:nvPr>
        </p:nvSpPr>
        <p:spPr>
          <a:xfrm>
            <a:off x="804650" y="1084950"/>
            <a:ext cx="75678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Possible to predict price of a</a:t>
            </a:r>
            <a:r>
              <a:rPr lang="en"/>
              <a:t> used</a:t>
            </a:r>
            <a:r>
              <a:rPr lang="en"/>
              <a:t> car based on variables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Manufacture year and brand will have a big impact on price of a car, which is expected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Cars with automatic transmission will sell for a higher price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XGB is the best model to predict car price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can only predict value of the car itself, in Singapore’s context we are unable to predict COE price, which is a big factor in price of car in SG</a:t>
            </a:r>
            <a:endParaRPr/>
          </a:p>
        </p:txBody>
      </p:sp>
      <p:sp>
        <p:nvSpPr>
          <p:cNvPr id="1072" name="Google Shape;1072;p39"/>
          <p:cNvSpPr txBox="1"/>
          <p:nvPr>
            <p:ph type="title"/>
          </p:nvPr>
        </p:nvSpPr>
        <p:spPr>
          <a:xfrm>
            <a:off x="804650" y="355950"/>
            <a:ext cx="670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3" name="Google Shape;1073;p39"/>
          <p:cNvSpPr/>
          <p:nvPr/>
        </p:nvSpPr>
        <p:spPr>
          <a:xfrm>
            <a:off x="5026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4" name="Google Shape;1074;p39"/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075" name="Google Shape;1075;p39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39"/>
          <p:cNvSpPr/>
          <p:nvPr/>
        </p:nvSpPr>
        <p:spPr>
          <a:xfrm rot="10800000">
            <a:off x="5306563" y="389654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9"/>
          <p:cNvSpPr/>
          <p:nvPr/>
        </p:nvSpPr>
        <p:spPr>
          <a:xfrm rot="10800000">
            <a:off x="4982038" y="366799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8" name="Google Shape;10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925" y="1053652"/>
            <a:ext cx="541573" cy="54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0"/>
          <p:cNvSpPr txBox="1"/>
          <p:nvPr>
            <p:ph type="title"/>
          </p:nvPr>
        </p:nvSpPr>
        <p:spPr>
          <a:xfrm>
            <a:off x="943832" y="992550"/>
            <a:ext cx="6986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 you!</a:t>
            </a:r>
            <a:endParaRPr/>
          </a:p>
        </p:txBody>
      </p:sp>
      <p:sp>
        <p:nvSpPr>
          <p:cNvPr id="1104" name="Google Shape;1104;p40"/>
          <p:cNvSpPr/>
          <p:nvPr/>
        </p:nvSpPr>
        <p:spPr>
          <a:xfrm>
            <a:off x="4714513" y="46845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5" name="Google Shape;1105;p40"/>
          <p:cNvGrpSpPr/>
          <p:nvPr/>
        </p:nvGrpSpPr>
        <p:grpSpPr>
          <a:xfrm flipH="1">
            <a:off x="4451040" y="3691365"/>
            <a:ext cx="3284189" cy="1168269"/>
            <a:chOff x="2536050" y="2210275"/>
            <a:chExt cx="5672175" cy="2017737"/>
          </a:xfrm>
        </p:grpSpPr>
        <p:sp>
          <p:nvSpPr>
            <p:cNvPr id="1106" name="Google Shape;1106;p40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7" name="Google Shape;1127;p40"/>
          <p:cNvSpPr/>
          <p:nvPr/>
        </p:nvSpPr>
        <p:spPr>
          <a:xfrm>
            <a:off x="5618250" y="26488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0"/>
          <p:cNvSpPr/>
          <p:nvPr/>
        </p:nvSpPr>
        <p:spPr>
          <a:xfrm>
            <a:off x="5156753" y="2942174"/>
            <a:ext cx="297443" cy="293701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/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08" name="Google Shape;708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13" l="875" r="3931" t="6261"/>
          <a:stretch/>
        </p:blipFill>
        <p:spPr>
          <a:xfrm>
            <a:off x="5591353" y="711857"/>
            <a:ext cx="2682669" cy="3406413"/>
          </a:xfrm>
          <a:prstGeom prst="rect">
            <a:avLst/>
          </a:prstGeom>
          <a:effectLst>
            <a:outerShdw rotWithShape="0" algn="bl" dir="2760000" dist="142875">
              <a:schemeClr val="lt2">
                <a:alpha val="41000"/>
              </a:schemeClr>
            </a:outerShdw>
          </a:effectLst>
        </p:spPr>
      </p:pic>
      <p:sp>
        <p:nvSpPr>
          <p:cNvPr id="709" name="Google Shape;709;p27"/>
          <p:cNvSpPr txBox="1"/>
          <p:nvPr>
            <p:ph idx="1" type="subTitle"/>
          </p:nvPr>
        </p:nvSpPr>
        <p:spPr>
          <a:xfrm>
            <a:off x="1253300" y="1562847"/>
            <a:ext cx="38625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Given how significant of an investment a car can be,</a:t>
            </a:r>
            <a:r>
              <a:rPr lang="en"/>
              <a:t> most would want to maximise the price they sell their car for.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However, there are many factors that can affect the price of a</a:t>
            </a:r>
            <a:r>
              <a:rPr lang="en"/>
              <a:t> used</a:t>
            </a:r>
            <a:r>
              <a:rPr lang="en"/>
              <a:t> car.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 does one decide on a suitable price?</a:t>
            </a:r>
            <a:endParaRPr/>
          </a:p>
        </p:txBody>
      </p:sp>
      <p:sp>
        <p:nvSpPr>
          <p:cNvPr id="710" name="Google Shape;710;p27"/>
          <p:cNvSpPr/>
          <p:nvPr/>
        </p:nvSpPr>
        <p:spPr>
          <a:xfrm>
            <a:off x="2105930" y="4866986"/>
            <a:ext cx="3044743" cy="146165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27"/>
          <p:cNvGrpSpPr/>
          <p:nvPr/>
        </p:nvGrpSpPr>
        <p:grpSpPr>
          <a:xfrm>
            <a:off x="2054150" y="3757500"/>
            <a:ext cx="3148300" cy="1263895"/>
            <a:chOff x="6676775" y="1493468"/>
            <a:chExt cx="1935510" cy="777064"/>
          </a:xfrm>
        </p:grpSpPr>
        <p:sp>
          <p:nvSpPr>
            <p:cNvPr id="712" name="Google Shape;712;p27"/>
            <p:cNvSpPr/>
            <p:nvPr/>
          </p:nvSpPr>
          <p:spPr>
            <a:xfrm>
              <a:off x="6676775" y="1496292"/>
              <a:ext cx="1935510" cy="621948"/>
            </a:xfrm>
            <a:custGeom>
              <a:rect b="b" l="l" r="r" t="t"/>
              <a:pathLst>
                <a:path extrusionOk="0" h="28854" w="89794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6677680" y="1918540"/>
              <a:ext cx="1901841" cy="199686"/>
            </a:xfrm>
            <a:custGeom>
              <a:rect b="b" l="l" r="r" t="t"/>
              <a:pathLst>
                <a:path extrusionOk="0" h="9264" w="88232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8134669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8204525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8264467" y="2084077"/>
              <a:ext cx="56172" cy="56172"/>
            </a:xfrm>
            <a:custGeom>
              <a:rect b="b" l="l" r="r" t="t"/>
              <a:pathLst>
                <a:path extrusionOk="0" h="2606" w="2606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6865588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935574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995495" y="2084077"/>
              <a:ext cx="56086" cy="56172"/>
            </a:xfrm>
            <a:custGeom>
              <a:rect b="b" l="l" r="r" t="t"/>
              <a:pathLst>
                <a:path extrusionOk="0" h="2606" w="2602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535337" y="1518083"/>
              <a:ext cx="484750" cy="239972"/>
            </a:xfrm>
            <a:custGeom>
              <a:rect b="b" l="l" r="r" t="t"/>
              <a:pathLst>
                <a:path extrusionOk="0" h="11133" w="22489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055436" y="1517480"/>
              <a:ext cx="461342" cy="219926"/>
            </a:xfrm>
            <a:custGeom>
              <a:rect b="b" l="l" r="r" t="t"/>
              <a:pathLst>
                <a:path extrusionOk="0" h="10203" w="21403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7506993" y="1493468"/>
              <a:ext cx="62165" cy="627725"/>
            </a:xfrm>
            <a:custGeom>
              <a:rect b="b" l="l" r="r" t="t"/>
              <a:pathLst>
                <a:path extrusionOk="0" h="29122" w="2884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8014570" y="1741644"/>
              <a:ext cx="64406" cy="379540"/>
            </a:xfrm>
            <a:custGeom>
              <a:rect b="b" l="l" r="r" t="t"/>
              <a:pathLst>
                <a:path extrusionOk="0" h="17608" w="2988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7050630" y="1722202"/>
              <a:ext cx="215572" cy="398983"/>
            </a:xfrm>
            <a:custGeom>
              <a:rect b="b" l="l" r="r" t="t"/>
              <a:pathLst>
                <a:path extrusionOk="0" h="18510" w="10001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7602349" y="1792965"/>
              <a:ext cx="69084" cy="29487"/>
            </a:xfrm>
            <a:custGeom>
              <a:rect b="b" l="l" r="r" t="t"/>
              <a:pathLst>
                <a:path extrusionOk="0" h="1368" w="3205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7167647" y="1792965"/>
              <a:ext cx="68976" cy="29487"/>
            </a:xfrm>
            <a:custGeom>
              <a:rect b="b" l="l" r="r" t="t"/>
              <a:pathLst>
                <a:path extrusionOk="0" h="1368" w="320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6741954" y="1535176"/>
              <a:ext cx="344902" cy="173647"/>
            </a:xfrm>
            <a:custGeom>
              <a:rect b="b" l="l" r="r" t="t"/>
              <a:pathLst>
                <a:path extrusionOk="0" h="8056" w="16001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8536156" y="1809648"/>
              <a:ext cx="35178" cy="27073"/>
            </a:xfrm>
            <a:custGeom>
              <a:rect b="b" l="l" r="r" t="t"/>
              <a:pathLst>
                <a:path extrusionOk="0" h="1256" w="1632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8403835" y="1777338"/>
              <a:ext cx="195137" cy="141228"/>
            </a:xfrm>
            <a:custGeom>
              <a:rect b="b" l="l" r="r" t="t"/>
              <a:pathLst>
                <a:path extrusionOk="0" h="6552" w="9053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6697208" y="1753930"/>
              <a:ext cx="104714" cy="101395"/>
            </a:xfrm>
            <a:custGeom>
              <a:rect b="b" l="l" r="r" t="t"/>
              <a:pathLst>
                <a:path extrusionOk="0" h="4704" w="4858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27"/>
          <p:cNvSpPr/>
          <p:nvPr/>
        </p:nvSpPr>
        <p:spPr>
          <a:xfrm>
            <a:off x="4763872" y="20055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7"/>
          <p:cNvSpPr/>
          <p:nvPr/>
        </p:nvSpPr>
        <p:spPr>
          <a:xfrm>
            <a:off x="1362350" y="2854875"/>
            <a:ext cx="726900" cy="56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27"/>
          <p:cNvSpPr txBox="1"/>
          <p:nvPr/>
        </p:nvSpPr>
        <p:spPr>
          <a:xfrm>
            <a:off x="2141600" y="2965941"/>
            <a:ext cx="3000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USED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 PRICE PREDICTOR!!!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8"/>
          <p:cNvSpPr txBox="1"/>
          <p:nvPr>
            <p:ph idx="4" type="subTitle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39" name="Google Shape;739;p28"/>
          <p:cNvSpPr txBox="1"/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40" name="Google Shape;740;p28"/>
          <p:cNvSpPr txBox="1"/>
          <p:nvPr>
            <p:ph idx="1" type="subTitle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the best model for prediction be?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8"/>
          <p:cNvSpPr txBox="1"/>
          <p:nvPr>
            <p:ph idx="2" type="subTitle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possible to predict </a:t>
            </a:r>
            <a:r>
              <a:rPr lang="en"/>
              <a:t>the price of a used car based on its different characteristics.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8"/>
          <p:cNvSpPr txBox="1"/>
          <p:nvPr>
            <p:ph idx="3" type="subTitle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743" name="Google Shape;743;p28"/>
          <p:cNvSpPr/>
          <p:nvPr/>
        </p:nvSpPr>
        <p:spPr>
          <a:xfrm>
            <a:off x="2648412" y="15998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8"/>
          <p:cNvSpPr/>
          <p:nvPr/>
        </p:nvSpPr>
        <p:spPr>
          <a:xfrm>
            <a:off x="5855238" y="15998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28"/>
          <p:cNvGrpSpPr/>
          <p:nvPr/>
        </p:nvGrpSpPr>
        <p:grpSpPr>
          <a:xfrm>
            <a:off x="2806031" y="1712118"/>
            <a:ext cx="326136" cy="416914"/>
            <a:chOff x="5629306" y="3789760"/>
            <a:chExt cx="326136" cy="416914"/>
          </a:xfrm>
        </p:grpSpPr>
        <p:sp>
          <p:nvSpPr>
            <p:cNvPr id="746" name="Google Shape;746;p28"/>
            <p:cNvSpPr/>
            <p:nvPr/>
          </p:nvSpPr>
          <p:spPr>
            <a:xfrm>
              <a:off x="5864013" y="4055792"/>
              <a:ext cx="31324" cy="46971"/>
            </a:xfrm>
            <a:custGeom>
              <a:rect b="b" l="l" r="r" t="t"/>
              <a:pathLst>
                <a:path extrusionOk="0" h="1513" w="1009">
                  <a:moveTo>
                    <a:pt x="1009" y="1"/>
                  </a:moveTo>
                  <a:lnTo>
                    <a:pt x="1" y="323"/>
                  </a:lnTo>
                  <a:lnTo>
                    <a:pt x="1" y="1170"/>
                  </a:lnTo>
                  <a:cubicBezTo>
                    <a:pt x="1" y="1331"/>
                    <a:pt x="81" y="1432"/>
                    <a:pt x="243" y="1513"/>
                  </a:cubicBezTo>
                  <a:cubicBezTo>
                    <a:pt x="243" y="1513"/>
                    <a:pt x="1009" y="1432"/>
                    <a:pt x="1009" y="1251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871526" y="4060790"/>
              <a:ext cx="28841" cy="49486"/>
            </a:xfrm>
            <a:custGeom>
              <a:rect b="b" l="l" r="r" t="t"/>
              <a:pathLst>
                <a:path extrusionOk="0" h="1594" w="929">
                  <a:moveTo>
                    <a:pt x="182" y="1"/>
                  </a:moveTo>
                  <a:lnTo>
                    <a:pt x="182" y="1009"/>
                  </a:lnTo>
                  <a:cubicBezTo>
                    <a:pt x="182" y="1170"/>
                    <a:pt x="101" y="1271"/>
                    <a:pt x="1" y="1352"/>
                  </a:cubicBezTo>
                  <a:cubicBezTo>
                    <a:pt x="1" y="1432"/>
                    <a:pt x="101" y="1432"/>
                    <a:pt x="182" y="1432"/>
                  </a:cubicBezTo>
                  <a:lnTo>
                    <a:pt x="343" y="1594"/>
                  </a:lnTo>
                  <a:lnTo>
                    <a:pt x="605" y="1432"/>
                  </a:lnTo>
                  <a:cubicBezTo>
                    <a:pt x="767" y="1432"/>
                    <a:pt x="928" y="1271"/>
                    <a:pt x="928" y="1009"/>
                  </a:cubicBezTo>
                  <a:lnTo>
                    <a:pt x="928" y="16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5686865" y="4058307"/>
              <a:ext cx="28220" cy="44456"/>
            </a:xfrm>
            <a:custGeom>
              <a:rect b="b" l="l" r="r" t="t"/>
              <a:pathLst>
                <a:path extrusionOk="0" h="1432" w="909">
                  <a:moveTo>
                    <a:pt x="908" y="0"/>
                  </a:moveTo>
                  <a:lnTo>
                    <a:pt x="1" y="242"/>
                  </a:lnTo>
                  <a:lnTo>
                    <a:pt x="1" y="1089"/>
                  </a:lnTo>
                  <a:cubicBezTo>
                    <a:pt x="1" y="1250"/>
                    <a:pt x="82" y="1351"/>
                    <a:pt x="162" y="1432"/>
                  </a:cubicBezTo>
                  <a:cubicBezTo>
                    <a:pt x="162" y="1432"/>
                    <a:pt x="747" y="1432"/>
                    <a:pt x="828" y="1089"/>
                  </a:cubicBezTo>
                  <a:lnTo>
                    <a:pt x="908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691895" y="4063305"/>
              <a:ext cx="28810" cy="44456"/>
            </a:xfrm>
            <a:custGeom>
              <a:rect b="b" l="l" r="r" t="t"/>
              <a:pathLst>
                <a:path extrusionOk="0" h="1432" w="928">
                  <a:moveTo>
                    <a:pt x="242" y="1"/>
                  </a:moveTo>
                  <a:lnTo>
                    <a:pt x="242" y="928"/>
                  </a:lnTo>
                  <a:cubicBezTo>
                    <a:pt x="242" y="1089"/>
                    <a:pt x="162" y="1190"/>
                    <a:pt x="0" y="1271"/>
                  </a:cubicBezTo>
                  <a:cubicBezTo>
                    <a:pt x="81" y="1351"/>
                    <a:pt x="81" y="1351"/>
                    <a:pt x="162" y="1351"/>
                  </a:cubicBezTo>
                  <a:lnTo>
                    <a:pt x="343" y="1432"/>
                  </a:lnTo>
                  <a:lnTo>
                    <a:pt x="585" y="1351"/>
                  </a:lnTo>
                  <a:cubicBezTo>
                    <a:pt x="746" y="1351"/>
                    <a:pt x="928" y="1190"/>
                    <a:pt x="928" y="928"/>
                  </a:cubicBezTo>
                  <a:lnTo>
                    <a:pt x="928" y="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5665599" y="3928100"/>
              <a:ext cx="36944" cy="23191"/>
            </a:xfrm>
            <a:custGeom>
              <a:rect b="b" l="l" r="r" t="t"/>
              <a:pathLst>
                <a:path extrusionOk="0" h="747" w="1190">
                  <a:moveTo>
                    <a:pt x="263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585"/>
                    <a:pt x="263" y="747"/>
                    <a:pt x="504" y="747"/>
                  </a:cubicBezTo>
                  <a:lnTo>
                    <a:pt x="1190" y="747"/>
                  </a:lnTo>
                  <a:lnTo>
                    <a:pt x="1190" y="404"/>
                  </a:lnTo>
                  <a:cubicBezTo>
                    <a:pt x="1190" y="162"/>
                    <a:pt x="928" y="1"/>
                    <a:pt x="686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5699408" y="3859893"/>
              <a:ext cx="169630" cy="102045"/>
            </a:xfrm>
            <a:custGeom>
              <a:rect b="b" l="l" r="r" t="t"/>
              <a:pathLst>
                <a:path extrusionOk="0" h="3287" w="5464">
                  <a:moveTo>
                    <a:pt x="928" y="0"/>
                  </a:moveTo>
                  <a:cubicBezTo>
                    <a:pt x="686" y="0"/>
                    <a:pt x="504" y="262"/>
                    <a:pt x="424" y="423"/>
                  </a:cubicBezTo>
                  <a:lnTo>
                    <a:pt x="101" y="2944"/>
                  </a:lnTo>
                  <a:lnTo>
                    <a:pt x="0" y="3286"/>
                  </a:lnTo>
                  <a:lnTo>
                    <a:pt x="5464" y="3286"/>
                  </a:lnTo>
                  <a:lnTo>
                    <a:pt x="5464" y="2944"/>
                  </a:lnTo>
                  <a:lnTo>
                    <a:pt x="5041" y="423"/>
                  </a:lnTo>
                  <a:cubicBezTo>
                    <a:pt x="5041" y="262"/>
                    <a:pt x="4799" y="0"/>
                    <a:pt x="4537" y="0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835234" y="3859893"/>
              <a:ext cx="51969" cy="102045"/>
            </a:xfrm>
            <a:custGeom>
              <a:rect b="b" l="l" r="r" t="t"/>
              <a:pathLst>
                <a:path extrusionOk="0" h="3287" w="1674">
                  <a:moveTo>
                    <a:pt x="0" y="0"/>
                  </a:moveTo>
                  <a:cubicBezTo>
                    <a:pt x="262" y="0"/>
                    <a:pt x="424" y="262"/>
                    <a:pt x="424" y="423"/>
                  </a:cubicBezTo>
                  <a:lnTo>
                    <a:pt x="847" y="2944"/>
                  </a:lnTo>
                  <a:lnTo>
                    <a:pt x="928" y="3286"/>
                  </a:lnTo>
                  <a:lnTo>
                    <a:pt x="1674" y="3286"/>
                  </a:lnTo>
                  <a:lnTo>
                    <a:pt x="1593" y="2944"/>
                  </a:lnTo>
                  <a:lnTo>
                    <a:pt x="1170" y="423"/>
                  </a:lnTo>
                  <a:cubicBezTo>
                    <a:pt x="1170" y="262"/>
                    <a:pt x="1008" y="0"/>
                    <a:pt x="766" y="0"/>
                  </a:cubicBezTo>
                  <a:close/>
                </a:path>
              </a:pathLst>
            </a:custGeom>
            <a:solidFill>
              <a:srgbClr val="FFC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5723189" y="3883674"/>
              <a:ext cx="138337" cy="80748"/>
            </a:xfrm>
            <a:custGeom>
              <a:rect b="b" l="l" r="r" t="t"/>
              <a:pathLst>
                <a:path extrusionOk="0" h="2601" w="4456">
                  <a:moveTo>
                    <a:pt x="504" y="0"/>
                  </a:moveTo>
                  <a:cubicBezTo>
                    <a:pt x="424" y="0"/>
                    <a:pt x="343" y="81"/>
                    <a:pt x="343" y="81"/>
                  </a:cubicBezTo>
                  <a:lnTo>
                    <a:pt x="0" y="2178"/>
                  </a:lnTo>
                  <a:lnTo>
                    <a:pt x="2016" y="2601"/>
                  </a:lnTo>
                  <a:lnTo>
                    <a:pt x="4456" y="2178"/>
                  </a:lnTo>
                  <a:lnTo>
                    <a:pt x="4113" y="81"/>
                  </a:lnTo>
                  <a:cubicBezTo>
                    <a:pt x="4113" y="81"/>
                    <a:pt x="4113" y="0"/>
                    <a:pt x="4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5668114" y="3951261"/>
              <a:ext cx="229733" cy="98940"/>
            </a:xfrm>
            <a:custGeom>
              <a:rect b="b" l="l" r="r" t="t"/>
              <a:pathLst>
                <a:path extrusionOk="0" h="3187" w="7400">
                  <a:moveTo>
                    <a:pt x="1109" y="1"/>
                  </a:moveTo>
                  <a:cubicBezTo>
                    <a:pt x="1008" y="1"/>
                    <a:pt x="847" y="81"/>
                    <a:pt x="847" y="162"/>
                  </a:cubicBezTo>
                  <a:lnTo>
                    <a:pt x="504" y="505"/>
                  </a:lnTo>
                  <a:cubicBezTo>
                    <a:pt x="182" y="847"/>
                    <a:pt x="0" y="1271"/>
                    <a:pt x="0" y="1674"/>
                  </a:cubicBezTo>
                  <a:lnTo>
                    <a:pt x="0" y="2864"/>
                  </a:lnTo>
                  <a:lnTo>
                    <a:pt x="7399" y="3186"/>
                  </a:lnTo>
                  <a:lnTo>
                    <a:pt x="7399" y="1674"/>
                  </a:lnTo>
                  <a:cubicBezTo>
                    <a:pt x="7399" y="1271"/>
                    <a:pt x="7238" y="847"/>
                    <a:pt x="6895" y="505"/>
                  </a:cubicBezTo>
                  <a:lnTo>
                    <a:pt x="6553" y="162"/>
                  </a:lnTo>
                  <a:cubicBezTo>
                    <a:pt x="6553" y="81"/>
                    <a:pt x="6391" y="1"/>
                    <a:pt x="6311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861530" y="3951261"/>
              <a:ext cx="56968" cy="98940"/>
            </a:xfrm>
            <a:custGeom>
              <a:rect b="b" l="l" r="r" t="t"/>
              <a:pathLst>
                <a:path extrusionOk="0" h="3187" w="1835">
                  <a:moveTo>
                    <a:pt x="0" y="1"/>
                  </a:moveTo>
                  <a:cubicBezTo>
                    <a:pt x="161" y="1"/>
                    <a:pt x="242" y="81"/>
                    <a:pt x="323" y="162"/>
                  </a:cubicBezTo>
                  <a:lnTo>
                    <a:pt x="665" y="505"/>
                  </a:lnTo>
                  <a:cubicBezTo>
                    <a:pt x="927" y="847"/>
                    <a:pt x="1169" y="1271"/>
                    <a:pt x="1169" y="1674"/>
                  </a:cubicBezTo>
                  <a:lnTo>
                    <a:pt x="1169" y="3186"/>
                  </a:lnTo>
                  <a:lnTo>
                    <a:pt x="1835" y="2864"/>
                  </a:lnTo>
                  <a:lnTo>
                    <a:pt x="1835" y="1674"/>
                  </a:lnTo>
                  <a:cubicBezTo>
                    <a:pt x="1835" y="1271"/>
                    <a:pt x="1673" y="847"/>
                    <a:pt x="1331" y="505"/>
                  </a:cubicBezTo>
                  <a:lnTo>
                    <a:pt x="1008" y="162"/>
                  </a:lnTo>
                  <a:cubicBezTo>
                    <a:pt x="927" y="81"/>
                    <a:pt x="827" y="1"/>
                    <a:pt x="746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5850881" y="3977557"/>
              <a:ext cx="33808" cy="36323"/>
            </a:xfrm>
            <a:custGeom>
              <a:rect b="b" l="l" r="r" t="t"/>
              <a:pathLst>
                <a:path extrusionOk="0" h="1170" w="1089">
                  <a:moveTo>
                    <a:pt x="504" y="0"/>
                  </a:moveTo>
                  <a:cubicBezTo>
                    <a:pt x="262" y="0"/>
                    <a:pt x="0" y="242"/>
                    <a:pt x="0" y="585"/>
                  </a:cubicBezTo>
                  <a:cubicBezTo>
                    <a:pt x="0" y="928"/>
                    <a:pt x="262" y="1170"/>
                    <a:pt x="504" y="1170"/>
                  </a:cubicBezTo>
                  <a:cubicBezTo>
                    <a:pt x="847" y="1170"/>
                    <a:pt x="1089" y="928"/>
                    <a:pt x="1089" y="585"/>
                  </a:cubicBezTo>
                  <a:cubicBezTo>
                    <a:pt x="1089" y="242"/>
                    <a:pt x="847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5702513" y="3977557"/>
              <a:ext cx="33839" cy="36323"/>
            </a:xfrm>
            <a:custGeom>
              <a:rect b="b" l="l" r="r" t="t"/>
              <a:pathLst>
                <a:path extrusionOk="0" h="1170" w="1090">
                  <a:moveTo>
                    <a:pt x="505" y="0"/>
                  </a:moveTo>
                  <a:cubicBezTo>
                    <a:pt x="243" y="0"/>
                    <a:pt x="1" y="242"/>
                    <a:pt x="1" y="585"/>
                  </a:cubicBezTo>
                  <a:cubicBezTo>
                    <a:pt x="1" y="928"/>
                    <a:pt x="243" y="1170"/>
                    <a:pt x="505" y="1170"/>
                  </a:cubicBezTo>
                  <a:cubicBezTo>
                    <a:pt x="828" y="1170"/>
                    <a:pt x="1090" y="928"/>
                    <a:pt x="1090" y="585"/>
                  </a:cubicBezTo>
                  <a:cubicBezTo>
                    <a:pt x="1090" y="242"/>
                    <a:pt x="82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5655571" y="4040145"/>
              <a:ext cx="255407" cy="25705"/>
            </a:xfrm>
            <a:custGeom>
              <a:rect b="b" l="l" r="r" t="t"/>
              <a:pathLst>
                <a:path extrusionOk="0" h="828" w="8227">
                  <a:moveTo>
                    <a:pt x="243" y="1"/>
                  </a:moveTo>
                  <a:cubicBezTo>
                    <a:pt x="81" y="1"/>
                    <a:pt x="1" y="81"/>
                    <a:pt x="1" y="242"/>
                  </a:cubicBezTo>
                  <a:lnTo>
                    <a:pt x="1" y="585"/>
                  </a:lnTo>
                  <a:cubicBezTo>
                    <a:pt x="1" y="747"/>
                    <a:pt x="81" y="827"/>
                    <a:pt x="243" y="827"/>
                  </a:cubicBezTo>
                  <a:lnTo>
                    <a:pt x="7965" y="827"/>
                  </a:lnTo>
                  <a:cubicBezTo>
                    <a:pt x="8146" y="827"/>
                    <a:pt x="8227" y="747"/>
                    <a:pt x="8227" y="585"/>
                  </a:cubicBezTo>
                  <a:lnTo>
                    <a:pt x="8227" y="242"/>
                  </a:lnTo>
                  <a:cubicBezTo>
                    <a:pt x="8227" y="81"/>
                    <a:pt x="8146" y="1"/>
                    <a:pt x="796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5900337" y="4040145"/>
              <a:ext cx="31324" cy="25705"/>
            </a:xfrm>
            <a:custGeom>
              <a:rect b="b" l="l" r="r" t="t"/>
              <a:pathLst>
                <a:path extrusionOk="0" h="828" w="1009">
                  <a:moveTo>
                    <a:pt x="0" y="1"/>
                  </a:moveTo>
                  <a:cubicBezTo>
                    <a:pt x="81" y="1"/>
                    <a:pt x="262" y="81"/>
                    <a:pt x="262" y="242"/>
                  </a:cubicBezTo>
                  <a:lnTo>
                    <a:pt x="262" y="585"/>
                  </a:lnTo>
                  <a:cubicBezTo>
                    <a:pt x="262" y="747"/>
                    <a:pt x="81" y="827"/>
                    <a:pt x="0" y="827"/>
                  </a:cubicBezTo>
                  <a:lnTo>
                    <a:pt x="766" y="827"/>
                  </a:lnTo>
                  <a:cubicBezTo>
                    <a:pt x="847" y="827"/>
                    <a:pt x="1008" y="747"/>
                    <a:pt x="1008" y="585"/>
                  </a:cubicBezTo>
                  <a:lnTo>
                    <a:pt x="1008" y="242"/>
                  </a:lnTo>
                  <a:cubicBezTo>
                    <a:pt x="1008" y="8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5759482" y="3977557"/>
              <a:ext cx="68268" cy="36323"/>
            </a:xfrm>
            <a:custGeom>
              <a:rect b="b" l="l" r="r" t="t"/>
              <a:pathLst>
                <a:path extrusionOk="0" h="1170" w="2199">
                  <a:moveTo>
                    <a:pt x="263" y="0"/>
                  </a:moveTo>
                  <a:cubicBezTo>
                    <a:pt x="81" y="0"/>
                    <a:pt x="1" y="162"/>
                    <a:pt x="1" y="242"/>
                  </a:cubicBezTo>
                  <a:lnTo>
                    <a:pt x="1" y="928"/>
                  </a:lnTo>
                  <a:cubicBezTo>
                    <a:pt x="1" y="1008"/>
                    <a:pt x="81" y="1170"/>
                    <a:pt x="263" y="1170"/>
                  </a:cubicBezTo>
                  <a:lnTo>
                    <a:pt x="505" y="1170"/>
                  </a:lnTo>
                  <a:lnTo>
                    <a:pt x="767" y="1008"/>
                  </a:lnTo>
                  <a:lnTo>
                    <a:pt x="928" y="1170"/>
                  </a:lnTo>
                  <a:lnTo>
                    <a:pt x="1271" y="1170"/>
                  </a:lnTo>
                  <a:lnTo>
                    <a:pt x="1432" y="1008"/>
                  </a:lnTo>
                  <a:lnTo>
                    <a:pt x="1593" y="1170"/>
                  </a:lnTo>
                  <a:lnTo>
                    <a:pt x="1936" y="1170"/>
                  </a:lnTo>
                  <a:cubicBezTo>
                    <a:pt x="2097" y="1170"/>
                    <a:pt x="2198" y="1008"/>
                    <a:pt x="2198" y="928"/>
                  </a:cubicBezTo>
                  <a:lnTo>
                    <a:pt x="2198" y="242"/>
                  </a:lnTo>
                  <a:cubicBezTo>
                    <a:pt x="2198" y="162"/>
                    <a:pt x="2097" y="0"/>
                    <a:pt x="1936" y="0"/>
                  </a:cubicBezTo>
                  <a:lnTo>
                    <a:pt x="1593" y="0"/>
                  </a:lnTo>
                  <a:lnTo>
                    <a:pt x="1513" y="162"/>
                  </a:lnTo>
                  <a:lnTo>
                    <a:pt x="1271" y="0"/>
                  </a:lnTo>
                  <a:lnTo>
                    <a:pt x="928" y="0"/>
                  </a:lnTo>
                  <a:lnTo>
                    <a:pt x="767" y="162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5798910" y="3977557"/>
              <a:ext cx="10059" cy="36323"/>
            </a:xfrm>
            <a:custGeom>
              <a:rect b="b" l="l" r="r" t="t"/>
              <a:pathLst>
                <a:path extrusionOk="0" h="1170" w="324">
                  <a:moveTo>
                    <a:pt x="1" y="0"/>
                  </a:moveTo>
                  <a:lnTo>
                    <a:pt x="1" y="1170"/>
                  </a:lnTo>
                  <a:lnTo>
                    <a:pt x="323" y="117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5775129" y="3977557"/>
              <a:ext cx="13194" cy="36323"/>
            </a:xfrm>
            <a:custGeom>
              <a:rect b="b" l="l" r="r" t="t"/>
              <a:pathLst>
                <a:path extrusionOk="0" h="1170" w="425">
                  <a:moveTo>
                    <a:pt x="1" y="0"/>
                  </a:moveTo>
                  <a:lnTo>
                    <a:pt x="1" y="1170"/>
                  </a:lnTo>
                  <a:lnTo>
                    <a:pt x="424" y="117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5884659" y="3928100"/>
              <a:ext cx="36975" cy="23191"/>
            </a:xfrm>
            <a:custGeom>
              <a:rect b="b" l="l" r="r" t="t"/>
              <a:pathLst>
                <a:path extrusionOk="0" h="747" w="1191">
                  <a:moveTo>
                    <a:pt x="505" y="1"/>
                  </a:moveTo>
                  <a:cubicBezTo>
                    <a:pt x="182" y="1"/>
                    <a:pt x="1" y="162"/>
                    <a:pt x="1" y="404"/>
                  </a:cubicBezTo>
                  <a:lnTo>
                    <a:pt x="1" y="747"/>
                  </a:lnTo>
                  <a:lnTo>
                    <a:pt x="686" y="747"/>
                  </a:lnTo>
                  <a:cubicBezTo>
                    <a:pt x="928" y="747"/>
                    <a:pt x="1191" y="585"/>
                    <a:pt x="1191" y="243"/>
                  </a:cubicBezTo>
                  <a:cubicBezTo>
                    <a:pt x="1191" y="81"/>
                    <a:pt x="1009" y="1"/>
                    <a:pt x="928" y="1"/>
                  </a:cubicBezTo>
                  <a:close/>
                </a:path>
              </a:pathLst>
            </a:custGeom>
            <a:solidFill>
              <a:srgbClr val="FFC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5644954" y="4105248"/>
              <a:ext cx="273537" cy="88913"/>
            </a:xfrm>
            <a:custGeom>
              <a:rect b="b" l="l" r="r" t="t"/>
              <a:pathLst>
                <a:path extrusionOk="0" h="2864" w="8811">
                  <a:moveTo>
                    <a:pt x="928" y="0"/>
                  </a:moveTo>
                  <a:cubicBezTo>
                    <a:pt x="665" y="0"/>
                    <a:pt x="423" y="162"/>
                    <a:pt x="423" y="343"/>
                  </a:cubicBezTo>
                  <a:lnTo>
                    <a:pt x="0" y="2178"/>
                  </a:lnTo>
                  <a:lnTo>
                    <a:pt x="4698" y="2863"/>
                  </a:lnTo>
                  <a:lnTo>
                    <a:pt x="8811" y="2178"/>
                  </a:lnTo>
                  <a:lnTo>
                    <a:pt x="8488" y="343"/>
                  </a:lnTo>
                  <a:cubicBezTo>
                    <a:pt x="8407" y="162"/>
                    <a:pt x="8226" y="0"/>
                    <a:pt x="7984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890309" y="4105248"/>
              <a:ext cx="51969" cy="78264"/>
            </a:xfrm>
            <a:custGeom>
              <a:rect b="b" l="l" r="r" t="t"/>
              <a:pathLst>
                <a:path extrusionOk="0" h="2521" w="1674">
                  <a:moveTo>
                    <a:pt x="0" y="0"/>
                  </a:moveTo>
                  <a:cubicBezTo>
                    <a:pt x="242" y="0"/>
                    <a:pt x="404" y="162"/>
                    <a:pt x="504" y="343"/>
                  </a:cubicBezTo>
                  <a:lnTo>
                    <a:pt x="908" y="2178"/>
                  </a:lnTo>
                  <a:lnTo>
                    <a:pt x="1331" y="2521"/>
                  </a:lnTo>
                  <a:lnTo>
                    <a:pt x="1674" y="2178"/>
                  </a:lnTo>
                  <a:lnTo>
                    <a:pt x="1250" y="343"/>
                  </a:lnTo>
                  <a:cubicBezTo>
                    <a:pt x="1170" y="162"/>
                    <a:pt x="1009" y="0"/>
                    <a:pt x="74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5629306" y="4172835"/>
              <a:ext cx="304831" cy="33839"/>
            </a:xfrm>
            <a:custGeom>
              <a:rect b="b" l="l" r="r" t="t"/>
              <a:pathLst>
                <a:path extrusionOk="0" h="1090" w="9819">
                  <a:moveTo>
                    <a:pt x="242" y="1"/>
                  </a:moveTo>
                  <a:cubicBezTo>
                    <a:pt x="161" y="1"/>
                    <a:pt x="0" y="182"/>
                    <a:pt x="0" y="263"/>
                  </a:cubicBezTo>
                  <a:lnTo>
                    <a:pt x="0" y="848"/>
                  </a:lnTo>
                  <a:cubicBezTo>
                    <a:pt x="0" y="1009"/>
                    <a:pt x="161" y="1090"/>
                    <a:pt x="242" y="1090"/>
                  </a:cubicBezTo>
                  <a:lnTo>
                    <a:pt x="3528" y="1090"/>
                  </a:lnTo>
                  <a:lnTo>
                    <a:pt x="5121" y="848"/>
                  </a:lnTo>
                  <a:lnTo>
                    <a:pt x="6976" y="1090"/>
                  </a:lnTo>
                  <a:lnTo>
                    <a:pt x="9577" y="1090"/>
                  </a:lnTo>
                  <a:cubicBezTo>
                    <a:pt x="9738" y="1090"/>
                    <a:pt x="9819" y="1009"/>
                    <a:pt x="9819" y="848"/>
                  </a:cubicBezTo>
                  <a:lnTo>
                    <a:pt x="9819" y="263"/>
                  </a:lnTo>
                  <a:cubicBezTo>
                    <a:pt x="9819" y="182"/>
                    <a:pt x="9738" y="1"/>
                    <a:pt x="957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5926602" y="4172835"/>
              <a:ext cx="28841" cy="33839"/>
            </a:xfrm>
            <a:custGeom>
              <a:rect b="b" l="l" r="r" t="t"/>
              <a:pathLst>
                <a:path extrusionOk="0" h="1090" w="929">
                  <a:moveTo>
                    <a:pt x="1" y="1"/>
                  </a:moveTo>
                  <a:cubicBezTo>
                    <a:pt x="81" y="1"/>
                    <a:pt x="243" y="182"/>
                    <a:pt x="243" y="263"/>
                  </a:cubicBezTo>
                  <a:lnTo>
                    <a:pt x="243" y="848"/>
                  </a:lnTo>
                  <a:cubicBezTo>
                    <a:pt x="243" y="1009"/>
                    <a:pt x="81" y="1090"/>
                    <a:pt x="1" y="1090"/>
                  </a:cubicBezTo>
                  <a:lnTo>
                    <a:pt x="666" y="1090"/>
                  </a:lnTo>
                  <a:cubicBezTo>
                    <a:pt x="848" y="1090"/>
                    <a:pt x="928" y="1009"/>
                    <a:pt x="928" y="848"/>
                  </a:cubicBezTo>
                  <a:lnTo>
                    <a:pt x="928" y="263"/>
                  </a:lnTo>
                  <a:cubicBezTo>
                    <a:pt x="928" y="182"/>
                    <a:pt x="848" y="1"/>
                    <a:pt x="74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5738836" y="4178485"/>
              <a:ext cx="143366" cy="28189"/>
            </a:xfrm>
            <a:custGeom>
              <a:rect b="b" l="l" r="r" t="t"/>
              <a:pathLst>
                <a:path extrusionOk="0" h="908" w="4618">
                  <a:moveTo>
                    <a:pt x="4275" y="0"/>
                  </a:moveTo>
                  <a:lnTo>
                    <a:pt x="0" y="242"/>
                  </a:lnTo>
                  <a:lnTo>
                    <a:pt x="0" y="908"/>
                  </a:lnTo>
                  <a:lnTo>
                    <a:pt x="4033" y="908"/>
                  </a:lnTo>
                  <a:lnTo>
                    <a:pt x="4617" y="585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5720674" y="4125894"/>
              <a:ext cx="122721" cy="60134"/>
            </a:xfrm>
            <a:custGeom>
              <a:rect b="b" l="l" r="r" t="t"/>
              <a:pathLst>
                <a:path extrusionOk="0" h="1937" w="3953">
                  <a:moveTo>
                    <a:pt x="243" y="1"/>
                  </a:moveTo>
                  <a:cubicBezTo>
                    <a:pt x="162" y="1"/>
                    <a:pt x="1" y="182"/>
                    <a:pt x="1" y="263"/>
                  </a:cubicBezTo>
                  <a:lnTo>
                    <a:pt x="1" y="1694"/>
                  </a:lnTo>
                  <a:cubicBezTo>
                    <a:pt x="1" y="1775"/>
                    <a:pt x="162" y="1936"/>
                    <a:pt x="243" y="1936"/>
                  </a:cubicBezTo>
                  <a:lnTo>
                    <a:pt x="3771" y="1936"/>
                  </a:lnTo>
                  <a:cubicBezTo>
                    <a:pt x="3852" y="1936"/>
                    <a:pt x="3952" y="1775"/>
                    <a:pt x="3952" y="1694"/>
                  </a:cubicBezTo>
                  <a:lnTo>
                    <a:pt x="3952" y="263"/>
                  </a:lnTo>
                  <a:cubicBezTo>
                    <a:pt x="3952" y="182"/>
                    <a:pt x="3852" y="1"/>
                    <a:pt x="3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5749485" y="4149675"/>
              <a:ext cx="88261" cy="10059"/>
            </a:xfrm>
            <a:custGeom>
              <a:rect b="b" l="l" r="r" t="t"/>
              <a:pathLst>
                <a:path extrusionOk="0" h="324" w="2843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323"/>
                    <a:pt x="161" y="323"/>
                  </a:cubicBezTo>
                  <a:lnTo>
                    <a:pt x="2601" y="323"/>
                  </a:lnTo>
                  <a:cubicBezTo>
                    <a:pt x="2762" y="323"/>
                    <a:pt x="2843" y="243"/>
                    <a:pt x="2843" y="162"/>
                  </a:cubicBezTo>
                  <a:cubicBezTo>
                    <a:pt x="2762" y="8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902821" y="3857999"/>
              <a:ext cx="46971" cy="46350"/>
            </a:xfrm>
            <a:custGeom>
              <a:rect b="b" l="l" r="r" t="t"/>
              <a:pathLst>
                <a:path extrusionOk="0" h="1493" w="1513">
                  <a:moveTo>
                    <a:pt x="726" y="1"/>
                  </a:moveTo>
                  <a:cubicBezTo>
                    <a:pt x="706" y="1"/>
                    <a:pt x="686" y="21"/>
                    <a:pt x="686" y="61"/>
                  </a:cubicBezTo>
                  <a:lnTo>
                    <a:pt x="606" y="323"/>
                  </a:lnTo>
                  <a:cubicBezTo>
                    <a:pt x="505" y="484"/>
                    <a:pt x="424" y="565"/>
                    <a:pt x="263" y="646"/>
                  </a:cubicBezTo>
                  <a:lnTo>
                    <a:pt x="1" y="747"/>
                  </a:lnTo>
                  <a:lnTo>
                    <a:pt x="1" y="827"/>
                  </a:lnTo>
                  <a:lnTo>
                    <a:pt x="263" y="908"/>
                  </a:lnTo>
                  <a:cubicBezTo>
                    <a:pt x="424" y="988"/>
                    <a:pt x="505" y="1069"/>
                    <a:pt x="606" y="1251"/>
                  </a:cubicBezTo>
                  <a:lnTo>
                    <a:pt x="686" y="1492"/>
                  </a:lnTo>
                  <a:lnTo>
                    <a:pt x="767" y="1492"/>
                  </a:lnTo>
                  <a:lnTo>
                    <a:pt x="847" y="1251"/>
                  </a:lnTo>
                  <a:cubicBezTo>
                    <a:pt x="928" y="1069"/>
                    <a:pt x="1009" y="988"/>
                    <a:pt x="1190" y="908"/>
                  </a:cubicBezTo>
                  <a:lnTo>
                    <a:pt x="1432" y="827"/>
                  </a:lnTo>
                  <a:cubicBezTo>
                    <a:pt x="1513" y="827"/>
                    <a:pt x="1513" y="747"/>
                    <a:pt x="1432" y="747"/>
                  </a:cubicBezTo>
                  <a:lnTo>
                    <a:pt x="1190" y="646"/>
                  </a:lnTo>
                  <a:cubicBezTo>
                    <a:pt x="1009" y="565"/>
                    <a:pt x="928" y="484"/>
                    <a:pt x="847" y="323"/>
                  </a:cubicBezTo>
                  <a:lnTo>
                    <a:pt x="767" y="61"/>
                  </a:lnTo>
                  <a:cubicBezTo>
                    <a:pt x="767" y="21"/>
                    <a:pt x="747" y="1"/>
                    <a:pt x="72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5817072" y="3789760"/>
              <a:ext cx="62618" cy="60134"/>
            </a:xfrm>
            <a:custGeom>
              <a:rect b="b" l="l" r="r" t="t"/>
              <a:pathLst>
                <a:path extrusionOk="0" h="1937" w="2017">
                  <a:moveTo>
                    <a:pt x="1009" y="1"/>
                  </a:moveTo>
                  <a:lnTo>
                    <a:pt x="928" y="82"/>
                  </a:lnTo>
                  <a:cubicBezTo>
                    <a:pt x="928" y="505"/>
                    <a:pt x="585" y="828"/>
                    <a:pt x="162" y="928"/>
                  </a:cubicBezTo>
                  <a:lnTo>
                    <a:pt x="1" y="928"/>
                  </a:lnTo>
                  <a:lnTo>
                    <a:pt x="1" y="1009"/>
                  </a:lnTo>
                  <a:lnTo>
                    <a:pt x="162" y="1009"/>
                  </a:lnTo>
                  <a:cubicBezTo>
                    <a:pt x="585" y="1090"/>
                    <a:pt x="928" y="1432"/>
                    <a:pt x="928" y="1836"/>
                  </a:cubicBezTo>
                  <a:lnTo>
                    <a:pt x="1009" y="1936"/>
                  </a:lnTo>
                  <a:lnTo>
                    <a:pt x="1009" y="1836"/>
                  </a:lnTo>
                  <a:cubicBezTo>
                    <a:pt x="1089" y="1432"/>
                    <a:pt x="1432" y="1090"/>
                    <a:pt x="1855" y="1009"/>
                  </a:cubicBezTo>
                  <a:lnTo>
                    <a:pt x="2017" y="1009"/>
                  </a:lnTo>
                  <a:lnTo>
                    <a:pt x="2017" y="928"/>
                  </a:lnTo>
                  <a:lnTo>
                    <a:pt x="1855" y="928"/>
                  </a:lnTo>
                  <a:cubicBezTo>
                    <a:pt x="1432" y="828"/>
                    <a:pt x="1089" y="505"/>
                    <a:pt x="1009" y="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5705027" y="3789760"/>
              <a:ext cx="62618" cy="60134"/>
            </a:xfrm>
            <a:custGeom>
              <a:rect b="b" l="l" r="r" t="t"/>
              <a:pathLst>
                <a:path extrusionOk="0" h="1937" w="2017">
                  <a:moveTo>
                    <a:pt x="1009" y="1"/>
                  </a:moveTo>
                  <a:lnTo>
                    <a:pt x="928" y="82"/>
                  </a:lnTo>
                  <a:cubicBezTo>
                    <a:pt x="928" y="505"/>
                    <a:pt x="585" y="828"/>
                    <a:pt x="162" y="928"/>
                  </a:cubicBezTo>
                  <a:lnTo>
                    <a:pt x="1" y="928"/>
                  </a:lnTo>
                  <a:lnTo>
                    <a:pt x="1" y="1009"/>
                  </a:lnTo>
                  <a:lnTo>
                    <a:pt x="162" y="1009"/>
                  </a:lnTo>
                  <a:cubicBezTo>
                    <a:pt x="585" y="1090"/>
                    <a:pt x="928" y="1432"/>
                    <a:pt x="928" y="1836"/>
                  </a:cubicBezTo>
                  <a:lnTo>
                    <a:pt x="1009" y="1936"/>
                  </a:lnTo>
                  <a:lnTo>
                    <a:pt x="1009" y="1836"/>
                  </a:lnTo>
                  <a:cubicBezTo>
                    <a:pt x="1089" y="1432"/>
                    <a:pt x="1432" y="1090"/>
                    <a:pt x="1835" y="1009"/>
                  </a:cubicBezTo>
                  <a:lnTo>
                    <a:pt x="2017" y="1009"/>
                  </a:lnTo>
                  <a:lnTo>
                    <a:pt x="2017" y="928"/>
                  </a:lnTo>
                  <a:lnTo>
                    <a:pt x="1835" y="928"/>
                  </a:lnTo>
                  <a:cubicBezTo>
                    <a:pt x="1432" y="828"/>
                    <a:pt x="1089" y="505"/>
                    <a:pt x="1009" y="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5636820" y="3857999"/>
              <a:ext cx="46971" cy="46350"/>
            </a:xfrm>
            <a:custGeom>
              <a:rect b="b" l="l" r="r" t="t"/>
              <a:pathLst>
                <a:path extrusionOk="0" h="1493" w="1513">
                  <a:moveTo>
                    <a:pt x="776" y="1"/>
                  </a:moveTo>
                  <a:cubicBezTo>
                    <a:pt x="766" y="1"/>
                    <a:pt x="766" y="21"/>
                    <a:pt x="766" y="61"/>
                  </a:cubicBezTo>
                  <a:lnTo>
                    <a:pt x="605" y="323"/>
                  </a:lnTo>
                  <a:cubicBezTo>
                    <a:pt x="605" y="484"/>
                    <a:pt x="423" y="565"/>
                    <a:pt x="262" y="646"/>
                  </a:cubicBezTo>
                  <a:lnTo>
                    <a:pt x="101" y="747"/>
                  </a:lnTo>
                  <a:cubicBezTo>
                    <a:pt x="0" y="747"/>
                    <a:pt x="0" y="827"/>
                    <a:pt x="101" y="827"/>
                  </a:cubicBezTo>
                  <a:lnTo>
                    <a:pt x="262" y="908"/>
                  </a:lnTo>
                  <a:cubicBezTo>
                    <a:pt x="423" y="988"/>
                    <a:pt x="605" y="1069"/>
                    <a:pt x="605" y="1251"/>
                  </a:cubicBezTo>
                  <a:lnTo>
                    <a:pt x="766" y="1492"/>
                  </a:lnTo>
                  <a:lnTo>
                    <a:pt x="847" y="1492"/>
                  </a:lnTo>
                  <a:lnTo>
                    <a:pt x="927" y="1251"/>
                  </a:lnTo>
                  <a:cubicBezTo>
                    <a:pt x="927" y="1069"/>
                    <a:pt x="1109" y="988"/>
                    <a:pt x="1270" y="908"/>
                  </a:cubicBezTo>
                  <a:lnTo>
                    <a:pt x="1512" y="827"/>
                  </a:lnTo>
                  <a:lnTo>
                    <a:pt x="1512" y="747"/>
                  </a:lnTo>
                  <a:lnTo>
                    <a:pt x="1270" y="646"/>
                  </a:lnTo>
                  <a:cubicBezTo>
                    <a:pt x="1109" y="565"/>
                    <a:pt x="927" y="484"/>
                    <a:pt x="927" y="323"/>
                  </a:cubicBezTo>
                  <a:lnTo>
                    <a:pt x="847" y="61"/>
                  </a:lnTo>
                  <a:cubicBezTo>
                    <a:pt x="806" y="21"/>
                    <a:pt x="786" y="1"/>
                    <a:pt x="77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8"/>
          <p:cNvGrpSpPr/>
          <p:nvPr/>
        </p:nvGrpSpPr>
        <p:grpSpPr>
          <a:xfrm>
            <a:off x="5998780" y="1732780"/>
            <a:ext cx="354324" cy="375590"/>
            <a:chOff x="4794918" y="3831082"/>
            <a:chExt cx="354324" cy="375590"/>
          </a:xfrm>
        </p:grpSpPr>
        <p:sp>
          <p:nvSpPr>
            <p:cNvPr id="776" name="Google Shape;776;p28"/>
            <p:cNvSpPr/>
            <p:nvPr/>
          </p:nvSpPr>
          <p:spPr>
            <a:xfrm>
              <a:off x="5039652" y="3849865"/>
              <a:ext cx="33839" cy="356800"/>
            </a:xfrm>
            <a:custGeom>
              <a:rect b="b" l="l" r="r" t="t"/>
              <a:pathLst>
                <a:path extrusionOk="0" h="11493" w="1090">
                  <a:moveTo>
                    <a:pt x="182" y="0"/>
                  </a:moveTo>
                  <a:lnTo>
                    <a:pt x="1" y="11493"/>
                  </a:lnTo>
                  <a:lnTo>
                    <a:pt x="686" y="11493"/>
                  </a:lnTo>
                  <a:cubicBezTo>
                    <a:pt x="928" y="11493"/>
                    <a:pt x="1090" y="11331"/>
                    <a:pt x="1090" y="11170"/>
                  </a:cubicBezTo>
                  <a:lnTo>
                    <a:pt x="1090" y="323"/>
                  </a:lnTo>
                  <a:cubicBezTo>
                    <a:pt x="1090" y="162"/>
                    <a:pt x="928" y="0"/>
                    <a:pt x="68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794918" y="3831082"/>
              <a:ext cx="242275" cy="276673"/>
            </a:xfrm>
            <a:custGeom>
              <a:rect b="b" l="l" r="r" t="t"/>
              <a:pathLst>
                <a:path extrusionOk="0" h="8912" w="7804">
                  <a:moveTo>
                    <a:pt x="404" y="1"/>
                  </a:moveTo>
                  <a:cubicBezTo>
                    <a:pt x="162" y="1"/>
                    <a:pt x="1" y="182"/>
                    <a:pt x="1" y="343"/>
                  </a:cubicBezTo>
                  <a:lnTo>
                    <a:pt x="1" y="8247"/>
                  </a:lnTo>
                  <a:lnTo>
                    <a:pt x="7803" y="8912"/>
                  </a:lnTo>
                  <a:lnTo>
                    <a:pt x="7803" y="8912"/>
                  </a:lnTo>
                  <a:lnTo>
                    <a:pt x="7561" y="343"/>
                  </a:lnTo>
                  <a:cubicBezTo>
                    <a:pt x="7561" y="182"/>
                    <a:pt x="7380" y="1"/>
                    <a:pt x="7219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5016492" y="3831082"/>
              <a:ext cx="33839" cy="266056"/>
            </a:xfrm>
            <a:custGeom>
              <a:rect b="b" l="l" r="r" t="t"/>
              <a:pathLst>
                <a:path extrusionOk="0" h="8570" w="1090">
                  <a:moveTo>
                    <a:pt x="1" y="1"/>
                  </a:moveTo>
                  <a:cubicBezTo>
                    <a:pt x="162" y="1"/>
                    <a:pt x="323" y="182"/>
                    <a:pt x="323" y="343"/>
                  </a:cubicBezTo>
                  <a:lnTo>
                    <a:pt x="323" y="8247"/>
                  </a:lnTo>
                  <a:lnTo>
                    <a:pt x="666" y="8569"/>
                  </a:lnTo>
                  <a:lnTo>
                    <a:pt x="1090" y="8247"/>
                  </a:lnTo>
                  <a:lnTo>
                    <a:pt x="1090" y="343"/>
                  </a:lnTo>
                  <a:cubicBezTo>
                    <a:pt x="1090" y="182"/>
                    <a:pt x="928" y="1"/>
                    <a:pt x="74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794918" y="4087086"/>
              <a:ext cx="250409" cy="119585"/>
            </a:xfrm>
            <a:custGeom>
              <a:rect b="b" l="l" r="r" t="t"/>
              <a:pathLst>
                <a:path extrusionOk="0" h="3852" w="8066">
                  <a:moveTo>
                    <a:pt x="1" y="1"/>
                  </a:moveTo>
                  <a:lnTo>
                    <a:pt x="1" y="3529"/>
                  </a:lnTo>
                  <a:cubicBezTo>
                    <a:pt x="1" y="3690"/>
                    <a:pt x="162" y="3852"/>
                    <a:pt x="404" y="3852"/>
                  </a:cubicBezTo>
                  <a:lnTo>
                    <a:pt x="7219" y="3852"/>
                  </a:lnTo>
                  <a:cubicBezTo>
                    <a:pt x="8065" y="3852"/>
                    <a:pt x="7460" y="1"/>
                    <a:pt x="7460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5016492" y="4087086"/>
              <a:ext cx="33839" cy="119585"/>
            </a:xfrm>
            <a:custGeom>
              <a:rect b="b" l="l" r="r" t="t"/>
              <a:pathLst>
                <a:path extrusionOk="0" h="3852" w="1090">
                  <a:moveTo>
                    <a:pt x="323" y="1"/>
                  </a:moveTo>
                  <a:lnTo>
                    <a:pt x="323" y="3529"/>
                  </a:lnTo>
                  <a:cubicBezTo>
                    <a:pt x="323" y="3690"/>
                    <a:pt x="162" y="3852"/>
                    <a:pt x="1" y="3852"/>
                  </a:cubicBezTo>
                  <a:lnTo>
                    <a:pt x="747" y="3852"/>
                  </a:lnTo>
                  <a:cubicBezTo>
                    <a:pt x="928" y="3852"/>
                    <a:pt x="1090" y="3690"/>
                    <a:pt x="1090" y="3529"/>
                  </a:cubicBezTo>
                  <a:lnTo>
                    <a:pt x="1090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998361" y="3901805"/>
              <a:ext cx="137716" cy="149761"/>
            </a:xfrm>
            <a:custGeom>
              <a:rect b="b" l="l" r="r" t="t"/>
              <a:pathLst>
                <a:path extrusionOk="0" h="4824" w="4436">
                  <a:moveTo>
                    <a:pt x="2016" y="1"/>
                  </a:moveTo>
                  <a:cubicBezTo>
                    <a:pt x="827" y="243"/>
                    <a:pt x="0" y="1251"/>
                    <a:pt x="0" y="2440"/>
                  </a:cubicBezTo>
                  <a:cubicBezTo>
                    <a:pt x="0" y="3529"/>
                    <a:pt x="666" y="4457"/>
                    <a:pt x="1593" y="4779"/>
                  </a:cubicBezTo>
                  <a:cubicBezTo>
                    <a:pt x="1674" y="4813"/>
                    <a:pt x="1783" y="4824"/>
                    <a:pt x="1907" y="4824"/>
                  </a:cubicBezTo>
                  <a:cubicBezTo>
                    <a:pt x="2153" y="4824"/>
                    <a:pt x="2453" y="4779"/>
                    <a:pt x="2682" y="4779"/>
                  </a:cubicBezTo>
                  <a:cubicBezTo>
                    <a:pt x="2682" y="4779"/>
                    <a:pt x="4436" y="4537"/>
                    <a:pt x="4436" y="2440"/>
                  </a:cubicBezTo>
                  <a:cubicBezTo>
                    <a:pt x="4436" y="424"/>
                    <a:pt x="2601" y="81"/>
                    <a:pt x="2601" y="81"/>
                  </a:cubicBezTo>
                  <a:cubicBezTo>
                    <a:pt x="2520" y="81"/>
                    <a:pt x="2178" y="1"/>
                    <a:pt x="2016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5060950" y="3901805"/>
              <a:ext cx="88292" cy="148395"/>
            </a:xfrm>
            <a:custGeom>
              <a:rect b="b" l="l" r="r" t="t"/>
              <a:pathLst>
                <a:path extrusionOk="0" h="4780" w="2844">
                  <a:moveTo>
                    <a:pt x="0" y="1"/>
                  </a:moveTo>
                  <a:cubicBezTo>
                    <a:pt x="585" y="81"/>
                    <a:pt x="1008" y="344"/>
                    <a:pt x="1412" y="747"/>
                  </a:cubicBezTo>
                  <a:cubicBezTo>
                    <a:pt x="1835" y="1170"/>
                    <a:pt x="2097" y="1755"/>
                    <a:pt x="2097" y="2440"/>
                  </a:cubicBezTo>
                  <a:cubicBezTo>
                    <a:pt x="2097" y="3106"/>
                    <a:pt x="1835" y="3771"/>
                    <a:pt x="1412" y="4194"/>
                  </a:cubicBezTo>
                  <a:cubicBezTo>
                    <a:pt x="1331" y="4275"/>
                    <a:pt x="1250" y="4376"/>
                    <a:pt x="1089" y="4457"/>
                  </a:cubicBezTo>
                  <a:lnTo>
                    <a:pt x="1008" y="4618"/>
                  </a:lnTo>
                  <a:lnTo>
                    <a:pt x="1170" y="4779"/>
                  </a:lnTo>
                  <a:cubicBezTo>
                    <a:pt x="1512" y="4618"/>
                    <a:pt x="1835" y="4457"/>
                    <a:pt x="2097" y="4194"/>
                  </a:cubicBezTo>
                  <a:cubicBezTo>
                    <a:pt x="2601" y="3771"/>
                    <a:pt x="2843" y="3106"/>
                    <a:pt x="2843" y="2440"/>
                  </a:cubicBezTo>
                  <a:cubicBezTo>
                    <a:pt x="2843" y="1755"/>
                    <a:pt x="2601" y="1170"/>
                    <a:pt x="2097" y="747"/>
                  </a:cubicBezTo>
                  <a:cubicBezTo>
                    <a:pt x="1674" y="243"/>
                    <a:pt x="1089" y="1"/>
                    <a:pt x="404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831241" y="4120895"/>
              <a:ext cx="185277" cy="51969"/>
            </a:xfrm>
            <a:custGeom>
              <a:rect b="b" l="l" r="r" t="t"/>
              <a:pathLst>
                <a:path extrusionOk="0" h="1674" w="5968">
                  <a:moveTo>
                    <a:pt x="81" y="0"/>
                  </a:moveTo>
                  <a:cubicBezTo>
                    <a:pt x="0" y="0"/>
                    <a:pt x="0" y="81"/>
                    <a:pt x="0" y="162"/>
                  </a:cubicBezTo>
                  <a:lnTo>
                    <a:pt x="0" y="1593"/>
                  </a:lnTo>
                  <a:cubicBezTo>
                    <a:pt x="0" y="1674"/>
                    <a:pt x="0" y="1674"/>
                    <a:pt x="81" y="1674"/>
                  </a:cubicBezTo>
                  <a:lnTo>
                    <a:pt x="5887" y="1674"/>
                  </a:lnTo>
                  <a:cubicBezTo>
                    <a:pt x="5887" y="1674"/>
                    <a:pt x="5968" y="1674"/>
                    <a:pt x="5968" y="1593"/>
                  </a:cubicBezTo>
                  <a:lnTo>
                    <a:pt x="5968" y="162"/>
                  </a:lnTo>
                  <a:cubicBezTo>
                    <a:pt x="5968" y="81"/>
                    <a:pt x="5887" y="0"/>
                    <a:pt x="5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828727" y="4027013"/>
              <a:ext cx="31324" cy="31324"/>
            </a:xfrm>
            <a:custGeom>
              <a:rect b="b" l="l" r="r" t="t"/>
              <a:pathLst>
                <a:path extrusionOk="0" h="1009" w="1009">
                  <a:moveTo>
                    <a:pt x="504" y="0"/>
                  </a:moveTo>
                  <a:cubicBezTo>
                    <a:pt x="242" y="0"/>
                    <a:pt x="0" y="242"/>
                    <a:pt x="0" y="504"/>
                  </a:cubicBezTo>
                  <a:cubicBezTo>
                    <a:pt x="0" y="746"/>
                    <a:pt x="242" y="1008"/>
                    <a:pt x="504" y="1008"/>
                  </a:cubicBezTo>
                  <a:cubicBezTo>
                    <a:pt x="746" y="1008"/>
                    <a:pt x="1008" y="746"/>
                    <a:pt x="1008" y="504"/>
                  </a:cubicBezTo>
                  <a:cubicBezTo>
                    <a:pt x="1008" y="242"/>
                    <a:pt x="746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930123" y="4047658"/>
              <a:ext cx="44487" cy="10679"/>
            </a:xfrm>
            <a:custGeom>
              <a:rect b="b" l="l" r="r" t="t"/>
              <a:pathLst>
                <a:path extrusionOk="0" h="344" w="1433">
                  <a:moveTo>
                    <a:pt x="263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63"/>
                    <a:pt x="81" y="343"/>
                    <a:pt x="263" y="343"/>
                  </a:cubicBezTo>
                  <a:lnTo>
                    <a:pt x="1190" y="343"/>
                  </a:lnTo>
                  <a:cubicBezTo>
                    <a:pt x="1351" y="343"/>
                    <a:pt x="1432" y="263"/>
                    <a:pt x="1432" y="182"/>
                  </a:cubicBezTo>
                  <a:cubicBezTo>
                    <a:pt x="1432" y="81"/>
                    <a:pt x="1271" y="0"/>
                    <a:pt x="1190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875668" y="4047658"/>
              <a:ext cx="44456" cy="10679"/>
            </a:xfrm>
            <a:custGeom>
              <a:rect b="b" l="l" r="r" t="t"/>
              <a:pathLst>
                <a:path extrusionOk="0" h="344" w="1432">
                  <a:moveTo>
                    <a:pt x="242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81" y="263"/>
                    <a:pt x="162" y="343"/>
                    <a:pt x="242" y="343"/>
                  </a:cubicBezTo>
                  <a:lnTo>
                    <a:pt x="1170" y="343"/>
                  </a:lnTo>
                  <a:cubicBezTo>
                    <a:pt x="1331" y="343"/>
                    <a:pt x="1432" y="263"/>
                    <a:pt x="1432" y="182"/>
                  </a:cubicBezTo>
                  <a:cubicBezTo>
                    <a:pt x="1432" y="81"/>
                    <a:pt x="1331" y="0"/>
                    <a:pt x="1170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4875668" y="4024498"/>
              <a:ext cx="117071" cy="10059"/>
            </a:xfrm>
            <a:custGeom>
              <a:rect b="b" l="l" r="r" t="t"/>
              <a:pathLst>
                <a:path extrusionOk="0" h="324" w="3771">
                  <a:moveTo>
                    <a:pt x="162" y="1"/>
                  </a:moveTo>
                  <a:cubicBezTo>
                    <a:pt x="81" y="1"/>
                    <a:pt x="1" y="81"/>
                    <a:pt x="1" y="242"/>
                  </a:cubicBezTo>
                  <a:cubicBezTo>
                    <a:pt x="1" y="323"/>
                    <a:pt x="81" y="323"/>
                    <a:pt x="162" y="323"/>
                  </a:cubicBezTo>
                  <a:lnTo>
                    <a:pt x="3609" y="323"/>
                  </a:lnTo>
                  <a:cubicBezTo>
                    <a:pt x="3690" y="323"/>
                    <a:pt x="3771" y="242"/>
                    <a:pt x="3771" y="162"/>
                  </a:cubicBezTo>
                  <a:cubicBezTo>
                    <a:pt x="3771" y="81"/>
                    <a:pt x="3690" y="1"/>
                    <a:pt x="3609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4828727" y="3975042"/>
              <a:ext cx="31324" cy="31324"/>
            </a:xfrm>
            <a:custGeom>
              <a:rect b="b" l="l" r="r" t="t"/>
              <a:pathLst>
                <a:path extrusionOk="0" h="1009" w="1009">
                  <a:moveTo>
                    <a:pt x="504" y="1"/>
                  </a:moveTo>
                  <a:cubicBezTo>
                    <a:pt x="242" y="1"/>
                    <a:pt x="0" y="243"/>
                    <a:pt x="0" y="505"/>
                  </a:cubicBezTo>
                  <a:cubicBezTo>
                    <a:pt x="0" y="747"/>
                    <a:pt x="242" y="1009"/>
                    <a:pt x="504" y="1009"/>
                  </a:cubicBezTo>
                  <a:cubicBezTo>
                    <a:pt x="746" y="1009"/>
                    <a:pt x="1008" y="747"/>
                    <a:pt x="1008" y="505"/>
                  </a:cubicBezTo>
                  <a:cubicBezTo>
                    <a:pt x="1008" y="243"/>
                    <a:pt x="746" y="1"/>
                    <a:pt x="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4930123" y="3995718"/>
              <a:ext cx="44487" cy="10648"/>
            </a:xfrm>
            <a:custGeom>
              <a:rect b="b" l="l" r="r" t="t"/>
              <a:pathLst>
                <a:path extrusionOk="0" h="343" w="1433">
                  <a:moveTo>
                    <a:pt x="263" y="0"/>
                  </a:moveTo>
                  <a:cubicBezTo>
                    <a:pt x="81" y="0"/>
                    <a:pt x="1" y="81"/>
                    <a:pt x="1" y="161"/>
                  </a:cubicBezTo>
                  <a:cubicBezTo>
                    <a:pt x="1" y="242"/>
                    <a:pt x="81" y="343"/>
                    <a:pt x="263" y="343"/>
                  </a:cubicBezTo>
                  <a:lnTo>
                    <a:pt x="1190" y="343"/>
                  </a:lnTo>
                  <a:cubicBezTo>
                    <a:pt x="1351" y="343"/>
                    <a:pt x="1432" y="242"/>
                    <a:pt x="1432" y="161"/>
                  </a:cubicBezTo>
                  <a:cubicBezTo>
                    <a:pt x="1432" y="81"/>
                    <a:pt x="1271" y="0"/>
                    <a:pt x="1190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4875668" y="3995718"/>
              <a:ext cx="44456" cy="10648"/>
            </a:xfrm>
            <a:custGeom>
              <a:rect b="b" l="l" r="r" t="t"/>
              <a:pathLst>
                <a:path extrusionOk="0" h="343" w="1432">
                  <a:moveTo>
                    <a:pt x="242" y="0"/>
                  </a:moveTo>
                  <a:cubicBezTo>
                    <a:pt x="81" y="0"/>
                    <a:pt x="1" y="81"/>
                    <a:pt x="1" y="161"/>
                  </a:cubicBezTo>
                  <a:cubicBezTo>
                    <a:pt x="81" y="242"/>
                    <a:pt x="162" y="343"/>
                    <a:pt x="242" y="343"/>
                  </a:cubicBezTo>
                  <a:lnTo>
                    <a:pt x="1170" y="343"/>
                  </a:lnTo>
                  <a:cubicBezTo>
                    <a:pt x="1331" y="343"/>
                    <a:pt x="1432" y="242"/>
                    <a:pt x="1432" y="161"/>
                  </a:cubicBezTo>
                  <a:cubicBezTo>
                    <a:pt x="1432" y="81"/>
                    <a:pt x="1331" y="0"/>
                    <a:pt x="1170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4875668" y="3971906"/>
              <a:ext cx="98940" cy="10679"/>
            </a:xfrm>
            <a:custGeom>
              <a:rect b="b" l="l" r="r" t="t"/>
              <a:pathLst>
                <a:path extrusionOk="0" h="344" w="3187">
                  <a:moveTo>
                    <a:pt x="162" y="1"/>
                  </a:moveTo>
                  <a:cubicBezTo>
                    <a:pt x="81" y="1"/>
                    <a:pt x="1" y="102"/>
                    <a:pt x="1" y="263"/>
                  </a:cubicBezTo>
                  <a:cubicBezTo>
                    <a:pt x="1" y="344"/>
                    <a:pt x="81" y="344"/>
                    <a:pt x="162" y="344"/>
                  </a:cubicBezTo>
                  <a:lnTo>
                    <a:pt x="3025" y="344"/>
                  </a:lnTo>
                  <a:cubicBezTo>
                    <a:pt x="3105" y="344"/>
                    <a:pt x="3186" y="263"/>
                    <a:pt x="3186" y="182"/>
                  </a:cubicBezTo>
                  <a:cubicBezTo>
                    <a:pt x="3186" y="102"/>
                    <a:pt x="3105" y="1"/>
                    <a:pt x="3025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4828727" y="3922481"/>
              <a:ext cx="31324" cy="28810"/>
            </a:xfrm>
            <a:custGeom>
              <a:rect b="b" l="l" r="r" t="t"/>
              <a:pathLst>
                <a:path extrusionOk="0" h="928" w="1009">
                  <a:moveTo>
                    <a:pt x="504" y="0"/>
                  </a:moveTo>
                  <a:cubicBezTo>
                    <a:pt x="242" y="0"/>
                    <a:pt x="0" y="182"/>
                    <a:pt x="0" y="424"/>
                  </a:cubicBezTo>
                  <a:cubicBezTo>
                    <a:pt x="0" y="766"/>
                    <a:pt x="242" y="928"/>
                    <a:pt x="504" y="928"/>
                  </a:cubicBezTo>
                  <a:cubicBezTo>
                    <a:pt x="746" y="928"/>
                    <a:pt x="1008" y="766"/>
                    <a:pt x="1008" y="424"/>
                  </a:cubicBezTo>
                  <a:cubicBezTo>
                    <a:pt x="1008" y="182"/>
                    <a:pt x="746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4930123" y="3943748"/>
              <a:ext cx="44487" cy="10059"/>
            </a:xfrm>
            <a:custGeom>
              <a:rect b="b" l="l" r="r" t="t"/>
              <a:pathLst>
                <a:path extrusionOk="0" h="324" w="1433">
                  <a:moveTo>
                    <a:pt x="263" y="1"/>
                  </a:moveTo>
                  <a:cubicBezTo>
                    <a:pt x="81" y="1"/>
                    <a:pt x="1" y="81"/>
                    <a:pt x="1" y="162"/>
                  </a:cubicBezTo>
                  <a:cubicBezTo>
                    <a:pt x="1" y="243"/>
                    <a:pt x="81" y="323"/>
                    <a:pt x="263" y="323"/>
                  </a:cubicBezTo>
                  <a:lnTo>
                    <a:pt x="1190" y="323"/>
                  </a:lnTo>
                  <a:cubicBezTo>
                    <a:pt x="1351" y="323"/>
                    <a:pt x="1432" y="243"/>
                    <a:pt x="1432" y="162"/>
                  </a:cubicBezTo>
                  <a:cubicBezTo>
                    <a:pt x="1432" y="1"/>
                    <a:pt x="1271" y="1"/>
                    <a:pt x="1190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875668" y="3943748"/>
              <a:ext cx="44456" cy="10059"/>
            </a:xfrm>
            <a:custGeom>
              <a:rect b="b" l="l" r="r" t="t"/>
              <a:pathLst>
                <a:path extrusionOk="0" h="324" w="1432">
                  <a:moveTo>
                    <a:pt x="242" y="1"/>
                  </a:moveTo>
                  <a:cubicBezTo>
                    <a:pt x="81" y="1"/>
                    <a:pt x="1" y="81"/>
                    <a:pt x="1" y="162"/>
                  </a:cubicBezTo>
                  <a:cubicBezTo>
                    <a:pt x="81" y="243"/>
                    <a:pt x="162" y="323"/>
                    <a:pt x="242" y="323"/>
                  </a:cubicBezTo>
                  <a:lnTo>
                    <a:pt x="1170" y="323"/>
                  </a:lnTo>
                  <a:cubicBezTo>
                    <a:pt x="1331" y="323"/>
                    <a:pt x="1432" y="243"/>
                    <a:pt x="1432" y="162"/>
                  </a:cubicBezTo>
                  <a:cubicBezTo>
                    <a:pt x="1432" y="1"/>
                    <a:pt x="1331" y="1"/>
                    <a:pt x="1170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4875668" y="3919966"/>
              <a:ext cx="117071" cy="10679"/>
            </a:xfrm>
            <a:custGeom>
              <a:rect b="b" l="l" r="r" t="t"/>
              <a:pathLst>
                <a:path extrusionOk="0" h="344" w="3771">
                  <a:moveTo>
                    <a:pt x="162" y="1"/>
                  </a:moveTo>
                  <a:cubicBezTo>
                    <a:pt x="81" y="1"/>
                    <a:pt x="1" y="81"/>
                    <a:pt x="1" y="162"/>
                  </a:cubicBezTo>
                  <a:cubicBezTo>
                    <a:pt x="1" y="263"/>
                    <a:pt x="81" y="343"/>
                    <a:pt x="162" y="343"/>
                  </a:cubicBezTo>
                  <a:lnTo>
                    <a:pt x="3609" y="343"/>
                  </a:lnTo>
                  <a:cubicBezTo>
                    <a:pt x="3690" y="343"/>
                    <a:pt x="3771" y="263"/>
                    <a:pt x="3771" y="162"/>
                  </a:cubicBezTo>
                  <a:cubicBezTo>
                    <a:pt x="3771" y="81"/>
                    <a:pt x="3690" y="1"/>
                    <a:pt x="3609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4831241" y="3865512"/>
              <a:ext cx="185277" cy="20676"/>
            </a:xfrm>
            <a:custGeom>
              <a:rect b="b" l="l" r="r" t="t"/>
              <a:pathLst>
                <a:path extrusionOk="0" h="666" w="5968">
                  <a:moveTo>
                    <a:pt x="81" y="0"/>
                  </a:moveTo>
                  <a:cubicBezTo>
                    <a:pt x="0" y="0"/>
                    <a:pt x="0" y="0"/>
                    <a:pt x="0" y="81"/>
                  </a:cubicBezTo>
                  <a:lnTo>
                    <a:pt x="0" y="585"/>
                  </a:lnTo>
                  <a:cubicBezTo>
                    <a:pt x="0" y="666"/>
                    <a:pt x="0" y="666"/>
                    <a:pt x="81" y="666"/>
                  </a:cubicBezTo>
                  <a:lnTo>
                    <a:pt x="5887" y="666"/>
                  </a:lnTo>
                  <a:cubicBezTo>
                    <a:pt x="5887" y="666"/>
                    <a:pt x="5968" y="666"/>
                    <a:pt x="5968" y="585"/>
                  </a:cubicBezTo>
                  <a:lnTo>
                    <a:pt x="5968" y="81"/>
                  </a:lnTo>
                  <a:cubicBezTo>
                    <a:pt x="5968" y="0"/>
                    <a:pt x="5887" y="0"/>
                    <a:pt x="5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4846889" y="4141541"/>
              <a:ext cx="70131" cy="10679"/>
            </a:xfrm>
            <a:custGeom>
              <a:rect b="b" l="l" r="r" t="t"/>
              <a:pathLst>
                <a:path extrusionOk="0" h="344" w="2259">
                  <a:moveTo>
                    <a:pt x="161" y="1"/>
                  </a:moveTo>
                  <a:cubicBezTo>
                    <a:pt x="81" y="1"/>
                    <a:pt x="0" y="81"/>
                    <a:pt x="0" y="182"/>
                  </a:cubicBezTo>
                  <a:cubicBezTo>
                    <a:pt x="0" y="263"/>
                    <a:pt x="81" y="343"/>
                    <a:pt x="161" y="343"/>
                  </a:cubicBezTo>
                  <a:lnTo>
                    <a:pt x="2097" y="343"/>
                  </a:lnTo>
                  <a:cubicBezTo>
                    <a:pt x="2178" y="343"/>
                    <a:pt x="2258" y="263"/>
                    <a:pt x="2258" y="182"/>
                  </a:cubicBezTo>
                  <a:cubicBezTo>
                    <a:pt x="2258" y="81"/>
                    <a:pt x="2178" y="1"/>
                    <a:pt x="2097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4987713" y="4139057"/>
              <a:ext cx="13163" cy="18161"/>
            </a:xfrm>
            <a:custGeom>
              <a:rect b="b" l="l" r="r" t="t"/>
              <a:pathLst>
                <a:path extrusionOk="0" h="585" w="424">
                  <a:moveTo>
                    <a:pt x="162" y="0"/>
                  </a:moveTo>
                  <a:cubicBezTo>
                    <a:pt x="81" y="0"/>
                    <a:pt x="0" y="81"/>
                    <a:pt x="0" y="161"/>
                  </a:cubicBezTo>
                  <a:lnTo>
                    <a:pt x="0" y="343"/>
                  </a:lnTo>
                  <a:cubicBezTo>
                    <a:pt x="0" y="423"/>
                    <a:pt x="81" y="504"/>
                    <a:pt x="162" y="585"/>
                  </a:cubicBezTo>
                  <a:cubicBezTo>
                    <a:pt x="343" y="585"/>
                    <a:pt x="424" y="504"/>
                    <a:pt x="424" y="343"/>
                  </a:cubicBezTo>
                  <a:lnTo>
                    <a:pt x="424" y="161"/>
                  </a:lnTo>
                  <a:cubicBezTo>
                    <a:pt x="424" y="81"/>
                    <a:pt x="343" y="0"/>
                    <a:pt x="16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4967067" y="4139057"/>
              <a:ext cx="10028" cy="18161"/>
            </a:xfrm>
            <a:custGeom>
              <a:rect b="b" l="l" r="r" t="t"/>
              <a:pathLst>
                <a:path extrusionOk="0" h="585" w="323">
                  <a:moveTo>
                    <a:pt x="161" y="0"/>
                  </a:moveTo>
                  <a:cubicBezTo>
                    <a:pt x="81" y="0"/>
                    <a:pt x="0" y="81"/>
                    <a:pt x="0" y="161"/>
                  </a:cubicBezTo>
                  <a:lnTo>
                    <a:pt x="0" y="343"/>
                  </a:lnTo>
                  <a:cubicBezTo>
                    <a:pt x="0" y="504"/>
                    <a:pt x="81" y="585"/>
                    <a:pt x="161" y="585"/>
                  </a:cubicBezTo>
                  <a:cubicBezTo>
                    <a:pt x="242" y="585"/>
                    <a:pt x="323" y="504"/>
                    <a:pt x="323" y="343"/>
                  </a:cubicBezTo>
                  <a:lnTo>
                    <a:pt x="323" y="161"/>
                  </a:lnTo>
                  <a:cubicBezTo>
                    <a:pt x="323" y="81"/>
                    <a:pt x="242" y="0"/>
                    <a:pt x="161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943255" y="4139057"/>
              <a:ext cx="10679" cy="18161"/>
            </a:xfrm>
            <a:custGeom>
              <a:rect b="b" l="l" r="r" t="t"/>
              <a:pathLst>
                <a:path extrusionOk="0" h="585" w="344">
                  <a:moveTo>
                    <a:pt x="162" y="0"/>
                  </a:moveTo>
                  <a:cubicBezTo>
                    <a:pt x="82" y="0"/>
                    <a:pt x="1" y="81"/>
                    <a:pt x="1" y="161"/>
                  </a:cubicBezTo>
                  <a:lnTo>
                    <a:pt x="1" y="343"/>
                  </a:lnTo>
                  <a:cubicBezTo>
                    <a:pt x="1" y="423"/>
                    <a:pt x="82" y="504"/>
                    <a:pt x="162" y="585"/>
                  </a:cubicBezTo>
                  <a:cubicBezTo>
                    <a:pt x="263" y="585"/>
                    <a:pt x="344" y="504"/>
                    <a:pt x="344" y="343"/>
                  </a:cubicBezTo>
                  <a:lnTo>
                    <a:pt x="344" y="161"/>
                  </a:lnTo>
                  <a:cubicBezTo>
                    <a:pt x="344" y="81"/>
                    <a:pt x="263" y="0"/>
                    <a:pt x="162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5029656" y="3940612"/>
              <a:ext cx="85777" cy="112693"/>
            </a:xfrm>
            <a:custGeom>
              <a:rect b="b" l="l" r="r" t="t"/>
              <a:pathLst>
                <a:path extrusionOk="0" h="3630" w="2763">
                  <a:moveTo>
                    <a:pt x="746" y="1"/>
                  </a:moveTo>
                  <a:lnTo>
                    <a:pt x="323" y="182"/>
                  </a:lnTo>
                  <a:cubicBezTo>
                    <a:pt x="162" y="263"/>
                    <a:pt x="0" y="505"/>
                    <a:pt x="0" y="767"/>
                  </a:cubicBezTo>
                  <a:lnTo>
                    <a:pt x="0" y="1614"/>
                  </a:lnTo>
                  <a:cubicBezTo>
                    <a:pt x="0" y="1856"/>
                    <a:pt x="162" y="2118"/>
                    <a:pt x="323" y="2198"/>
                  </a:cubicBezTo>
                  <a:lnTo>
                    <a:pt x="746" y="2360"/>
                  </a:lnTo>
                  <a:cubicBezTo>
                    <a:pt x="827" y="2360"/>
                    <a:pt x="827" y="2440"/>
                    <a:pt x="827" y="2521"/>
                  </a:cubicBezTo>
                  <a:lnTo>
                    <a:pt x="585" y="3529"/>
                  </a:lnTo>
                  <a:cubicBezTo>
                    <a:pt x="746" y="3529"/>
                    <a:pt x="908" y="3630"/>
                    <a:pt x="1008" y="3630"/>
                  </a:cubicBezTo>
                  <a:cubicBezTo>
                    <a:pt x="1916" y="3630"/>
                    <a:pt x="2097" y="3207"/>
                    <a:pt x="2097" y="3207"/>
                  </a:cubicBezTo>
                  <a:lnTo>
                    <a:pt x="2016" y="2521"/>
                  </a:lnTo>
                  <a:cubicBezTo>
                    <a:pt x="2016" y="2440"/>
                    <a:pt x="2016" y="2360"/>
                    <a:pt x="2097" y="2360"/>
                  </a:cubicBezTo>
                  <a:lnTo>
                    <a:pt x="2420" y="2198"/>
                  </a:lnTo>
                  <a:cubicBezTo>
                    <a:pt x="2682" y="2118"/>
                    <a:pt x="2762" y="1856"/>
                    <a:pt x="2762" y="1614"/>
                  </a:cubicBezTo>
                  <a:lnTo>
                    <a:pt x="2762" y="767"/>
                  </a:lnTo>
                  <a:cubicBezTo>
                    <a:pt x="2762" y="505"/>
                    <a:pt x="2682" y="263"/>
                    <a:pt x="2420" y="182"/>
                  </a:cubicBezTo>
                  <a:lnTo>
                    <a:pt x="2016" y="1"/>
                  </a:lnTo>
                  <a:lnTo>
                    <a:pt x="2016" y="1110"/>
                  </a:lnTo>
                  <a:cubicBezTo>
                    <a:pt x="2016" y="1190"/>
                    <a:pt x="1916" y="1190"/>
                    <a:pt x="1835" y="1190"/>
                  </a:cubicBezTo>
                  <a:lnTo>
                    <a:pt x="908" y="1190"/>
                  </a:lnTo>
                  <a:cubicBezTo>
                    <a:pt x="908" y="1190"/>
                    <a:pt x="827" y="1190"/>
                    <a:pt x="827" y="1110"/>
                  </a:cubicBezTo>
                  <a:lnTo>
                    <a:pt x="8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5060950" y="4040145"/>
              <a:ext cx="36323" cy="13163"/>
            </a:xfrm>
            <a:custGeom>
              <a:rect b="b" l="l" r="r" t="t"/>
              <a:pathLst>
                <a:path extrusionOk="0" h="424" w="1170">
                  <a:moveTo>
                    <a:pt x="1089" y="1"/>
                  </a:moveTo>
                  <a:cubicBezTo>
                    <a:pt x="827" y="162"/>
                    <a:pt x="404" y="323"/>
                    <a:pt x="0" y="424"/>
                  </a:cubicBezTo>
                  <a:lnTo>
                    <a:pt x="404" y="424"/>
                  </a:lnTo>
                  <a:cubicBezTo>
                    <a:pt x="666" y="424"/>
                    <a:pt x="908" y="424"/>
                    <a:pt x="1170" y="323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9"/>
          <p:cNvSpPr txBox="1"/>
          <p:nvPr>
            <p:ph type="title"/>
          </p:nvPr>
        </p:nvSpPr>
        <p:spPr>
          <a:xfrm>
            <a:off x="720000" y="466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808" name="Google Shape;808;p29"/>
          <p:cNvPicPr preferRelativeResize="0"/>
          <p:nvPr/>
        </p:nvPicPr>
        <p:blipFill rotWithShape="1">
          <a:blip r:embed="rId3">
            <a:alphaModFix/>
          </a:blip>
          <a:srcRect b="0" l="0" r="20134" t="0"/>
          <a:stretch/>
        </p:blipFill>
        <p:spPr>
          <a:xfrm>
            <a:off x="418550" y="1073925"/>
            <a:ext cx="3470024" cy="27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29"/>
          <p:cNvSpPr txBox="1"/>
          <p:nvPr/>
        </p:nvSpPr>
        <p:spPr>
          <a:xfrm>
            <a:off x="373200" y="3839525"/>
            <a:ext cx="360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https://www.kaggle.com/datasets/milanvaddoriya/old-car-price-prediction/data</a:t>
            </a:r>
            <a:endParaRPr sz="200"/>
          </a:p>
        </p:txBody>
      </p:sp>
      <p:pic>
        <p:nvPicPr>
          <p:cNvPr id="810" name="Google Shape;8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719" y="1844040"/>
            <a:ext cx="4833205" cy="12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16" name="Google Shape;816;p30"/>
          <p:cNvSpPr txBox="1"/>
          <p:nvPr>
            <p:ph idx="3" type="subTitle"/>
          </p:nvPr>
        </p:nvSpPr>
        <p:spPr>
          <a:xfrm>
            <a:off x="1021801" y="3216725"/>
            <a:ext cx="52851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Data type conversion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Splitting brand and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Conversion</a:t>
            </a:r>
            <a:r>
              <a:rPr lang="en"/>
              <a:t> of currency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Standardise column headers to </a:t>
            </a:r>
            <a:r>
              <a:rPr lang="en"/>
              <a:t>lowercase</a:t>
            </a:r>
            <a:r>
              <a:rPr lang="en"/>
              <a:t> (Seats)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Removing unnecessary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Hot-encoding categorical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88" y="1167630"/>
            <a:ext cx="7100424" cy="1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823" name="Google Shape;823;p31"/>
          <p:cNvSpPr txBox="1"/>
          <p:nvPr>
            <p:ph idx="4294967295" type="title"/>
          </p:nvPr>
        </p:nvSpPr>
        <p:spPr>
          <a:xfrm>
            <a:off x="6452878" y="3200325"/>
            <a:ext cx="20274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manufacture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824" name="Google Shape;824;p31"/>
          <p:cNvSpPr txBox="1"/>
          <p:nvPr>
            <p:ph idx="4294967295" type="title"/>
          </p:nvPr>
        </p:nvSpPr>
        <p:spPr>
          <a:xfrm>
            <a:off x="6452877" y="2217400"/>
            <a:ext cx="1930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engine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825" name="Google Shape;825;p31"/>
          <p:cNvSpPr txBox="1"/>
          <p:nvPr>
            <p:ph idx="4294967295" type="title"/>
          </p:nvPr>
        </p:nvSpPr>
        <p:spPr>
          <a:xfrm>
            <a:off x="6452863" y="1234463"/>
            <a:ext cx="16731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kms_driven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826" name="Google Shape;826;p31"/>
          <p:cNvSpPr txBox="1"/>
          <p:nvPr>
            <p:ph idx="4294967295" type="subTitle"/>
          </p:nvPr>
        </p:nvSpPr>
        <p:spPr>
          <a:xfrm>
            <a:off x="6452877" y="3556675"/>
            <a:ext cx="19710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Skewed Distribution</a:t>
            </a:r>
            <a:endParaRPr/>
          </a:p>
        </p:txBody>
      </p:sp>
      <p:sp>
        <p:nvSpPr>
          <p:cNvPr id="827" name="Google Shape;827;p31"/>
          <p:cNvSpPr txBox="1"/>
          <p:nvPr>
            <p:ph idx="4294967295" type="subTitle"/>
          </p:nvPr>
        </p:nvSpPr>
        <p:spPr>
          <a:xfrm>
            <a:off x="6452879" y="2573750"/>
            <a:ext cx="224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Skewed Distribution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 txBox="1"/>
          <p:nvPr>
            <p:ph idx="4294967295" type="subTitle"/>
          </p:nvPr>
        </p:nvSpPr>
        <p:spPr>
          <a:xfrm>
            <a:off x="6452879" y="1590825"/>
            <a:ext cx="21579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Skewed Distribution</a:t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5620508" y="123447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5620508" y="320422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5620508" y="2219338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2" name="Google Shape;8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50" y="1184688"/>
            <a:ext cx="4132018" cy="2840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3" name="Google Shape;833;p31"/>
          <p:cNvGrpSpPr/>
          <p:nvPr/>
        </p:nvGrpSpPr>
        <p:grpSpPr>
          <a:xfrm>
            <a:off x="5708610" y="1439353"/>
            <a:ext cx="465184" cy="294358"/>
            <a:chOff x="3156845" y="1473832"/>
            <a:chExt cx="378106" cy="237252"/>
          </a:xfrm>
        </p:grpSpPr>
        <p:sp>
          <p:nvSpPr>
            <p:cNvPr id="834" name="Google Shape;834;p31"/>
            <p:cNvSpPr/>
            <p:nvPr/>
          </p:nvSpPr>
          <p:spPr>
            <a:xfrm>
              <a:off x="3193169" y="1473832"/>
              <a:ext cx="287321" cy="31324"/>
            </a:xfrm>
            <a:custGeom>
              <a:rect b="b" l="l" r="r" t="t"/>
              <a:pathLst>
                <a:path extrusionOk="0" h="1009" w="9255">
                  <a:moveTo>
                    <a:pt x="424" y="0"/>
                  </a:moveTo>
                  <a:cubicBezTo>
                    <a:pt x="182" y="0"/>
                    <a:pt x="0" y="162"/>
                    <a:pt x="0" y="424"/>
                  </a:cubicBezTo>
                  <a:lnTo>
                    <a:pt x="0" y="666"/>
                  </a:lnTo>
                  <a:lnTo>
                    <a:pt x="9254" y="1008"/>
                  </a:lnTo>
                  <a:lnTo>
                    <a:pt x="9254" y="424"/>
                  </a:lnTo>
                  <a:cubicBezTo>
                    <a:pt x="9254" y="162"/>
                    <a:pt x="8992" y="0"/>
                    <a:pt x="8750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461684" y="1473832"/>
              <a:ext cx="39458" cy="28810"/>
            </a:xfrm>
            <a:custGeom>
              <a:rect b="b" l="l" r="r" t="t"/>
              <a:pathLst>
                <a:path extrusionOk="0" h="928" w="1271">
                  <a:moveTo>
                    <a:pt x="1" y="0"/>
                  </a:moveTo>
                  <a:cubicBezTo>
                    <a:pt x="343" y="0"/>
                    <a:pt x="505" y="162"/>
                    <a:pt x="505" y="424"/>
                  </a:cubicBezTo>
                  <a:lnTo>
                    <a:pt x="505" y="928"/>
                  </a:lnTo>
                  <a:lnTo>
                    <a:pt x="1271" y="666"/>
                  </a:lnTo>
                  <a:lnTo>
                    <a:pt x="1271" y="424"/>
                  </a:lnTo>
                  <a:cubicBezTo>
                    <a:pt x="1271" y="162"/>
                    <a:pt x="1009" y="0"/>
                    <a:pt x="76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193169" y="1682274"/>
              <a:ext cx="287321" cy="28810"/>
            </a:xfrm>
            <a:custGeom>
              <a:rect b="b" l="l" r="r" t="t"/>
              <a:pathLst>
                <a:path extrusionOk="0" h="928" w="9255">
                  <a:moveTo>
                    <a:pt x="9254" y="0"/>
                  </a:moveTo>
                  <a:lnTo>
                    <a:pt x="0" y="262"/>
                  </a:lnTo>
                  <a:lnTo>
                    <a:pt x="0" y="504"/>
                  </a:lnTo>
                  <a:cubicBezTo>
                    <a:pt x="0" y="766"/>
                    <a:pt x="182" y="927"/>
                    <a:pt x="424" y="927"/>
                  </a:cubicBezTo>
                  <a:lnTo>
                    <a:pt x="8750" y="927"/>
                  </a:lnTo>
                  <a:cubicBezTo>
                    <a:pt x="8992" y="927"/>
                    <a:pt x="9254" y="766"/>
                    <a:pt x="9254" y="504"/>
                  </a:cubicBezTo>
                  <a:lnTo>
                    <a:pt x="9254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461684" y="1682274"/>
              <a:ext cx="39458" cy="28810"/>
            </a:xfrm>
            <a:custGeom>
              <a:rect b="b" l="l" r="r" t="t"/>
              <a:pathLst>
                <a:path extrusionOk="0" h="928" w="1271">
                  <a:moveTo>
                    <a:pt x="505" y="0"/>
                  </a:moveTo>
                  <a:lnTo>
                    <a:pt x="505" y="504"/>
                  </a:lnTo>
                  <a:cubicBezTo>
                    <a:pt x="505" y="766"/>
                    <a:pt x="343" y="927"/>
                    <a:pt x="1" y="927"/>
                  </a:cubicBezTo>
                  <a:lnTo>
                    <a:pt x="767" y="927"/>
                  </a:lnTo>
                  <a:cubicBezTo>
                    <a:pt x="1009" y="927"/>
                    <a:pt x="1271" y="766"/>
                    <a:pt x="1271" y="504"/>
                  </a:cubicBezTo>
                  <a:lnTo>
                    <a:pt x="1271" y="262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3156845" y="1494477"/>
              <a:ext cx="357452" cy="195956"/>
            </a:xfrm>
            <a:custGeom>
              <a:rect b="b" l="l" r="r" t="t"/>
              <a:pathLst>
                <a:path extrusionOk="0" h="6312" w="11514">
                  <a:moveTo>
                    <a:pt x="1090" y="1"/>
                  </a:moveTo>
                  <a:cubicBezTo>
                    <a:pt x="505" y="1"/>
                    <a:pt x="1" y="505"/>
                    <a:pt x="1" y="1089"/>
                  </a:cubicBezTo>
                  <a:lnTo>
                    <a:pt x="1" y="5202"/>
                  </a:lnTo>
                  <a:cubicBezTo>
                    <a:pt x="1" y="5807"/>
                    <a:pt x="505" y="6311"/>
                    <a:pt x="1090" y="6311"/>
                  </a:cubicBezTo>
                  <a:lnTo>
                    <a:pt x="10424" y="6311"/>
                  </a:lnTo>
                  <a:cubicBezTo>
                    <a:pt x="11009" y="6311"/>
                    <a:pt x="11513" y="5807"/>
                    <a:pt x="11513" y="5202"/>
                  </a:cubicBezTo>
                  <a:lnTo>
                    <a:pt x="11513" y="1089"/>
                  </a:lnTo>
                  <a:cubicBezTo>
                    <a:pt x="11513" y="505"/>
                    <a:pt x="11009" y="1"/>
                    <a:pt x="10424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3477331" y="1494477"/>
              <a:ext cx="57620" cy="195956"/>
            </a:xfrm>
            <a:custGeom>
              <a:rect b="b" l="l" r="r" t="t"/>
              <a:pathLst>
                <a:path extrusionOk="0" h="6312" w="1856">
                  <a:moveTo>
                    <a:pt x="1" y="1"/>
                  </a:moveTo>
                  <a:cubicBezTo>
                    <a:pt x="605" y="1"/>
                    <a:pt x="1109" y="505"/>
                    <a:pt x="1109" y="1089"/>
                  </a:cubicBezTo>
                  <a:lnTo>
                    <a:pt x="605" y="3186"/>
                  </a:lnTo>
                  <a:lnTo>
                    <a:pt x="1109" y="5202"/>
                  </a:lnTo>
                  <a:cubicBezTo>
                    <a:pt x="1109" y="5807"/>
                    <a:pt x="605" y="6311"/>
                    <a:pt x="1" y="6311"/>
                  </a:cubicBezTo>
                  <a:lnTo>
                    <a:pt x="767" y="6311"/>
                  </a:lnTo>
                  <a:cubicBezTo>
                    <a:pt x="1351" y="6311"/>
                    <a:pt x="1855" y="5807"/>
                    <a:pt x="1855" y="5202"/>
                  </a:cubicBezTo>
                  <a:lnTo>
                    <a:pt x="1855" y="1089"/>
                  </a:lnTo>
                  <a:cubicBezTo>
                    <a:pt x="1855" y="505"/>
                    <a:pt x="1351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417879" y="1518258"/>
              <a:ext cx="93911" cy="148364"/>
            </a:xfrm>
            <a:custGeom>
              <a:rect b="b" l="l" r="r" t="t"/>
              <a:pathLst>
                <a:path extrusionOk="0" h="4779" w="3025">
                  <a:moveTo>
                    <a:pt x="746" y="1"/>
                  </a:moveTo>
                  <a:cubicBezTo>
                    <a:pt x="504" y="1"/>
                    <a:pt x="323" y="162"/>
                    <a:pt x="323" y="404"/>
                  </a:cubicBezTo>
                  <a:lnTo>
                    <a:pt x="0" y="2420"/>
                  </a:lnTo>
                  <a:lnTo>
                    <a:pt x="323" y="4436"/>
                  </a:lnTo>
                  <a:cubicBezTo>
                    <a:pt x="323" y="4618"/>
                    <a:pt x="504" y="4779"/>
                    <a:pt x="746" y="4779"/>
                  </a:cubicBezTo>
                  <a:lnTo>
                    <a:pt x="2682" y="4779"/>
                  </a:lnTo>
                  <a:cubicBezTo>
                    <a:pt x="2843" y="4779"/>
                    <a:pt x="3024" y="4618"/>
                    <a:pt x="3024" y="4436"/>
                  </a:cubicBezTo>
                  <a:lnTo>
                    <a:pt x="3024" y="404"/>
                  </a:lnTo>
                  <a:cubicBezTo>
                    <a:pt x="3024" y="162"/>
                    <a:pt x="2843" y="1"/>
                    <a:pt x="2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3336507" y="1518258"/>
              <a:ext cx="93911" cy="148364"/>
            </a:xfrm>
            <a:custGeom>
              <a:rect b="b" l="l" r="r" t="t"/>
              <a:pathLst>
                <a:path extrusionOk="0" h="4779" w="3025">
                  <a:moveTo>
                    <a:pt x="686" y="1"/>
                  </a:moveTo>
                  <a:cubicBezTo>
                    <a:pt x="504" y="1"/>
                    <a:pt x="343" y="162"/>
                    <a:pt x="343" y="404"/>
                  </a:cubicBezTo>
                  <a:lnTo>
                    <a:pt x="0" y="2420"/>
                  </a:lnTo>
                  <a:lnTo>
                    <a:pt x="343" y="4436"/>
                  </a:lnTo>
                  <a:cubicBezTo>
                    <a:pt x="343" y="4618"/>
                    <a:pt x="504" y="4779"/>
                    <a:pt x="686" y="4779"/>
                  </a:cubicBezTo>
                  <a:lnTo>
                    <a:pt x="2621" y="4779"/>
                  </a:lnTo>
                  <a:cubicBezTo>
                    <a:pt x="2863" y="4779"/>
                    <a:pt x="2944" y="4618"/>
                    <a:pt x="3024" y="4436"/>
                  </a:cubicBezTo>
                  <a:lnTo>
                    <a:pt x="3024" y="404"/>
                  </a:lnTo>
                  <a:cubicBezTo>
                    <a:pt x="3024" y="162"/>
                    <a:pt x="2863" y="1"/>
                    <a:pt x="2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3250759" y="1518258"/>
              <a:ext cx="96395" cy="148364"/>
            </a:xfrm>
            <a:custGeom>
              <a:rect b="b" l="l" r="r" t="t"/>
              <a:pathLst>
                <a:path extrusionOk="0" h="4779" w="3105">
                  <a:moveTo>
                    <a:pt x="746" y="1"/>
                  </a:moveTo>
                  <a:cubicBezTo>
                    <a:pt x="585" y="1"/>
                    <a:pt x="423" y="162"/>
                    <a:pt x="423" y="404"/>
                  </a:cubicBezTo>
                  <a:lnTo>
                    <a:pt x="0" y="2259"/>
                  </a:lnTo>
                  <a:lnTo>
                    <a:pt x="423" y="4436"/>
                  </a:lnTo>
                  <a:cubicBezTo>
                    <a:pt x="423" y="4618"/>
                    <a:pt x="585" y="4779"/>
                    <a:pt x="746" y="4779"/>
                  </a:cubicBezTo>
                  <a:lnTo>
                    <a:pt x="2682" y="4779"/>
                  </a:lnTo>
                  <a:cubicBezTo>
                    <a:pt x="2944" y="4779"/>
                    <a:pt x="3105" y="4618"/>
                    <a:pt x="3105" y="4436"/>
                  </a:cubicBezTo>
                  <a:lnTo>
                    <a:pt x="3105" y="404"/>
                  </a:lnTo>
                  <a:cubicBezTo>
                    <a:pt x="3105" y="162"/>
                    <a:pt x="2944" y="1"/>
                    <a:pt x="2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3180005" y="1518258"/>
              <a:ext cx="83915" cy="148364"/>
            </a:xfrm>
            <a:custGeom>
              <a:rect b="b" l="l" r="r" t="t"/>
              <a:pathLst>
                <a:path extrusionOk="0" h="4779" w="2703">
                  <a:moveTo>
                    <a:pt x="344" y="1"/>
                  </a:moveTo>
                  <a:cubicBezTo>
                    <a:pt x="182" y="1"/>
                    <a:pt x="1" y="162"/>
                    <a:pt x="1" y="404"/>
                  </a:cubicBezTo>
                  <a:lnTo>
                    <a:pt x="1" y="4436"/>
                  </a:lnTo>
                  <a:cubicBezTo>
                    <a:pt x="1" y="4618"/>
                    <a:pt x="182" y="4779"/>
                    <a:pt x="344" y="4779"/>
                  </a:cubicBezTo>
                  <a:lnTo>
                    <a:pt x="2360" y="4779"/>
                  </a:lnTo>
                  <a:cubicBezTo>
                    <a:pt x="2521" y="4779"/>
                    <a:pt x="2702" y="4618"/>
                    <a:pt x="2702" y="4436"/>
                  </a:cubicBezTo>
                  <a:lnTo>
                    <a:pt x="2702" y="404"/>
                  </a:lnTo>
                  <a:cubicBezTo>
                    <a:pt x="2702" y="162"/>
                    <a:pt x="2521" y="1"/>
                    <a:pt x="2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3279538" y="1552067"/>
              <a:ext cx="51969" cy="80779"/>
            </a:xfrm>
            <a:custGeom>
              <a:rect b="b" l="l" r="r" t="t"/>
              <a:pathLst>
                <a:path extrusionOk="0" h="2602" w="1674">
                  <a:moveTo>
                    <a:pt x="505" y="0"/>
                  </a:moveTo>
                  <a:cubicBezTo>
                    <a:pt x="424" y="0"/>
                    <a:pt x="323" y="81"/>
                    <a:pt x="323" y="162"/>
                  </a:cubicBezTo>
                  <a:lnTo>
                    <a:pt x="162" y="1170"/>
                  </a:lnTo>
                  <a:cubicBezTo>
                    <a:pt x="162" y="1170"/>
                    <a:pt x="162" y="1250"/>
                    <a:pt x="242" y="1331"/>
                  </a:cubicBezTo>
                  <a:lnTo>
                    <a:pt x="505" y="1331"/>
                  </a:lnTo>
                  <a:cubicBezTo>
                    <a:pt x="585" y="1250"/>
                    <a:pt x="666" y="1250"/>
                    <a:pt x="827" y="1250"/>
                  </a:cubicBezTo>
                  <a:cubicBezTo>
                    <a:pt x="928" y="1250"/>
                    <a:pt x="1089" y="1331"/>
                    <a:pt x="1170" y="1432"/>
                  </a:cubicBezTo>
                  <a:cubicBezTo>
                    <a:pt x="1251" y="1513"/>
                    <a:pt x="1331" y="1593"/>
                    <a:pt x="1251" y="1755"/>
                  </a:cubicBezTo>
                  <a:cubicBezTo>
                    <a:pt x="1251" y="2017"/>
                    <a:pt x="1089" y="2178"/>
                    <a:pt x="827" y="2178"/>
                  </a:cubicBezTo>
                  <a:cubicBezTo>
                    <a:pt x="585" y="2178"/>
                    <a:pt x="424" y="2017"/>
                    <a:pt x="323" y="1835"/>
                  </a:cubicBezTo>
                  <a:lnTo>
                    <a:pt x="323" y="1755"/>
                  </a:lnTo>
                  <a:cubicBezTo>
                    <a:pt x="323" y="1674"/>
                    <a:pt x="242" y="1593"/>
                    <a:pt x="162" y="1593"/>
                  </a:cubicBezTo>
                  <a:cubicBezTo>
                    <a:pt x="81" y="1593"/>
                    <a:pt x="1" y="1674"/>
                    <a:pt x="1" y="1755"/>
                  </a:cubicBezTo>
                  <a:lnTo>
                    <a:pt x="1" y="1835"/>
                  </a:lnTo>
                  <a:cubicBezTo>
                    <a:pt x="81" y="2259"/>
                    <a:pt x="424" y="2601"/>
                    <a:pt x="827" y="2601"/>
                  </a:cubicBezTo>
                  <a:cubicBezTo>
                    <a:pt x="1251" y="2601"/>
                    <a:pt x="1674" y="2259"/>
                    <a:pt x="1674" y="1755"/>
                  </a:cubicBezTo>
                  <a:cubicBezTo>
                    <a:pt x="1674" y="1513"/>
                    <a:pt x="1593" y="1331"/>
                    <a:pt x="1432" y="1170"/>
                  </a:cubicBezTo>
                  <a:cubicBezTo>
                    <a:pt x="1251" y="1009"/>
                    <a:pt x="1089" y="928"/>
                    <a:pt x="827" y="928"/>
                  </a:cubicBezTo>
                  <a:lnTo>
                    <a:pt x="585" y="928"/>
                  </a:lnTo>
                  <a:lnTo>
                    <a:pt x="666" y="424"/>
                  </a:lnTo>
                  <a:lnTo>
                    <a:pt x="1331" y="424"/>
                  </a:lnTo>
                  <a:cubicBezTo>
                    <a:pt x="1432" y="424"/>
                    <a:pt x="1513" y="323"/>
                    <a:pt x="1513" y="162"/>
                  </a:cubicBezTo>
                  <a:cubicBezTo>
                    <a:pt x="1513" y="81"/>
                    <a:pt x="1432" y="0"/>
                    <a:pt x="133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446037" y="1552067"/>
              <a:ext cx="50107" cy="80779"/>
            </a:xfrm>
            <a:custGeom>
              <a:rect b="b" l="l" r="r" t="t"/>
              <a:pathLst>
                <a:path extrusionOk="0" h="2602" w="1614">
                  <a:moveTo>
                    <a:pt x="767" y="0"/>
                  </a:moveTo>
                  <a:cubicBezTo>
                    <a:pt x="424" y="0"/>
                    <a:pt x="101" y="242"/>
                    <a:pt x="0" y="585"/>
                  </a:cubicBezTo>
                  <a:cubicBezTo>
                    <a:pt x="0" y="746"/>
                    <a:pt x="101" y="827"/>
                    <a:pt x="182" y="827"/>
                  </a:cubicBezTo>
                  <a:cubicBezTo>
                    <a:pt x="263" y="827"/>
                    <a:pt x="343" y="746"/>
                    <a:pt x="343" y="666"/>
                  </a:cubicBezTo>
                  <a:cubicBezTo>
                    <a:pt x="424" y="504"/>
                    <a:pt x="605" y="424"/>
                    <a:pt x="767" y="424"/>
                  </a:cubicBezTo>
                  <a:cubicBezTo>
                    <a:pt x="928" y="424"/>
                    <a:pt x="1109" y="585"/>
                    <a:pt x="1109" y="746"/>
                  </a:cubicBezTo>
                  <a:lnTo>
                    <a:pt x="1109" y="827"/>
                  </a:lnTo>
                  <a:cubicBezTo>
                    <a:pt x="1109" y="928"/>
                    <a:pt x="1009" y="1089"/>
                    <a:pt x="928" y="1170"/>
                  </a:cubicBezTo>
                  <a:cubicBezTo>
                    <a:pt x="605" y="1674"/>
                    <a:pt x="343" y="1936"/>
                    <a:pt x="263" y="2097"/>
                  </a:cubicBezTo>
                  <a:cubicBezTo>
                    <a:pt x="101" y="2259"/>
                    <a:pt x="101" y="2339"/>
                    <a:pt x="101" y="2440"/>
                  </a:cubicBezTo>
                  <a:cubicBezTo>
                    <a:pt x="101" y="2521"/>
                    <a:pt x="182" y="2521"/>
                    <a:pt x="263" y="2601"/>
                  </a:cubicBezTo>
                  <a:lnTo>
                    <a:pt x="1351" y="2601"/>
                  </a:lnTo>
                  <a:cubicBezTo>
                    <a:pt x="1513" y="2601"/>
                    <a:pt x="1613" y="2521"/>
                    <a:pt x="1613" y="2440"/>
                  </a:cubicBezTo>
                  <a:cubicBezTo>
                    <a:pt x="1613" y="2259"/>
                    <a:pt x="1513" y="2178"/>
                    <a:pt x="1351" y="2178"/>
                  </a:cubicBezTo>
                  <a:lnTo>
                    <a:pt x="605" y="2178"/>
                  </a:lnTo>
                  <a:cubicBezTo>
                    <a:pt x="767" y="2097"/>
                    <a:pt x="928" y="1835"/>
                    <a:pt x="1190" y="1432"/>
                  </a:cubicBezTo>
                  <a:cubicBezTo>
                    <a:pt x="1351" y="1250"/>
                    <a:pt x="1432" y="1009"/>
                    <a:pt x="1432" y="928"/>
                  </a:cubicBezTo>
                  <a:lnTo>
                    <a:pt x="1432" y="827"/>
                  </a:lnTo>
                  <a:lnTo>
                    <a:pt x="1513" y="746"/>
                  </a:lnTo>
                  <a:cubicBezTo>
                    <a:pt x="1513" y="32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3362772" y="1552067"/>
              <a:ext cx="49486" cy="80779"/>
            </a:xfrm>
            <a:custGeom>
              <a:rect b="b" l="l" r="r" t="t"/>
              <a:pathLst>
                <a:path extrusionOk="0" h="2602" w="1594">
                  <a:moveTo>
                    <a:pt x="848" y="424"/>
                  </a:moveTo>
                  <a:cubicBezTo>
                    <a:pt x="928" y="424"/>
                    <a:pt x="1090" y="504"/>
                    <a:pt x="1090" y="666"/>
                  </a:cubicBezTo>
                  <a:cubicBezTo>
                    <a:pt x="1090" y="827"/>
                    <a:pt x="928" y="928"/>
                    <a:pt x="848" y="928"/>
                  </a:cubicBezTo>
                  <a:cubicBezTo>
                    <a:pt x="666" y="928"/>
                    <a:pt x="505" y="827"/>
                    <a:pt x="505" y="666"/>
                  </a:cubicBezTo>
                  <a:cubicBezTo>
                    <a:pt x="505" y="504"/>
                    <a:pt x="666" y="424"/>
                    <a:pt x="848" y="424"/>
                  </a:cubicBezTo>
                  <a:close/>
                  <a:moveTo>
                    <a:pt x="848" y="1331"/>
                  </a:moveTo>
                  <a:cubicBezTo>
                    <a:pt x="1090" y="1331"/>
                    <a:pt x="1271" y="1513"/>
                    <a:pt x="1271" y="1755"/>
                  </a:cubicBezTo>
                  <a:cubicBezTo>
                    <a:pt x="1271" y="2017"/>
                    <a:pt x="1090" y="2178"/>
                    <a:pt x="848" y="2178"/>
                  </a:cubicBezTo>
                  <a:cubicBezTo>
                    <a:pt x="586" y="2178"/>
                    <a:pt x="344" y="2017"/>
                    <a:pt x="344" y="1755"/>
                  </a:cubicBezTo>
                  <a:cubicBezTo>
                    <a:pt x="344" y="1513"/>
                    <a:pt x="586" y="1331"/>
                    <a:pt x="848" y="1331"/>
                  </a:cubicBezTo>
                  <a:close/>
                  <a:moveTo>
                    <a:pt x="848" y="0"/>
                  </a:moveTo>
                  <a:cubicBezTo>
                    <a:pt x="424" y="0"/>
                    <a:pt x="162" y="323"/>
                    <a:pt x="162" y="666"/>
                  </a:cubicBezTo>
                  <a:cubicBezTo>
                    <a:pt x="162" y="827"/>
                    <a:pt x="263" y="1009"/>
                    <a:pt x="344" y="1089"/>
                  </a:cubicBezTo>
                  <a:cubicBezTo>
                    <a:pt x="82" y="1250"/>
                    <a:pt x="1" y="1513"/>
                    <a:pt x="1" y="1755"/>
                  </a:cubicBezTo>
                  <a:cubicBezTo>
                    <a:pt x="1" y="2178"/>
                    <a:pt x="344" y="2601"/>
                    <a:pt x="848" y="2601"/>
                  </a:cubicBezTo>
                  <a:cubicBezTo>
                    <a:pt x="1271" y="2601"/>
                    <a:pt x="1594" y="2178"/>
                    <a:pt x="1594" y="1755"/>
                  </a:cubicBezTo>
                  <a:cubicBezTo>
                    <a:pt x="1594" y="1513"/>
                    <a:pt x="1513" y="1250"/>
                    <a:pt x="1271" y="1089"/>
                  </a:cubicBezTo>
                  <a:cubicBezTo>
                    <a:pt x="1432" y="1009"/>
                    <a:pt x="1432" y="827"/>
                    <a:pt x="1432" y="666"/>
                  </a:cubicBezTo>
                  <a:cubicBezTo>
                    <a:pt x="1432" y="323"/>
                    <a:pt x="1170" y="0"/>
                    <a:pt x="84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3198788" y="1552067"/>
              <a:ext cx="46971" cy="80779"/>
            </a:xfrm>
            <a:custGeom>
              <a:rect b="b" l="l" r="r" t="t"/>
              <a:pathLst>
                <a:path extrusionOk="0" h="2602" w="1513">
                  <a:moveTo>
                    <a:pt x="747" y="424"/>
                  </a:moveTo>
                  <a:cubicBezTo>
                    <a:pt x="1009" y="424"/>
                    <a:pt x="1170" y="585"/>
                    <a:pt x="1170" y="827"/>
                  </a:cubicBezTo>
                  <a:lnTo>
                    <a:pt x="1170" y="1755"/>
                  </a:lnTo>
                  <a:cubicBezTo>
                    <a:pt x="1170" y="1982"/>
                    <a:pt x="1049" y="2194"/>
                    <a:pt x="846" y="2194"/>
                  </a:cubicBezTo>
                  <a:cubicBezTo>
                    <a:pt x="815" y="2194"/>
                    <a:pt x="782" y="2189"/>
                    <a:pt x="747" y="2178"/>
                  </a:cubicBezTo>
                  <a:cubicBezTo>
                    <a:pt x="505" y="2178"/>
                    <a:pt x="323" y="2017"/>
                    <a:pt x="323" y="1755"/>
                  </a:cubicBezTo>
                  <a:lnTo>
                    <a:pt x="323" y="827"/>
                  </a:lnTo>
                  <a:cubicBezTo>
                    <a:pt x="323" y="585"/>
                    <a:pt x="505" y="424"/>
                    <a:pt x="747" y="424"/>
                  </a:cubicBezTo>
                  <a:close/>
                  <a:moveTo>
                    <a:pt x="666" y="0"/>
                  </a:moveTo>
                  <a:cubicBezTo>
                    <a:pt x="243" y="81"/>
                    <a:pt x="1" y="424"/>
                    <a:pt x="1" y="827"/>
                  </a:cubicBezTo>
                  <a:lnTo>
                    <a:pt x="1" y="1755"/>
                  </a:lnTo>
                  <a:cubicBezTo>
                    <a:pt x="1" y="2178"/>
                    <a:pt x="243" y="2601"/>
                    <a:pt x="666" y="2601"/>
                  </a:cubicBezTo>
                  <a:cubicBezTo>
                    <a:pt x="1170" y="2601"/>
                    <a:pt x="1513" y="2259"/>
                    <a:pt x="1513" y="1755"/>
                  </a:cubicBezTo>
                  <a:lnTo>
                    <a:pt x="1513" y="827"/>
                  </a:lnTo>
                  <a:cubicBezTo>
                    <a:pt x="1513" y="323"/>
                    <a:pt x="1170" y="0"/>
                    <a:pt x="6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31"/>
          <p:cNvGrpSpPr/>
          <p:nvPr/>
        </p:nvGrpSpPr>
        <p:grpSpPr>
          <a:xfrm>
            <a:off x="5776539" y="2322452"/>
            <a:ext cx="329301" cy="435187"/>
            <a:chOff x="6422342" y="3831082"/>
            <a:chExt cx="284223" cy="375582"/>
          </a:xfrm>
        </p:grpSpPr>
        <p:sp>
          <p:nvSpPr>
            <p:cNvPr id="849" name="Google Shape;849;p31"/>
            <p:cNvSpPr/>
            <p:nvPr/>
          </p:nvSpPr>
          <p:spPr>
            <a:xfrm>
              <a:off x="6443019" y="3888672"/>
              <a:ext cx="65101" cy="62618"/>
            </a:xfrm>
            <a:custGeom>
              <a:rect b="b" l="l" r="r" t="t"/>
              <a:pathLst>
                <a:path extrusionOk="0" h="2017" w="2097">
                  <a:moveTo>
                    <a:pt x="1593" y="0"/>
                  </a:moveTo>
                  <a:lnTo>
                    <a:pt x="504" y="585"/>
                  </a:lnTo>
                  <a:lnTo>
                    <a:pt x="0" y="1513"/>
                  </a:lnTo>
                  <a:lnTo>
                    <a:pt x="504" y="2017"/>
                  </a:lnTo>
                  <a:lnTo>
                    <a:pt x="1674" y="1432"/>
                  </a:lnTo>
                  <a:lnTo>
                    <a:pt x="2097" y="504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6422342" y="3866133"/>
              <a:ext cx="75160" cy="74508"/>
            </a:xfrm>
            <a:custGeom>
              <a:rect b="b" l="l" r="r" t="t"/>
              <a:pathLst>
                <a:path extrusionOk="0" h="2400" w="2421">
                  <a:moveTo>
                    <a:pt x="1956" y="1"/>
                  </a:moveTo>
                  <a:cubicBezTo>
                    <a:pt x="1921" y="1"/>
                    <a:pt x="1876" y="21"/>
                    <a:pt x="1835" y="61"/>
                  </a:cubicBezTo>
                  <a:lnTo>
                    <a:pt x="81" y="1815"/>
                  </a:lnTo>
                  <a:cubicBezTo>
                    <a:pt x="1" y="1896"/>
                    <a:pt x="1" y="1997"/>
                    <a:pt x="81" y="2077"/>
                  </a:cubicBezTo>
                  <a:lnTo>
                    <a:pt x="404" y="2400"/>
                  </a:lnTo>
                  <a:lnTo>
                    <a:pt x="585" y="2400"/>
                  </a:lnTo>
                  <a:lnTo>
                    <a:pt x="2340" y="565"/>
                  </a:lnTo>
                  <a:cubicBezTo>
                    <a:pt x="2420" y="565"/>
                    <a:pt x="2420" y="485"/>
                    <a:pt x="2340" y="384"/>
                  </a:cubicBezTo>
                  <a:lnTo>
                    <a:pt x="2017" y="61"/>
                  </a:lnTo>
                  <a:cubicBezTo>
                    <a:pt x="2017" y="21"/>
                    <a:pt x="1992" y="1"/>
                    <a:pt x="195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448017" y="3831082"/>
              <a:ext cx="242896" cy="375582"/>
            </a:xfrm>
            <a:custGeom>
              <a:rect b="b" l="l" r="r" t="t"/>
              <a:pathLst>
                <a:path extrusionOk="0" h="12098" w="7824">
                  <a:moveTo>
                    <a:pt x="7642" y="978"/>
                  </a:moveTo>
                  <a:lnTo>
                    <a:pt x="7642" y="1564"/>
                  </a:lnTo>
                  <a:lnTo>
                    <a:pt x="7823" y="1271"/>
                  </a:lnTo>
                  <a:lnTo>
                    <a:pt x="7642" y="978"/>
                  </a:lnTo>
                  <a:close/>
                  <a:moveTo>
                    <a:pt x="5545" y="1"/>
                  </a:moveTo>
                  <a:cubicBezTo>
                    <a:pt x="5222" y="1"/>
                    <a:pt x="4960" y="101"/>
                    <a:pt x="4718" y="263"/>
                  </a:cubicBezTo>
                  <a:lnTo>
                    <a:pt x="3367" y="1694"/>
                  </a:lnTo>
                  <a:cubicBezTo>
                    <a:pt x="3287" y="1775"/>
                    <a:pt x="3105" y="1775"/>
                    <a:pt x="3025" y="1775"/>
                  </a:cubicBezTo>
                  <a:lnTo>
                    <a:pt x="2702" y="1775"/>
                  </a:lnTo>
                  <a:cubicBezTo>
                    <a:pt x="2521" y="1775"/>
                    <a:pt x="2440" y="1855"/>
                    <a:pt x="2279" y="1936"/>
                  </a:cubicBezTo>
                  <a:lnTo>
                    <a:pt x="182" y="4134"/>
                  </a:lnTo>
                  <a:cubicBezTo>
                    <a:pt x="81" y="4214"/>
                    <a:pt x="0" y="4295"/>
                    <a:pt x="0" y="4456"/>
                  </a:cubicBezTo>
                  <a:lnTo>
                    <a:pt x="0" y="11432"/>
                  </a:lnTo>
                  <a:cubicBezTo>
                    <a:pt x="0" y="11775"/>
                    <a:pt x="343" y="12098"/>
                    <a:pt x="767" y="12098"/>
                  </a:cubicBezTo>
                  <a:lnTo>
                    <a:pt x="6896" y="12098"/>
                  </a:lnTo>
                  <a:cubicBezTo>
                    <a:pt x="7319" y="12098"/>
                    <a:pt x="7642" y="11775"/>
                    <a:pt x="7642" y="11432"/>
                  </a:cubicBezTo>
                  <a:lnTo>
                    <a:pt x="7642" y="1564"/>
                  </a:lnTo>
                  <a:lnTo>
                    <a:pt x="7561" y="1694"/>
                  </a:lnTo>
                  <a:cubicBezTo>
                    <a:pt x="7561" y="1775"/>
                    <a:pt x="7480" y="1775"/>
                    <a:pt x="7400" y="1775"/>
                  </a:cubicBezTo>
                  <a:lnTo>
                    <a:pt x="4375" y="1775"/>
                  </a:lnTo>
                  <a:cubicBezTo>
                    <a:pt x="4375" y="1775"/>
                    <a:pt x="4295" y="1775"/>
                    <a:pt x="4375" y="1694"/>
                  </a:cubicBezTo>
                  <a:lnTo>
                    <a:pt x="5303" y="847"/>
                  </a:lnTo>
                  <a:cubicBezTo>
                    <a:pt x="5303" y="767"/>
                    <a:pt x="5464" y="686"/>
                    <a:pt x="5545" y="686"/>
                  </a:cubicBezTo>
                  <a:lnTo>
                    <a:pt x="7400" y="686"/>
                  </a:lnTo>
                  <a:cubicBezTo>
                    <a:pt x="7480" y="686"/>
                    <a:pt x="7561" y="767"/>
                    <a:pt x="7561" y="847"/>
                  </a:cubicBezTo>
                  <a:lnTo>
                    <a:pt x="7642" y="978"/>
                  </a:lnTo>
                  <a:lnTo>
                    <a:pt x="7642" y="686"/>
                  </a:lnTo>
                  <a:cubicBezTo>
                    <a:pt x="7642" y="343"/>
                    <a:pt x="7319" y="1"/>
                    <a:pt x="689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633299" y="3831082"/>
              <a:ext cx="73266" cy="375582"/>
            </a:xfrm>
            <a:custGeom>
              <a:rect b="b" l="l" r="r" t="t"/>
              <a:pathLst>
                <a:path extrusionOk="0" h="12098" w="2360">
                  <a:moveTo>
                    <a:pt x="847" y="1"/>
                  </a:moveTo>
                  <a:cubicBezTo>
                    <a:pt x="1270" y="1"/>
                    <a:pt x="1593" y="343"/>
                    <a:pt x="1593" y="686"/>
                  </a:cubicBezTo>
                  <a:lnTo>
                    <a:pt x="1593" y="847"/>
                  </a:lnTo>
                  <a:lnTo>
                    <a:pt x="1593" y="1694"/>
                  </a:lnTo>
                  <a:lnTo>
                    <a:pt x="1593" y="2702"/>
                  </a:lnTo>
                  <a:lnTo>
                    <a:pt x="0" y="8065"/>
                  </a:lnTo>
                  <a:lnTo>
                    <a:pt x="1593" y="11190"/>
                  </a:lnTo>
                  <a:lnTo>
                    <a:pt x="1593" y="11432"/>
                  </a:lnTo>
                  <a:cubicBezTo>
                    <a:pt x="1593" y="11775"/>
                    <a:pt x="1270" y="12098"/>
                    <a:pt x="847" y="12098"/>
                  </a:cubicBezTo>
                  <a:lnTo>
                    <a:pt x="1593" y="12098"/>
                  </a:lnTo>
                  <a:cubicBezTo>
                    <a:pt x="2016" y="12098"/>
                    <a:pt x="2359" y="11775"/>
                    <a:pt x="2359" y="11432"/>
                  </a:cubicBezTo>
                  <a:lnTo>
                    <a:pt x="2359" y="686"/>
                  </a:lnTo>
                  <a:cubicBezTo>
                    <a:pt x="2359" y="343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6471798" y="3909318"/>
              <a:ext cx="210951" cy="237898"/>
            </a:xfrm>
            <a:custGeom>
              <a:rect b="b" l="l" r="r" t="t"/>
              <a:pathLst>
                <a:path extrusionOk="0" h="7663" w="6795">
                  <a:moveTo>
                    <a:pt x="2017" y="1"/>
                  </a:moveTo>
                  <a:lnTo>
                    <a:pt x="1936" y="102"/>
                  </a:lnTo>
                  <a:lnTo>
                    <a:pt x="1" y="2017"/>
                  </a:lnTo>
                  <a:lnTo>
                    <a:pt x="1" y="2118"/>
                  </a:lnTo>
                  <a:lnTo>
                    <a:pt x="1" y="6392"/>
                  </a:lnTo>
                  <a:lnTo>
                    <a:pt x="3609" y="7662"/>
                  </a:lnTo>
                  <a:lnTo>
                    <a:pt x="6795" y="6392"/>
                  </a:lnTo>
                  <a:lnTo>
                    <a:pt x="6795" y="182"/>
                  </a:lnTo>
                  <a:cubicBezTo>
                    <a:pt x="6795" y="102"/>
                    <a:pt x="6714" y="1"/>
                    <a:pt x="671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6471798" y="4107732"/>
              <a:ext cx="210951" cy="78295"/>
            </a:xfrm>
            <a:custGeom>
              <a:rect b="b" l="l" r="r" t="t"/>
              <a:pathLst>
                <a:path extrusionOk="0" h="2522" w="6795">
                  <a:moveTo>
                    <a:pt x="1" y="1"/>
                  </a:moveTo>
                  <a:lnTo>
                    <a:pt x="1" y="2279"/>
                  </a:lnTo>
                  <a:cubicBezTo>
                    <a:pt x="1" y="2360"/>
                    <a:pt x="81" y="2521"/>
                    <a:pt x="242" y="2521"/>
                  </a:cubicBezTo>
                  <a:lnTo>
                    <a:pt x="6553" y="2521"/>
                  </a:lnTo>
                  <a:cubicBezTo>
                    <a:pt x="6714" y="2521"/>
                    <a:pt x="6795" y="2360"/>
                    <a:pt x="6795" y="2279"/>
                  </a:cubicBezTo>
                  <a:lnTo>
                    <a:pt x="6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526252" y="3951261"/>
              <a:ext cx="91428" cy="120206"/>
            </a:xfrm>
            <a:custGeom>
              <a:rect b="b" l="l" r="r" t="t"/>
              <a:pathLst>
                <a:path extrusionOk="0" h="3872" w="2945">
                  <a:moveTo>
                    <a:pt x="1271" y="1"/>
                  </a:moveTo>
                  <a:cubicBezTo>
                    <a:pt x="686" y="424"/>
                    <a:pt x="1" y="1513"/>
                    <a:pt x="1" y="2279"/>
                  </a:cubicBezTo>
                  <a:cubicBezTo>
                    <a:pt x="1" y="3025"/>
                    <a:pt x="505" y="3690"/>
                    <a:pt x="1271" y="3872"/>
                  </a:cubicBezTo>
                  <a:lnTo>
                    <a:pt x="1936" y="3872"/>
                  </a:lnTo>
                  <a:cubicBezTo>
                    <a:pt x="1936" y="3872"/>
                    <a:pt x="2944" y="3186"/>
                    <a:pt x="2944" y="2279"/>
                  </a:cubicBezTo>
                  <a:cubicBezTo>
                    <a:pt x="2944" y="1351"/>
                    <a:pt x="1936" y="81"/>
                    <a:pt x="1271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565681" y="3946262"/>
              <a:ext cx="62618" cy="125204"/>
            </a:xfrm>
            <a:custGeom>
              <a:rect b="b" l="l" r="r" t="t"/>
              <a:pathLst>
                <a:path extrusionOk="0" h="4033" w="2017">
                  <a:moveTo>
                    <a:pt x="323" y="0"/>
                  </a:moveTo>
                  <a:cubicBezTo>
                    <a:pt x="243" y="0"/>
                    <a:pt x="162" y="81"/>
                    <a:pt x="1" y="162"/>
                  </a:cubicBezTo>
                  <a:lnTo>
                    <a:pt x="666" y="827"/>
                  </a:lnTo>
                  <a:cubicBezTo>
                    <a:pt x="1009" y="1331"/>
                    <a:pt x="1251" y="1936"/>
                    <a:pt x="1251" y="2440"/>
                  </a:cubicBezTo>
                  <a:cubicBezTo>
                    <a:pt x="1251" y="2843"/>
                    <a:pt x="1090" y="3266"/>
                    <a:pt x="827" y="3609"/>
                  </a:cubicBezTo>
                  <a:cubicBezTo>
                    <a:pt x="585" y="3771"/>
                    <a:pt x="323" y="3952"/>
                    <a:pt x="1" y="4033"/>
                  </a:cubicBezTo>
                  <a:lnTo>
                    <a:pt x="323" y="4033"/>
                  </a:lnTo>
                  <a:cubicBezTo>
                    <a:pt x="827" y="4033"/>
                    <a:pt x="1251" y="3851"/>
                    <a:pt x="1513" y="3609"/>
                  </a:cubicBezTo>
                  <a:cubicBezTo>
                    <a:pt x="1835" y="3266"/>
                    <a:pt x="2017" y="2843"/>
                    <a:pt x="2017" y="2440"/>
                  </a:cubicBezTo>
                  <a:cubicBezTo>
                    <a:pt x="2017" y="1936"/>
                    <a:pt x="1755" y="1331"/>
                    <a:pt x="1331" y="827"/>
                  </a:cubicBezTo>
                  <a:cubicBezTo>
                    <a:pt x="1009" y="424"/>
                    <a:pt x="585" y="0"/>
                    <a:pt x="323" y="0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531903" y="4152190"/>
              <a:ext cx="96395" cy="10679"/>
            </a:xfrm>
            <a:custGeom>
              <a:rect b="b" l="l" r="r" t="t"/>
              <a:pathLst>
                <a:path extrusionOk="0" h="344" w="3105">
                  <a:moveTo>
                    <a:pt x="242" y="0"/>
                  </a:moveTo>
                  <a:cubicBezTo>
                    <a:pt x="81" y="0"/>
                    <a:pt x="0" y="81"/>
                    <a:pt x="0" y="162"/>
                  </a:cubicBezTo>
                  <a:cubicBezTo>
                    <a:pt x="81" y="343"/>
                    <a:pt x="161" y="343"/>
                    <a:pt x="242" y="343"/>
                  </a:cubicBezTo>
                  <a:lnTo>
                    <a:pt x="2923" y="343"/>
                  </a:lnTo>
                  <a:cubicBezTo>
                    <a:pt x="3024" y="343"/>
                    <a:pt x="3105" y="242"/>
                    <a:pt x="3105" y="162"/>
                  </a:cubicBezTo>
                  <a:cubicBezTo>
                    <a:pt x="3105" y="81"/>
                    <a:pt x="3024" y="0"/>
                    <a:pt x="2923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586357" y="4128408"/>
              <a:ext cx="67616" cy="13163"/>
            </a:xfrm>
            <a:custGeom>
              <a:rect b="b" l="l" r="r" t="t"/>
              <a:pathLst>
                <a:path extrusionOk="0" h="424" w="2178">
                  <a:moveTo>
                    <a:pt x="161" y="0"/>
                  </a:moveTo>
                  <a:cubicBezTo>
                    <a:pt x="81" y="0"/>
                    <a:pt x="0" y="101"/>
                    <a:pt x="0" y="182"/>
                  </a:cubicBezTo>
                  <a:cubicBezTo>
                    <a:pt x="0" y="343"/>
                    <a:pt x="81" y="424"/>
                    <a:pt x="262" y="424"/>
                  </a:cubicBezTo>
                  <a:lnTo>
                    <a:pt x="2016" y="424"/>
                  </a:lnTo>
                  <a:cubicBezTo>
                    <a:pt x="2097" y="424"/>
                    <a:pt x="2178" y="343"/>
                    <a:pt x="2178" y="182"/>
                  </a:cubicBezTo>
                  <a:cubicBezTo>
                    <a:pt x="2178" y="101"/>
                    <a:pt x="2097" y="0"/>
                    <a:pt x="1936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6508091" y="4128408"/>
              <a:ext cx="65132" cy="13163"/>
            </a:xfrm>
            <a:custGeom>
              <a:rect b="b" l="l" r="r" t="t"/>
              <a:pathLst>
                <a:path extrusionOk="0" h="424" w="2098">
                  <a:moveTo>
                    <a:pt x="162" y="0"/>
                  </a:moveTo>
                  <a:cubicBezTo>
                    <a:pt x="82" y="0"/>
                    <a:pt x="1" y="101"/>
                    <a:pt x="1" y="182"/>
                  </a:cubicBezTo>
                  <a:cubicBezTo>
                    <a:pt x="1" y="343"/>
                    <a:pt x="82" y="424"/>
                    <a:pt x="162" y="424"/>
                  </a:cubicBezTo>
                  <a:lnTo>
                    <a:pt x="1936" y="424"/>
                  </a:lnTo>
                  <a:cubicBezTo>
                    <a:pt x="2017" y="424"/>
                    <a:pt x="2098" y="343"/>
                    <a:pt x="2098" y="182"/>
                  </a:cubicBezTo>
                  <a:cubicBezTo>
                    <a:pt x="2098" y="101"/>
                    <a:pt x="2017" y="0"/>
                    <a:pt x="1936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31"/>
          <p:cNvGrpSpPr/>
          <p:nvPr/>
        </p:nvGrpSpPr>
        <p:grpSpPr>
          <a:xfrm>
            <a:off x="5750815" y="3281554"/>
            <a:ext cx="380764" cy="486747"/>
            <a:chOff x="5629306" y="3789760"/>
            <a:chExt cx="326136" cy="416914"/>
          </a:xfrm>
        </p:grpSpPr>
        <p:sp>
          <p:nvSpPr>
            <p:cNvPr id="861" name="Google Shape;861;p31"/>
            <p:cNvSpPr/>
            <p:nvPr/>
          </p:nvSpPr>
          <p:spPr>
            <a:xfrm>
              <a:off x="5864013" y="4055792"/>
              <a:ext cx="31324" cy="46971"/>
            </a:xfrm>
            <a:custGeom>
              <a:rect b="b" l="l" r="r" t="t"/>
              <a:pathLst>
                <a:path extrusionOk="0" h="1513" w="1009">
                  <a:moveTo>
                    <a:pt x="1009" y="1"/>
                  </a:moveTo>
                  <a:lnTo>
                    <a:pt x="1" y="323"/>
                  </a:lnTo>
                  <a:lnTo>
                    <a:pt x="1" y="1170"/>
                  </a:lnTo>
                  <a:cubicBezTo>
                    <a:pt x="1" y="1331"/>
                    <a:pt x="81" y="1432"/>
                    <a:pt x="243" y="1513"/>
                  </a:cubicBezTo>
                  <a:cubicBezTo>
                    <a:pt x="243" y="1513"/>
                    <a:pt x="1009" y="1432"/>
                    <a:pt x="1009" y="1251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5871526" y="4060790"/>
              <a:ext cx="28841" cy="49486"/>
            </a:xfrm>
            <a:custGeom>
              <a:rect b="b" l="l" r="r" t="t"/>
              <a:pathLst>
                <a:path extrusionOk="0" h="1594" w="929">
                  <a:moveTo>
                    <a:pt x="182" y="1"/>
                  </a:moveTo>
                  <a:lnTo>
                    <a:pt x="182" y="1009"/>
                  </a:lnTo>
                  <a:cubicBezTo>
                    <a:pt x="182" y="1170"/>
                    <a:pt x="101" y="1271"/>
                    <a:pt x="1" y="1352"/>
                  </a:cubicBezTo>
                  <a:cubicBezTo>
                    <a:pt x="1" y="1432"/>
                    <a:pt x="101" y="1432"/>
                    <a:pt x="182" y="1432"/>
                  </a:cubicBezTo>
                  <a:lnTo>
                    <a:pt x="343" y="1594"/>
                  </a:lnTo>
                  <a:lnTo>
                    <a:pt x="605" y="1432"/>
                  </a:lnTo>
                  <a:cubicBezTo>
                    <a:pt x="767" y="1432"/>
                    <a:pt x="928" y="1271"/>
                    <a:pt x="928" y="1009"/>
                  </a:cubicBezTo>
                  <a:lnTo>
                    <a:pt x="928" y="16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5686865" y="4058307"/>
              <a:ext cx="28220" cy="44456"/>
            </a:xfrm>
            <a:custGeom>
              <a:rect b="b" l="l" r="r" t="t"/>
              <a:pathLst>
                <a:path extrusionOk="0" h="1432" w="909">
                  <a:moveTo>
                    <a:pt x="908" y="0"/>
                  </a:moveTo>
                  <a:lnTo>
                    <a:pt x="1" y="242"/>
                  </a:lnTo>
                  <a:lnTo>
                    <a:pt x="1" y="1089"/>
                  </a:lnTo>
                  <a:cubicBezTo>
                    <a:pt x="1" y="1250"/>
                    <a:pt x="82" y="1351"/>
                    <a:pt x="162" y="1432"/>
                  </a:cubicBezTo>
                  <a:cubicBezTo>
                    <a:pt x="162" y="1432"/>
                    <a:pt x="747" y="1432"/>
                    <a:pt x="828" y="1089"/>
                  </a:cubicBezTo>
                  <a:lnTo>
                    <a:pt x="908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5691895" y="4063305"/>
              <a:ext cx="28810" cy="44456"/>
            </a:xfrm>
            <a:custGeom>
              <a:rect b="b" l="l" r="r" t="t"/>
              <a:pathLst>
                <a:path extrusionOk="0" h="1432" w="928">
                  <a:moveTo>
                    <a:pt x="242" y="1"/>
                  </a:moveTo>
                  <a:lnTo>
                    <a:pt x="242" y="928"/>
                  </a:lnTo>
                  <a:cubicBezTo>
                    <a:pt x="242" y="1089"/>
                    <a:pt x="162" y="1190"/>
                    <a:pt x="0" y="1271"/>
                  </a:cubicBezTo>
                  <a:cubicBezTo>
                    <a:pt x="81" y="1351"/>
                    <a:pt x="81" y="1351"/>
                    <a:pt x="162" y="1351"/>
                  </a:cubicBezTo>
                  <a:lnTo>
                    <a:pt x="343" y="1432"/>
                  </a:lnTo>
                  <a:lnTo>
                    <a:pt x="585" y="1351"/>
                  </a:lnTo>
                  <a:cubicBezTo>
                    <a:pt x="746" y="1351"/>
                    <a:pt x="928" y="1190"/>
                    <a:pt x="928" y="928"/>
                  </a:cubicBezTo>
                  <a:lnTo>
                    <a:pt x="928" y="8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5665599" y="3928100"/>
              <a:ext cx="36944" cy="23191"/>
            </a:xfrm>
            <a:custGeom>
              <a:rect b="b" l="l" r="r" t="t"/>
              <a:pathLst>
                <a:path extrusionOk="0" h="747" w="1190">
                  <a:moveTo>
                    <a:pt x="263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585"/>
                    <a:pt x="263" y="747"/>
                    <a:pt x="504" y="747"/>
                  </a:cubicBezTo>
                  <a:lnTo>
                    <a:pt x="1190" y="747"/>
                  </a:lnTo>
                  <a:lnTo>
                    <a:pt x="1190" y="404"/>
                  </a:lnTo>
                  <a:cubicBezTo>
                    <a:pt x="1190" y="162"/>
                    <a:pt x="928" y="1"/>
                    <a:pt x="686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5699408" y="3859893"/>
              <a:ext cx="169630" cy="102045"/>
            </a:xfrm>
            <a:custGeom>
              <a:rect b="b" l="l" r="r" t="t"/>
              <a:pathLst>
                <a:path extrusionOk="0" h="3287" w="5464">
                  <a:moveTo>
                    <a:pt x="928" y="0"/>
                  </a:moveTo>
                  <a:cubicBezTo>
                    <a:pt x="686" y="0"/>
                    <a:pt x="504" y="262"/>
                    <a:pt x="424" y="423"/>
                  </a:cubicBezTo>
                  <a:lnTo>
                    <a:pt x="101" y="2944"/>
                  </a:lnTo>
                  <a:lnTo>
                    <a:pt x="0" y="3286"/>
                  </a:lnTo>
                  <a:lnTo>
                    <a:pt x="5464" y="3286"/>
                  </a:lnTo>
                  <a:lnTo>
                    <a:pt x="5464" y="2944"/>
                  </a:lnTo>
                  <a:lnTo>
                    <a:pt x="5041" y="423"/>
                  </a:lnTo>
                  <a:cubicBezTo>
                    <a:pt x="5041" y="262"/>
                    <a:pt x="4799" y="0"/>
                    <a:pt x="4537" y="0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5835234" y="3859893"/>
              <a:ext cx="51969" cy="102045"/>
            </a:xfrm>
            <a:custGeom>
              <a:rect b="b" l="l" r="r" t="t"/>
              <a:pathLst>
                <a:path extrusionOk="0" h="3287" w="1674">
                  <a:moveTo>
                    <a:pt x="0" y="0"/>
                  </a:moveTo>
                  <a:cubicBezTo>
                    <a:pt x="262" y="0"/>
                    <a:pt x="424" y="262"/>
                    <a:pt x="424" y="423"/>
                  </a:cubicBezTo>
                  <a:lnTo>
                    <a:pt x="847" y="2944"/>
                  </a:lnTo>
                  <a:lnTo>
                    <a:pt x="928" y="3286"/>
                  </a:lnTo>
                  <a:lnTo>
                    <a:pt x="1674" y="3286"/>
                  </a:lnTo>
                  <a:lnTo>
                    <a:pt x="1593" y="2944"/>
                  </a:lnTo>
                  <a:lnTo>
                    <a:pt x="1170" y="423"/>
                  </a:lnTo>
                  <a:cubicBezTo>
                    <a:pt x="1170" y="262"/>
                    <a:pt x="1008" y="0"/>
                    <a:pt x="766" y="0"/>
                  </a:cubicBezTo>
                  <a:close/>
                </a:path>
              </a:pathLst>
            </a:custGeom>
            <a:solidFill>
              <a:srgbClr val="FFC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5723189" y="3883674"/>
              <a:ext cx="138337" cy="80748"/>
            </a:xfrm>
            <a:custGeom>
              <a:rect b="b" l="l" r="r" t="t"/>
              <a:pathLst>
                <a:path extrusionOk="0" h="2601" w="4456">
                  <a:moveTo>
                    <a:pt x="504" y="0"/>
                  </a:moveTo>
                  <a:cubicBezTo>
                    <a:pt x="424" y="0"/>
                    <a:pt x="343" y="81"/>
                    <a:pt x="343" y="81"/>
                  </a:cubicBezTo>
                  <a:lnTo>
                    <a:pt x="0" y="2178"/>
                  </a:lnTo>
                  <a:lnTo>
                    <a:pt x="2016" y="2601"/>
                  </a:lnTo>
                  <a:lnTo>
                    <a:pt x="4456" y="2178"/>
                  </a:lnTo>
                  <a:lnTo>
                    <a:pt x="4113" y="81"/>
                  </a:lnTo>
                  <a:cubicBezTo>
                    <a:pt x="4113" y="81"/>
                    <a:pt x="4113" y="0"/>
                    <a:pt x="4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5668114" y="3951261"/>
              <a:ext cx="229733" cy="98940"/>
            </a:xfrm>
            <a:custGeom>
              <a:rect b="b" l="l" r="r" t="t"/>
              <a:pathLst>
                <a:path extrusionOk="0" h="3187" w="7400">
                  <a:moveTo>
                    <a:pt x="1109" y="1"/>
                  </a:moveTo>
                  <a:cubicBezTo>
                    <a:pt x="1008" y="1"/>
                    <a:pt x="847" y="81"/>
                    <a:pt x="847" y="162"/>
                  </a:cubicBezTo>
                  <a:lnTo>
                    <a:pt x="504" y="505"/>
                  </a:lnTo>
                  <a:cubicBezTo>
                    <a:pt x="182" y="847"/>
                    <a:pt x="0" y="1271"/>
                    <a:pt x="0" y="1674"/>
                  </a:cubicBezTo>
                  <a:lnTo>
                    <a:pt x="0" y="2864"/>
                  </a:lnTo>
                  <a:lnTo>
                    <a:pt x="7399" y="3186"/>
                  </a:lnTo>
                  <a:lnTo>
                    <a:pt x="7399" y="1674"/>
                  </a:lnTo>
                  <a:cubicBezTo>
                    <a:pt x="7399" y="1271"/>
                    <a:pt x="7238" y="847"/>
                    <a:pt x="6895" y="505"/>
                  </a:cubicBezTo>
                  <a:lnTo>
                    <a:pt x="6553" y="162"/>
                  </a:lnTo>
                  <a:cubicBezTo>
                    <a:pt x="6553" y="81"/>
                    <a:pt x="6391" y="1"/>
                    <a:pt x="6311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5861530" y="3951261"/>
              <a:ext cx="56968" cy="98940"/>
            </a:xfrm>
            <a:custGeom>
              <a:rect b="b" l="l" r="r" t="t"/>
              <a:pathLst>
                <a:path extrusionOk="0" h="3187" w="1835">
                  <a:moveTo>
                    <a:pt x="0" y="1"/>
                  </a:moveTo>
                  <a:cubicBezTo>
                    <a:pt x="161" y="1"/>
                    <a:pt x="242" y="81"/>
                    <a:pt x="323" y="162"/>
                  </a:cubicBezTo>
                  <a:lnTo>
                    <a:pt x="665" y="505"/>
                  </a:lnTo>
                  <a:cubicBezTo>
                    <a:pt x="927" y="847"/>
                    <a:pt x="1169" y="1271"/>
                    <a:pt x="1169" y="1674"/>
                  </a:cubicBezTo>
                  <a:lnTo>
                    <a:pt x="1169" y="3186"/>
                  </a:lnTo>
                  <a:lnTo>
                    <a:pt x="1835" y="2864"/>
                  </a:lnTo>
                  <a:lnTo>
                    <a:pt x="1835" y="1674"/>
                  </a:lnTo>
                  <a:cubicBezTo>
                    <a:pt x="1835" y="1271"/>
                    <a:pt x="1673" y="847"/>
                    <a:pt x="1331" y="505"/>
                  </a:cubicBezTo>
                  <a:lnTo>
                    <a:pt x="1008" y="162"/>
                  </a:lnTo>
                  <a:cubicBezTo>
                    <a:pt x="927" y="81"/>
                    <a:pt x="827" y="1"/>
                    <a:pt x="746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850881" y="3977557"/>
              <a:ext cx="33808" cy="36323"/>
            </a:xfrm>
            <a:custGeom>
              <a:rect b="b" l="l" r="r" t="t"/>
              <a:pathLst>
                <a:path extrusionOk="0" h="1170" w="1089">
                  <a:moveTo>
                    <a:pt x="504" y="0"/>
                  </a:moveTo>
                  <a:cubicBezTo>
                    <a:pt x="262" y="0"/>
                    <a:pt x="0" y="242"/>
                    <a:pt x="0" y="585"/>
                  </a:cubicBezTo>
                  <a:cubicBezTo>
                    <a:pt x="0" y="928"/>
                    <a:pt x="262" y="1170"/>
                    <a:pt x="504" y="1170"/>
                  </a:cubicBezTo>
                  <a:cubicBezTo>
                    <a:pt x="847" y="1170"/>
                    <a:pt x="1089" y="928"/>
                    <a:pt x="1089" y="585"/>
                  </a:cubicBezTo>
                  <a:cubicBezTo>
                    <a:pt x="1089" y="242"/>
                    <a:pt x="847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5702513" y="3977557"/>
              <a:ext cx="33839" cy="36323"/>
            </a:xfrm>
            <a:custGeom>
              <a:rect b="b" l="l" r="r" t="t"/>
              <a:pathLst>
                <a:path extrusionOk="0" h="1170" w="1090">
                  <a:moveTo>
                    <a:pt x="505" y="0"/>
                  </a:moveTo>
                  <a:cubicBezTo>
                    <a:pt x="243" y="0"/>
                    <a:pt x="1" y="242"/>
                    <a:pt x="1" y="585"/>
                  </a:cubicBezTo>
                  <a:cubicBezTo>
                    <a:pt x="1" y="928"/>
                    <a:pt x="243" y="1170"/>
                    <a:pt x="505" y="1170"/>
                  </a:cubicBezTo>
                  <a:cubicBezTo>
                    <a:pt x="828" y="1170"/>
                    <a:pt x="1090" y="928"/>
                    <a:pt x="1090" y="585"/>
                  </a:cubicBezTo>
                  <a:cubicBezTo>
                    <a:pt x="1090" y="242"/>
                    <a:pt x="82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655571" y="4040145"/>
              <a:ext cx="255407" cy="25705"/>
            </a:xfrm>
            <a:custGeom>
              <a:rect b="b" l="l" r="r" t="t"/>
              <a:pathLst>
                <a:path extrusionOk="0" h="828" w="8227">
                  <a:moveTo>
                    <a:pt x="243" y="1"/>
                  </a:moveTo>
                  <a:cubicBezTo>
                    <a:pt x="81" y="1"/>
                    <a:pt x="1" y="81"/>
                    <a:pt x="1" y="242"/>
                  </a:cubicBezTo>
                  <a:lnTo>
                    <a:pt x="1" y="585"/>
                  </a:lnTo>
                  <a:cubicBezTo>
                    <a:pt x="1" y="747"/>
                    <a:pt x="81" y="827"/>
                    <a:pt x="243" y="827"/>
                  </a:cubicBezTo>
                  <a:lnTo>
                    <a:pt x="7965" y="827"/>
                  </a:lnTo>
                  <a:cubicBezTo>
                    <a:pt x="8146" y="827"/>
                    <a:pt x="8227" y="747"/>
                    <a:pt x="8227" y="585"/>
                  </a:cubicBezTo>
                  <a:lnTo>
                    <a:pt x="8227" y="242"/>
                  </a:lnTo>
                  <a:cubicBezTo>
                    <a:pt x="8227" y="81"/>
                    <a:pt x="8146" y="1"/>
                    <a:pt x="796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5900337" y="4040145"/>
              <a:ext cx="31324" cy="25705"/>
            </a:xfrm>
            <a:custGeom>
              <a:rect b="b" l="l" r="r" t="t"/>
              <a:pathLst>
                <a:path extrusionOk="0" h="828" w="1009">
                  <a:moveTo>
                    <a:pt x="0" y="1"/>
                  </a:moveTo>
                  <a:cubicBezTo>
                    <a:pt x="81" y="1"/>
                    <a:pt x="262" y="81"/>
                    <a:pt x="262" y="242"/>
                  </a:cubicBezTo>
                  <a:lnTo>
                    <a:pt x="262" y="585"/>
                  </a:lnTo>
                  <a:cubicBezTo>
                    <a:pt x="262" y="747"/>
                    <a:pt x="81" y="827"/>
                    <a:pt x="0" y="827"/>
                  </a:cubicBezTo>
                  <a:lnTo>
                    <a:pt x="766" y="827"/>
                  </a:lnTo>
                  <a:cubicBezTo>
                    <a:pt x="847" y="827"/>
                    <a:pt x="1008" y="747"/>
                    <a:pt x="1008" y="585"/>
                  </a:cubicBezTo>
                  <a:lnTo>
                    <a:pt x="1008" y="242"/>
                  </a:lnTo>
                  <a:cubicBezTo>
                    <a:pt x="1008" y="8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5759482" y="3977557"/>
              <a:ext cx="68268" cy="36323"/>
            </a:xfrm>
            <a:custGeom>
              <a:rect b="b" l="l" r="r" t="t"/>
              <a:pathLst>
                <a:path extrusionOk="0" h="1170" w="2199">
                  <a:moveTo>
                    <a:pt x="263" y="0"/>
                  </a:moveTo>
                  <a:cubicBezTo>
                    <a:pt x="81" y="0"/>
                    <a:pt x="1" y="162"/>
                    <a:pt x="1" y="242"/>
                  </a:cubicBezTo>
                  <a:lnTo>
                    <a:pt x="1" y="928"/>
                  </a:lnTo>
                  <a:cubicBezTo>
                    <a:pt x="1" y="1008"/>
                    <a:pt x="81" y="1170"/>
                    <a:pt x="263" y="1170"/>
                  </a:cubicBezTo>
                  <a:lnTo>
                    <a:pt x="505" y="1170"/>
                  </a:lnTo>
                  <a:lnTo>
                    <a:pt x="767" y="1008"/>
                  </a:lnTo>
                  <a:lnTo>
                    <a:pt x="928" y="1170"/>
                  </a:lnTo>
                  <a:lnTo>
                    <a:pt x="1271" y="1170"/>
                  </a:lnTo>
                  <a:lnTo>
                    <a:pt x="1432" y="1008"/>
                  </a:lnTo>
                  <a:lnTo>
                    <a:pt x="1593" y="1170"/>
                  </a:lnTo>
                  <a:lnTo>
                    <a:pt x="1936" y="1170"/>
                  </a:lnTo>
                  <a:cubicBezTo>
                    <a:pt x="2097" y="1170"/>
                    <a:pt x="2198" y="1008"/>
                    <a:pt x="2198" y="928"/>
                  </a:cubicBezTo>
                  <a:lnTo>
                    <a:pt x="2198" y="242"/>
                  </a:lnTo>
                  <a:cubicBezTo>
                    <a:pt x="2198" y="162"/>
                    <a:pt x="2097" y="0"/>
                    <a:pt x="1936" y="0"/>
                  </a:cubicBezTo>
                  <a:lnTo>
                    <a:pt x="1593" y="0"/>
                  </a:lnTo>
                  <a:lnTo>
                    <a:pt x="1513" y="162"/>
                  </a:lnTo>
                  <a:lnTo>
                    <a:pt x="1271" y="0"/>
                  </a:lnTo>
                  <a:lnTo>
                    <a:pt x="928" y="0"/>
                  </a:lnTo>
                  <a:lnTo>
                    <a:pt x="767" y="162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5798910" y="3977557"/>
              <a:ext cx="10059" cy="36323"/>
            </a:xfrm>
            <a:custGeom>
              <a:rect b="b" l="l" r="r" t="t"/>
              <a:pathLst>
                <a:path extrusionOk="0" h="1170" w="324">
                  <a:moveTo>
                    <a:pt x="1" y="0"/>
                  </a:moveTo>
                  <a:lnTo>
                    <a:pt x="1" y="1170"/>
                  </a:lnTo>
                  <a:lnTo>
                    <a:pt x="323" y="117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5775129" y="3977557"/>
              <a:ext cx="13194" cy="36323"/>
            </a:xfrm>
            <a:custGeom>
              <a:rect b="b" l="l" r="r" t="t"/>
              <a:pathLst>
                <a:path extrusionOk="0" h="1170" w="425">
                  <a:moveTo>
                    <a:pt x="1" y="0"/>
                  </a:moveTo>
                  <a:lnTo>
                    <a:pt x="1" y="1170"/>
                  </a:lnTo>
                  <a:lnTo>
                    <a:pt x="424" y="117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5884659" y="3928100"/>
              <a:ext cx="36975" cy="23191"/>
            </a:xfrm>
            <a:custGeom>
              <a:rect b="b" l="l" r="r" t="t"/>
              <a:pathLst>
                <a:path extrusionOk="0" h="747" w="1191">
                  <a:moveTo>
                    <a:pt x="505" y="1"/>
                  </a:moveTo>
                  <a:cubicBezTo>
                    <a:pt x="182" y="1"/>
                    <a:pt x="1" y="162"/>
                    <a:pt x="1" y="404"/>
                  </a:cubicBezTo>
                  <a:lnTo>
                    <a:pt x="1" y="747"/>
                  </a:lnTo>
                  <a:lnTo>
                    <a:pt x="686" y="747"/>
                  </a:lnTo>
                  <a:cubicBezTo>
                    <a:pt x="928" y="747"/>
                    <a:pt x="1191" y="585"/>
                    <a:pt x="1191" y="243"/>
                  </a:cubicBezTo>
                  <a:cubicBezTo>
                    <a:pt x="1191" y="81"/>
                    <a:pt x="1009" y="1"/>
                    <a:pt x="928" y="1"/>
                  </a:cubicBezTo>
                  <a:close/>
                </a:path>
              </a:pathLst>
            </a:custGeom>
            <a:solidFill>
              <a:srgbClr val="FFC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644954" y="4105248"/>
              <a:ext cx="273537" cy="88913"/>
            </a:xfrm>
            <a:custGeom>
              <a:rect b="b" l="l" r="r" t="t"/>
              <a:pathLst>
                <a:path extrusionOk="0" h="2864" w="8811">
                  <a:moveTo>
                    <a:pt x="928" y="0"/>
                  </a:moveTo>
                  <a:cubicBezTo>
                    <a:pt x="665" y="0"/>
                    <a:pt x="423" y="162"/>
                    <a:pt x="423" y="343"/>
                  </a:cubicBezTo>
                  <a:lnTo>
                    <a:pt x="0" y="2178"/>
                  </a:lnTo>
                  <a:lnTo>
                    <a:pt x="4698" y="2863"/>
                  </a:lnTo>
                  <a:lnTo>
                    <a:pt x="8811" y="2178"/>
                  </a:lnTo>
                  <a:lnTo>
                    <a:pt x="8488" y="343"/>
                  </a:lnTo>
                  <a:cubicBezTo>
                    <a:pt x="8407" y="162"/>
                    <a:pt x="8226" y="0"/>
                    <a:pt x="7984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5890309" y="4105248"/>
              <a:ext cx="51969" cy="78264"/>
            </a:xfrm>
            <a:custGeom>
              <a:rect b="b" l="l" r="r" t="t"/>
              <a:pathLst>
                <a:path extrusionOk="0" h="2521" w="1674">
                  <a:moveTo>
                    <a:pt x="0" y="0"/>
                  </a:moveTo>
                  <a:cubicBezTo>
                    <a:pt x="242" y="0"/>
                    <a:pt x="404" y="162"/>
                    <a:pt x="504" y="343"/>
                  </a:cubicBezTo>
                  <a:lnTo>
                    <a:pt x="908" y="2178"/>
                  </a:lnTo>
                  <a:lnTo>
                    <a:pt x="1331" y="2521"/>
                  </a:lnTo>
                  <a:lnTo>
                    <a:pt x="1674" y="2178"/>
                  </a:lnTo>
                  <a:lnTo>
                    <a:pt x="1250" y="343"/>
                  </a:lnTo>
                  <a:cubicBezTo>
                    <a:pt x="1170" y="162"/>
                    <a:pt x="1009" y="0"/>
                    <a:pt x="74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629306" y="4172835"/>
              <a:ext cx="304831" cy="33839"/>
            </a:xfrm>
            <a:custGeom>
              <a:rect b="b" l="l" r="r" t="t"/>
              <a:pathLst>
                <a:path extrusionOk="0" h="1090" w="9819">
                  <a:moveTo>
                    <a:pt x="242" y="1"/>
                  </a:moveTo>
                  <a:cubicBezTo>
                    <a:pt x="161" y="1"/>
                    <a:pt x="0" y="182"/>
                    <a:pt x="0" y="263"/>
                  </a:cubicBezTo>
                  <a:lnTo>
                    <a:pt x="0" y="848"/>
                  </a:lnTo>
                  <a:cubicBezTo>
                    <a:pt x="0" y="1009"/>
                    <a:pt x="161" y="1090"/>
                    <a:pt x="242" y="1090"/>
                  </a:cubicBezTo>
                  <a:lnTo>
                    <a:pt x="3528" y="1090"/>
                  </a:lnTo>
                  <a:lnTo>
                    <a:pt x="5121" y="848"/>
                  </a:lnTo>
                  <a:lnTo>
                    <a:pt x="6976" y="1090"/>
                  </a:lnTo>
                  <a:lnTo>
                    <a:pt x="9577" y="1090"/>
                  </a:lnTo>
                  <a:cubicBezTo>
                    <a:pt x="9738" y="1090"/>
                    <a:pt x="9819" y="1009"/>
                    <a:pt x="9819" y="848"/>
                  </a:cubicBezTo>
                  <a:lnTo>
                    <a:pt x="9819" y="263"/>
                  </a:lnTo>
                  <a:cubicBezTo>
                    <a:pt x="9819" y="182"/>
                    <a:pt x="9738" y="1"/>
                    <a:pt x="957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5926602" y="4172835"/>
              <a:ext cx="28841" cy="33839"/>
            </a:xfrm>
            <a:custGeom>
              <a:rect b="b" l="l" r="r" t="t"/>
              <a:pathLst>
                <a:path extrusionOk="0" h="1090" w="929">
                  <a:moveTo>
                    <a:pt x="1" y="1"/>
                  </a:moveTo>
                  <a:cubicBezTo>
                    <a:pt x="81" y="1"/>
                    <a:pt x="243" y="182"/>
                    <a:pt x="243" y="263"/>
                  </a:cubicBezTo>
                  <a:lnTo>
                    <a:pt x="243" y="848"/>
                  </a:lnTo>
                  <a:cubicBezTo>
                    <a:pt x="243" y="1009"/>
                    <a:pt x="81" y="1090"/>
                    <a:pt x="1" y="1090"/>
                  </a:cubicBezTo>
                  <a:lnTo>
                    <a:pt x="666" y="1090"/>
                  </a:lnTo>
                  <a:cubicBezTo>
                    <a:pt x="848" y="1090"/>
                    <a:pt x="928" y="1009"/>
                    <a:pt x="928" y="848"/>
                  </a:cubicBezTo>
                  <a:lnTo>
                    <a:pt x="928" y="263"/>
                  </a:lnTo>
                  <a:cubicBezTo>
                    <a:pt x="928" y="182"/>
                    <a:pt x="848" y="1"/>
                    <a:pt x="74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38836" y="4178485"/>
              <a:ext cx="143366" cy="28189"/>
            </a:xfrm>
            <a:custGeom>
              <a:rect b="b" l="l" r="r" t="t"/>
              <a:pathLst>
                <a:path extrusionOk="0" h="908" w="4618">
                  <a:moveTo>
                    <a:pt x="4275" y="0"/>
                  </a:moveTo>
                  <a:lnTo>
                    <a:pt x="0" y="242"/>
                  </a:lnTo>
                  <a:lnTo>
                    <a:pt x="0" y="908"/>
                  </a:lnTo>
                  <a:lnTo>
                    <a:pt x="4033" y="908"/>
                  </a:lnTo>
                  <a:lnTo>
                    <a:pt x="4617" y="585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720674" y="4125894"/>
              <a:ext cx="122721" cy="60134"/>
            </a:xfrm>
            <a:custGeom>
              <a:rect b="b" l="l" r="r" t="t"/>
              <a:pathLst>
                <a:path extrusionOk="0" h="1937" w="3953">
                  <a:moveTo>
                    <a:pt x="243" y="1"/>
                  </a:moveTo>
                  <a:cubicBezTo>
                    <a:pt x="162" y="1"/>
                    <a:pt x="1" y="182"/>
                    <a:pt x="1" y="263"/>
                  </a:cubicBezTo>
                  <a:lnTo>
                    <a:pt x="1" y="1694"/>
                  </a:lnTo>
                  <a:cubicBezTo>
                    <a:pt x="1" y="1775"/>
                    <a:pt x="162" y="1936"/>
                    <a:pt x="243" y="1936"/>
                  </a:cubicBezTo>
                  <a:lnTo>
                    <a:pt x="3771" y="1936"/>
                  </a:lnTo>
                  <a:cubicBezTo>
                    <a:pt x="3852" y="1936"/>
                    <a:pt x="3952" y="1775"/>
                    <a:pt x="3952" y="1694"/>
                  </a:cubicBezTo>
                  <a:lnTo>
                    <a:pt x="3952" y="263"/>
                  </a:lnTo>
                  <a:cubicBezTo>
                    <a:pt x="3952" y="182"/>
                    <a:pt x="3852" y="1"/>
                    <a:pt x="3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5749485" y="4149675"/>
              <a:ext cx="88261" cy="10059"/>
            </a:xfrm>
            <a:custGeom>
              <a:rect b="b" l="l" r="r" t="t"/>
              <a:pathLst>
                <a:path extrusionOk="0" h="324" w="2843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323"/>
                    <a:pt x="161" y="323"/>
                  </a:cubicBezTo>
                  <a:lnTo>
                    <a:pt x="2601" y="323"/>
                  </a:lnTo>
                  <a:cubicBezTo>
                    <a:pt x="2762" y="323"/>
                    <a:pt x="2843" y="243"/>
                    <a:pt x="2843" y="162"/>
                  </a:cubicBezTo>
                  <a:cubicBezTo>
                    <a:pt x="2762" y="8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902821" y="3857999"/>
              <a:ext cx="46971" cy="46350"/>
            </a:xfrm>
            <a:custGeom>
              <a:rect b="b" l="l" r="r" t="t"/>
              <a:pathLst>
                <a:path extrusionOk="0" h="1493" w="1513">
                  <a:moveTo>
                    <a:pt x="726" y="1"/>
                  </a:moveTo>
                  <a:cubicBezTo>
                    <a:pt x="706" y="1"/>
                    <a:pt x="686" y="21"/>
                    <a:pt x="686" y="61"/>
                  </a:cubicBezTo>
                  <a:lnTo>
                    <a:pt x="606" y="323"/>
                  </a:lnTo>
                  <a:cubicBezTo>
                    <a:pt x="505" y="484"/>
                    <a:pt x="424" y="565"/>
                    <a:pt x="263" y="646"/>
                  </a:cubicBezTo>
                  <a:lnTo>
                    <a:pt x="1" y="747"/>
                  </a:lnTo>
                  <a:lnTo>
                    <a:pt x="1" y="827"/>
                  </a:lnTo>
                  <a:lnTo>
                    <a:pt x="263" y="908"/>
                  </a:lnTo>
                  <a:cubicBezTo>
                    <a:pt x="424" y="988"/>
                    <a:pt x="505" y="1069"/>
                    <a:pt x="606" y="1251"/>
                  </a:cubicBezTo>
                  <a:lnTo>
                    <a:pt x="686" y="1492"/>
                  </a:lnTo>
                  <a:lnTo>
                    <a:pt x="767" y="1492"/>
                  </a:lnTo>
                  <a:lnTo>
                    <a:pt x="847" y="1251"/>
                  </a:lnTo>
                  <a:cubicBezTo>
                    <a:pt x="928" y="1069"/>
                    <a:pt x="1009" y="988"/>
                    <a:pt x="1190" y="908"/>
                  </a:cubicBezTo>
                  <a:lnTo>
                    <a:pt x="1432" y="827"/>
                  </a:lnTo>
                  <a:cubicBezTo>
                    <a:pt x="1513" y="827"/>
                    <a:pt x="1513" y="747"/>
                    <a:pt x="1432" y="747"/>
                  </a:cubicBezTo>
                  <a:lnTo>
                    <a:pt x="1190" y="646"/>
                  </a:lnTo>
                  <a:cubicBezTo>
                    <a:pt x="1009" y="565"/>
                    <a:pt x="928" y="484"/>
                    <a:pt x="847" y="323"/>
                  </a:cubicBezTo>
                  <a:lnTo>
                    <a:pt x="767" y="61"/>
                  </a:lnTo>
                  <a:cubicBezTo>
                    <a:pt x="767" y="21"/>
                    <a:pt x="747" y="1"/>
                    <a:pt x="72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817072" y="3789760"/>
              <a:ext cx="62618" cy="60134"/>
            </a:xfrm>
            <a:custGeom>
              <a:rect b="b" l="l" r="r" t="t"/>
              <a:pathLst>
                <a:path extrusionOk="0" h="1937" w="2017">
                  <a:moveTo>
                    <a:pt x="1009" y="1"/>
                  </a:moveTo>
                  <a:lnTo>
                    <a:pt x="928" y="82"/>
                  </a:lnTo>
                  <a:cubicBezTo>
                    <a:pt x="928" y="505"/>
                    <a:pt x="585" y="828"/>
                    <a:pt x="162" y="928"/>
                  </a:cubicBezTo>
                  <a:lnTo>
                    <a:pt x="1" y="928"/>
                  </a:lnTo>
                  <a:lnTo>
                    <a:pt x="1" y="1009"/>
                  </a:lnTo>
                  <a:lnTo>
                    <a:pt x="162" y="1009"/>
                  </a:lnTo>
                  <a:cubicBezTo>
                    <a:pt x="585" y="1090"/>
                    <a:pt x="928" y="1432"/>
                    <a:pt x="928" y="1836"/>
                  </a:cubicBezTo>
                  <a:lnTo>
                    <a:pt x="1009" y="1936"/>
                  </a:lnTo>
                  <a:lnTo>
                    <a:pt x="1009" y="1836"/>
                  </a:lnTo>
                  <a:cubicBezTo>
                    <a:pt x="1089" y="1432"/>
                    <a:pt x="1432" y="1090"/>
                    <a:pt x="1855" y="1009"/>
                  </a:cubicBezTo>
                  <a:lnTo>
                    <a:pt x="2017" y="1009"/>
                  </a:lnTo>
                  <a:lnTo>
                    <a:pt x="2017" y="928"/>
                  </a:lnTo>
                  <a:lnTo>
                    <a:pt x="1855" y="928"/>
                  </a:lnTo>
                  <a:cubicBezTo>
                    <a:pt x="1432" y="828"/>
                    <a:pt x="1089" y="505"/>
                    <a:pt x="1009" y="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705027" y="3789760"/>
              <a:ext cx="62618" cy="60134"/>
            </a:xfrm>
            <a:custGeom>
              <a:rect b="b" l="l" r="r" t="t"/>
              <a:pathLst>
                <a:path extrusionOk="0" h="1937" w="2017">
                  <a:moveTo>
                    <a:pt x="1009" y="1"/>
                  </a:moveTo>
                  <a:lnTo>
                    <a:pt x="928" y="82"/>
                  </a:lnTo>
                  <a:cubicBezTo>
                    <a:pt x="928" y="505"/>
                    <a:pt x="585" y="828"/>
                    <a:pt x="162" y="928"/>
                  </a:cubicBezTo>
                  <a:lnTo>
                    <a:pt x="1" y="928"/>
                  </a:lnTo>
                  <a:lnTo>
                    <a:pt x="1" y="1009"/>
                  </a:lnTo>
                  <a:lnTo>
                    <a:pt x="162" y="1009"/>
                  </a:lnTo>
                  <a:cubicBezTo>
                    <a:pt x="585" y="1090"/>
                    <a:pt x="928" y="1432"/>
                    <a:pt x="928" y="1836"/>
                  </a:cubicBezTo>
                  <a:lnTo>
                    <a:pt x="1009" y="1936"/>
                  </a:lnTo>
                  <a:lnTo>
                    <a:pt x="1009" y="1836"/>
                  </a:lnTo>
                  <a:cubicBezTo>
                    <a:pt x="1089" y="1432"/>
                    <a:pt x="1432" y="1090"/>
                    <a:pt x="1835" y="1009"/>
                  </a:cubicBezTo>
                  <a:lnTo>
                    <a:pt x="2017" y="1009"/>
                  </a:lnTo>
                  <a:lnTo>
                    <a:pt x="2017" y="928"/>
                  </a:lnTo>
                  <a:lnTo>
                    <a:pt x="1835" y="928"/>
                  </a:lnTo>
                  <a:cubicBezTo>
                    <a:pt x="1432" y="828"/>
                    <a:pt x="1089" y="505"/>
                    <a:pt x="1009" y="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636820" y="3857999"/>
              <a:ext cx="46971" cy="46350"/>
            </a:xfrm>
            <a:custGeom>
              <a:rect b="b" l="l" r="r" t="t"/>
              <a:pathLst>
                <a:path extrusionOk="0" h="1493" w="1513">
                  <a:moveTo>
                    <a:pt x="776" y="1"/>
                  </a:moveTo>
                  <a:cubicBezTo>
                    <a:pt x="766" y="1"/>
                    <a:pt x="766" y="21"/>
                    <a:pt x="766" y="61"/>
                  </a:cubicBezTo>
                  <a:lnTo>
                    <a:pt x="605" y="323"/>
                  </a:lnTo>
                  <a:cubicBezTo>
                    <a:pt x="605" y="484"/>
                    <a:pt x="423" y="565"/>
                    <a:pt x="262" y="646"/>
                  </a:cubicBezTo>
                  <a:lnTo>
                    <a:pt x="101" y="747"/>
                  </a:lnTo>
                  <a:cubicBezTo>
                    <a:pt x="0" y="747"/>
                    <a:pt x="0" y="827"/>
                    <a:pt x="101" y="827"/>
                  </a:cubicBezTo>
                  <a:lnTo>
                    <a:pt x="262" y="908"/>
                  </a:lnTo>
                  <a:cubicBezTo>
                    <a:pt x="423" y="988"/>
                    <a:pt x="605" y="1069"/>
                    <a:pt x="605" y="1251"/>
                  </a:cubicBezTo>
                  <a:lnTo>
                    <a:pt x="766" y="1492"/>
                  </a:lnTo>
                  <a:lnTo>
                    <a:pt x="847" y="1492"/>
                  </a:lnTo>
                  <a:lnTo>
                    <a:pt x="927" y="1251"/>
                  </a:lnTo>
                  <a:cubicBezTo>
                    <a:pt x="927" y="1069"/>
                    <a:pt x="1109" y="988"/>
                    <a:pt x="1270" y="908"/>
                  </a:cubicBezTo>
                  <a:lnTo>
                    <a:pt x="1512" y="827"/>
                  </a:lnTo>
                  <a:lnTo>
                    <a:pt x="1512" y="747"/>
                  </a:lnTo>
                  <a:lnTo>
                    <a:pt x="1270" y="646"/>
                  </a:lnTo>
                  <a:cubicBezTo>
                    <a:pt x="1109" y="565"/>
                    <a:pt x="927" y="484"/>
                    <a:pt x="927" y="323"/>
                  </a:cubicBezTo>
                  <a:lnTo>
                    <a:pt x="847" y="61"/>
                  </a:lnTo>
                  <a:cubicBezTo>
                    <a:pt x="806" y="21"/>
                    <a:pt x="786" y="1"/>
                    <a:pt x="77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pic>
        <p:nvPicPr>
          <p:cNvPr id="895" name="Google Shape;8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600" y="1110450"/>
            <a:ext cx="6241126" cy="3041323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32"/>
          <p:cNvSpPr txBox="1"/>
          <p:nvPr/>
        </p:nvSpPr>
        <p:spPr>
          <a:xfrm flipH="1">
            <a:off x="476025" y="2530375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Distribution of Price</a:t>
            </a:r>
            <a:endParaRPr sz="18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97" name="Google Shape;897;p32"/>
          <p:cNvSpPr txBox="1"/>
          <p:nvPr/>
        </p:nvSpPr>
        <p:spPr>
          <a:xfrm flipH="1">
            <a:off x="475900" y="2904650"/>
            <a:ext cx="2049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Right Skewed Distribution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8" name="Google Shape;898;p32"/>
          <p:cNvSpPr/>
          <p:nvPr/>
        </p:nvSpPr>
        <p:spPr>
          <a:xfrm>
            <a:off x="1061483" y="156765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104775">
              <a:schemeClr val="l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32"/>
          <p:cNvGrpSpPr/>
          <p:nvPr/>
        </p:nvGrpSpPr>
        <p:grpSpPr>
          <a:xfrm>
            <a:off x="1193134" y="1726540"/>
            <a:ext cx="378107" cy="323619"/>
            <a:chOff x="8018472" y="1431889"/>
            <a:chExt cx="378107" cy="323619"/>
          </a:xfrm>
        </p:grpSpPr>
        <p:sp>
          <p:nvSpPr>
            <p:cNvPr id="900" name="Google Shape;900;p32"/>
            <p:cNvSpPr/>
            <p:nvPr/>
          </p:nvSpPr>
          <p:spPr>
            <a:xfrm>
              <a:off x="8088573" y="1431889"/>
              <a:ext cx="83294" cy="55105"/>
            </a:xfrm>
            <a:custGeom>
              <a:rect b="b" l="l" r="r" t="t"/>
              <a:pathLst>
                <a:path extrusionOk="0" h="1775" w="2683">
                  <a:moveTo>
                    <a:pt x="505" y="0"/>
                  </a:moveTo>
                  <a:cubicBezTo>
                    <a:pt x="162" y="0"/>
                    <a:pt x="1" y="263"/>
                    <a:pt x="162" y="504"/>
                  </a:cubicBezTo>
                  <a:lnTo>
                    <a:pt x="586" y="1513"/>
                  </a:lnTo>
                  <a:lnTo>
                    <a:pt x="1432" y="1775"/>
                  </a:lnTo>
                  <a:lnTo>
                    <a:pt x="2098" y="1513"/>
                  </a:lnTo>
                  <a:lnTo>
                    <a:pt x="2602" y="504"/>
                  </a:lnTo>
                  <a:cubicBezTo>
                    <a:pt x="2682" y="263"/>
                    <a:pt x="2521" y="0"/>
                    <a:pt x="2279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8151193" y="1431889"/>
              <a:ext cx="41942" cy="51969"/>
            </a:xfrm>
            <a:custGeom>
              <a:rect b="b" l="l" r="r" t="t"/>
              <a:pathLst>
                <a:path extrusionOk="0" h="1674" w="1351">
                  <a:moveTo>
                    <a:pt x="161" y="0"/>
                  </a:moveTo>
                  <a:cubicBezTo>
                    <a:pt x="423" y="0"/>
                    <a:pt x="665" y="263"/>
                    <a:pt x="504" y="504"/>
                  </a:cubicBezTo>
                  <a:lnTo>
                    <a:pt x="0" y="1513"/>
                  </a:lnTo>
                  <a:lnTo>
                    <a:pt x="423" y="1674"/>
                  </a:lnTo>
                  <a:lnTo>
                    <a:pt x="766" y="1513"/>
                  </a:lnTo>
                  <a:lnTo>
                    <a:pt x="1270" y="504"/>
                  </a:lnTo>
                  <a:cubicBezTo>
                    <a:pt x="1351" y="263"/>
                    <a:pt x="1169" y="0"/>
                    <a:pt x="92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8093603" y="1478830"/>
              <a:ext cx="73266" cy="36323"/>
            </a:xfrm>
            <a:custGeom>
              <a:rect b="b" l="l" r="r" t="t"/>
              <a:pathLst>
                <a:path extrusionOk="0" h="1170" w="2360">
                  <a:moveTo>
                    <a:pt x="424" y="1"/>
                  </a:moveTo>
                  <a:cubicBezTo>
                    <a:pt x="262" y="1"/>
                    <a:pt x="101" y="81"/>
                    <a:pt x="101" y="343"/>
                  </a:cubicBezTo>
                  <a:cubicBezTo>
                    <a:pt x="0" y="505"/>
                    <a:pt x="262" y="767"/>
                    <a:pt x="424" y="767"/>
                  </a:cubicBezTo>
                  <a:lnTo>
                    <a:pt x="1351" y="1170"/>
                  </a:lnTo>
                  <a:lnTo>
                    <a:pt x="1936" y="767"/>
                  </a:lnTo>
                  <a:cubicBezTo>
                    <a:pt x="2198" y="767"/>
                    <a:pt x="2359" y="505"/>
                    <a:pt x="2278" y="343"/>
                  </a:cubicBezTo>
                  <a:cubicBezTo>
                    <a:pt x="2278" y="81"/>
                    <a:pt x="2117" y="1"/>
                    <a:pt x="193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8151193" y="1478830"/>
              <a:ext cx="36323" cy="31324"/>
            </a:xfrm>
            <a:custGeom>
              <a:rect b="b" l="l" r="r" t="t"/>
              <a:pathLst>
                <a:path extrusionOk="0" h="1009" w="1170">
                  <a:moveTo>
                    <a:pt x="0" y="1"/>
                  </a:moveTo>
                  <a:cubicBezTo>
                    <a:pt x="161" y="1"/>
                    <a:pt x="262" y="1"/>
                    <a:pt x="343" y="81"/>
                  </a:cubicBezTo>
                  <a:cubicBezTo>
                    <a:pt x="343" y="162"/>
                    <a:pt x="423" y="263"/>
                    <a:pt x="423" y="343"/>
                  </a:cubicBezTo>
                  <a:cubicBezTo>
                    <a:pt x="423" y="585"/>
                    <a:pt x="262" y="767"/>
                    <a:pt x="0" y="767"/>
                  </a:cubicBezTo>
                  <a:lnTo>
                    <a:pt x="423" y="1009"/>
                  </a:lnTo>
                  <a:lnTo>
                    <a:pt x="766" y="767"/>
                  </a:lnTo>
                  <a:cubicBezTo>
                    <a:pt x="1008" y="767"/>
                    <a:pt x="1169" y="585"/>
                    <a:pt x="1169" y="343"/>
                  </a:cubicBezTo>
                  <a:cubicBezTo>
                    <a:pt x="1169" y="263"/>
                    <a:pt x="1089" y="162"/>
                    <a:pt x="1008" y="81"/>
                  </a:cubicBezTo>
                  <a:cubicBezTo>
                    <a:pt x="927" y="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8018472" y="1502611"/>
              <a:ext cx="244759" cy="252893"/>
            </a:xfrm>
            <a:custGeom>
              <a:rect b="b" l="l" r="r" t="t"/>
              <a:pathLst>
                <a:path extrusionOk="0" h="8146" w="7884">
                  <a:moveTo>
                    <a:pt x="2521" y="1"/>
                  </a:moveTo>
                  <a:cubicBezTo>
                    <a:pt x="1916" y="1"/>
                    <a:pt x="1412" y="323"/>
                    <a:pt x="1251" y="908"/>
                  </a:cubicBezTo>
                  <a:lnTo>
                    <a:pt x="505" y="3610"/>
                  </a:lnTo>
                  <a:cubicBezTo>
                    <a:pt x="162" y="4698"/>
                    <a:pt x="1" y="5787"/>
                    <a:pt x="1" y="6876"/>
                  </a:cubicBezTo>
                  <a:cubicBezTo>
                    <a:pt x="1" y="7642"/>
                    <a:pt x="585" y="8146"/>
                    <a:pt x="1251" y="8146"/>
                  </a:cubicBezTo>
                  <a:lnTo>
                    <a:pt x="5948" y="8146"/>
                  </a:lnTo>
                  <a:cubicBezTo>
                    <a:pt x="6634" y="8146"/>
                    <a:pt x="7884" y="7561"/>
                    <a:pt x="7884" y="6876"/>
                  </a:cubicBezTo>
                  <a:lnTo>
                    <a:pt x="7219" y="6876"/>
                  </a:lnTo>
                  <a:cubicBezTo>
                    <a:pt x="7219" y="5787"/>
                    <a:pt x="7057" y="4698"/>
                    <a:pt x="6715" y="3610"/>
                  </a:cubicBezTo>
                  <a:lnTo>
                    <a:pt x="5948" y="908"/>
                  </a:lnTo>
                  <a:cubicBezTo>
                    <a:pt x="5787" y="323"/>
                    <a:pt x="5283" y="1"/>
                    <a:pt x="4779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8164325" y="1499476"/>
              <a:ext cx="98909" cy="256028"/>
            </a:xfrm>
            <a:custGeom>
              <a:rect b="b" l="l" r="r" t="t"/>
              <a:pathLst>
                <a:path extrusionOk="0" h="8247" w="3186">
                  <a:moveTo>
                    <a:pt x="0" y="1"/>
                  </a:moveTo>
                  <a:cubicBezTo>
                    <a:pt x="585" y="1"/>
                    <a:pt x="1089" y="424"/>
                    <a:pt x="1170" y="928"/>
                  </a:cubicBezTo>
                  <a:lnTo>
                    <a:pt x="2017" y="3711"/>
                  </a:lnTo>
                  <a:cubicBezTo>
                    <a:pt x="2259" y="4799"/>
                    <a:pt x="2440" y="5888"/>
                    <a:pt x="2440" y="6977"/>
                  </a:cubicBezTo>
                  <a:cubicBezTo>
                    <a:pt x="2440" y="7320"/>
                    <a:pt x="2359" y="7662"/>
                    <a:pt x="2097" y="7904"/>
                  </a:cubicBezTo>
                  <a:cubicBezTo>
                    <a:pt x="1855" y="8166"/>
                    <a:pt x="1513" y="8247"/>
                    <a:pt x="1170" y="8247"/>
                  </a:cubicBezTo>
                  <a:lnTo>
                    <a:pt x="1936" y="8247"/>
                  </a:lnTo>
                  <a:cubicBezTo>
                    <a:pt x="2259" y="8247"/>
                    <a:pt x="2601" y="8166"/>
                    <a:pt x="2863" y="7904"/>
                  </a:cubicBezTo>
                  <a:cubicBezTo>
                    <a:pt x="3025" y="7662"/>
                    <a:pt x="3186" y="7320"/>
                    <a:pt x="3186" y="6977"/>
                  </a:cubicBezTo>
                  <a:cubicBezTo>
                    <a:pt x="3186" y="5888"/>
                    <a:pt x="3025" y="4799"/>
                    <a:pt x="2763" y="3711"/>
                  </a:cubicBezTo>
                  <a:lnTo>
                    <a:pt x="1936" y="928"/>
                  </a:lnTo>
                  <a:cubicBezTo>
                    <a:pt x="1755" y="424"/>
                    <a:pt x="1250" y="1"/>
                    <a:pt x="74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8101737" y="1543933"/>
              <a:ext cx="80779" cy="169661"/>
            </a:xfrm>
            <a:custGeom>
              <a:rect b="b" l="l" r="r" t="t"/>
              <a:pathLst>
                <a:path extrusionOk="0" h="5465" w="2602">
                  <a:moveTo>
                    <a:pt x="1089" y="928"/>
                  </a:moveTo>
                  <a:lnTo>
                    <a:pt x="1089" y="2279"/>
                  </a:lnTo>
                  <a:cubicBezTo>
                    <a:pt x="928" y="2198"/>
                    <a:pt x="746" y="2097"/>
                    <a:pt x="666" y="2017"/>
                  </a:cubicBezTo>
                  <a:cubicBezTo>
                    <a:pt x="504" y="1936"/>
                    <a:pt x="504" y="1694"/>
                    <a:pt x="504" y="1512"/>
                  </a:cubicBezTo>
                  <a:cubicBezTo>
                    <a:pt x="585" y="1271"/>
                    <a:pt x="666" y="1008"/>
                    <a:pt x="1008" y="928"/>
                  </a:cubicBezTo>
                  <a:close/>
                  <a:moveTo>
                    <a:pt x="1432" y="2783"/>
                  </a:moveTo>
                  <a:cubicBezTo>
                    <a:pt x="1512" y="2863"/>
                    <a:pt x="1593" y="2863"/>
                    <a:pt x="1593" y="2863"/>
                  </a:cubicBezTo>
                  <a:cubicBezTo>
                    <a:pt x="2097" y="3025"/>
                    <a:pt x="2178" y="3448"/>
                    <a:pt x="2178" y="3710"/>
                  </a:cubicBezTo>
                  <a:cubicBezTo>
                    <a:pt x="2097" y="4033"/>
                    <a:pt x="1855" y="4375"/>
                    <a:pt x="1432" y="4456"/>
                  </a:cubicBezTo>
                  <a:lnTo>
                    <a:pt x="1432" y="2783"/>
                  </a:lnTo>
                  <a:close/>
                  <a:moveTo>
                    <a:pt x="1250" y="0"/>
                  </a:moveTo>
                  <a:cubicBezTo>
                    <a:pt x="1170" y="0"/>
                    <a:pt x="1089" y="81"/>
                    <a:pt x="1089" y="182"/>
                  </a:cubicBezTo>
                  <a:lnTo>
                    <a:pt x="1089" y="585"/>
                  </a:lnTo>
                  <a:lnTo>
                    <a:pt x="847" y="585"/>
                  </a:lnTo>
                  <a:cubicBezTo>
                    <a:pt x="504" y="686"/>
                    <a:pt x="242" y="1008"/>
                    <a:pt x="162" y="1432"/>
                  </a:cubicBezTo>
                  <a:cubicBezTo>
                    <a:pt x="81" y="1775"/>
                    <a:pt x="162" y="2097"/>
                    <a:pt x="424" y="2359"/>
                  </a:cubicBezTo>
                  <a:cubicBezTo>
                    <a:pt x="585" y="2440"/>
                    <a:pt x="746" y="2521"/>
                    <a:pt x="1089" y="2702"/>
                  </a:cubicBezTo>
                  <a:lnTo>
                    <a:pt x="1089" y="4537"/>
                  </a:lnTo>
                  <a:cubicBezTo>
                    <a:pt x="746" y="4537"/>
                    <a:pt x="585" y="4456"/>
                    <a:pt x="343" y="4295"/>
                  </a:cubicBezTo>
                  <a:cubicBezTo>
                    <a:pt x="293" y="4254"/>
                    <a:pt x="227" y="4234"/>
                    <a:pt x="174" y="4234"/>
                  </a:cubicBezTo>
                  <a:cubicBezTo>
                    <a:pt x="121" y="4234"/>
                    <a:pt x="81" y="4254"/>
                    <a:pt x="81" y="4295"/>
                  </a:cubicBezTo>
                  <a:cubicBezTo>
                    <a:pt x="0" y="4375"/>
                    <a:pt x="0" y="4537"/>
                    <a:pt x="81" y="4537"/>
                  </a:cubicBezTo>
                  <a:cubicBezTo>
                    <a:pt x="504" y="4799"/>
                    <a:pt x="746" y="4879"/>
                    <a:pt x="1089" y="4879"/>
                  </a:cubicBezTo>
                  <a:lnTo>
                    <a:pt x="1089" y="5303"/>
                  </a:lnTo>
                  <a:cubicBezTo>
                    <a:pt x="1089" y="5383"/>
                    <a:pt x="1170" y="5464"/>
                    <a:pt x="1250" y="5464"/>
                  </a:cubicBezTo>
                  <a:cubicBezTo>
                    <a:pt x="1351" y="5464"/>
                    <a:pt x="1432" y="5383"/>
                    <a:pt x="1432" y="5303"/>
                  </a:cubicBezTo>
                  <a:lnTo>
                    <a:pt x="1432" y="4879"/>
                  </a:lnTo>
                  <a:cubicBezTo>
                    <a:pt x="2097" y="4799"/>
                    <a:pt x="2440" y="4295"/>
                    <a:pt x="2520" y="3791"/>
                  </a:cubicBezTo>
                  <a:cubicBezTo>
                    <a:pt x="2601" y="3206"/>
                    <a:pt x="2258" y="2702"/>
                    <a:pt x="1754" y="2521"/>
                  </a:cubicBezTo>
                  <a:cubicBezTo>
                    <a:pt x="1593" y="2521"/>
                    <a:pt x="1512" y="2440"/>
                    <a:pt x="1432" y="2440"/>
                  </a:cubicBezTo>
                  <a:lnTo>
                    <a:pt x="1432" y="928"/>
                  </a:lnTo>
                  <a:cubicBezTo>
                    <a:pt x="1754" y="928"/>
                    <a:pt x="1936" y="1089"/>
                    <a:pt x="1936" y="1089"/>
                  </a:cubicBezTo>
                  <a:cubicBezTo>
                    <a:pt x="1976" y="1139"/>
                    <a:pt x="2016" y="1165"/>
                    <a:pt x="2057" y="1165"/>
                  </a:cubicBezTo>
                  <a:cubicBezTo>
                    <a:pt x="2097" y="1165"/>
                    <a:pt x="2137" y="1139"/>
                    <a:pt x="2178" y="1089"/>
                  </a:cubicBezTo>
                  <a:cubicBezTo>
                    <a:pt x="2258" y="1008"/>
                    <a:pt x="2258" y="928"/>
                    <a:pt x="2178" y="847"/>
                  </a:cubicBezTo>
                  <a:cubicBezTo>
                    <a:pt x="2178" y="847"/>
                    <a:pt x="1936" y="585"/>
                    <a:pt x="1432" y="504"/>
                  </a:cubicBezTo>
                  <a:lnTo>
                    <a:pt x="1432" y="182"/>
                  </a:lnTo>
                  <a:cubicBezTo>
                    <a:pt x="1432" y="81"/>
                    <a:pt x="1351" y="0"/>
                    <a:pt x="1250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8271372" y="1617171"/>
              <a:ext cx="80748" cy="36323"/>
            </a:xfrm>
            <a:custGeom>
              <a:rect b="b" l="l" r="r" t="t"/>
              <a:pathLst>
                <a:path extrusionOk="0" h="1170" w="2601">
                  <a:moveTo>
                    <a:pt x="1432" y="0"/>
                  </a:moveTo>
                  <a:lnTo>
                    <a:pt x="827" y="162"/>
                  </a:lnTo>
                  <a:lnTo>
                    <a:pt x="161" y="162"/>
                  </a:lnTo>
                  <a:cubicBezTo>
                    <a:pt x="81" y="162"/>
                    <a:pt x="0" y="242"/>
                    <a:pt x="0" y="343"/>
                  </a:cubicBezTo>
                  <a:lnTo>
                    <a:pt x="0" y="746"/>
                  </a:lnTo>
                  <a:cubicBezTo>
                    <a:pt x="0" y="847"/>
                    <a:pt x="81" y="928"/>
                    <a:pt x="161" y="928"/>
                  </a:cubicBezTo>
                  <a:lnTo>
                    <a:pt x="1432" y="1170"/>
                  </a:lnTo>
                  <a:lnTo>
                    <a:pt x="2440" y="928"/>
                  </a:lnTo>
                  <a:cubicBezTo>
                    <a:pt x="2520" y="928"/>
                    <a:pt x="2601" y="847"/>
                    <a:pt x="2601" y="746"/>
                  </a:cubicBezTo>
                  <a:lnTo>
                    <a:pt x="2601" y="343"/>
                  </a:lnTo>
                  <a:cubicBezTo>
                    <a:pt x="2601" y="242"/>
                    <a:pt x="2520" y="162"/>
                    <a:pt x="2440" y="162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8347092" y="1617171"/>
              <a:ext cx="25705" cy="33808"/>
            </a:xfrm>
            <a:custGeom>
              <a:rect b="b" l="l" r="r" t="t"/>
              <a:pathLst>
                <a:path extrusionOk="0" h="1089" w="828">
                  <a:moveTo>
                    <a:pt x="323" y="0"/>
                  </a:moveTo>
                  <a:lnTo>
                    <a:pt x="1" y="162"/>
                  </a:lnTo>
                  <a:cubicBezTo>
                    <a:pt x="81" y="162"/>
                    <a:pt x="81" y="242"/>
                    <a:pt x="81" y="242"/>
                  </a:cubicBezTo>
                  <a:lnTo>
                    <a:pt x="81" y="746"/>
                  </a:lnTo>
                  <a:cubicBezTo>
                    <a:pt x="81" y="847"/>
                    <a:pt x="81" y="928"/>
                    <a:pt x="1" y="928"/>
                  </a:cubicBezTo>
                  <a:lnTo>
                    <a:pt x="404" y="1089"/>
                  </a:lnTo>
                  <a:lnTo>
                    <a:pt x="747" y="928"/>
                  </a:lnTo>
                  <a:cubicBezTo>
                    <a:pt x="747" y="928"/>
                    <a:pt x="827" y="847"/>
                    <a:pt x="827" y="746"/>
                  </a:cubicBezTo>
                  <a:lnTo>
                    <a:pt x="827" y="242"/>
                  </a:lnTo>
                  <a:lnTo>
                    <a:pt x="747" y="16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8161811" y="1645950"/>
              <a:ext cx="213465" cy="109558"/>
            </a:xfrm>
            <a:custGeom>
              <a:rect b="b" l="l" r="r" t="t"/>
              <a:pathLst>
                <a:path extrusionOk="0" h="3529" w="6876">
                  <a:moveTo>
                    <a:pt x="424" y="1"/>
                  </a:moveTo>
                  <a:cubicBezTo>
                    <a:pt x="162" y="1"/>
                    <a:pt x="1" y="162"/>
                    <a:pt x="1" y="323"/>
                  </a:cubicBezTo>
                  <a:lnTo>
                    <a:pt x="1" y="3186"/>
                  </a:lnTo>
                  <a:cubicBezTo>
                    <a:pt x="1" y="3347"/>
                    <a:pt x="162" y="3529"/>
                    <a:pt x="424" y="3529"/>
                  </a:cubicBezTo>
                  <a:lnTo>
                    <a:pt x="6473" y="3529"/>
                  </a:lnTo>
                  <a:cubicBezTo>
                    <a:pt x="6715" y="3529"/>
                    <a:pt x="6876" y="3347"/>
                    <a:pt x="6876" y="3186"/>
                  </a:cubicBezTo>
                  <a:lnTo>
                    <a:pt x="6876" y="323"/>
                  </a:lnTo>
                  <a:cubicBezTo>
                    <a:pt x="6876" y="162"/>
                    <a:pt x="6715" y="1"/>
                    <a:pt x="647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8362740" y="1645950"/>
              <a:ext cx="33839" cy="109558"/>
            </a:xfrm>
            <a:custGeom>
              <a:rect b="b" l="l" r="r" t="t"/>
              <a:pathLst>
                <a:path extrusionOk="0" h="3529" w="1090">
                  <a:moveTo>
                    <a:pt x="1" y="1"/>
                  </a:moveTo>
                  <a:cubicBezTo>
                    <a:pt x="162" y="1"/>
                    <a:pt x="323" y="162"/>
                    <a:pt x="323" y="323"/>
                  </a:cubicBezTo>
                  <a:lnTo>
                    <a:pt x="323" y="1593"/>
                  </a:lnTo>
                  <a:lnTo>
                    <a:pt x="162" y="1755"/>
                  </a:lnTo>
                  <a:lnTo>
                    <a:pt x="323" y="1936"/>
                  </a:lnTo>
                  <a:lnTo>
                    <a:pt x="323" y="3186"/>
                  </a:lnTo>
                  <a:cubicBezTo>
                    <a:pt x="323" y="3347"/>
                    <a:pt x="162" y="3529"/>
                    <a:pt x="1" y="3529"/>
                  </a:cubicBezTo>
                  <a:lnTo>
                    <a:pt x="747" y="3529"/>
                  </a:lnTo>
                  <a:cubicBezTo>
                    <a:pt x="908" y="3529"/>
                    <a:pt x="1089" y="3347"/>
                    <a:pt x="1089" y="3186"/>
                  </a:cubicBezTo>
                  <a:lnTo>
                    <a:pt x="1089" y="323"/>
                  </a:lnTo>
                  <a:cubicBezTo>
                    <a:pt x="1089" y="162"/>
                    <a:pt x="908" y="1"/>
                    <a:pt x="74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8184971" y="1669110"/>
              <a:ext cx="187822" cy="62618"/>
            </a:xfrm>
            <a:custGeom>
              <a:rect b="b" l="l" r="r" t="t"/>
              <a:pathLst>
                <a:path extrusionOk="0" h="2017" w="6050">
                  <a:moveTo>
                    <a:pt x="848" y="1"/>
                  </a:moveTo>
                  <a:cubicBezTo>
                    <a:pt x="767" y="1"/>
                    <a:pt x="767" y="1"/>
                    <a:pt x="767" y="81"/>
                  </a:cubicBezTo>
                  <a:cubicBezTo>
                    <a:pt x="686" y="263"/>
                    <a:pt x="686" y="343"/>
                    <a:pt x="505" y="505"/>
                  </a:cubicBezTo>
                  <a:cubicBezTo>
                    <a:pt x="424" y="585"/>
                    <a:pt x="263" y="686"/>
                    <a:pt x="81" y="686"/>
                  </a:cubicBezTo>
                  <a:cubicBezTo>
                    <a:pt x="81" y="686"/>
                    <a:pt x="1" y="767"/>
                    <a:pt x="1" y="847"/>
                  </a:cubicBezTo>
                  <a:lnTo>
                    <a:pt x="1" y="1190"/>
                  </a:lnTo>
                  <a:cubicBezTo>
                    <a:pt x="1" y="1271"/>
                    <a:pt x="81" y="1351"/>
                    <a:pt x="81" y="1351"/>
                  </a:cubicBezTo>
                  <a:cubicBezTo>
                    <a:pt x="263" y="1351"/>
                    <a:pt x="424" y="1432"/>
                    <a:pt x="505" y="1513"/>
                  </a:cubicBezTo>
                  <a:cubicBezTo>
                    <a:pt x="686" y="1694"/>
                    <a:pt x="686" y="1775"/>
                    <a:pt x="767" y="1936"/>
                  </a:cubicBezTo>
                  <a:cubicBezTo>
                    <a:pt x="767" y="2017"/>
                    <a:pt x="767" y="2017"/>
                    <a:pt x="848" y="2017"/>
                  </a:cubicBezTo>
                  <a:lnTo>
                    <a:pt x="2198" y="2017"/>
                  </a:lnTo>
                  <a:lnTo>
                    <a:pt x="3106" y="1593"/>
                  </a:lnTo>
                  <a:lnTo>
                    <a:pt x="3872" y="2017"/>
                  </a:lnTo>
                  <a:lnTo>
                    <a:pt x="5223" y="2017"/>
                  </a:lnTo>
                  <a:cubicBezTo>
                    <a:pt x="5303" y="2017"/>
                    <a:pt x="5303" y="2017"/>
                    <a:pt x="5384" y="1936"/>
                  </a:cubicBezTo>
                  <a:cubicBezTo>
                    <a:pt x="5384" y="1775"/>
                    <a:pt x="5465" y="1694"/>
                    <a:pt x="5545" y="1513"/>
                  </a:cubicBezTo>
                  <a:cubicBezTo>
                    <a:pt x="5626" y="1432"/>
                    <a:pt x="5807" y="1351"/>
                    <a:pt x="5969" y="1351"/>
                  </a:cubicBezTo>
                  <a:cubicBezTo>
                    <a:pt x="6049" y="1351"/>
                    <a:pt x="6049" y="1271"/>
                    <a:pt x="6049" y="1190"/>
                  </a:cubicBezTo>
                  <a:lnTo>
                    <a:pt x="6049" y="847"/>
                  </a:lnTo>
                  <a:cubicBezTo>
                    <a:pt x="6049" y="767"/>
                    <a:pt x="6049" y="686"/>
                    <a:pt x="5969" y="686"/>
                  </a:cubicBezTo>
                  <a:cubicBezTo>
                    <a:pt x="5807" y="686"/>
                    <a:pt x="5626" y="585"/>
                    <a:pt x="5545" y="505"/>
                  </a:cubicBezTo>
                  <a:cubicBezTo>
                    <a:pt x="5465" y="343"/>
                    <a:pt x="5384" y="263"/>
                    <a:pt x="5384" y="81"/>
                  </a:cubicBezTo>
                  <a:cubicBezTo>
                    <a:pt x="5303" y="1"/>
                    <a:pt x="5303" y="1"/>
                    <a:pt x="5223" y="1"/>
                  </a:cubicBezTo>
                  <a:lnTo>
                    <a:pt x="3872" y="1"/>
                  </a:lnTo>
                  <a:lnTo>
                    <a:pt x="3025" y="424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8237563" y="1669110"/>
              <a:ext cx="83263" cy="62618"/>
            </a:xfrm>
            <a:custGeom>
              <a:rect b="b" l="l" r="r" t="t"/>
              <a:pathLst>
                <a:path extrusionOk="0" h="2017" w="2682">
                  <a:moveTo>
                    <a:pt x="504" y="1"/>
                  </a:moveTo>
                  <a:cubicBezTo>
                    <a:pt x="504" y="1"/>
                    <a:pt x="404" y="1"/>
                    <a:pt x="404" y="81"/>
                  </a:cubicBezTo>
                  <a:cubicBezTo>
                    <a:pt x="162" y="343"/>
                    <a:pt x="0" y="686"/>
                    <a:pt x="0" y="1009"/>
                  </a:cubicBezTo>
                  <a:cubicBezTo>
                    <a:pt x="0" y="1432"/>
                    <a:pt x="242" y="1856"/>
                    <a:pt x="504" y="2017"/>
                  </a:cubicBezTo>
                  <a:lnTo>
                    <a:pt x="2178" y="2017"/>
                  </a:lnTo>
                  <a:cubicBezTo>
                    <a:pt x="2258" y="2017"/>
                    <a:pt x="2258" y="2017"/>
                    <a:pt x="2258" y="1936"/>
                  </a:cubicBezTo>
                  <a:cubicBezTo>
                    <a:pt x="2521" y="1694"/>
                    <a:pt x="2682" y="1351"/>
                    <a:pt x="2682" y="1009"/>
                  </a:cubicBezTo>
                  <a:cubicBezTo>
                    <a:pt x="2682" y="686"/>
                    <a:pt x="2521" y="343"/>
                    <a:pt x="2258" y="81"/>
                  </a:cubicBezTo>
                  <a:cubicBezTo>
                    <a:pt x="2258" y="1"/>
                    <a:pt x="2258" y="1"/>
                    <a:pt x="217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8268857" y="1690408"/>
              <a:ext cx="23191" cy="20676"/>
            </a:xfrm>
            <a:custGeom>
              <a:rect b="b" l="l" r="r" t="t"/>
              <a:pathLst>
                <a:path extrusionOk="0" h="666" w="747">
                  <a:moveTo>
                    <a:pt x="323" y="0"/>
                  </a:moveTo>
                  <a:cubicBezTo>
                    <a:pt x="162" y="0"/>
                    <a:pt x="0" y="161"/>
                    <a:pt x="0" y="323"/>
                  </a:cubicBezTo>
                  <a:cubicBezTo>
                    <a:pt x="0" y="504"/>
                    <a:pt x="162" y="665"/>
                    <a:pt x="323" y="665"/>
                  </a:cubicBezTo>
                  <a:cubicBezTo>
                    <a:pt x="585" y="665"/>
                    <a:pt x="746" y="504"/>
                    <a:pt x="746" y="323"/>
                  </a:cubicBezTo>
                  <a:cubicBezTo>
                    <a:pt x="746" y="161"/>
                    <a:pt x="585" y="0"/>
                    <a:pt x="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8271372" y="1577742"/>
              <a:ext cx="80748" cy="26295"/>
            </a:xfrm>
            <a:custGeom>
              <a:rect b="b" l="l" r="r" t="t"/>
              <a:pathLst>
                <a:path extrusionOk="0" h="847" w="2601">
                  <a:moveTo>
                    <a:pt x="161" y="0"/>
                  </a:moveTo>
                  <a:cubicBezTo>
                    <a:pt x="81" y="0"/>
                    <a:pt x="0" y="0"/>
                    <a:pt x="0" y="101"/>
                  </a:cubicBezTo>
                  <a:lnTo>
                    <a:pt x="0" y="605"/>
                  </a:lnTo>
                  <a:cubicBezTo>
                    <a:pt x="0" y="686"/>
                    <a:pt x="81" y="686"/>
                    <a:pt x="161" y="686"/>
                  </a:cubicBezTo>
                  <a:lnTo>
                    <a:pt x="827" y="686"/>
                  </a:lnTo>
                  <a:lnTo>
                    <a:pt x="1754" y="847"/>
                  </a:lnTo>
                  <a:lnTo>
                    <a:pt x="2440" y="686"/>
                  </a:lnTo>
                  <a:cubicBezTo>
                    <a:pt x="2520" y="686"/>
                    <a:pt x="2601" y="686"/>
                    <a:pt x="2601" y="605"/>
                  </a:cubicBezTo>
                  <a:lnTo>
                    <a:pt x="2601" y="101"/>
                  </a:lnTo>
                  <a:cubicBezTo>
                    <a:pt x="2601" y="0"/>
                    <a:pt x="2520" y="0"/>
                    <a:pt x="2440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8347092" y="1577742"/>
              <a:ext cx="25705" cy="26295"/>
            </a:xfrm>
            <a:custGeom>
              <a:rect b="b" l="l" r="r" t="t"/>
              <a:pathLst>
                <a:path extrusionOk="0" h="847" w="828">
                  <a:moveTo>
                    <a:pt x="1" y="0"/>
                  </a:moveTo>
                  <a:cubicBezTo>
                    <a:pt x="81" y="0"/>
                    <a:pt x="81" y="0"/>
                    <a:pt x="81" y="101"/>
                  </a:cubicBezTo>
                  <a:lnTo>
                    <a:pt x="81" y="605"/>
                  </a:lnTo>
                  <a:cubicBezTo>
                    <a:pt x="81" y="686"/>
                    <a:pt x="81" y="686"/>
                    <a:pt x="1" y="686"/>
                  </a:cubicBezTo>
                  <a:lnTo>
                    <a:pt x="404" y="847"/>
                  </a:lnTo>
                  <a:lnTo>
                    <a:pt x="747" y="686"/>
                  </a:lnTo>
                  <a:cubicBezTo>
                    <a:pt x="747" y="686"/>
                    <a:pt x="827" y="686"/>
                    <a:pt x="827" y="605"/>
                  </a:cubicBezTo>
                  <a:lnTo>
                    <a:pt x="827" y="101"/>
                  </a:lnTo>
                  <a:cubicBezTo>
                    <a:pt x="827" y="0"/>
                    <a:pt x="747" y="0"/>
                    <a:pt x="747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8294532" y="1599009"/>
              <a:ext cx="80748" cy="23191"/>
            </a:xfrm>
            <a:custGeom>
              <a:rect b="b" l="l" r="r" t="t"/>
              <a:pathLst>
                <a:path extrusionOk="0" h="747" w="2601">
                  <a:moveTo>
                    <a:pt x="81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666"/>
                  </a:lnTo>
                  <a:lnTo>
                    <a:pt x="81" y="747"/>
                  </a:lnTo>
                  <a:lnTo>
                    <a:pt x="2440" y="747"/>
                  </a:lnTo>
                  <a:cubicBezTo>
                    <a:pt x="2520" y="747"/>
                    <a:pt x="2601" y="666"/>
                    <a:pt x="2601" y="666"/>
                  </a:cubicBezTo>
                  <a:lnTo>
                    <a:pt x="2601" y="162"/>
                  </a:lnTo>
                  <a:cubicBezTo>
                    <a:pt x="2601" y="81"/>
                    <a:pt x="2520" y="1"/>
                    <a:pt x="2440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8370253" y="1599009"/>
              <a:ext cx="26326" cy="23191"/>
            </a:xfrm>
            <a:custGeom>
              <a:rect b="b" l="l" r="r" t="t"/>
              <a:pathLst>
                <a:path extrusionOk="0" h="747" w="848">
                  <a:moveTo>
                    <a:pt x="1" y="1"/>
                  </a:moveTo>
                  <a:cubicBezTo>
                    <a:pt x="1" y="1"/>
                    <a:pt x="81" y="81"/>
                    <a:pt x="81" y="162"/>
                  </a:cubicBezTo>
                  <a:lnTo>
                    <a:pt x="81" y="666"/>
                  </a:lnTo>
                  <a:lnTo>
                    <a:pt x="1" y="747"/>
                  </a:lnTo>
                  <a:lnTo>
                    <a:pt x="666" y="747"/>
                  </a:lnTo>
                  <a:cubicBezTo>
                    <a:pt x="767" y="747"/>
                    <a:pt x="847" y="666"/>
                    <a:pt x="847" y="666"/>
                  </a:cubicBezTo>
                  <a:lnTo>
                    <a:pt x="847" y="162"/>
                  </a:lnTo>
                  <a:cubicBezTo>
                    <a:pt x="847" y="81"/>
                    <a:pt x="767" y="1"/>
                    <a:pt x="666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pic>
        <p:nvPicPr>
          <p:cNvPr id="923" name="Google Shape;9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400" y="1321250"/>
            <a:ext cx="4200349" cy="3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3"/>
          <p:cNvPicPr preferRelativeResize="0"/>
          <p:nvPr/>
        </p:nvPicPr>
        <p:blipFill rotWithShape="1">
          <a:blip r:embed="rId4">
            <a:alphaModFix/>
          </a:blip>
          <a:srcRect b="0" l="0" r="0" t="38233"/>
          <a:stretch/>
        </p:blipFill>
        <p:spPr>
          <a:xfrm>
            <a:off x="6831150" y="149924"/>
            <a:ext cx="1592850" cy="470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930" name="Google Shape;9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975" y="1090750"/>
            <a:ext cx="468426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4"/>
          <p:cNvSpPr txBox="1"/>
          <p:nvPr/>
        </p:nvSpPr>
        <p:spPr>
          <a:xfrm>
            <a:off x="3916125" y="3676000"/>
            <a:ext cx="326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