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B8B4-2EE8-4B6C-9B6D-963FF811F457}" type="datetimeFigureOut">
              <a:rPr lang="pt-BR" smtClean="0"/>
              <a:t>24/03/2015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20F1-03DB-4397-B544-C7F85053B8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5993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B8B4-2EE8-4B6C-9B6D-963FF811F457}" type="datetimeFigureOut">
              <a:rPr lang="pt-BR" smtClean="0"/>
              <a:t>24/03/2015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20F1-03DB-4397-B544-C7F85053B8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927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B8B4-2EE8-4B6C-9B6D-963FF811F457}" type="datetimeFigureOut">
              <a:rPr lang="pt-BR" smtClean="0"/>
              <a:t>24/03/2015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20F1-03DB-4397-B544-C7F85053B8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757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B8B4-2EE8-4B6C-9B6D-963FF811F457}" type="datetimeFigureOut">
              <a:rPr lang="pt-BR" smtClean="0"/>
              <a:t>24/03/2015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20F1-03DB-4397-B544-C7F85053B8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0551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B8B4-2EE8-4B6C-9B6D-963FF811F457}" type="datetimeFigureOut">
              <a:rPr lang="pt-BR" smtClean="0"/>
              <a:t>24/03/2015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20F1-03DB-4397-B544-C7F85053B8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664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B8B4-2EE8-4B6C-9B6D-963FF811F457}" type="datetimeFigureOut">
              <a:rPr lang="pt-BR" smtClean="0"/>
              <a:t>24/03/2015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20F1-03DB-4397-B544-C7F85053B8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0186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B8B4-2EE8-4B6C-9B6D-963FF811F457}" type="datetimeFigureOut">
              <a:rPr lang="pt-BR" smtClean="0"/>
              <a:t>24/03/2015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20F1-03DB-4397-B544-C7F85053B8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3338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B8B4-2EE8-4B6C-9B6D-963FF811F457}" type="datetimeFigureOut">
              <a:rPr lang="pt-BR" smtClean="0"/>
              <a:t>24/03/2015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20F1-03DB-4397-B544-C7F85053B8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008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B8B4-2EE8-4B6C-9B6D-963FF811F457}" type="datetimeFigureOut">
              <a:rPr lang="pt-BR" smtClean="0"/>
              <a:t>24/03/2015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20F1-03DB-4397-B544-C7F85053B8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309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B8B4-2EE8-4B6C-9B6D-963FF811F457}" type="datetimeFigureOut">
              <a:rPr lang="pt-BR" smtClean="0"/>
              <a:t>24/03/2015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20F1-03DB-4397-B544-C7F85053B8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1261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B8B4-2EE8-4B6C-9B6D-963FF811F457}" type="datetimeFigureOut">
              <a:rPr lang="pt-BR" smtClean="0"/>
              <a:t>24/03/2015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20F1-03DB-4397-B544-C7F85053B8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1695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0B8B4-2EE8-4B6C-9B6D-963FF811F457}" type="datetimeFigureOut">
              <a:rPr lang="pt-BR" smtClean="0"/>
              <a:t>24/03/2015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820F1-03DB-4397-B544-C7F85053B8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2345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/>
          <p:cNvSpPr txBox="1"/>
          <p:nvPr/>
        </p:nvSpPr>
        <p:spPr>
          <a:xfrm>
            <a:off x="6505422" y="1287336"/>
            <a:ext cx="4959748" cy="2560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sz="2800" b="1" dirty="0" err="1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Regras</a:t>
            </a:r>
            <a:r>
              <a:rPr lang="en-US" sz="2800" b="1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 do </a:t>
            </a:r>
            <a:r>
              <a:rPr lang="en-US" sz="2800" b="1" dirty="0" err="1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jogo</a:t>
            </a:r>
            <a:endParaRPr lang="en-US" sz="2800" b="1" dirty="0" smtClean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sz="2800" b="1" dirty="0" err="1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Iteração</a:t>
            </a:r>
            <a:endParaRPr lang="en-US" sz="2800" b="1" dirty="0" smtClean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sz="2800" b="1" dirty="0" err="1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Implementação</a:t>
            </a:r>
            <a:endParaRPr lang="en-US" sz="2800" b="1" dirty="0" smtClean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928467" y="5697415"/>
            <a:ext cx="7090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Luiz Fernando Rodrigues da Fonseca - RA: 156475 - Turma A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Lucas Alves Racoci - RA: 156331 - Turma B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607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0814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01017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27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Baskerville Old Face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Racoci</dc:creator>
  <cp:lastModifiedBy>Lucas Racoci</cp:lastModifiedBy>
  <cp:revision>5</cp:revision>
  <dcterms:created xsi:type="dcterms:W3CDTF">2015-03-24T00:37:18Z</dcterms:created>
  <dcterms:modified xsi:type="dcterms:W3CDTF">2015-03-24T16:55:16Z</dcterms:modified>
</cp:coreProperties>
</file>