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F465-D619-D748-9396-B24DED2973D1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C5C9-0761-B946-819B-4F08F5FB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5227" y="440186"/>
            <a:ext cx="4273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BlackJack</a:t>
            </a:r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(21)</a:t>
            </a:r>
            <a:endParaRPr 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450" y="1442080"/>
            <a:ext cx="807853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Regras</a:t>
            </a:r>
            <a:r>
              <a:rPr lang="en-US" sz="2000" b="1" dirty="0" smtClean="0">
                <a:solidFill>
                  <a:schemeClr val="bg1"/>
                </a:solidFill>
              </a:rPr>
              <a:t> do </a:t>
            </a:r>
            <a:r>
              <a:rPr lang="en-US" sz="2000" b="1" dirty="0" err="1" smtClean="0">
                <a:solidFill>
                  <a:schemeClr val="bg1"/>
                </a:solidFill>
              </a:rPr>
              <a:t>jogo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Iteração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Implementação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5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(21)</dc:title>
  <dc:creator>Luiz Fernando Fonseca</dc:creator>
  <cp:lastModifiedBy>Luiz Fernando Fonseca</cp:lastModifiedBy>
  <cp:revision>4</cp:revision>
  <dcterms:created xsi:type="dcterms:W3CDTF">2015-03-23T20:15:57Z</dcterms:created>
  <dcterms:modified xsi:type="dcterms:W3CDTF">2015-03-23T20:49:02Z</dcterms:modified>
</cp:coreProperties>
</file>