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epts" id="{97F96181-9BB3-5F45-9953-477C272E6049}">
          <p14:sldIdLst>
            <p14:sldId id="257"/>
            <p14:sldId id="256"/>
          </p14:sldIdLst>
        </p14:section>
        <p14:section name="Design" id="{29C5E586-5644-D14A-88E1-3462A5D26E69}">
          <p14:sldIdLst>
            <p14:sldId id="259"/>
            <p14:sldId id="258"/>
          </p14:sldIdLst>
        </p14:section>
        <p14:section name="Results" id="{E0B0A9D0-6673-C347-9DD6-F9238297603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4658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D106-BD79-874C-9F69-FE0A0FA9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F11E-EF56-8C4D-A379-4A63DA9D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391D-AB45-214D-B94B-BE98227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753F-ED5C-814D-B227-4E38EDC1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AB67-6BF0-AF49-ACEF-185F0BA1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E9B-1929-F94C-9282-89D9ACC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CEC2-6FE5-E244-A179-EAD95A8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637-8583-9044-9C47-1F8611B6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591B-A127-4E4E-BE97-8463788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C03A-66DD-4643-B324-0CD0D30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F6C0-4FEA-F44D-96F9-97475382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D624-2AE0-304C-BABB-DB14B6BD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0B79-801A-9147-9858-C25A2C79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AFC-B2DB-F34F-AC91-5B523438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39D1-AC36-2B4C-9F10-8BDC01D4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E44-6A2D-C241-8F00-BD9B1E7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6C70-FB32-364C-B4A8-FA9ED2D6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3AF-8F7E-3043-BA49-4FB323B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F783-DF21-094D-998E-D376EE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A2DF-9766-4B42-B451-8A9F6EE8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78E-DFDD-7449-8612-EA46B6A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2F28A-CEB4-6E47-83BD-4998E172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7FFC-E771-2642-977F-EB8F661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ECBE-EA4C-E44C-8AAC-D57C4F00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C289-553C-D64D-84C3-7C8B02F4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ADC-7BD3-C444-91CC-BA17300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A243-883B-524C-B456-8AB7666B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9104-E838-6749-8DD1-AC995A0A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89C-00B2-934B-99E8-D617420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67B2-537A-6F46-B36E-FBE818F9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150-238B-3C41-A21F-04F98F7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67C-D509-1A49-9401-9F059495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1D05-7807-AC40-850A-5DECF0D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BD41-7A12-AC4C-83C1-6A50305A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183-0BC6-CE44-8C5D-E861BFE8D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B62DC-369F-BE4A-A70F-A2F1497A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0F56E-F7AB-9347-9AF1-1DA9FA3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77B07-1334-6749-8E96-85B6C62E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FBE0-3E20-254D-A03E-486AB99B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C7E-4210-0448-BCB6-6CCFC53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8323-61AE-2641-AB81-E7709C1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322E3-7ECD-0F40-8E8E-44579004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86CA-37D4-AD42-A26C-62FFB10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F60F1-51E9-E848-AA61-A51AAA0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8B13-B362-7E42-B649-D9784F0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5928-83EE-574B-B356-333DC82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30D-044B-ED42-9CC0-8BFA23A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B56-E443-BC47-8360-40964A33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8C6E-2642-1C40-8769-CA99D622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EF27-E7FC-9D4B-8CF4-50845D8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EE35-3725-6340-A116-5CAF44E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B15B-3772-9C4F-9865-42774A4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415-82A1-C842-A372-46E6C00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5D1F-7BA8-D14B-A194-6A183F32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A8C-F34D-8142-89E1-D4D95671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BBB-EBFC-4145-A49A-A068A26B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7D597-F04D-1246-8D4F-103A9823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A698-877A-134B-AEF6-A4BE408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EE45-3170-9647-B27E-3E81CA18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AC5-D15B-1B4E-A44F-CAEA1CE1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F0C7-78E6-0C44-A19E-FA55FB90C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E006-4292-B84D-875F-9D4B73236D7F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DF3F-F730-AF4B-AEBD-89639C58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53D-8856-704F-A3F7-82C83177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AE79-AE87-AB41-9F1B-844C65B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5B764-0552-F04C-916F-EF9E018AE994}"/>
              </a:ext>
            </a:extLst>
          </p:cNvPr>
          <p:cNvSpPr txBox="1"/>
          <p:nvPr/>
        </p:nvSpPr>
        <p:spPr>
          <a:xfrm>
            <a:off x="838200" y="1506022"/>
            <a:ext cx="455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 TPS making it a data gobbler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50EB6-295A-3145-86DA-2F583B0C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1103"/>
              </p:ext>
            </p:extLst>
          </p:nvPr>
        </p:nvGraphicFramePr>
        <p:xfrm>
          <a:off x="1918878" y="306682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978DA-F699-1B42-AC35-4C49275A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60615"/>
              </p:ext>
            </p:extLst>
          </p:nvPr>
        </p:nvGraphicFramePr>
        <p:xfrm>
          <a:off x="1918878" y="2529301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 =&gt; 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 =&gt; 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 =&gt; 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33F69-C66C-0541-9620-43FEF9F197B8}"/>
              </a:ext>
            </a:extLst>
          </p:cNvPr>
          <p:cNvSpPr txBox="1"/>
          <p:nvPr/>
        </p:nvSpPr>
        <p:spPr>
          <a:xfrm>
            <a:off x="197298" y="635898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Representation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77714-3871-BC4D-9A69-B666E9D7BE69}"/>
              </a:ext>
            </a:extLst>
          </p:cNvPr>
          <p:cNvSpPr txBox="1"/>
          <p:nvPr/>
        </p:nvSpPr>
        <p:spPr>
          <a:xfrm>
            <a:off x="84177" y="2815383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Squeezed Representation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887AA-3273-4043-9CCC-35751AA80DF5}"/>
              </a:ext>
            </a:extLst>
          </p:cNvPr>
          <p:cNvSpPr txBox="1"/>
          <p:nvPr/>
        </p:nvSpPr>
        <p:spPr>
          <a:xfrm>
            <a:off x="9209986" y="635898"/>
            <a:ext cx="265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sample.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3739-2D76-C743-8E07-57DCFD39944C}"/>
              </a:ext>
            </a:extLst>
          </p:cNvPr>
          <p:cNvSpPr txBox="1"/>
          <p:nvPr/>
        </p:nvSpPr>
        <p:spPr>
          <a:xfrm>
            <a:off x="9209987" y="2861550"/>
            <a:ext cx="265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520A3-26FE-1447-A039-55D102768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3796"/>
              </p:ext>
            </p:extLst>
          </p:nvPr>
        </p:nvGraphicFramePr>
        <p:xfrm>
          <a:off x="1918878" y="4751920"/>
          <a:ext cx="6772638" cy="20116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Time/Tag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 =&gt; Tag10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Tag10 =&gt; Tag20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Tag20 =&gt; Tag30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Tag30 =&gt; Tag40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Tag40 =&gt; Tag50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0 =&gt; 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10 =&gt; 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20 =&gt; 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475B4-90C7-EB41-B583-2E224ABED9F7}"/>
              </a:ext>
            </a:extLst>
          </p:cNvPr>
          <p:cNvSpPr txBox="1"/>
          <p:nvPr/>
        </p:nvSpPr>
        <p:spPr>
          <a:xfrm>
            <a:off x="9153427" y="5124267"/>
            <a:ext cx="270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2C459-BDB7-924B-907B-7EFAFB2B36D0}"/>
              </a:ext>
            </a:extLst>
          </p:cNvPr>
          <p:cNvSpPr txBox="1"/>
          <p:nvPr/>
        </p:nvSpPr>
        <p:spPr>
          <a:xfrm>
            <a:off x="84177" y="5084873"/>
            <a:ext cx="172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&amp; Tag Squeezed Representation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FE13ADF-3D24-DF41-94CE-D055394D9EDA}"/>
              </a:ext>
            </a:extLst>
          </p:cNvPr>
          <p:cNvSpPr/>
          <p:nvPr/>
        </p:nvSpPr>
        <p:spPr>
          <a:xfrm>
            <a:off x="4873657" y="1919439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A50DBDF-3F4F-3B4B-865D-5F53581A8C38}"/>
              </a:ext>
            </a:extLst>
          </p:cNvPr>
          <p:cNvSpPr/>
          <p:nvPr/>
        </p:nvSpPr>
        <p:spPr>
          <a:xfrm>
            <a:off x="4873657" y="4170037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63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56EDA8B-6A59-0A49-A426-CF220DDEB256}"/>
              </a:ext>
            </a:extLst>
          </p:cNvPr>
          <p:cNvSpPr/>
          <p:nvPr/>
        </p:nvSpPr>
        <p:spPr>
          <a:xfrm>
            <a:off x="5386811" y="1943255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DE59862-2A87-FB42-9E9C-91A199124F15}"/>
              </a:ext>
            </a:extLst>
          </p:cNvPr>
          <p:cNvSpPr/>
          <p:nvPr/>
        </p:nvSpPr>
        <p:spPr>
          <a:xfrm>
            <a:off x="5195211" y="2099827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D26916-919F-634B-9C3A-C144F5EA2075}"/>
              </a:ext>
            </a:extLst>
          </p:cNvPr>
          <p:cNvSpPr/>
          <p:nvPr/>
        </p:nvSpPr>
        <p:spPr>
          <a:xfrm>
            <a:off x="5051834" y="2289372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8D1C-EFBF-4945-913A-33792B6A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Diagram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B87E6DA-1F50-954C-B3D9-4032A6342FEA}"/>
              </a:ext>
            </a:extLst>
          </p:cNvPr>
          <p:cNvSpPr/>
          <p:nvPr/>
        </p:nvSpPr>
        <p:spPr>
          <a:xfrm>
            <a:off x="9162108" y="3573987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034B8-06C7-1142-8687-95AF373E8649}"/>
              </a:ext>
            </a:extLst>
          </p:cNvPr>
          <p:cNvSpPr/>
          <p:nvPr/>
        </p:nvSpPr>
        <p:spPr>
          <a:xfrm>
            <a:off x="5435128" y="3452742"/>
            <a:ext cx="1195058" cy="973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lsm-ts</a:t>
            </a:r>
            <a:endParaRPr lang="en-US" sz="1200" dirty="0"/>
          </a:p>
          <a:p>
            <a:pPr algn="ctr"/>
            <a:r>
              <a:rPr lang="en-US" sz="1200" dirty="0"/>
              <a:t>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ACCD-5252-7F44-A725-53771B101BFE}"/>
              </a:ext>
            </a:extLst>
          </p:cNvPr>
          <p:cNvSpPr txBox="1"/>
          <p:nvPr/>
        </p:nvSpPr>
        <p:spPr>
          <a:xfrm>
            <a:off x="5386812" y="2444849"/>
            <a:ext cx="13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TS-Rest service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4BC70A1-6364-984C-93B0-BB78A10F00B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998329" y="3452742"/>
            <a:ext cx="2897110" cy="121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B43908C-15A9-AB4F-8161-10B4AFE26F1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6200000" flipV="1">
            <a:off x="8386262" y="2064810"/>
            <a:ext cx="121245" cy="2897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905F3-1E3B-1D4A-BCD7-03F9CADF9C45}"/>
              </a:ext>
            </a:extLst>
          </p:cNvPr>
          <p:cNvSpPr/>
          <p:nvPr/>
        </p:nvSpPr>
        <p:spPr>
          <a:xfrm>
            <a:off x="5386812" y="5214796"/>
            <a:ext cx="5386812" cy="1376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0554F7D-803D-B14D-877E-17F5CD727041}"/>
              </a:ext>
            </a:extLst>
          </p:cNvPr>
          <p:cNvSpPr/>
          <p:nvPr/>
        </p:nvSpPr>
        <p:spPr>
          <a:xfrm>
            <a:off x="573084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6B0ED63-9780-1C47-8E9C-8AC14AF005D4}"/>
              </a:ext>
            </a:extLst>
          </p:cNvPr>
          <p:cNvSpPr/>
          <p:nvPr/>
        </p:nvSpPr>
        <p:spPr>
          <a:xfrm>
            <a:off x="754606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F547FE90-0CB3-3E40-B1BE-3301D96C90AE}"/>
              </a:ext>
            </a:extLst>
          </p:cNvPr>
          <p:cNvSpPr/>
          <p:nvPr/>
        </p:nvSpPr>
        <p:spPr>
          <a:xfrm>
            <a:off x="936128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426F-CB3F-1944-A9AA-816E622A87D0}"/>
              </a:ext>
            </a:extLst>
          </p:cNvPr>
          <p:cNvSpPr/>
          <p:nvPr/>
        </p:nvSpPr>
        <p:spPr>
          <a:xfrm>
            <a:off x="7405734" y="5214796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Drain/Cold-Stores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2018B14-C6DD-9A42-B8F3-D566C49689D3}"/>
              </a:ext>
            </a:extLst>
          </p:cNvPr>
          <p:cNvCxnSpPr>
            <a:stCxn id="6" idx="3"/>
            <a:endCxn id="16" idx="0"/>
          </p:cNvCxnSpPr>
          <p:nvPr/>
        </p:nvCxnSpPr>
        <p:spPr>
          <a:xfrm>
            <a:off x="6998329" y="3452742"/>
            <a:ext cx="1333909" cy="176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7856B33-1A1C-E24B-BBCA-A36BDC8AECFC}"/>
              </a:ext>
            </a:extLst>
          </p:cNvPr>
          <p:cNvSpPr/>
          <p:nvPr/>
        </p:nvSpPr>
        <p:spPr>
          <a:xfrm>
            <a:off x="3047301" y="2838214"/>
            <a:ext cx="1589598" cy="122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Read/Write Calls</a:t>
            </a:r>
          </a:p>
        </p:txBody>
      </p:sp>
    </p:spTree>
    <p:extLst>
      <p:ext uri="{BB962C8B-B14F-4D97-AF65-F5344CB8AC3E}">
        <p14:creationId xmlns:p14="http://schemas.microsoft.com/office/powerpoint/2010/main" val="4561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379F4-C88A-B048-A169-37A21223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13856"/>
              </p:ext>
            </p:extLst>
          </p:nvPr>
        </p:nvGraphicFramePr>
        <p:xfrm>
          <a:off x="1218191" y="1996087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(1)-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EB222-4E17-DD42-A632-297F27E7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339"/>
              </p:ext>
            </p:extLst>
          </p:nvPr>
        </p:nvGraphicFramePr>
        <p:xfrm>
          <a:off x="7490485" y="4804330"/>
          <a:ext cx="2005846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625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RecentActivity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B211A-99FE-5C42-A399-255B3F4A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36980"/>
              </p:ext>
            </p:extLst>
          </p:nvPr>
        </p:nvGraphicFramePr>
        <p:xfrm>
          <a:off x="9605224" y="4364245"/>
          <a:ext cx="2005846" cy="153736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548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0DDD1F-BA1E-2B4E-8358-D75E12E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44080"/>
              </p:ext>
            </p:extLst>
          </p:nvPr>
        </p:nvGraphicFramePr>
        <p:xfrm>
          <a:off x="5263586" y="4370844"/>
          <a:ext cx="3345759" cy="27869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013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2444436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78699">
                <a:tc>
                  <a:txBody>
                    <a:bodyPr/>
                    <a:lstStyle/>
                    <a:p>
                      <a:r>
                        <a:rPr lang="en-US" sz="1200" dirty="0"/>
                        <a:t>EPOCH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&lt;Time-In-Milliseconds&gt;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4B7A67-26C3-614B-905F-6C267EAD111F}"/>
              </a:ext>
            </a:extLst>
          </p:cNvPr>
          <p:cNvSpPr/>
          <p:nvPr/>
        </p:nvSpPr>
        <p:spPr>
          <a:xfrm>
            <a:off x="561315" y="1543561"/>
            <a:ext cx="4119327" cy="497493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Partitions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DB76C-652C-3442-930B-2CCD5A13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44615"/>
              </p:ext>
            </p:extLst>
          </p:nvPr>
        </p:nvGraphicFramePr>
        <p:xfrm>
          <a:off x="1218191" y="4138219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(N)-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831430-7BFC-754A-A0C5-6325753F6BFB}"/>
              </a:ext>
            </a:extLst>
          </p:cNvPr>
          <p:cNvSpPr/>
          <p:nvPr/>
        </p:nvSpPr>
        <p:spPr>
          <a:xfrm>
            <a:off x="5006566" y="4018405"/>
            <a:ext cx="6861017" cy="249550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Management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B02E16-B184-D54D-A831-DEC89ACA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7764"/>
              </p:ext>
            </p:extLst>
          </p:nvPr>
        </p:nvGraphicFramePr>
        <p:xfrm>
          <a:off x="5263586" y="4804330"/>
          <a:ext cx="2005845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68615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1922990892"/>
                    </a:ext>
                  </a:extLst>
                </a:gridCol>
              </a:tblGrid>
              <a:tr h="2625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monitoring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hash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085460F-AA1C-1644-A3E3-5630E84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7" y="112106"/>
            <a:ext cx="10515600" cy="1325563"/>
          </a:xfrm>
        </p:spPr>
        <p:txBody>
          <a:bodyPr/>
          <a:lstStyle/>
          <a:p>
            <a:r>
              <a:rPr lang="en-US" dirty="0"/>
              <a:t>Redis Landscape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652AA6-5A90-0C4E-85A4-4419724B8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5869"/>
              </p:ext>
            </p:extLst>
          </p:nvPr>
        </p:nvGraphicFramePr>
        <p:xfrm>
          <a:off x="5263586" y="174543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TagName1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8BED84-84CC-4948-BAEE-0A9A5B670A57}"/>
              </a:ext>
            </a:extLst>
          </p:cNvPr>
          <p:cNvSpPr/>
          <p:nvPr/>
        </p:nvSpPr>
        <p:spPr>
          <a:xfrm>
            <a:off x="5006565" y="1543075"/>
            <a:ext cx="6861017" cy="226191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Indexes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8677E44-5FAE-6F49-AD5D-A508B43E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07011"/>
              </p:ext>
            </p:extLst>
          </p:nvPr>
        </p:nvGraphicFramePr>
        <p:xfrm>
          <a:off x="9496331" y="172204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TagNameN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1AE68-4673-D843-A8E8-F84CE63D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 descr="MacPro2018-6Core-i7-16GB-2.4G">
            <a:extLst>
              <a:ext uri="{FF2B5EF4-FFF2-40B4-BE49-F238E27FC236}">
                <a16:creationId xmlns:a16="http://schemas.microsoft.com/office/drawing/2014/main" id="{73BAFBBA-79E8-244C-9261-F449EE89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06884"/>
            <a:ext cx="10515599" cy="1393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CA694-AA44-F342-A559-27760FFDDA25}"/>
              </a:ext>
            </a:extLst>
          </p:cNvPr>
          <p:cNvSpPr txBox="1"/>
          <p:nvPr/>
        </p:nvSpPr>
        <p:spPr>
          <a:xfrm>
            <a:off x="3443308" y="1937552"/>
            <a:ext cx="572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MacPro2018-6Core-i7-16GB-2.4G @2000x39=</a:t>
            </a:r>
            <a:r>
              <a:rPr lang="en-US" dirty="0">
                <a:solidFill>
                  <a:srgbClr val="FF0000"/>
                </a:solidFill>
              </a:rPr>
              <a:t>78K Tags/Sec</a:t>
            </a:r>
          </a:p>
        </p:txBody>
      </p:sp>
    </p:spTree>
    <p:extLst>
      <p:ext uri="{BB962C8B-B14F-4D97-AF65-F5344CB8AC3E}">
        <p14:creationId xmlns:p14="http://schemas.microsoft.com/office/powerpoint/2010/main" val="10168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192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Concept</vt:lpstr>
      <vt:lpstr>PowerPoint Presentation</vt:lpstr>
      <vt:lpstr>Host Diagram</vt:lpstr>
      <vt:lpstr>Redis Landscape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16</cp:revision>
  <dcterms:created xsi:type="dcterms:W3CDTF">2021-08-26T11:21:41Z</dcterms:created>
  <dcterms:modified xsi:type="dcterms:W3CDTF">2021-09-19T15:59:43Z</dcterms:modified>
</cp:coreProperties>
</file>