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9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ults" id="{E0B0A9D0-6673-C347-9DD6-F92382976034}">
          <p14:sldIdLst>
            <p14:sldId id="260"/>
          </p14:sldIdLst>
        </p14:section>
        <p14:section name="Concepts" id="{97F96181-9BB3-5F45-9953-477C272E6049}">
          <p14:sldIdLst>
            <p14:sldId id="261"/>
            <p14:sldId id="262"/>
            <p14:sldId id="263"/>
            <p14:sldId id="256"/>
            <p14:sldId id="259"/>
            <p14:sldId id="265"/>
            <p14:sldId id="264"/>
          </p14:sldIdLst>
        </p14:section>
        <p14:section name="Design" id="{29C5E586-5644-D14A-88E1-3462A5D26E69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/>
    <p:restoredTop sz="94658"/>
  </p:normalViewPr>
  <p:slideViewPr>
    <p:cSldViewPr snapToGrid="0" snapToObjects="1">
      <p:cViewPr varScale="1">
        <p:scale>
          <a:sx n="137" d="100"/>
          <a:sy n="137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D106-BD79-874C-9F69-FE0A0FA9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F11E-EF56-8C4D-A379-4A63DA9D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391D-AB45-214D-B94B-BE98227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753F-ED5C-814D-B227-4E38EDC1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AB67-6BF0-AF49-ACEF-185F0BA1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E9B-1929-F94C-9282-89D9ACCC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4CEC2-6FE5-E244-A179-EAD95A8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5637-8583-9044-9C47-1F8611B6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591B-A127-4E4E-BE97-8463788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C03A-66DD-4643-B324-0CD0D30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F6C0-4FEA-F44D-96F9-97475382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D624-2AE0-304C-BABB-DB14B6BD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0B79-801A-9147-9858-C25A2C79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4AFC-B2DB-F34F-AC91-5B523438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39D1-AC36-2B4C-9F10-8BDC01D4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E44-6A2D-C241-8F00-BD9B1E7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6C70-FB32-364C-B4A8-FA9ED2D6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03AF-8F7E-3043-BA49-4FB323B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F783-DF21-094D-998E-D376EEC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A2DF-9766-4B42-B451-8A9F6EE8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78E-DFDD-7449-8612-EA46B6A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2F28A-CEB4-6E47-83BD-4998E172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7FFC-E771-2642-977F-EB8F661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ECBE-EA4C-E44C-8AAC-D57C4F00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C289-553C-D64D-84C3-7C8B02F4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ADC-7BD3-C444-91CC-BA173005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A243-883B-524C-B456-8AB7666B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9104-E838-6749-8DD1-AC995A0A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E89C-00B2-934B-99E8-D617420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67B2-537A-6F46-B36E-FBE818F9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150-238B-3C41-A21F-04F98F7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667C-D509-1A49-9401-9F059495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1D05-7807-AC40-850A-5DECF0D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BD41-7A12-AC4C-83C1-6A50305A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183-0BC6-CE44-8C5D-E861BFE8D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B62DC-369F-BE4A-A70F-A2F1497A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0F56E-F7AB-9347-9AF1-1DA9FA34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77B07-1334-6749-8E96-85B6C62E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6FBE0-3E20-254D-A03E-486AB99B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C7E-4210-0448-BCB6-6CCFC536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8323-61AE-2641-AB81-E7709C1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322E3-7ECD-0F40-8E8E-44579004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86CA-37D4-AD42-A26C-62FFB103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F60F1-51E9-E848-AA61-A51AAA09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8B13-B362-7E42-B649-D9784F0A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5928-83EE-574B-B356-333DC82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30D-044B-ED42-9CC0-8BFA23A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EB56-E443-BC47-8360-40964A33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8C6E-2642-1C40-8769-CA99D622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EF27-E7FC-9D4B-8CF4-50845D80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EE35-3725-6340-A116-5CAF44EE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B15B-3772-9C4F-9865-42774A4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415-82A1-C842-A372-46E6C00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5D1F-7BA8-D14B-A194-6A183F32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BA8C-F34D-8142-89E1-D4D95671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CBBB-EBFC-4145-A49A-A068A26B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7D597-F04D-1246-8D4F-103A9823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A698-877A-134B-AEF6-A4BE408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EE45-3170-9647-B27E-3E81CA18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AC5-D15B-1B4E-A44F-CAEA1CE1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F0C7-78E6-0C44-A19E-FA55FB90C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E006-4292-B84D-875F-9D4B73236D7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DF3F-F730-AF4B-AEBD-89639C58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53D-8856-704F-A3F7-82C831774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Ragji/redis-lsm-timeseries/tree/Timeseries/examples/wrap-it-into-microservice" TargetMode="External"/><Relationship Id="rId2" Type="http://schemas.openxmlformats.org/officeDocument/2006/relationships/hyperlink" Target="https://hub.docker.com/repository/docker/lragji/ts-v2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1AE68-4673-D843-A8E8-F84CE63D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D08BB82-61C8-2542-A490-5DD889CA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15" y="3643328"/>
            <a:ext cx="10683903" cy="145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2A3AE04-4B61-FC40-9113-3F26F7AC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15" y="5208824"/>
            <a:ext cx="10683909" cy="1452547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56029D-061F-134F-B6D8-95A13F72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24" y="2077832"/>
            <a:ext cx="10683902" cy="145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8ACDF1-8AE9-C547-AA22-26B35FF5BE85}"/>
              </a:ext>
            </a:extLst>
          </p:cNvPr>
          <p:cNvSpPr txBox="1"/>
          <p:nvPr/>
        </p:nvSpPr>
        <p:spPr>
          <a:xfrm>
            <a:off x="140474" y="2065441"/>
            <a:ext cx="1163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</a:t>
            </a:r>
          </a:p>
          <a:p>
            <a:pPr algn="ctr"/>
            <a:r>
              <a:rPr lang="en-US" sz="1400" dirty="0"/>
              <a:t>37*2000=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74K/Sec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3D071-2AA3-4B4F-86E6-BCE8E5233F1C}"/>
              </a:ext>
            </a:extLst>
          </p:cNvPr>
          <p:cNvSpPr txBox="1"/>
          <p:nvPr/>
        </p:nvSpPr>
        <p:spPr>
          <a:xfrm>
            <a:off x="63610" y="3643328"/>
            <a:ext cx="124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Chrome Book</a:t>
            </a:r>
          </a:p>
          <a:p>
            <a:pPr algn="ctr"/>
            <a:r>
              <a:rPr lang="en-US" sz="1400" dirty="0"/>
              <a:t>37*2000=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74K/Sec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18283-E521-0A49-A838-E7BC6C30F75C}"/>
              </a:ext>
            </a:extLst>
          </p:cNvPr>
          <p:cNvSpPr txBox="1"/>
          <p:nvPr/>
        </p:nvSpPr>
        <p:spPr>
          <a:xfrm>
            <a:off x="63610" y="5254990"/>
            <a:ext cx="1163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Windows</a:t>
            </a:r>
          </a:p>
          <a:p>
            <a:pPr algn="ctr"/>
            <a:r>
              <a:rPr lang="en-US" sz="1400" dirty="0"/>
              <a:t>82*2000=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164K/Sec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20C31-139E-8C46-A512-9FD0A92F62D5}"/>
              </a:ext>
            </a:extLst>
          </p:cNvPr>
          <p:cNvSpPr txBox="1"/>
          <p:nvPr/>
        </p:nvSpPr>
        <p:spPr>
          <a:xfrm>
            <a:off x="76073" y="2788062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CPU: i7-8750H</a:t>
            </a:r>
          </a:p>
          <a:p>
            <a:r>
              <a:rPr lang="en-US" sz="1100" dirty="0"/>
              <a:t>RAM: 8GB @2.4G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5832C-2862-2E41-8C5F-2FA4206071BD}"/>
              </a:ext>
            </a:extLst>
          </p:cNvPr>
          <p:cNvSpPr txBox="1"/>
          <p:nvPr/>
        </p:nvSpPr>
        <p:spPr>
          <a:xfrm>
            <a:off x="76073" y="4316925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CPU: i3</a:t>
            </a:r>
          </a:p>
          <a:p>
            <a:r>
              <a:rPr lang="en-US" sz="1100" dirty="0"/>
              <a:t>RAM: 8GB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9EE2B-521D-C94D-A25D-0204A0D1ABBE}"/>
              </a:ext>
            </a:extLst>
          </p:cNvPr>
          <p:cNvSpPr txBox="1"/>
          <p:nvPr/>
        </p:nvSpPr>
        <p:spPr>
          <a:xfrm>
            <a:off x="-1" y="5993654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CPU: Ryzen7-5800H</a:t>
            </a:r>
          </a:p>
          <a:p>
            <a:r>
              <a:rPr lang="en-US" sz="1100" dirty="0"/>
              <a:t>RAM: 16GB @3.2G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AE790-FC02-AE42-8328-C2378F4CACAE}"/>
              </a:ext>
            </a:extLst>
          </p:cNvPr>
          <p:cNvSpPr txBox="1"/>
          <p:nvPr/>
        </p:nvSpPr>
        <p:spPr>
          <a:xfrm>
            <a:off x="4245138" y="1114301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 developed with concept</a:t>
            </a:r>
          </a:p>
        </p:txBody>
      </p:sp>
    </p:spTree>
    <p:extLst>
      <p:ext uri="{BB962C8B-B14F-4D97-AF65-F5344CB8AC3E}">
        <p14:creationId xmlns:p14="http://schemas.microsoft.com/office/powerpoint/2010/main" val="10168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AE79-AE87-AB41-9F1B-844C65B1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0956C1E-5EAB-2C45-A2B3-D488C54494AF}"/>
              </a:ext>
            </a:extLst>
          </p:cNvPr>
          <p:cNvSpPr/>
          <p:nvPr/>
        </p:nvSpPr>
        <p:spPr>
          <a:xfrm>
            <a:off x="1105678" y="2598575"/>
            <a:ext cx="1595534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55422AE-6FE1-9143-AF11-B1B91FD29677}"/>
              </a:ext>
            </a:extLst>
          </p:cNvPr>
          <p:cNvSpPr/>
          <p:nvPr/>
        </p:nvSpPr>
        <p:spPr>
          <a:xfrm>
            <a:off x="942392" y="3758389"/>
            <a:ext cx="1679510" cy="699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4FD535-F092-B54E-9C44-9519B4E5DA53}"/>
              </a:ext>
            </a:extLst>
          </p:cNvPr>
          <p:cNvSpPr/>
          <p:nvPr/>
        </p:nvSpPr>
        <p:spPr>
          <a:xfrm>
            <a:off x="2930003" y="1669400"/>
            <a:ext cx="2136711" cy="284010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dirty="0"/>
              <a:t>Hot Store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DDFA9D-538F-524F-8343-511DF64394C4}"/>
              </a:ext>
            </a:extLst>
          </p:cNvPr>
          <p:cNvSpPr/>
          <p:nvPr/>
        </p:nvSpPr>
        <p:spPr>
          <a:xfrm>
            <a:off x="8881190" y="1572209"/>
            <a:ext cx="2706070" cy="342899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b"/>
          <a:lstStyle/>
          <a:p>
            <a:pPr algn="ctr"/>
            <a:r>
              <a:rPr lang="en-US" dirty="0"/>
              <a:t>Cold Store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0DA4E2B-DC9A-F849-8AC9-913604EB935D}"/>
              </a:ext>
            </a:extLst>
          </p:cNvPr>
          <p:cNvSpPr/>
          <p:nvPr/>
        </p:nvSpPr>
        <p:spPr>
          <a:xfrm>
            <a:off x="5259742" y="2934477"/>
            <a:ext cx="1199763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Drain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89DDA95-28A7-C244-AB84-278A0E049C76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>
            <a:off x="5491747" y="258729"/>
            <a:ext cx="543022" cy="8941935"/>
          </a:xfrm>
          <a:prstGeom prst="bentConnector3">
            <a:avLst>
              <a:gd name="adj1" fmla="val -42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BA0A125-6E25-1649-8BC6-E5E9AB0E2F7C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2619666" y="3130810"/>
            <a:ext cx="51318" cy="2706069"/>
          </a:xfrm>
          <a:prstGeom prst="bentConnector3">
            <a:avLst>
              <a:gd name="adj1" fmla="val -1409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2E671EC-9D56-184F-9E8A-E2C6532834F6}"/>
              </a:ext>
            </a:extLst>
          </p:cNvPr>
          <p:cNvSpPr/>
          <p:nvPr/>
        </p:nvSpPr>
        <p:spPr>
          <a:xfrm>
            <a:off x="1105678" y="1774663"/>
            <a:ext cx="1595534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855367-8777-0F42-92A0-B2C041AD5911}"/>
              </a:ext>
            </a:extLst>
          </p:cNvPr>
          <p:cNvSpPr/>
          <p:nvPr/>
        </p:nvSpPr>
        <p:spPr>
          <a:xfrm>
            <a:off x="6509658" y="2663112"/>
            <a:ext cx="1301622" cy="12471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Compute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7375D7-1BD0-3946-B56B-D582967E9D8A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7811280" y="3286708"/>
            <a:ext cx="106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51635EF-3B24-4843-897B-FDA17526B152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051368" y="2678516"/>
            <a:ext cx="851904" cy="2707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DF6397-9D5A-ED42-BBEF-AA7C1A041EE0}"/>
              </a:ext>
            </a:extLst>
          </p:cNvPr>
          <p:cNvSpPr txBox="1"/>
          <p:nvPr/>
        </p:nvSpPr>
        <p:spPr>
          <a:xfrm>
            <a:off x="8149358" y="424789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4BC97-258F-BA4B-A34B-DFC12EDB19EE}"/>
              </a:ext>
            </a:extLst>
          </p:cNvPr>
          <p:cNvSpPr txBox="1"/>
          <p:nvPr/>
        </p:nvSpPr>
        <p:spPr>
          <a:xfrm>
            <a:off x="8074714" y="3044066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Summary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69498F1C-D4B2-FD4D-B367-C05D56708273}"/>
              </a:ext>
            </a:extLst>
          </p:cNvPr>
          <p:cNvSpPr/>
          <p:nvPr/>
        </p:nvSpPr>
        <p:spPr>
          <a:xfrm>
            <a:off x="9699271" y="2721609"/>
            <a:ext cx="1069910" cy="975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45CE5-37BF-3A42-95A2-B3F5F2753C35}"/>
              </a:ext>
            </a:extLst>
          </p:cNvPr>
          <p:cNvSpPr/>
          <p:nvPr/>
        </p:nvSpPr>
        <p:spPr>
          <a:xfrm>
            <a:off x="9631482" y="4089398"/>
            <a:ext cx="1362269" cy="38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70B34-2BDE-864B-9A9C-8F76C7F69D8F}"/>
              </a:ext>
            </a:extLst>
          </p:cNvPr>
          <p:cNvSpPr/>
          <p:nvPr/>
        </p:nvSpPr>
        <p:spPr>
          <a:xfrm>
            <a:off x="9553090" y="4187811"/>
            <a:ext cx="1362269" cy="38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111FAF5-B9CC-E54D-AD41-8220B8859940}"/>
              </a:ext>
            </a:extLst>
          </p:cNvPr>
          <p:cNvSpPr/>
          <p:nvPr/>
        </p:nvSpPr>
        <p:spPr>
          <a:xfrm>
            <a:off x="3463403" y="2234064"/>
            <a:ext cx="1069910" cy="975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6D4B9-050E-A749-89FB-1DCFE889009B}"/>
              </a:ext>
            </a:extLst>
          </p:cNvPr>
          <p:cNvSpPr txBox="1"/>
          <p:nvPr/>
        </p:nvSpPr>
        <p:spPr>
          <a:xfrm>
            <a:off x="467585" y="5514986"/>
            <a:ext cx="4065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Lighting speed writes DDR4 25GB/Sec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945424-01D7-5C45-BE1D-135FFFFCD6DE}"/>
              </a:ext>
            </a:extLst>
          </p:cNvPr>
          <p:cNvSpPr txBox="1"/>
          <p:nvPr/>
        </p:nvSpPr>
        <p:spPr>
          <a:xfrm>
            <a:off x="6267857" y="5361408"/>
            <a:ext cx="5456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RAM is constrained in space 128GB max.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Cache eviction policies.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is acts as Q Match IP / OP rates.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data for client should be analogues to store.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6" grpId="0" animBg="1"/>
      <p:bldP spid="29" grpId="0"/>
      <p:bldP spid="31" grpId="0"/>
      <p:bldP spid="41" grpId="0" animBg="1"/>
      <p:bldP spid="43" grpId="0" animBg="1"/>
      <p:bldP spid="42" grpId="0" animBg="1"/>
      <p:bldP spid="19" grpId="0" animBg="1"/>
      <p:bldP spid="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2732-D5FE-E443-AAF2-C67B7794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6D0EA-72AA-FC40-A887-94DBE2B89F6D}"/>
              </a:ext>
            </a:extLst>
          </p:cNvPr>
          <p:cNvSpPr txBox="1"/>
          <p:nvPr/>
        </p:nvSpPr>
        <p:spPr>
          <a:xfrm>
            <a:off x="838200" y="1582510"/>
            <a:ext cx="85644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RAM is constrained in space !.</a:t>
            </a:r>
          </a:p>
          <a:p>
            <a:r>
              <a:rPr lang="en-US" sz="2800" dirty="0"/>
              <a:t>	</a:t>
            </a:r>
            <a:r>
              <a:rPr lang="en-US" dirty="0"/>
              <a:t>Horizontal scaling instead of single machine RAM look for multiple.[Technology]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Network speed now becomes bottle neck rather than ram speed.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146AD-FA39-F548-80DD-C3322C637B9F}"/>
              </a:ext>
            </a:extLst>
          </p:cNvPr>
          <p:cNvSpPr/>
          <p:nvPr/>
        </p:nvSpPr>
        <p:spPr>
          <a:xfrm>
            <a:off x="838200" y="29080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2. Cache eviction policies.</a:t>
            </a:r>
          </a:p>
          <a:p>
            <a:r>
              <a:rPr lang="en-US" sz="2800" dirty="0"/>
              <a:t>	</a:t>
            </a:r>
            <a:r>
              <a:rPr lang="en-US" dirty="0"/>
              <a:t>Eviction based on time and space.[Data-structure]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1A145-4759-754F-BFEC-9FD3796A1897}"/>
              </a:ext>
            </a:extLst>
          </p:cNvPr>
          <p:cNvSpPr/>
          <p:nvPr/>
        </p:nvSpPr>
        <p:spPr>
          <a:xfrm>
            <a:off x="838200" y="4018192"/>
            <a:ext cx="89589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This is acts as Q Match IP / OP rates.</a:t>
            </a:r>
          </a:p>
          <a:p>
            <a:r>
              <a:rPr lang="en-US" dirty="0"/>
              <a:t>	A batch writing scheme instead of pushing one sample at a time.[Data-structure]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F736E-06D8-CF41-B39E-50AB332AF97D}"/>
              </a:ext>
            </a:extLst>
          </p:cNvPr>
          <p:cNvSpPr/>
          <p:nvPr/>
        </p:nvSpPr>
        <p:spPr>
          <a:xfrm>
            <a:off x="838200" y="4975629"/>
            <a:ext cx="818621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 Reading data for client should be analogues to store.</a:t>
            </a:r>
          </a:p>
          <a:p>
            <a:r>
              <a:rPr lang="en-US" dirty="0"/>
              <a:t>	Parallel queries to both store.[Implementation]</a:t>
            </a:r>
          </a:p>
        </p:txBody>
      </p:sp>
    </p:spTree>
    <p:extLst>
      <p:ext uri="{BB962C8B-B14F-4D97-AF65-F5344CB8AC3E}">
        <p14:creationId xmlns:p14="http://schemas.microsoft.com/office/powerpoint/2010/main" val="10451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5C7334-783B-7D46-8BA1-1942B53C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4840"/>
              </p:ext>
            </p:extLst>
          </p:nvPr>
        </p:nvGraphicFramePr>
        <p:xfrm>
          <a:off x="2853094" y="256639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32305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48068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3530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5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57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8D594E-66A0-164E-A887-E2BCDB6D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45559"/>
              </p:ext>
            </p:extLst>
          </p:nvPr>
        </p:nvGraphicFramePr>
        <p:xfrm>
          <a:off x="2853094" y="30546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32305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48068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3530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5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5719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5789FD-958A-0544-B5C6-069458CD8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00604"/>
              </p:ext>
            </p:extLst>
          </p:nvPr>
        </p:nvGraphicFramePr>
        <p:xfrm>
          <a:off x="2853094" y="354300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32305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48068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3530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5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5719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F6E55B4-D80E-B247-9A18-6D502074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5DCFC-8C06-1048-A8A0-C9614AA8E452}"/>
              </a:ext>
            </a:extLst>
          </p:cNvPr>
          <p:cNvSpPr txBox="1"/>
          <p:nvPr/>
        </p:nvSpPr>
        <p:spPr>
          <a:xfrm>
            <a:off x="989045" y="1426254"/>
            <a:ext cx="445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Time-Tag Partitioning (Row Ordered Page)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AAEC6-834C-EA4F-9BCB-D711659699D6}"/>
              </a:ext>
            </a:extLst>
          </p:cNvPr>
          <p:cNvSpPr txBox="1"/>
          <p:nvPr/>
        </p:nvSpPr>
        <p:spPr>
          <a:xfrm>
            <a:off x="2054958" y="4785416"/>
            <a:ext cx="737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–</a:t>
            </a:r>
            <a:r>
              <a:rPr lang="en-US" dirty="0" err="1">
                <a:solidFill>
                  <a:srgbClr val="FF0000"/>
                </a:solidFill>
              </a:rPr>
              <a:t>ve</a:t>
            </a:r>
            <a:r>
              <a:rPr lang="en-US" dirty="0">
                <a:solidFill>
                  <a:srgbClr val="FF0000"/>
                </a:solidFill>
              </a:rPr>
              <a:t> for this DS is that it accumulates on space which is what also gives it speed, later can be recovered by vacuuming (sperate GC thread). </a:t>
            </a:r>
          </a:p>
        </p:txBody>
      </p:sp>
    </p:spTree>
    <p:extLst>
      <p:ext uri="{BB962C8B-B14F-4D97-AF65-F5344CB8AC3E}">
        <p14:creationId xmlns:p14="http://schemas.microsoft.com/office/powerpoint/2010/main" val="14475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50EB6-295A-3145-86DA-2F583B0CB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21103"/>
              </p:ext>
            </p:extLst>
          </p:nvPr>
        </p:nvGraphicFramePr>
        <p:xfrm>
          <a:off x="1918878" y="306682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978DA-F699-1B42-AC35-4C49275A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60615"/>
              </p:ext>
            </p:extLst>
          </p:nvPr>
        </p:nvGraphicFramePr>
        <p:xfrm>
          <a:off x="1918878" y="2529301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 =&gt; 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 =&gt; 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 =&gt; 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33F69-C66C-0541-9620-43FEF9F197B8}"/>
              </a:ext>
            </a:extLst>
          </p:cNvPr>
          <p:cNvSpPr txBox="1"/>
          <p:nvPr/>
        </p:nvSpPr>
        <p:spPr>
          <a:xfrm>
            <a:off x="197298" y="635898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Representation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77714-3871-BC4D-9A69-B666E9D7BE69}"/>
              </a:ext>
            </a:extLst>
          </p:cNvPr>
          <p:cNvSpPr txBox="1"/>
          <p:nvPr/>
        </p:nvSpPr>
        <p:spPr>
          <a:xfrm>
            <a:off x="84177" y="2815383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Squeezed Representation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887AA-3273-4043-9CCC-35751AA80DF5}"/>
              </a:ext>
            </a:extLst>
          </p:cNvPr>
          <p:cNvSpPr txBox="1"/>
          <p:nvPr/>
        </p:nvSpPr>
        <p:spPr>
          <a:xfrm>
            <a:off x="9209986" y="635898"/>
            <a:ext cx="265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sample.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3739-2D76-C743-8E07-57DCFD39944C}"/>
              </a:ext>
            </a:extLst>
          </p:cNvPr>
          <p:cNvSpPr txBox="1"/>
          <p:nvPr/>
        </p:nvSpPr>
        <p:spPr>
          <a:xfrm>
            <a:off x="9209987" y="2861550"/>
            <a:ext cx="265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520A3-26FE-1447-A039-55D102768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43796"/>
              </p:ext>
            </p:extLst>
          </p:nvPr>
        </p:nvGraphicFramePr>
        <p:xfrm>
          <a:off x="1918878" y="4751920"/>
          <a:ext cx="6772638" cy="20116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Time/Tag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 =&gt; Tag10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Tag10 =&gt; Tag20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Tag20 =&gt; Tag30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Tag30 =&gt; Tag40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Tag40 =&gt; Tag50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0 =&gt; 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10 =&gt; 20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20 =&gt; 30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E475B4-90C7-EB41-B583-2E224ABED9F7}"/>
              </a:ext>
            </a:extLst>
          </p:cNvPr>
          <p:cNvSpPr txBox="1"/>
          <p:nvPr/>
        </p:nvSpPr>
        <p:spPr>
          <a:xfrm>
            <a:off x="9153427" y="5124267"/>
            <a:ext cx="270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 * Tag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2C459-BDB7-924B-907B-7EFAFB2B36D0}"/>
              </a:ext>
            </a:extLst>
          </p:cNvPr>
          <p:cNvSpPr txBox="1"/>
          <p:nvPr/>
        </p:nvSpPr>
        <p:spPr>
          <a:xfrm>
            <a:off x="84177" y="5084873"/>
            <a:ext cx="172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&amp; Tag Squeezed Representation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FE13ADF-3D24-DF41-94CE-D055394D9EDA}"/>
              </a:ext>
            </a:extLst>
          </p:cNvPr>
          <p:cNvSpPr/>
          <p:nvPr/>
        </p:nvSpPr>
        <p:spPr>
          <a:xfrm>
            <a:off x="4873657" y="1919439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A50DBDF-3F4F-3B4B-865D-5F53581A8C38}"/>
              </a:ext>
            </a:extLst>
          </p:cNvPr>
          <p:cNvSpPr/>
          <p:nvPr/>
        </p:nvSpPr>
        <p:spPr>
          <a:xfrm>
            <a:off x="4873657" y="4170037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63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56EDA8B-6A59-0A49-A426-CF220DDEB256}"/>
              </a:ext>
            </a:extLst>
          </p:cNvPr>
          <p:cNvSpPr/>
          <p:nvPr/>
        </p:nvSpPr>
        <p:spPr>
          <a:xfrm>
            <a:off x="2550305" y="1418154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DE59862-2A87-FB42-9E9C-91A199124F15}"/>
              </a:ext>
            </a:extLst>
          </p:cNvPr>
          <p:cNvSpPr/>
          <p:nvPr/>
        </p:nvSpPr>
        <p:spPr>
          <a:xfrm>
            <a:off x="2358705" y="1574726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D26916-919F-634B-9C3A-C144F5EA2075}"/>
              </a:ext>
            </a:extLst>
          </p:cNvPr>
          <p:cNvSpPr/>
          <p:nvPr/>
        </p:nvSpPr>
        <p:spPr>
          <a:xfrm>
            <a:off x="2215328" y="1764271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8D1C-EFBF-4945-913A-33792B6A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1" y="92591"/>
            <a:ext cx="10515600" cy="132556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B87E6DA-1F50-954C-B3D9-4032A6342FEA}"/>
              </a:ext>
            </a:extLst>
          </p:cNvPr>
          <p:cNvSpPr/>
          <p:nvPr/>
        </p:nvSpPr>
        <p:spPr>
          <a:xfrm>
            <a:off x="7446659" y="1018533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Shard-1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034B8-06C7-1142-8687-95AF373E8649}"/>
              </a:ext>
            </a:extLst>
          </p:cNvPr>
          <p:cNvSpPr/>
          <p:nvPr/>
        </p:nvSpPr>
        <p:spPr>
          <a:xfrm>
            <a:off x="2598622" y="2927641"/>
            <a:ext cx="1195058" cy="973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lsm-ts</a:t>
            </a:r>
            <a:endParaRPr lang="en-US" sz="1200" dirty="0"/>
          </a:p>
          <a:p>
            <a:pPr algn="ctr"/>
            <a:r>
              <a:rPr lang="en-US" sz="1200" dirty="0"/>
              <a:t>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ACCD-5252-7F44-A725-53771B101BFE}"/>
              </a:ext>
            </a:extLst>
          </p:cNvPr>
          <p:cNvSpPr txBox="1"/>
          <p:nvPr/>
        </p:nvSpPr>
        <p:spPr>
          <a:xfrm>
            <a:off x="2550306" y="1919748"/>
            <a:ext cx="13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TS-Rest service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4BC70A1-6364-984C-93B0-BB78A10F00BA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4161823" y="2927641"/>
            <a:ext cx="3162707" cy="245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905F3-1E3B-1D4A-BCD7-03F9CADF9C45}"/>
              </a:ext>
            </a:extLst>
          </p:cNvPr>
          <p:cNvSpPr/>
          <p:nvPr/>
        </p:nvSpPr>
        <p:spPr>
          <a:xfrm>
            <a:off x="936111" y="4794964"/>
            <a:ext cx="5386812" cy="1376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0554F7D-803D-B14D-877E-17F5CD727041}"/>
              </a:ext>
            </a:extLst>
          </p:cNvPr>
          <p:cNvSpPr/>
          <p:nvPr/>
        </p:nvSpPr>
        <p:spPr>
          <a:xfrm>
            <a:off x="1261481" y="532674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6B0ED63-9780-1C47-8E9C-8AC14AF005D4}"/>
              </a:ext>
            </a:extLst>
          </p:cNvPr>
          <p:cNvSpPr/>
          <p:nvPr/>
        </p:nvSpPr>
        <p:spPr>
          <a:xfrm>
            <a:off x="3076701" y="532674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F547FE90-0CB3-3E40-B1BE-3301D96C90AE}"/>
              </a:ext>
            </a:extLst>
          </p:cNvPr>
          <p:cNvSpPr/>
          <p:nvPr/>
        </p:nvSpPr>
        <p:spPr>
          <a:xfrm>
            <a:off x="4891921" y="532674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F426F-CB3F-1944-A9AA-816E622A87D0}"/>
              </a:ext>
            </a:extLst>
          </p:cNvPr>
          <p:cNvSpPr/>
          <p:nvPr/>
        </p:nvSpPr>
        <p:spPr>
          <a:xfrm>
            <a:off x="2883527" y="4779074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Drain/Cold-Stores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2018B14-C6DD-9A42-B8F3-D566C49689D3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3810031" y="2927641"/>
            <a:ext cx="351792" cy="1851433"/>
          </a:xfrm>
          <a:prstGeom prst="bentConnector4">
            <a:avLst>
              <a:gd name="adj1" fmla="val -64982"/>
              <a:gd name="adj2" fmla="val 81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7856B33-1A1C-E24B-BBCA-A36BDC8AECFC}"/>
              </a:ext>
            </a:extLst>
          </p:cNvPr>
          <p:cNvSpPr/>
          <p:nvPr/>
        </p:nvSpPr>
        <p:spPr>
          <a:xfrm>
            <a:off x="434729" y="1830321"/>
            <a:ext cx="1589598" cy="85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Read/Write Calls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02E23BE9-00EE-4F4F-9958-6B616B47CEC9}"/>
              </a:ext>
            </a:extLst>
          </p:cNvPr>
          <p:cNvSpPr/>
          <p:nvPr/>
        </p:nvSpPr>
        <p:spPr>
          <a:xfrm>
            <a:off x="7467907" y="2509449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Shard-1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3341446-DBB3-CF4D-82C6-51C24B1DE734}"/>
              </a:ext>
            </a:extLst>
          </p:cNvPr>
          <p:cNvSpPr/>
          <p:nvPr/>
        </p:nvSpPr>
        <p:spPr>
          <a:xfrm>
            <a:off x="7484164" y="3943962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Shard-1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923B0-28B6-2E4B-A1D2-EA99B7E1CD20}"/>
              </a:ext>
            </a:extLst>
          </p:cNvPr>
          <p:cNvSpPr/>
          <p:nvPr/>
        </p:nvSpPr>
        <p:spPr>
          <a:xfrm>
            <a:off x="7324530" y="730090"/>
            <a:ext cx="1853009" cy="48869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381B-882D-A647-933E-9E224A60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4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Performance Demo</a:t>
            </a:r>
          </a:p>
        </p:txBody>
      </p:sp>
    </p:spTree>
    <p:extLst>
      <p:ext uri="{BB962C8B-B14F-4D97-AF65-F5344CB8AC3E}">
        <p14:creationId xmlns:p14="http://schemas.microsoft.com/office/powerpoint/2010/main" val="118205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03D-DF69-BA45-9298-2CA04987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DD8D-2A3C-6149-919C-CA7118DE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295"/>
            <a:ext cx="10515600" cy="160381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Using the correct technology with right data structures in right places can get us the required scale and flexibility that we are looking out from a scalable timeseries.</a:t>
            </a:r>
          </a:p>
          <a:p>
            <a:pPr marL="457200" lvl="1" indent="0" algn="ctr">
              <a:buNone/>
            </a:pPr>
            <a:r>
              <a:rPr lang="en-US" sz="1200" dirty="0"/>
              <a:t>Apart we need a Hash function with limited space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A6CA-1F82-BF43-9C24-83C0CF568ACD}"/>
              </a:ext>
            </a:extLst>
          </p:cNvPr>
          <p:cNvSpPr txBox="1"/>
          <p:nvPr/>
        </p:nvSpPr>
        <p:spPr>
          <a:xfrm>
            <a:off x="232598" y="5483681"/>
            <a:ext cx="90711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perf on your machine: </a:t>
            </a:r>
            <a:r>
              <a:rPr lang="en-US" sz="1400" dirty="0">
                <a:hlinkClick r:id="rId2"/>
              </a:rPr>
              <a:t>https://hub.docker.com/repository/docker/lragji/ts-v2.0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Service: </a:t>
            </a:r>
            <a:r>
              <a:rPr lang="en-US" sz="1400" dirty="0">
                <a:hlinkClick r:id="rId3"/>
              </a:rPr>
              <a:t>https://github.com/LRagji/redis-lsm-timeseries/tree/Timeseries/examples/wrap-it-into-microservice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NPM package: TBP</a:t>
            </a:r>
          </a:p>
        </p:txBody>
      </p:sp>
    </p:spTree>
    <p:extLst>
      <p:ext uri="{BB962C8B-B14F-4D97-AF65-F5344CB8AC3E}">
        <p14:creationId xmlns:p14="http://schemas.microsoft.com/office/powerpoint/2010/main" val="1129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6379F4-C88A-B048-A169-37A21223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13856"/>
              </p:ext>
            </p:extLst>
          </p:nvPr>
        </p:nvGraphicFramePr>
        <p:xfrm>
          <a:off x="1218191" y="1996087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(1)-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EB222-4E17-DD42-A632-297F27E7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3339"/>
              </p:ext>
            </p:extLst>
          </p:nvPr>
        </p:nvGraphicFramePr>
        <p:xfrm>
          <a:off x="7490485" y="4804330"/>
          <a:ext cx="2005846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625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RecentActivity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B211A-99FE-5C42-A399-255B3F4A6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36980"/>
              </p:ext>
            </p:extLst>
          </p:nvPr>
        </p:nvGraphicFramePr>
        <p:xfrm>
          <a:off x="9605224" y="4364245"/>
          <a:ext cx="2005846" cy="153736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548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0DDD1F-BA1E-2B4E-8358-D75E12ED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44080"/>
              </p:ext>
            </p:extLst>
          </p:nvPr>
        </p:nvGraphicFramePr>
        <p:xfrm>
          <a:off x="5263586" y="4370844"/>
          <a:ext cx="3345759" cy="27869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013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2444436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78699">
                <a:tc>
                  <a:txBody>
                    <a:bodyPr/>
                    <a:lstStyle/>
                    <a:p>
                      <a:r>
                        <a:rPr lang="en-US" sz="1200" dirty="0"/>
                        <a:t>EPOCH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&lt;Time-In-Milliseconds&gt;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4B7A67-26C3-614B-905F-6C267EAD111F}"/>
              </a:ext>
            </a:extLst>
          </p:cNvPr>
          <p:cNvSpPr/>
          <p:nvPr/>
        </p:nvSpPr>
        <p:spPr>
          <a:xfrm>
            <a:off x="561315" y="1543561"/>
            <a:ext cx="4119327" cy="4974934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Partitions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DDB76C-652C-3442-930B-2CCD5A13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44615"/>
              </p:ext>
            </p:extLst>
          </p:nvPr>
        </p:nvGraphicFramePr>
        <p:xfrm>
          <a:off x="1218191" y="4138219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(N)-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831430-7BFC-754A-A0C5-6325753F6BFB}"/>
              </a:ext>
            </a:extLst>
          </p:cNvPr>
          <p:cNvSpPr/>
          <p:nvPr/>
        </p:nvSpPr>
        <p:spPr>
          <a:xfrm>
            <a:off x="5006566" y="4018405"/>
            <a:ext cx="6861017" cy="2495508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Management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B02E16-B184-D54D-A831-DEC89ACA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87764"/>
              </p:ext>
            </p:extLst>
          </p:nvPr>
        </p:nvGraphicFramePr>
        <p:xfrm>
          <a:off x="5263586" y="4804330"/>
          <a:ext cx="2005845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668615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1922990892"/>
                    </a:ext>
                  </a:extLst>
                </a:gridCol>
              </a:tblGrid>
              <a:tr h="2625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monitoring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hash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085460F-AA1C-1644-A3E3-5630E842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7" y="112106"/>
            <a:ext cx="10515600" cy="1325563"/>
          </a:xfrm>
        </p:spPr>
        <p:txBody>
          <a:bodyPr/>
          <a:lstStyle/>
          <a:p>
            <a:r>
              <a:rPr lang="en-US" dirty="0"/>
              <a:t>Redis Landscape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652AA6-5A90-0C4E-85A4-4419724B8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5869"/>
              </p:ext>
            </p:extLst>
          </p:nvPr>
        </p:nvGraphicFramePr>
        <p:xfrm>
          <a:off x="5263586" y="174543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TagName1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8BED84-84CC-4948-BAEE-0A9A5B670A57}"/>
              </a:ext>
            </a:extLst>
          </p:cNvPr>
          <p:cNvSpPr/>
          <p:nvPr/>
        </p:nvSpPr>
        <p:spPr>
          <a:xfrm>
            <a:off x="5006565" y="1543075"/>
            <a:ext cx="6861017" cy="226191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Indexes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8677E44-5FAE-6F49-AD5D-A508B43E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07011"/>
              </p:ext>
            </p:extLst>
          </p:nvPr>
        </p:nvGraphicFramePr>
        <p:xfrm>
          <a:off x="9496331" y="172204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TagNameN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531</Words>
  <Application>Microsoft Macintosh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</vt:lpstr>
      <vt:lpstr>Concept</vt:lpstr>
      <vt:lpstr>Mitigations</vt:lpstr>
      <vt:lpstr>Data structures</vt:lpstr>
      <vt:lpstr>PowerPoint Presentation</vt:lpstr>
      <vt:lpstr>Technology</vt:lpstr>
      <vt:lpstr>Performance Demo</vt:lpstr>
      <vt:lpstr>Conclusion</vt:lpstr>
      <vt:lpstr>Redis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</dc:creator>
  <cp:lastModifiedBy>Ragji, Laukik</cp:lastModifiedBy>
  <cp:revision>23</cp:revision>
  <dcterms:created xsi:type="dcterms:W3CDTF">2021-08-26T11:21:41Z</dcterms:created>
  <dcterms:modified xsi:type="dcterms:W3CDTF">2021-09-20T14:55:16Z</dcterms:modified>
</cp:coreProperties>
</file>