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8"/>
  </p:normalViewPr>
  <p:slideViewPr>
    <p:cSldViewPr snapToGrid="0" snapToObjects="1">
      <p:cViewPr varScale="1">
        <p:scale>
          <a:sx n="133" d="100"/>
          <a:sy n="133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CD70-EC50-C643-AECE-7853BD59F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00ED-6844-614F-8B60-2FD4324B3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0D19-BF1E-5848-9FB9-93D6364E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A0D8-78BE-1043-8037-3891BBF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9BE9-1C0C-0544-A657-8E27613E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629E-19B0-624E-A68A-C16E3AF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D7B03-A9D7-C74B-A3BB-73173A9C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AC73-7DDE-4B44-9840-1EC09A17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9C96-0C3E-CE47-ADD4-8D58B994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31F0-13ED-684B-B6A0-1F900B9A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6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3C867-1A62-D147-91D9-495F9F394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9F1D8-13C8-8148-BB7A-740F1839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A114-CF13-944A-A401-433703EA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6DE13-738A-7A4D-AD33-CCC4A66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96EB-AC72-1E42-94FE-DF82AF74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825B-9958-9B4C-95EE-B952540A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BA957-9472-CD40-928B-DED455FC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551B-AE9E-2048-83C0-6374A88F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C7A21-76F1-D643-8A9B-6FCBFE2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9468-CC34-CF4F-8858-CAF82E3B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C0AB-8BA1-8648-8DBB-679DC2C4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0A01-68BD-7649-9622-991FD5422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F72C-6243-E64E-A12B-45F8405B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E548B-3897-0C43-8C28-3253C461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5E5D-834A-0A4F-B0D2-FB2A87B7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8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4C66-E390-AE48-BBDB-97E55037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E8C8-A7C8-3E43-A50B-0DBAF5564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694A3-D52E-C841-A1BE-0A06305FE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A5A8-A514-1948-9FC5-B12CCDCF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B377-68D3-0947-A0F3-A230935C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6C5F-504F-0E48-AFDE-740A695C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64AE-1A42-9C40-809D-C3F913E6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A2B60-1C1F-BC49-872D-E01AA61F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64FCA-7C98-164D-ACB4-820BE8834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732F0-3871-084F-80EE-017FFAFE8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04AD7-404B-E842-8E85-895AC701D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35F84-20F0-4741-960E-E60E613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1306E-8FBF-6443-B564-9F9C2308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50B22-B3F8-9C4F-9803-FB9E55B8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6B07-4796-8049-8FDE-ADFF74F4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ACF73-3C67-1E48-A35B-55B6998A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22908-9CE6-AA43-ABE3-76C87357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BDE0A-01AF-C84F-BB38-EDDCC824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16A7-320E-B84B-89D1-7FAF55A2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7C69A-E32A-5F43-BC5D-3B235182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7537-7CB1-054B-A09D-2FEDAC31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8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36CE-E5DB-2746-9851-0FA7F313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BF4A-D539-6447-9715-52F11DF4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9ED54-14F6-1F44-B935-5977E098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B12F8-8C8F-684D-8865-283DEE62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9F87-DC0E-C945-A70A-D7AE958E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7DDA-AFDE-9544-B6F2-70D31ECA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6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9B60-0DDD-114A-8DEC-22A6E046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FC359-E562-7E40-9073-AEB79D103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7402C-1936-254F-92F7-E68356BC2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F040-CD5E-CF40-8C56-25B73FD8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1474D-A7EB-474F-B901-BDD0B5D2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250B9-E22E-D445-BE29-A58FCC02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62547-5206-2F41-8963-D1575011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EE8C-59AE-4945-974A-DD57166A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619B-8DDB-AA42-81C4-4C952C0EA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224DC-7A03-894A-9BE6-0422F4EAB7F2}" type="datetimeFigureOut">
              <a:rPr lang="en-US" smtClean="0"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7CB3-FBFE-4E4D-B561-9F04BE32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A986-00B4-3547-B0A0-8F614FD04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F059-0097-3642-8C43-C95E0B90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C0652-7D03-0B41-82A0-1D0A95557828}"/>
              </a:ext>
            </a:extLst>
          </p:cNvPr>
          <p:cNvSpPr/>
          <p:nvPr/>
        </p:nvSpPr>
        <p:spPr>
          <a:xfrm>
            <a:off x="4495739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38F2F-DBAF-2647-9A1A-93ABD995581C}"/>
              </a:ext>
            </a:extLst>
          </p:cNvPr>
          <p:cNvSpPr/>
          <p:nvPr/>
        </p:nvSpPr>
        <p:spPr>
          <a:xfrm>
            <a:off x="5196779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1D425-5712-6246-AF86-2BECEE1E51E0}"/>
              </a:ext>
            </a:extLst>
          </p:cNvPr>
          <p:cNvSpPr/>
          <p:nvPr/>
        </p:nvSpPr>
        <p:spPr>
          <a:xfrm>
            <a:off x="5915465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1BA35-5835-0347-82DC-04A2462C47CD}"/>
              </a:ext>
            </a:extLst>
          </p:cNvPr>
          <p:cNvSpPr/>
          <p:nvPr/>
        </p:nvSpPr>
        <p:spPr>
          <a:xfrm>
            <a:off x="6616505" y="1801120"/>
            <a:ext cx="510139" cy="692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M-1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8CECF1-3B7C-6B4B-8257-8A4C0DFCC52C}"/>
              </a:ext>
            </a:extLst>
          </p:cNvPr>
          <p:cNvSpPr/>
          <p:nvPr/>
        </p:nvSpPr>
        <p:spPr>
          <a:xfrm>
            <a:off x="394635" y="4944175"/>
            <a:ext cx="895150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250AF5-98D2-9D44-A5D7-4C554044AD43}"/>
              </a:ext>
            </a:extLst>
          </p:cNvPr>
          <p:cNvSpPr/>
          <p:nvPr/>
        </p:nvSpPr>
        <p:spPr>
          <a:xfrm>
            <a:off x="394635" y="5658050"/>
            <a:ext cx="895150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CBD828-1A09-8B4F-B096-A091CF0BEC3F}"/>
              </a:ext>
            </a:extLst>
          </p:cNvPr>
          <p:cNvSpPr/>
          <p:nvPr/>
        </p:nvSpPr>
        <p:spPr>
          <a:xfrm>
            <a:off x="394635" y="6370319"/>
            <a:ext cx="895150" cy="32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219D16C-0EAD-F041-B09F-A6D3DC1B21F4}"/>
              </a:ext>
            </a:extLst>
          </p:cNvPr>
          <p:cNvSpPr/>
          <p:nvPr/>
        </p:nvSpPr>
        <p:spPr>
          <a:xfrm>
            <a:off x="2983370" y="1441777"/>
            <a:ext cx="895150" cy="3850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Pub-1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DF88E4-F1C7-EA41-887E-F6ED458B547A}"/>
              </a:ext>
            </a:extLst>
          </p:cNvPr>
          <p:cNvSpPr/>
          <p:nvPr/>
        </p:nvSpPr>
        <p:spPr>
          <a:xfrm>
            <a:off x="2983370" y="1974376"/>
            <a:ext cx="895150" cy="3662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Pub-2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2447612-A1BD-094E-A0F3-6BEBC86D0FAA}"/>
              </a:ext>
            </a:extLst>
          </p:cNvPr>
          <p:cNvSpPr/>
          <p:nvPr/>
        </p:nvSpPr>
        <p:spPr>
          <a:xfrm>
            <a:off x="2983370" y="2488256"/>
            <a:ext cx="895150" cy="3328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Pub-N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A0E6A763-6C89-E744-B7B9-BAC8719EB7E0}"/>
              </a:ext>
            </a:extLst>
          </p:cNvPr>
          <p:cNvSpPr/>
          <p:nvPr/>
        </p:nvSpPr>
        <p:spPr>
          <a:xfrm>
            <a:off x="5329929" y="3130740"/>
            <a:ext cx="962526" cy="8951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8FACF2D-7BB6-C243-A8A3-E502A09C822D}"/>
              </a:ext>
            </a:extLst>
          </p:cNvPr>
          <p:cNvSpPr/>
          <p:nvPr/>
        </p:nvSpPr>
        <p:spPr>
          <a:xfrm>
            <a:off x="7639590" y="1586136"/>
            <a:ext cx="895150" cy="2866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B8CAB9F-146F-1E4A-90B4-3B34D2592B6D}"/>
              </a:ext>
            </a:extLst>
          </p:cNvPr>
          <p:cNvSpPr/>
          <p:nvPr/>
        </p:nvSpPr>
        <p:spPr>
          <a:xfrm>
            <a:off x="7639590" y="2010604"/>
            <a:ext cx="895150" cy="2906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4B507B1-075A-8348-BC73-2BD3CB78D492}"/>
              </a:ext>
            </a:extLst>
          </p:cNvPr>
          <p:cNvSpPr/>
          <p:nvPr/>
        </p:nvSpPr>
        <p:spPr>
          <a:xfrm>
            <a:off x="7641931" y="2439060"/>
            <a:ext cx="895150" cy="3128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Sub-N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4C0956-C466-9841-8DC3-637E31E963E0}"/>
              </a:ext>
            </a:extLst>
          </p:cNvPr>
          <p:cNvCxnSpPr/>
          <p:nvPr/>
        </p:nvCxnSpPr>
        <p:spPr>
          <a:xfrm>
            <a:off x="1482291" y="6533948"/>
            <a:ext cx="84124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E5D82-D928-8744-8D71-967E73C8DE09}"/>
              </a:ext>
            </a:extLst>
          </p:cNvPr>
          <p:cNvCxnSpPr/>
          <p:nvPr/>
        </p:nvCxnSpPr>
        <p:spPr>
          <a:xfrm>
            <a:off x="1482291" y="5821679"/>
            <a:ext cx="84124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80AF40-D1C3-424C-BD9D-CE6CD1FF55BD}"/>
              </a:ext>
            </a:extLst>
          </p:cNvPr>
          <p:cNvCxnSpPr/>
          <p:nvPr/>
        </p:nvCxnSpPr>
        <p:spPr>
          <a:xfrm>
            <a:off x="1447398" y="5085344"/>
            <a:ext cx="84124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32BED4F-7462-134F-877C-96A4565EAA8D}"/>
              </a:ext>
            </a:extLst>
          </p:cNvPr>
          <p:cNvSpPr/>
          <p:nvPr/>
        </p:nvSpPr>
        <p:spPr>
          <a:xfrm>
            <a:off x="1808025" y="4867172"/>
            <a:ext cx="2802476" cy="404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647797-E470-D148-8896-E9A308D2E499}"/>
              </a:ext>
            </a:extLst>
          </p:cNvPr>
          <p:cNvSpPr txBox="1"/>
          <p:nvPr/>
        </p:nvSpPr>
        <p:spPr>
          <a:xfrm>
            <a:off x="1482291" y="437307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dequeue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D7AF24-1E1B-B140-A9A3-A11A6032D304}"/>
              </a:ext>
            </a:extLst>
          </p:cNvPr>
          <p:cNvCxnSpPr>
            <a:cxnSpLocks/>
          </p:cNvCxnSpPr>
          <p:nvPr/>
        </p:nvCxnSpPr>
        <p:spPr>
          <a:xfrm>
            <a:off x="1800323" y="4650075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32FC06-A417-4148-8E75-4CFD30F1CDC8}"/>
              </a:ext>
            </a:extLst>
          </p:cNvPr>
          <p:cNvSpPr txBox="1"/>
          <p:nvPr/>
        </p:nvSpPr>
        <p:spPr>
          <a:xfrm>
            <a:off x="4442459" y="437333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ack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34523E-7D80-934A-A5A2-C132DAFCED27}"/>
              </a:ext>
            </a:extLst>
          </p:cNvPr>
          <p:cNvCxnSpPr>
            <a:cxnSpLocks/>
          </p:cNvCxnSpPr>
          <p:nvPr/>
        </p:nvCxnSpPr>
        <p:spPr>
          <a:xfrm>
            <a:off x="4660710" y="4650075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C9F7B-65EB-1741-B5E7-E37D2994CF0C}"/>
              </a:ext>
            </a:extLst>
          </p:cNvPr>
          <p:cNvSpPr/>
          <p:nvPr/>
        </p:nvSpPr>
        <p:spPr>
          <a:xfrm>
            <a:off x="5161987" y="5582911"/>
            <a:ext cx="2802476" cy="404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4D8127-0FA5-FB48-B426-D29C1BB9CF64}"/>
              </a:ext>
            </a:extLst>
          </p:cNvPr>
          <p:cNvSpPr txBox="1"/>
          <p:nvPr/>
        </p:nvSpPr>
        <p:spPr>
          <a:xfrm>
            <a:off x="4839555" y="437307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dequeue</a:t>
            </a:r>
            <a:endParaRPr lang="en-US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ABC5BE-7742-8744-B57B-A481E39E49A9}"/>
              </a:ext>
            </a:extLst>
          </p:cNvPr>
          <p:cNvCxnSpPr>
            <a:cxnSpLocks/>
          </p:cNvCxnSpPr>
          <p:nvPr/>
        </p:nvCxnSpPr>
        <p:spPr>
          <a:xfrm>
            <a:off x="5157587" y="4650075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6A4B54-F6EB-654B-9F60-3F6F3D588063}"/>
              </a:ext>
            </a:extLst>
          </p:cNvPr>
          <p:cNvSpPr txBox="1"/>
          <p:nvPr/>
        </p:nvSpPr>
        <p:spPr>
          <a:xfrm>
            <a:off x="7746915" y="4345535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ack</a:t>
            </a:r>
            <a:endParaRPr lang="en-US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1E2887-1B5F-F84E-AA6E-D0D37B937DAF}"/>
              </a:ext>
            </a:extLst>
          </p:cNvPr>
          <p:cNvCxnSpPr>
            <a:cxnSpLocks/>
          </p:cNvCxnSpPr>
          <p:nvPr/>
        </p:nvCxnSpPr>
        <p:spPr>
          <a:xfrm>
            <a:off x="7965166" y="4622272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24CD7-D1F1-2C40-9CAB-DDFCBC51C3FF}"/>
              </a:ext>
            </a:extLst>
          </p:cNvPr>
          <p:cNvSpPr/>
          <p:nvPr/>
        </p:nvSpPr>
        <p:spPr>
          <a:xfrm>
            <a:off x="8405196" y="4887484"/>
            <a:ext cx="1335569" cy="4042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M-N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51F17D-AB47-294E-9EDD-74BDC85C7A76}"/>
              </a:ext>
            </a:extLst>
          </p:cNvPr>
          <p:cNvSpPr txBox="1"/>
          <p:nvPr/>
        </p:nvSpPr>
        <p:spPr>
          <a:xfrm>
            <a:off x="8087165" y="4345273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dequeue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6E8A39-1E34-6547-A0DA-BD61F47901C5}"/>
              </a:ext>
            </a:extLst>
          </p:cNvPr>
          <p:cNvCxnSpPr>
            <a:cxnSpLocks/>
          </p:cNvCxnSpPr>
          <p:nvPr/>
        </p:nvCxnSpPr>
        <p:spPr>
          <a:xfrm>
            <a:off x="8405197" y="4622272"/>
            <a:ext cx="1" cy="2047503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370E2AE-6A7C-2B4D-837F-1FC24EBDB87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3878520" y="1634282"/>
            <a:ext cx="617219" cy="512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8719745-78A0-484B-9CD2-AF859C6BFCA5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3878520" y="2147229"/>
            <a:ext cx="617219" cy="10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B168FAB-769D-DA4B-8A5D-AB78996918EF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3878520" y="2147229"/>
            <a:ext cx="617219" cy="507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BE8648E4-74F4-B849-9F7F-524ADC9AFA0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7126644" y="1729455"/>
            <a:ext cx="512946" cy="417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580F1DF-C691-CC48-89DC-4EA2298C0BFF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7126644" y="2147229"/>
            <a:ext cx="512946" cy="8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50D4BF7-FE97-3D4C-B05C-52C5DE47FC3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7126644" y="2147229"/>
            <a:ext cx="515287" cy="448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7DCB37-CDC8-C141-8142-7FBEB8964934}"/>
              </a:ext>
            </a:extLst>
          </p:cNvPr>
          <p:cNvCxnSpPr>
            <a:cxnSpLocks/>
          </p:cNvCxnSpPr>
          <p:nvPr/>
        </p:nvCxnSpPr>
        <p:spPr>
          <a:xfrm flipV="1">
            <a:off x="5801566" y="2488256"/>
            <a:ext cx="0" cy="642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51C5111-E906-3C47-B0C3-C4659E58A906}"/>
              </a:ext>
            </a:extLst>
          </p:cNvPr>
          <p:cNvSpPr txBox="1"/>
          <p:nvPr/>
        </p:nvSpPr>
        <p:spPr>
          <a:xfrm>
            <a:off x="462012" y="442762"/>
            <a:ext cx="227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Mode-1(Default)</a:t>
            </a:r>
          </a:p>
        </p:txBody>
      </p:sp>
    </p:spTree>
    <p:extLst>
      <p:ext uri="{BB962C8B-B14F-4D97-AF65-F5344CB8AC3E}">
        <p14:creationId xmlns:p14="http://schemas.microsoft.com/office/powerpoint/2010/main" val="92811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</dc:creator>
  <cp:lastModifiedBy>Ragji, Laukik</cp:lastModifiedBy>
  <cp:revision>3</cp:revision>
  <dcterms:created xsi:type="dcterms:W3CDTF">2020-10-03T10:10:57Z</dcterms:created>
  <dcterms:modified xsi:type="dcterms:W3CDTF">2020-10-03T10:33:58Z</dcterms:modified>
</cp:coreProperties>
</file>