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8"/>
  </p:normalViewPr>
  <p:slideViewPr>
    <p:cSldViewPr snapToGrid="0" snapToObjects="1">
      <p:cViewPr varScale="1">
        <p:scale>
          <a:sx n="133" d="100"/>
          <a:sy n="133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CD70-EC50-C643-AECE-7853BD59F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00ED-6844-614F-8B60-2FD4324B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0D19-BF1E-5848-9FB9-93D6364E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A0D8-78BE-1043-8037-3891BBF1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9BE9-1C0C-0544-A657-8E27613E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629E-19B0-624E-A68A-C16E3AF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D7B03-A9D7-C74B-A3BB-73173A9C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AC73-7DDE-4B44-9840-1EC09A17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9C96-0C3E-CE47-ADD4-8D58B994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531F0-13ED-684B-B6A0-1F900B9A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3C867-1A62-D147-91D9-495F9F394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9F1D8-13C8-8148-BB7A-740F1839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A114-CF13-944A-A401-433703EA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DE13-738A-7A4D-AD33-CCC4A66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96EB-AC72-1E42-94FE-DF82AF74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7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825B-9958-9B4C-95EE-B952540A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A957-9472-CD40-928B-DED455FC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551B-AE9E-2048-83C0-6374A88F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7A21-76F1-D643-8A9B-6FCBFE2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29468-CC34-CF4F-8858-CAF82E3B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C0AB-8BA1-8648-8DBB-679DC2C4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0A01-68BD-7649-9622-991FD542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F72C-6243-E64E-A12B-45F8405B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548B-3897-0C43-8C28-3253C461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B5E5D-834A-0A4F-B0D2-FB2A87B7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4C66-E390-AE48-BBDB-97E55037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E8C8-A7C8-3E43-A50B-0DBAF5564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694A3-D52E-C841-A1BE-0A06305FE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A5A8-A514-1948-9FC5-B12CCDCF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B377-68D3-0947-A0F3-A230935C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6C5F-504F-0E48-AFDE-740A695C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64AE-1A42-9C40-809D-C3F913E6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A2B60-1C1F-BC49-872D-E01AA61F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64FCA-7C98-164D-ACB4-820BE8834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732F0-3871-084F-80EE-017FFAFE8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04AD7-404B-E842-8E85-895AC701D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35F84-20F0-4741-960E-E60E613B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1306E-8FBF-6443-B564-9F9C2308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50B22-B3F8-9C4F-9803-FB9E55B8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6B07-4796-8049-8FDE-ADFF74F4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ACF73-3C67-1E48-A35B-55B6998A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22908-9CE6-AA43-ABE3-76C87357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BDE0A-01AF-C84F-BB38-EDDCC824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16A7-320E-B84B-89D1-7FAF55A2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7C69A-E32A-5F43-BC5D-3B235182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7537-7CB1-054B-A09D-2FEDAC31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36CE-E5DB-2746-9851-0FA7F313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BF4A-D539-6447-9715-52F11DF4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9ED54-14F6-1F44-B935-5977E098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B12F8-8C8F-684D-8865-283DEE62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69F87-DC0E-C945-A70A-D7AE958E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7DDA-AFDE-9544-B6F2-70D31ECA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6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9B60-0DDD-114A-8DEC-22A6E046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FC359-E562-7E40-9073-AEB79D103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7402C-1936-254F-92F7-E68356BC2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F040-CD5E-CF40-8C56-25B73FD8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1474D-A7EB-474F-B901-BDD0B5D2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250B9-E22E-D445-BE29-A58FCC02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62547-5206-2F41-8963-D1575011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EE8C-59AE-4945-974A-DD57166A8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619B-8DDB-AA42-81C4-4C952C0EA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24DC-7A03-894A-9BE6-0422F4EAB7F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7CB3-FBFE-4E4D-B561-9F04BE323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A986-00B4-3547-B0A0-8F614FD04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E70F-9ED9-1F47-A517-F3C489553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Queue’s In Postgres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01DD1-E972-B141-8612-BAF604794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8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0EC3-D9B5-1C49-9F9C-486C60C1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necessity of an Application for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EF0B-2645-E346-9DEC-DE501E32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FIFO</a:t>
            </a:r>
          </a:p>
          <a:p>
            <a:r>
              <a:rPr lang="en-US" dirty="0"/>
              <a:t>Should work with H-</a:t>
            </a:r>
            <a:r>
              <a:rPr lang="en-US" dirty="0" err="1"/>
              <a:t>Scalled</a:t>
            </a:r>
            <a:r>
              <a:rPr lang="en-US" dirty="0"/>
              <a:t> Services (Multiple Subscribers)</a:t>
            </a:r>
          </a:p>
          <a:p>
            <a:r>
              <a:rPr lang="en-US" dirty="0"/>
              <a:t>Provide Acks to flag a message has been successfully read.</a:t>
            </a:r>
          </a:p>
          <a:p>
            <a:r>
              <a:rPr lang="en-US" dirty="0"/>
              <a:t>With  Ack we also needs Timeouts In case the subscriber dies.</a:t>
            </a:r>
          </a:p>
          <a:p>
            <a:r>
              <a:rPr lang="en-US" dirty="0"/>
              <a:t>Should be Fast and can scale to  10Million entries .</a:t>
            </a:r>
          </a:p>
        </p:txBody>
      </p:sp>
    </p:spTree>
    <p:extLst>
      <p:ext uri="{BB962C8B-B14F-4D97-AF65-F5344CB8AC3E}">
        <p14:creationId xmlns:p14="http://schemas.microsoft.com/office/powerpoint/2010/main" val="331145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FE75-D0B9-534B-BF58-925BE4E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take to implement Q in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27D3-F706-1646-B486-F7D676D4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ACID Transactions which should help with only one thread/subscriber to change or update data.</a:t>
            </a:r>
          </a:p>
          <a:p>
            <a:r>
              <a:rPr lang="en-US" dirty="0"/>
              <a:t>Clean up of data once its read from Q</a:t>
            </a:r>
          </a:p>
          <a:p>
            <a:r>
              <a:rPr lang="en-US" dirty="0"/>
              <a:t>Should not lock up reads and writes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7855-6307-2149-9CD9-294E852D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D197-11CC-2248-8FB8-485F495C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480"/>
          </a:xfrm>
        </p:spPr>
        <p:txBody>
          <a:bodyPr>
            <a:normAutofit/>
          </a:bodyPr>
          <a:lstStyle/>
          <a:p>
            <a:r>
              <a:rPr lang="en-US" dirty="0"/>
              <a:t>Let subscriber have and Unique Id</a:t>
            </a:r>
          </a:p>
          <a:p>
            <a:r>
              <a:rPr lang="en-US" dirty="0"/>
              <a:t>Let each subscriber have a cursor/pointer for a given Q.</a:t>
            </a:r>
          </a:p>
          <a:p>
            <a:r>
              <a:rPr lang="en-US" dirty="0"/>
              <a:t>Increment the pointer only if we have received ACK or Times Up.</a:t>
            </a:r>
          </a:p>
          <a:p>
            <a:r>
              <a:rPr lang="en-US" dirty="0"/>
              <a:t>Make above operations thread safe or Sequential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7EC84B-AE94-F042-997F-94F2660A32E0}"/>
              </a:ext>
            </a:extLst>
          </p:cNvPr>
          <p:cNvSpPr/>
          <p:nvPr/>
        </p:nvSpPr>
        <p:spPr>
          <a:xfrm>
            <a:off x="6334226" y="4434037"/>
            <a:ext cx="885525" cy="32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S-1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E7B9B7-E124-9346-AA80-BDD67CAD7036}"/>
              </a:ext>
            </a:extLst>
          </p:cNvPr>
          <p:cNvSpPr/>
          <p:nvPr/>
        </p:nvSpPr>
        <p:spPr>
          <a:xfrm>
            <a:off x="1905800" y="4283242"/>
            <a:ext cx="587141" cy="82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9BD0CC-2929-F549-AC87-C7ACC9B6202F}"/>
              </a:ext>
            </a:extLst>
          </p:cNvPr>
          <p:cNvSpPr/>
          <p:nvPr/>
        </p:nvSpPr>
        <p:spPr>
          <a:xfrm>
            <a:off x="1905800" y="5202454"/>
            <a:ext cx="587141" cy="221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A502A9-3C58-CE4B-B6C9-4B26990F381D}"/>
              </a:ext>
            </a:extLst>
          </p:cNvPr>
          <p:cNvSpPr/>
          <p:nvPr/>
        </p:nvSpPr>
        <p:spPr>
          <a:xfrm>
            <a:off x="2703092" y="4283242"/>
            <a:ext cx="587141" cy="82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2AE309C-281B-584D-B65D-0B33667A6E68}"/>
              </a:ext>
            </a:extLst>
          </p:cNvPr>
          <p:cNvSpPr/>
          <p:nvPr/>
        </p:nvSpPr>
        <p:spPr>
          <a:xfrm>
            <a:off x="2703092" y="5202454"/>
            <a:ext cx="587141" cy="2213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AADFF4-9791-AF4F-A73D-1373E778AAD9}"/>
              </a:ext>
            </a:extLst>
          </p:cNvPr>
          <p:cNvSpPr/>
          <p:nvPr/>
        </p:nvSpPr>
        <p:spPr>
          <a:xfrm>
            <a:off x="3473113" y="4283242"/>
            <a:ext cx="587141" cy="82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40862D8-B5D2-5F40-9907-250705E2308A}"/>
              </a:ext>
            </a:extLst>
          </p:cNvPr>
          <p:cNvSpPr/>
          <p:nvPr/>
        </p:nvSpPr>
        <p:spPr>
          <a:xfrm>
            <a:off x="3473113" y="5202454"/>
            <a:ext cx="587141" cy="2213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BAD5990-C43D-5C4B-8E6E-C5046BEA043F}"/>
              </a:ext>
            </a:extLst>
          </p:cNvPr>
          <p:cNvSpPr/>
          <p:nvPr/>
        </p:nvSpPr>
        <p:spPr>
          <a:xfrm>
            <a:off x="4270405" y="4283242"/>
            <a:ext cx="587141" cy="82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16F658E-5DFF-DB44-B18F-ABE21FD724F3}"/>
              </a:ext>
            </a:extLst>
          </p:cNvPr>
          <p:cNvSpPr/>
          <p:nvPr/>
        </p:nvSpPr>
        <p:spPr>
          <a:xfrm>
            <a:off x="4270405" y="5202454"/>
            <a:ext cx="587141" cy="2213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283396-256D-3E49-BDC0-41923086A729}"/>
              </a:ext>
            </a:extLst>
          </p:cNvPr>
          <p:cNvSpPr/>
          <p:nvPr/>
        </p:nvSpPr>
        <p:spPr>
          <a:xfrm>
            <a:off x="6334226" y="4915300"/>
            <a:ext cx="885525" cy="287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S-1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60F7427-4765-B145-A8EF-C55EC2874BDA}"/>
              </a:ext>
            </a:extLst>
          </p:cNvPr>
          <p:cNvSpPr/>
          <p:nvPr/>
        </p:nvSpPr>
        <p:spPr>
          <a:xfrm>
            <a:off x="7353699" y="4434037"/>
            <a:ext cx="885525" cy="32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6C972D6-6202-F046-BAA3-8440F3D0B5D6}"/>
              </a:ext>
            </a:extLst>
          </p:cNvPr>
          <p:cNvSpPr/>
          <p:nvPr/>
        </p:nvSpPr>
        <p:spPr>
          <a:xfrm>
            <a:off x="8433329" y="4434037"/>
            <a:ext cx="587141" cy="3272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558166D-32C3-7B4D-B844-B210DCFB90B2}"/>
              </a:ext>
            </a:extLst>
          </p:cNvPr>
          <p:cNvSpPr/>
          <p:nvPr/>
        </p:nvSpPr>
        <p:spPr>
          <a:xfrm>
            <a:off x="7353699" y="4875195"/>
            <a:ext cx="885525" cy="32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210EDA9-98A6-3146-BC8E-6E45D51101D7}"/>
              </a:ext>
            </a:extLst>
          </p:cNvPr>
          <p:cNvSpPr/>
          <p:nvPr/>
        </p:nvSpPr>
        <p:spPr>
          <a:xfrm>
            <a:off x="8433329" y="4875195"/>
            <a:ext cx="587141" cy="3272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9A926-AB7C-F841-8709-F2852C1EF9FD}"/>
              </a:ext>
            </a:extLst>
          </p:cNvPr>
          <p:cNvSpPr/>
          <p:nvPr/>
        </p:nvSpPr>
        <p:spPr>
          <a:xfrm>
            <a:off x="1636295" y="4167739"/>
            <a:ext cx="3465094" cy="14245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0046F6-812C-9B46-934E-B8A57F1B3E57}"/>
              </a:ext>
            </a:extLst>
          </p:cNvPr>
          <p:cNvSpPr txBox="1"/>
          <p:nvPr/>
        </p:nvSpPr>
        <p:spPr>
          <a:xfrm>
            <a:off x="2939076" y="561152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46219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4C21-A58B-0643-82A2-A615D36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concept in 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AD5F56-5B59-3340-8CBB-5043DF89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2756"/>
              </p:ext>
            </p:extLst>
          </p:nvPr>
        </p:nvGraphicFramePr>
        <p:xfrm>
          <a:off x="1040597" y="3314854"/>
          <a:ext cx="78723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066">
                  <a:extLst>
                    <a:ext uri="{9D8B030D-6E8A-4147-A177-3AD203B41FA5}">
                      <a16:colId xmlns:a16="http://schemas.microsoft.com/office/drawing/2014/main" val="3571632086"/>
                    </a:ext>
                  </a:extLst>
                </a:gridCol>
                <a:gridCol w="1312066">
                  <a:extLst>
                    <a:ext uri="{9D8B030D-6E8A-4147-A177-3AD203B41FA5}">
                      <a16:colId xmlns:a16="http://schemas.microsoft.com/office/drawing/2014/main" val="3890069058"/>
                    </a:ext>
                  </a:extLst>
                </a:gridCol>
                <a:gridCol w="1312066">
                  <a:extLst>
                    <a:ext uri="{9D8B030D-6E8A-4147-A177-3AD203B41FA5}">
                      <a16:colId xmlns:a16="http://schemas.microsoft.com/office/drawing/2014/main" val="1711983374"/>
                    </a:ext>
                  </a:extLst>
                </a:gridCol>
                <a:gridCol w="1312066">
                  <a:extLst>
                    <a:ext uri="{9D8B030D-6E8A-4147-A177-3AD203B41FA5}">
                      <a16:colId xmlns:a16="http://schemas.microsoft.com/office/drawing/2014/main" val="3019512228"/>
                    </a:ext>
                  </a:extLst>
                </a:gridCol>
                <a:gridCol w="1312066">
                  <a:extLst>
                    <a:ext uri="{9D8B030D-6E8A-4147-A177-3AD203B41FA5}">
                      <a16:colId xmlns:a16="http://schemas.microsoft.com/office/drawing/2014/main" val="2729116623"/>
                    </a:ext>
                  </a:extLst>
                </a:gridCol>
                <a:gridCol w="1312066">
                  <a:extLst>
                    <a:ext uri="{9D8B030D-6E8A-4147-A177-3AD203B41FA5}">
                      <a16:colId xmlns:a16="http://schemas.microsoft.com/office/drawing/2014/main" val="1544137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Cursor-Id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339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6D2D9C-AA6E-4549-B1FD-7F6532997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2460"/>
              </p:ext>
            </p:extLst>
          </p:nvPr>
        </p:nvGraphicFramePr>
        <p:xfrm>
          <a:off x="1040597" y="1845822"/>
          <a:ext cx="65024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179548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0468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0324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9152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Cursor-Id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1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15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8486DD-1513-BE42-A158-92ED4A805809}"/>
              </a:ext>
            </a:extLst>
          </p:cNvPr>
          <p:cNvSpPr txBox="1"/>
          <p:nvPr/>
        </p:nvSpPr>
        <p:spPr>
          <a:xfrm>
            <a:off x="1040597" y="1471911"/>
            <a:ext cx="13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Queue-Table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4E1E6-DC13-154E-8856-A597DF7CA0DB}"/>
              </a:ext>
            </a:extLst>
          </p:cNvPr>
          <p:cNvSpPr txBox="1"/>
          <p:nvPr/>
        </p:nvSpPr>
        <p:spPr>
          <a:xfrm>
            <a:off x="997248" y="2939435"/>
            <a:ext cx="13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Cursor-Table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96905-36DE-894A-BE26-3B81872EBC95}"/>
              </a:ext>
            </a:extLst>
          </p:cNvPr>
          <p:cNvSpPr txBox="1"/>
          <p:nvPr/>
        </p:nvSpPr>
        <p:spPr>
          <a:xfrm>
            <a:off x="964021" y="4414554"/>
            <a:ext cx="424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Intelligent up-</a:t>
            </a:r>
            <a:r>
              <a:rPr lang="en-US" dirty="0" err="1"/>
              <a:t>sert</a:t>
            </a:r>
            <a:r>
              <a:rPr lang="en-US" dirty="0"/>
              <a:t> with serialize transaction</a:t>
            </a:r>
          </a:p>
        </p:txBody>
      </p:sp>
    </p:spTree>
    <p:extLst>
      <p:ext uri="{BB962C8B-B14F-4D97-AF65-F5344CB8AC3E}">
        <p14:creationId xmlns:p14="http://schemas.microsoft.com/office/powerpoint/2010/main" val="15697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C0652-7D03-0B41-82A0-1D0A95557828}"/>
              </a:ext>
            </a:extLst>
          </p:cNvPr>
          <p:cNvSpPr/>
          <p:nvPr/>
        </p:nvSpPr>
        <p:spPr>
          <a:xfrm>
            <a:off x="4495739" y="1801120"/>
            <a:ext cx="510139" cy="69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38F2F-DBAF-2647-9A1A-93ABD995581C}"/>
              </a:ext>
            </a:extLst>
          </p:cNvPr>
          <p:cNvSpPr/>
          <p:nvPr/>
        </p:nvSpPr>
        <p:spPr>
          <a:xfrm>
            <a:off x="5196779" y="1801120"/>
            <a:ext cx="510139" cy="69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1D425-5712-6246-AF86-2BECEE1E51E0}"/>
              </a:ext>
            </a:extLst>
          </p:cNvPr>
          <p:cNvSpPr/>
          <p:nvPr/>
        </p:nvSpPr>
        <p:spPr>
          <a:xfrm>
            <a:off x="5915465" y="1801120"/>
            <a:ext cx="510139" cy="69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1BA35-5835-0347-82DC-04A2462C47CD}"/>
              </a:ext>
            </a:extLst>
          </p:cNvPr>
          <p:cNvSpPr/>
          <p:nvPr/>
        </p:nvSpPr>
        <p:spPr>
          <a:xfrm>
            <a:off x="6616505" y="1801120"/>
            <a:ext cx="510139" cy="69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8CECF1-3B7C-6B4B-8257-8A4C0DFCC52C}"/>
              </a:ext>
            </a:extLst>
          </p:cNvPr>
          <p:cNvSpPr/>
          <p:nvPr/>
        </p:nvSpPr>
        <p:spPr>
          <a:xfrm>
            <a:off x="394635" y="4944175"/>
            <a:ext cx="895150" cy="32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250AF5-98D2-9D44-A5D7-4C554044AD43}"/>
              </a:ext>
            </a:extLst>
          </p:cNvPr>
          <p:cNvSpPr/>
          <p:nvPr/>
        </p:nvSpPr>
        <p:spPr>
          <a:xfrm>
            <a:off x="394635" y="5658050"/>
            <a:ext cx="895150" cy="32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CBD828-1A09-8B4F-B096-A091CF0BEC3F}"/>
              </a:ext>
            </a:extLst>
          </p:cNvPr>
          <p:cNvSpPr/>
          <p:nvPr/>
        </p:nvSpPr>
        <p:spPr>
          <a:xfrm>
            <a:off x="394635" y="6370319"/>
            <a:ext cx="895150" cy="32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19D16C-0EAD-F041-B09F-A6D3DC1B21F4}"/>
              </a:ext>
            </a:extLst>
          </p:cNvPr>
          <p:cNvSpPr/>
          <p:nvPr/>
        </p:nvSpPr>
        <p:spPr>
          <a:xfrm>
            <a:off x="2983370" y="1441777"/>
            <a:ext cx="895150" cy="3850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Pub-1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F88E4-F1C7-EA41-887E-F6ED458B547A}"/>
              </a:ext>
            </a:extLst>
          </p:cNvPr>
          <p:cNvSpPr/>
          <p:nvPr/>
        </p:nvSpPr>
        <p:spPr>
          <a:xfrm>
            <a:off x="2983370" y="1974376"/>
            <a:ext cx="895150" cy="3662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Pub-2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2447612-A1BD-094E-A0F3-6BEBC86D0FAA}"/>
              </a:ext>
            </a:extLst>
          </p:cNvPr>
          <p:cNvSpPr/>
          <p:nvPr/>
        </p:nvSpPr>
        <p:spPr>
          <a:xfrm>
            <a:off x="2983370" y="2488256"/>
            <a:ext cx="895150" cy="3328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Pub-N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A0E6A763-6C89-E744-B7B9-BAC8719EB7E0}"/>
              </a:ext>
            </a:extLst>
          </p:cNvPr>
          <p:cNvSpPr/>
          <p:nvPr/>
        </p:nvSpPr>
        <p:spPr>
          <a:xfrm>
            <a:off x="5329929" y="3130740"/>
            <a:ext cx="962526" cy="8951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8FACF2D-7BB6-C243-A8A3-E502A09C822D}"/>
              </a:ext>
            </a:extLst>
          </p:cNvPr>
          <p:cNvSpPr/>
          <p:nvPr/>
        </p:nvSpPr>
        <p:spPr>
          <a:xfrm>
            <a:off x="7639590" y="1586136"/>
            <a:ext cx="895150" cy="2866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8CAB9F-146F-1E4A-90B4-3B34D2592B6D}"/>
              </a:ext>
            </a:extLst>
          </p:cNvPr>
          <p:cNvSpPr/>
          <p:nvPr/>
        </p:nvSpPr>
        <p:spPr>
          <a:xfrm>
            <a:off x="7639590" y="2010604"/>
            <a:ext cx="895150" cy="2906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4B507B1-075A-8348-BC73-2BD3CB78D492}"/>
              </a:ext>
            </a:extLst>
          </p:cNvPr>
          <p:cNvSpPr/>
          <p:nvPr/>
        </p:nvSpPr>
        <p:spPr>
          <a:xfrm>
            <a:off x="7641931" y="2439060"/>
            <a:ext cx="895150" cy="3128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4C0956-C466-9841-8DC3-637E31E963E0}"/>
              </a:ext>
            </a:extLst>
          </p:cNvPr>
          <p:cNvCxnSpPr/>
          <p:nvPr/>
        </p:nvCxnSpPr>
        <p:spPr>
          <a:xfrm>
            <a:off x="1482291" y="6533948"/>
            <a:ext cx="84124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E5D82-D928-8744-8D71-967E73C8DE09}"/>
              </a:ext>
            </a:extLst>
          </p:cNvPr>
          <p:cNvCxnSpPr/>
          <p:nvPr/>
        </p:nvCxnSpPr>
        <p:spPr>
          <a:xfrm>
            <a:off x="1482291" y="5821679"/>
            <a:ext cx="84124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80AF40-D1C3-424C-BD9D-CE6CD1FF55BD}"/>
              </a:ext>
            </a:extLst>
          </p:cNvPr>
          <p:cNvCxnSpPr/>
          <p:nvPr/>
        </p:nvCxnSpPr>
        <p:spPr>
          <a:xfrm>
            <a:off x="1447398" y="5085344"/>
            <a:ext cx="84124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32BED4F-7462-134F-877C-96A4565EAA8D}"/>
              </a:ext>
            </a:extLst>
          </p:cNvPr>
          <p:cNvSpPr/>
          <p:nvPr/>
        </p:nvSpPr>
        <p:spPr>
          <a:xfrm>
            <a:off x="1808025" y="4867172"/>
            <a:ext cx="2802476" cy="4042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7797-E470-D148-8896-E9A308D2E499}"/>
              </a:ext>
            </a:extLst>
          </p:cNvPr>
          <p:cNvSpPr txBox="1"/>
          <p:nvPr/>
        </p:nvSpPr>
        <p:spPr>
          <a:xfrm>
            <a:off x="1482291" y="4373076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dequeue</a:t>
            </a:r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D7AF24-1E1B-B140-A9A3-A11A6032D304}"/>
              </a:ext>
            </a:extLst>
          </p:cNvPr>
          <p:cNvCxnSpPr>
            <a:cxnSpLocks/>
          </p:cNvCxnSpPr>
          <p:nvPr/>
        </p:nvCxnSpPr>
        <p:spPr>
          <a:xfrm>
            <a:off x="1800323" y="4650075"/>
            <a:ext cx="1" cy="20475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32FC06-A417-4148-8E75-4CFD30F1CDC8}"/>
              </a:ext>
            </a:extLst>
          </p:cNvPr>
          <p:cNvSpPr txBox="1"/>
          <p:nvPr/>
        </p:nvSpPr>
        <p:spPr>
          <a:xfrm>
            <a:off x="4442459" y="437333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ack</a:t>
            </a:r>
            <a:endParaRPr lang="en-US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34523E-7D80-934A-A5A2-C132DAFCED27}"/>
              </a:ext>
            </a:extLst>
          </p:cNvPr>
          <p:cNvCxnSpPr>
            <a:cxnSpLocks/>
          </p:cNvCxnSpPr>
          <p:nvPr/>
        </p:nvCxnSpPr>
        <p:spPr>
          <a:xfrm>
            <a:off x="4660710" y="4650075"/>
            <a:ext cx="1" cy="20475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23C9F7B-65EB-1741-B5E7-E37D2994CF0C}"/>
              </a:ext>
            </a:extLst>
          </p:cNvPr>
          <p:cNvSpPr/>
          <p:nvPr/>
        </p:nvSpPr>
        <p:spPr>
          <a:xfrm>
            <a:off x="5161987" y="5582911"/>
            <a:ext cx="2802476" cy="404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M-2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4D8127-0FA5-FB48-B426-D29C1BB9CF64}"/>
              </a:ext>
            </a:extLst>
          </p:cNvPr>
          <p:cNvSpPr txBox="1"/>
          <p:nvPr/>
        </p:nvSpPr>
        <p:spPr>
          <a:xfrm>
            <a:off x="4839555" y="4373076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dequeue</a:t>
            </a:r>
            <a:endParaRPr lang="en-US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ABC5BE-7742-8744-B57B-A481E39E49A9}"/>
              </a:ext>
            </a:extLst>
          </p:cNvPr>
          <p:cNvCxnSpPr>
            <a:cxnSpLocks/>
          </p:cNvCxnSpPr>
          <p:nvPr/>
        </p:nvCxnSpPr>
        <p:spPr>
          <a:xfrm>
            <a:off x="5157587" y="4650075"/>
            <a:ext cx="1" cy="20475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6A4B54-F6EB-654B-9F60-3F6F3D588063}"/>
              </a:ext>
            </a:extLst>
          </p:cNvPr>
          <p:cNvSpPr txBox="1"/>
          <p:nvPr/>
        </p:nvSpPr>
        <p:spPr>
          <a:xfrm>
            <a:off x="7746915" y="4345535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ack</a:t>
            </a:r>
            <a:endParaRPr lang="en-US" sz="1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1E2887-1B5F-F84E-AA6E-D0D37B937DAF}"/>
              </a:ext>
            </a:extLst>
          </p:cNvPr>
          <p:cNvCxnSpPr>
            <a:cxnSpLocks/>
          </p:cNvCxnSpPr>
          <p:nvPr/>
        </p:nvCxnSpPr>
        <p:spPr>
          <a:xfrm>
            <a:off x="7965166" y="4622272"/>
            <a:ext cx="1" cy="20475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4124CD7-D1F1-2C40-9CAB-DDFCBC51C3FF}"/>
              </a:ext>
            </a:extLst>
          </p:cNvPr>
          <p:cNvSpPr/>
          <p:nvPr/>
        </p:nvSpPr>
        <p:spPr>
          <a:xfrm>
            <a:off x="8405196" y="4887484"/>
            <a:ext cx="1335569" cy="404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M-N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51F17D-AB47-294E-9EDD-74BDC85C7A76}"/>
              </a:ext>
            </a:extLst>
          </p:cNvPr>
          <p:cNvSpPr txBox="1"/>
          <p:nvPr/>
        </p:nvSpPr>
        <p:spPr>
          <a:xfrm>
            <a:off x="8087165" y="434527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dequeue</a:t>
            </a:r>
            <a:endParaRPr lang="en-US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6E8A39-1E34-6547-A0DA-BD61F47901C5}"/>
              </a:ext>
            </a:extLst>
          </p:cNvPr>
          <p:cNvCxnSpPr>
            <a:cxnSpLocks/>
          </p:cNvCxnSpPr>
          <p:nvPr/>
        </p:nvCxnSpPr>
        <p:spPr>
          <a:xfrm>
            <a:off x="8405197" y="4622272"/>
            <a:ext cx="1" cy="20475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370E2AE-6A7C-2B4D-837F-1FC24EBDB87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3878520" y="1634282"/>
            <a:ext cx="617219" cy="512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8719745-78A0-484B-9CD2-AF859C6BFCA5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3878520" y="2147229"/>
            <a:ext cx="617219" cy="10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B168FAB-769D-DA4B-8A5D-AB78996918EF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3878520" y="2147229"/>
            <a:ext cx="617219" cy="507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BE8648E4-74F4-B849-9F7F-524ADC9AFA0F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7126644" y="1729455"/>
            <a:ext cx="512946" cy="417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580F1DF-C691-CC48-89DC-4EA2298C0BFF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7126644" y="2147229"/>
            <a:ext cx="512946" cy="8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50D4BF7-FE97-3D4C-B05C-52C5DE47FC39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7126644" y="2147229"/>
            <a:ext cx="515287" cy="448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7DCB37-CDC8-C141-8142-7FBEB8964934}"/>
              </a:ext>
            </a:extLst>
          </p:cNvPr>
          <p:cNvCxnSpPr>
            <a:cxnSpLocks/>
          </p:cNvCxnSpPr>
          <p:nvPr/>
        </p:nvCxnSpPr>
        <p:spPr>
          <a:xfrm flipV="1">
            <a:off x="5801566" y="2488256"/>
            <a:ext cx="0" cy="642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51C5111-E906-3C47-B0C3-C4659E58A906}"/>
              </a:ext>
            </a:extLst>
          </p:cNvPr>
          <p:cNvSpPr txBox="1"/>
          <p:nvPr/>
        </p:nvSpPr>
        <p:spPr>
          <a:xfrm>
            <a:off x="462012" y="442762"/>
            <a:ext cx="227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Mode-1(Default)</a:t>
            </a:r>
          </a:p>
        </p:txBody>
      </p:sp>
    </p:spTree>
    <p:extLst>
      <p:ext uri="{BB962C8B-B14F-4D97-AF65-F5344CB8AC3E}">
        <p14:creationId xmlns:p14="http://schemas.microsoft.com/office/powerpoint/2010/main" val="92811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199</Words>
  <Application>Microsoft Macintosh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Queue’s In Postgres</vt:lpstr>
      <vt:lpstr>Basic necessity of an Application for Q</vt:lpstr>
      <vt:lpstr>What does it take to implement Q in RDBMS</vt:lpstr>
      <vt:lpstr>Concept</vt:lpstr>
      <vt:lpstr>Fitting concept in Tables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Ragji, Laukik</dc:creator>
  <cp:lastModifiedBy>Ragji, Laukik</cp:lastModifiedBy>
  <cp:revision>8</cp:revision>
  <dcterms:created xsi:type="dcterms:W3CDTF">2020-10-03T10:10:57Z</dcterms:created>
  <dcterms:modified xsi:type="dcterms:W3CDTF">2020-10-06T13:30:49Z</dcterms:modified>
</cp:coreProperties>
</file>