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6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2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FEE8-DAA2-7D4F-ACB2-F018C0433DDE}" type="datetimeFigureOut">
              <a:rPr lang="en-US" smtClean="0"/>
              <a:t>20-06-13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F40C-FAD3-4F42-9D3A-87976A01D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Benefits of Risky Play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how to implement them safely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Disappearing/Getting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 child being in a tent can qualify as disappearing from the adults around them</a:t>
            </a:r>
          </a:p>
          <a:p>
            <a:r>
              <a:rPr lang="en-US" dirty="0" smtClean="0"/>
              <a:t>In childcare we can safely give opportunities for feeling lost</a:t>
            </a:r>
          </a:p>
          <a:p>
            <a:r>
              <a:rPr lang="en-US" dirty="0" smtClean="0"/>
              <a:t>Gives them the opportunity to be resourceful </a:t>
            </a:r>
          </a:p>
          <a:p>
            <a:r>
              <a:rPr lang="en-US" dirty="0" smtClean="0"/>
              <a:t>Builds emotional resiliency</a:t>
            </a:r>
          </a:p>
          <a:p>
            <a:r>
              <a:rPr lang="en-US" dirty="0" smtClean="0"/>
              <a:t>How are we already </a:t>
            </a:r>
            <a:r>
              <a:rPr lang="en-US" smtClean="0"/>
              <a:t>doing this?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Mariana </a:t>
            </a:r>
            <a:r>
              <a:rPr lang="en-US" dirty="0" err="1" smtClean="0"/>
              <a:t>Brussoni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Professor at the University of British Colombia</a:t>
            </a:r>
          </a:p>
          <a:p>
            <a:pPr lvl="1"/>
            <a:r>
              <a:rPr lang="en-US" dirty="0" smtClean="0"/>
              <a:t>Children are testing out their environment at all times to find out what they are comfortable with (children won’t do what’s out of their comfort zone example)</a:t>
            </a:r>
          </a:p>
          <a:p>
            <a:pPr lvl="1"/>
            <a:r>
              <a:rPr lang="en-US" dirty="0" smtClean="0"/>
              <a:t>By allowing them to </a:t>
            </a:r>
            <a:r>
              <a:rPr lang="en-US" dirty="0" smtClean="0"/>
              <a:t>engage </a:t>
            </a:r>
            <a:r>
              <a:rPr lang="en-US" dirty="0" smtClean="0"/>
              <a:t>in risky play in a safe space they learn how the world and their bodies work (what could happen if they do this away from a trusting adult?)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Helps develop self-confidence, resilience and risk-management skills</a:t>
            </a:r>
          </a:p>
          <a:p>
            <a:r>
              <a:rPr lang="en-US" dirty="0" smtClean="0"/>
              <a:t>Can reduce the risk of injury because children know what they are capable of</a:t>
            </a:r>
          </a:p>
          <a:p>
            <a:r>
              <a:rPr lang="en-US" dirty="0" smtClean="0"/>
              <a:t>Give them time and space to experiment with their bodies</a:t>
            </a:r>
          </a:p>
          <a:p>
            <a:r>
              <a:rPr lang="en-US" dirty="0" smtClean="0"/>
              <a:t>Children want materials that they can manipulate and move around their environment so they are free to use their imaginations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Categories of Risky 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Heights (climbers, tree climbing)</a:t>
            </a:r>
          </a:p>
          <a:p>
            <a:r>
              <a:rPr lang="en-US" dirty="0" smtClean="0"/>
              <a:t>Rapid Speeds (going fast on a bike, running)</a:t>
            </a:r>
          </a:p>
          <a:p>
            <a:r>
              <a:rPr lang="en-US" dirty="0" smtClean="0"/>
              <a:t>Dangerous Tools (hammer and nails, knives)</a:t>
            </a:r>
          </a:p>
          <a:p>
            <a:r>
              <a:rPr lang="en-US" dirty="0" smtClean="0"/>
              <a:t>Dangerous Elements (fire pits, rivers/ponds)</a:t>
            </a:r>
          </a:p>
          <a:p>
            <a:r>
              <a:rPr lang="en-US" dirty="0" smtClean="0"/>
              <a:t>Rough and Tumble Play (wrestling, play fighting)</a:t>
            </a:r>
          </a:p>
          <a:p>
            <a:r>
              <a:rPr lang="en-US" dirty="0" smtClean="0"/>
              <a:t>Disappearing/Getting Lost (having a sense that they are </a:t>
            </a:r>
            <a:r>
              <a:rPr lang="en-US" dirty="0" smtClean="0"/>
              <a:t>alone </a:t>
            </a:r>
            <a:r>
              <a:rPr lang="en-US" dirty="0" smtClean="0"/>
              <a:t>without adults)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4045" y="6315281"/>
            <a:ext cx="375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research by Elle </a:t>
            </a:r>
            <a:r>
              <a:rPr lang="en-US" dirty="0" err="1" smtClean="0"/>
              <a:t>Sandseter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2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Heights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children climb trees and structures they can see the world around them as never before</a:t>
            </a:r>
          </a:p>
          <a:p>
            <a:r>
              <a:rPr lang="en-US" dirty="0" smtClean="0"/>
              <a:t>They get the satisfaction of “I can do it!” </a:t>
            </a:r>
          </a:p>
          <a:p>
            <a:r>
              <a:rPr lang="en-US" dirty="0" smtClean="0"/>
              <a:t>It is important to have different levels of height to provide different levels of challenges for children</a:t>
            </a:r>
          </a:p>
          <a:p>
            <a:r>
              <a:rPr lang="en-US" dirty="0" smtClean="0"/>
              <a:t>Fall height is important to keep in mind as well as what they are landing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builds children’s balance and coordination</a:t>
            </a:r>
          </a:p>
          <a:p>
            <a:r>
              <a:rPr lang="en-US" dirty="0" smtClean="0"/>
              <a:t>Swings (especially tree swings) are great at meeting children’s need for free movement through the air</a:t>
            </a:r>
          </a:p>
          <a:p>
            <a:r>
              <a:rPr lang="en-US" dirty="0" smtClean="0"/>
              <a:t>It is important for them to feel the thrill of almost but not quite losing control</a:t>
            </a:r>
          </a:p>
          <a:p>
            <a:r>
              <a:rPr lang="en-US" dirty="0" smtClean="0"/>
              <a:t>It’s how they learn what they are capable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 should have some control over their physical environment with the ability to change and add to it</a:t>
            </a:r>
          </a:p>
          <a:p>
            <a:r>
              <a:rPr lang="en-US" dirty="0" smtClean="0"/>
              <a:t>Den building is a great way to meet this need</a:t>
            </a:r>
          </a:p>
          <a:p>
            <a:r>
              <a:rPr lang="en-US" dirty="0" smtClean="0"/>
              <a:t>Playing with things that you have built yourself is very satisfying</a:t>
            </a:r>
          </a:p>
          <a:p>
            <a:r>
              <a:rPr lang="en-US" dirty="0" smtClean="0"/>
              <a:t>Makes children feel capable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Children who know how to light and control a fire also learn how to put one out</a:t>
            </a:r>
          </a:p>
          <a:p>
            <a:r>
              <a:rPr lang="en-US" dirty="0" smtClean="0"/>
              <a:t>Storytelling is a whole new experience in front of a fire</a:t>
            </a:r>
          </a:p>
          <a:p>
            <a:r>
              <a:rPr lang="en-US" dirty="0" smtClean="0"/>
              <a:t>Cooking over a fire pit is different because you can see it happening</a:t>
            </a:r>
          </a:p>
          <a:p>
            <a:r>
              <a:rPr lang="en-US" dirty="0" smtClean="0"/>
              <a:t>Running water is fascinating to children and to teach them to be safe around it is a critical life skill to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9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Rough and Tumble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Children who engage in rough and tumble play are better able to gage social cues of others</a:t>
            </a:r>
          </a:p>
          <a:p>
            <a:r>
              <a:rPr lang="en-US" dirty="0" smtClean="0"/>
              <a:t>There is a difference between rough and tumble play and fighting (aggression versus play)</a:t>
            </a:r>
          </a:p>
          <a:p>
            <a:r>
              <a:rPr lang="en-US" dirty="0" smtClean="0"/>
              <a:t>Needs to be well thought out and planned for and children should be coached and asked about rules (ex. make sure both children are having fun)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0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</TotalTime>
  <Words>551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 Benefits of Risky Play </vt:lpstr>
      <vt:lpstr>Mariana Brussoni</vt:lpstr>
      <vt:lpstr>PowerPoint Presentation</vt:lpstr>
      <vt:lpstr>Six Categories of Risky Play </vt:lpstr>
      <vt:lpstr>Great Heights</vt:lpstr>
      <vt:lpstr>Rapid Speeds</vt:lpstr>
      <vt:lpstr>Dangerous Tools</vt:lpstr>
      <vt:lpstr>Dangerous Elements</vt:lpstr>
      <vt:lpstr>Rough and Tumble</vt:lpstr>
      <vt:lpstr>Disappearing/Getting Lost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Benefits of Risky Play </dc:title>
  <dc:creator>Denise</dc:creator>
  <cp:lastModifiedBy>Denise</cp:lastModifiedBy>
  <cp:revision>9</cp:revision>
  <dcterms:created xsi:type="dcterms:W3CDTF">2020-01-02T03:20:09Z</dcterms:created>
  <dcterms:modified xsi:type="dcterms:W3CDTF">2020-06-17T03:49:24Z</dcterms:modified>
</cp:coreProperties>
</file>